
<file path=[Content_Types].xml><?xml version="1.0" encoding="utf-8"?>
<Types xmlns="http://schemas.openxmlformats.org/package/2006/content-types">
  <Default Extension="jpeg" ContentType="image/jpeg"/>
  <Default Extension="JPG" ContentType="image/.jpg"/>
  <Default Extension="wdp" ContentType="image/vnd.ms-photo"/>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4" r:id="rId7"/>
    <p:sldId id="267" r:id="rId8"/>
    <p:sldId id="265" r:id="rId9"/>
    <p:sldId id="266" r:id="rId10"/>
    <p:sldId id="268" r:id="rId11"/>
    <p:sldId id="291" r:id="rId12"/>
    <p:sldId id="292" r:id="rId13"/>
    <p:sldId id="294" r:id="rId14"/>
    <p:sldId id="293" r:id="rId15"/>
    <p:sldId id="275" r:id="rId16"/>
    <p:sldId id="276" r:id="rId17"/>
    <p:sldId id="277" r:id="rId18"/>
    <p:sldId id="284" r:id="rId19"/>
    <p:sldId id="295" r:id="rId20"/>
    <p:sldId id="271" r:id="rId21"/>
    <p:sldId id="272" r:id="rId22"/>
    <p:sldId id="278" r:id="rId23"/>
    <p:sldId id="279" r:id="rId24"/>
    <p:sldId id="270" r:id="rId25"/>
    <p:sldId id="280" r:id="rId26"/>
    <p:sldId id="269" r:id="rId27"/>
    <p:sldId id="296" r:id="rId28"/>
    <p:sldId id="273" r:id="rId29"/>
    <p:sldId id="274" r:id="rId30"/>
    <p:sldId id="282" r:id="rId31"/>
    <p:sldId id="283" r:id="rId32"/>
    <p:sldId id="285" r:id="rId33"/>
    <p:sldId id="286" r:id="rId34"/>
    <p:sldId id="297" r:id="rId35"/>
    <p:sldId id="287" r:id="rId36"/>
    <p:sldId id="288" r:id="rId37"/>
    <p:sldId id="281" r:id="rId38"/>
    <p:sldId id="290" r:id="rId39"/>
    <p:sldId id="298" r:id="rId40"/>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55A3"/>
    <a:srgbClr val="768CC6"/>
    <a:srgbClr val="080302"/>
    <a:srgbClr val="E92817"/>
    <a:srgbClr val="FCE8D3"/>
    <a:srgbClr val="F32C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76" autoAdjust="0"/>
    <p:restoredTop sz="94660"/>
  </p:normalViewPr>
  <p:slideViewPr>
    <p:cSldViewPr snapToGrid="0">
      <p:cViewPr varScale="1">
        <p:scale>
          <a:sx n="61" d="100"/>
          <a:sy n="61" d="100"/>
        </p:scale>
        <p:origin x="-96" y="-151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4.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ln>
              <a:noFill/>
            </a:ln>
          </c:spPr>
          <c:explosion val="0"/>
          <c:dPt>
            <c:idx val="0"/>
            <c:bubble3D val="0"/>
            <c:spPr>
              <a:solidFill>
                <a:schemeClr val="accent2"/>
              </a:solidFill>
              <a:ln w="19050">
                <a:noFill/>
              </a:ln>
              <a:effectLst/>
            </c:spPr>
          </c:dPt>
          <c:dPt>
            <c:idx val="1"/>
            <c:bubble3D val="0"/>
            <c:spPr>
              <a:solidFill>
                <a:schemeClr val="accent2"/>
              </a:solidFill>
              <a:ln w="19050">
                <a:noFill/>
              </a:ln>
              <a:effectLst/>
            </c:spPr>
          </c:dPt>
          <c:dPt>
            <c:idx val="2"/>
            <c:bubble3D val="0"/>
            <c:spPr>
              <a:solidFill>
                <a:schemeClr val="tx1">
                  <a:lumMod val="75000"/>
                  <a:lumOff val="25000"/>
                </a:schemeClr>
              </a:solidFill>
              <a:ln w="19050">
                <a:noFill/>
              </a:ln>
              <a:effectLst/>
            </c:spPr>
          </c:dPt>
          <c:dLbls>
            <c:delete val="1"/>
          </c:dLbls>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rgbClr val="41A847"/>
            </a:solidFill>
            <a:ln>
              <a:noFill/>
            </a:ln>
          </c:spPr>
          <c:explosion val="0"/>
          <c:dPt>
            <c:idx val="0"/>
            <c:bubble3D val="0"/>
            <c:spPr>
              <a:solidFill>
                <a:schemeClr val="tx2"/>
              </a:solidFill>
              <a:ln w="19050">
                <a:noFill/>
              </a:ln>
              <a:effectLst/>
            </c:spPr>
          </c:dPt>
          <c:dPt>
            <c:idx val="1"/>
            <c:bubble3D val="0"/>
            <c:spPr>
              <a:solidFill>
                <a:srgbClr val="41A847"/>
              </a:solidFill>
              <a:ln w="19050">
                <a:noFill/>
              </a:ln>
              <a:effectLst/>
            </c:spPr>
          </c:dPt>
          <c:dPt>
            <c:idx val="2"/>
            <c:bubble3D val="0"/>
            <c:spPr>
              <a:solidFill>
                <a:schemeClr val="tx1">
                  <a:lumMod val="75000"/>
                  <a:lumOff val="25000"/>
                </a:schemeClr>
              </a:solidFill>
              <a:ln w="19050">
                <a:noFill/>
              </a:ln>
              <a:effectLst/>
            </c:spPr>
          </c:dPt>
          <c:dLbls>
            <c:delete val="1"/>
          </c:dLbls>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rgbClr val="41A847"/>
            </a:solidFill>
            <a:ln>
              <a:noFill/>
            </a:ln>
          </c:spPr>
          <c:explosion val="0"/>
          <c:dPt>
            <c:idx val="0"/>
            <c:bubble3D val="0"/>
            <c:spPr>
              <a:solidFill>
                <a:schemeClr val="tx1">
                  <a:lumMod val="75000"/>
                  <a:lumOff val="25000"/>
                </a:schemeClr>
              </a:solidFill>
              <a:ln w="19050">
                <a:noFill/>
              </a:ln>
              <a:effectLst/>
            </c:spPr>
          </c:dPt>
          <c:dPt>
            <c:idx val="1"/>
            <c:bubble3D val="0"/>
            <c:spPr>
              <a:solidFill>
                <a:srgbClr val="41A847"/>
              </a:solidFill>
              <a:ln w="19050">
                <a:noFill/>
              </a:ln>
              <a:effectLst/>
            </c:spPr>
          </c:dPt>
          <c:dPt>
            <c:idx val="2"/>
            <c:bubble3D val="0"/>
            <c:spPr>
              <a:solidFill>
                <a:schemeClr val="accent3"/>
              </a:solidFill>
              <a:ln w="19050">
                <a:noFill/>
              </a:ln>
              <a:effectLst/>
            </c:spPr>
          </c:dPt>
          <c:dLbls>
            <c:delete val="1"/>
          </c:dLbls>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8FCFA2-C799-4B92-ACAA-5221630DE56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00DD21-5AB1-41D9-B571-C1695462437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00DD21-5AB1-41D9-B571-C1695462437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705853"/>
            <a:ext cx="12192000" cy="6152147"/>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35640" y="236789"/>
            <a:ext cx="10515600" cy="469064"/>
          </a:xfrm>
        </p:spPr>
        <p:txBody>
          <a:bodyPr>
            <a:normAutofit/>
          </a:bodyPr>
          <a:lstStyle>
            <a:lvl1pPr algn="ctr">
              <a:defRPr sz="3200" b="1">
                <a:solidFill>
                  <a:srgbClr val="3855A3"/>
                </a:solidFill>
              </a:defRPr>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7" name="矩形 6"/>
          <p:cNvSpPr/>
          <p:nvPr userDrawn="1"/>
        </p:nvSpPr>
        <p:spPr>
          <a:xfrm>
            <a:off x="6992374" y="6430009"/>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image" Target="../media/image12.jpeg"/><Relationship Id="rId5" Type="http://schemas.microsoft.com/office/2007/relationships/hdphoto" Target="../media/image11.wdp"/><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3.em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microsoft.com/office/2007/relationships/hdphoto" Target="../media/image18.wdp"/><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microsoft.com/office/2007/relationships/hdphoto" Target="../media/image24.wdp"/><Relationship Id="rId5" Type="http://schemas.openxmlformats.org/officeDocument/2006/relationships/image" Target="../media/image23.jpeg"/><Relationship Id="rId4" Type="http://schemas.openxmlformats.org/officeDocument/2006/relationships/image" Target="../media/image22.jpeg"/><Relationship Id="rId3" Type="http://schemas.microsoft.com/office/2007/relationships/hdphoto" Target="../media/image21.wdp"/><Relationship Id="rId2" Type="http://schemas.openxmlformats.org/officeDocument/2006/relationships/image" Target="../media/image20.jpeg"/><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A_图片 10"/>
          <p:cNvPicPr>
            <a:picLocks noChangeAspect="1"/>
          </p:cNvPicPr>
          <p:nvPr>
            <p:custDataLst>
              <p:tags r:id="rId1"/>
            </p:custDataLst>
          </p:nvPr>
        </p:nvPicPr>
        <p:blipFill>
          <a:blip r:embed="rId2"/>
          <a:stretch>
            <a:fillRect/>
          </a:stretch>
        </p:blipFill>
        <p:spPr>
          <a:xfrm>
            <a:off x="2834640" y="2164080"/>
            <a:ext cx="6858000" cy="6858000"/>
          </a:xfrm>
          <a:prstGeom prst="rect">
            <a:avLst/>
          </a:prstGeom>
        </p:spPr>
      </p:pic>
      <p:sp>
        <p:nvSpPr>
          <p:cNvPr id="12" name="PA_文本框 3"/>
          <p:cNvSpPr txBox="1"/>
          <p:nvPr>
            <p:custDataLst>
              <p:tags r:id="rId3"/>
            </p:custDataLst>
          </p:nvPr>
        </p:nvSpPr>
        <p:spPr>
          <a:xfrm>
            <a:off x="2513727" y="1748264"/>
            <a:ext cx="7864653" cy="1323439"/>
          </a:xfrm>
          <a:prstGeom prst="rect">
            <a:avLst/>
          </a:prstGeom>
          <a:noFill/>
        </p:spPr>
        <p:txBody>
          <a:bodyPr wrap="none" rtlCol="0">
            <a:spAutoFit/>
          </a:bodyPr>
          <a:lstStyle/>
          <a:p>
            <a:pPr algn="ctr"/>
            <a:r>
              <a:rPr lang="zh-CN" altLang="en-US" sz="8000" dirty="0" smtClean="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方正细谭黑简体" panose="02000000000000000000" pitchFamily="2" charset="-122"/>
                <a:ea typeface="方正细谭黑简体" panose="02000000000000000000" pitchFamily="2" charset="-122"/>
                <a:cs typeface="+mn-ea"/>
                <a:sym typeface="+mn-lt"/>
              </a:rPr>
              <a:t>古典青花</a:t>
            </a:r>
            <a:r>
              <a:rPr lang="en-US" altLang="zh-CN" sz="8000" dirty="0" smtClean="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方正细谭黑简体" panose="02000000000000000000" pitchFamily="2" charset="-122"/>
                <a:ea typeface="方正细谭黑简体" panose="02000000000000000000" pitchFamily="2" charset="-122"/>
                <a:cs typeface="+mn-ea"/>
                <a:sym typeface="+mn-lt"/>
              </a:rPr>
              <a:t>PPT</a:t>
            </a:r>
            <a:r>
              <a:rPr lang="zh-CN" altLang="en-US" sz="8000" dirty="0" smtClean="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方正细谭黑简体" panose="02000000000000000000" pitchFamily="2" charset="-122"/>
                <a:ea typeface="方正细谭黑简体" panose="02000000000000000000" pitchFamily="2" charset="-122"/>
                <a:cs typeface="+mn-ea"/>
                <a:sym typeface="+mn-lt"/>
              </a:rPr>
              <a:t>模板</a:t>
            </a:r>
            <a:endParaRPr lang="en-US" altLang="zh-CN" sz="8000" dirty="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方正细谭黑简体" panose="02000000000000000000" pitchFamily="2" charset="-122"/>
              <a:ea typeface="方正细谭黑简体" panose="02000000000000000000" pitchFamily="2" charset="-122"/>
              <a:cs typeface="+mn-ea"/>
              <a:sym typeface="+mn-lt"/>
            </a:endParaRPr>
          </a:p>
        </p:txBody>
      </p:sp>
      <p:sp>
        <p:nvSpPr>
          <p:cNvPr id="13" name="PA_文本框 5"/>
          <p:cNvSpPr txBox="1"/>
          <p:nvPr>
            <p:custDataLst>
              <p:tags r:id="rId4"/>
            </p:custDataLst>
          </p:nvPr>
        </p:nvSpPr>
        <p:spPr>
          <a:xfrm>
            <a:off x="3099661" y="3056186"/>
            <a:ext cx="6592979" cy="922020"/>
          </a:xfrm>
          <a:prstGeom prst="rect">
            <a:avLst/>
          </a:prstGeom>
          <a:noFill/>
          <a:effectLst/>
        </p:spPr>
        <p:txBody>
          <a:bodyPr wrap="square" rtlCol="0">
            <a:spAutoFit/>
          </a:bodyPr>
          <a:lstStyle/>
          <a:p>
            <a:pPr algn="ctr"/>
            <a:r>
              <a:rPr lang="en-US" altLang="zh-CN" sz="1100" dirty="0" smtClean="0">
                <a:solidFill>
                  <a:srgbClr val="3855A3"/>
                </a:solidFill>
                <a:cs typeface="+mn-ea"/>
                <a:sym typeface="+mn-lt"/>
              </a:rPr>
              <a:t>YOUR CONTENT TO PLAY HERE, OR THROUGH YOUR COPY, PASTE IN THIS BOX, AND SELECT ONLY THE TEXT. YOUR CONTENT TO PLAY HERE.</a:t>
            </a:r>
            <a:endParaRPr lang="en-US" altLang="zh-CN" sz="1100" dirty="0" smtClean="0">
              <a:solidFill>
                <a:srgbClr val="3855A3"/>
              </a:solidFill>
              <a:cs typeface="+mn-ea"/>
              <a:sym typeface="+mn-lt"/>
            </a:endParaRPr>
          </a:p>
          <a:p>
            <a:pPr algn="ctr"/>
            <a:endParaRPr lang="en-US" altLang="zh-CN" sz="1400" dirty="0">
              <a:solidFill>
                <a:srgbClr val="3855A3"/>
              </a:solidFill>
              <a:cs typeface="+mn-ea"/>
              <a:sym typeface="+mn-lt"/>
            </a:endParaRPr>
          </a:p>
          <a:p>
            <a:pPr algn="ctr"/>
            <a:r>
              <a:rPr lang="zh-CN" altLang="en-US" dirty="0">
                <a:solidFill>
                  <a:srgbClr val="3855A3"/>
                </a:solidFill>
                <a:cs typeface="+mn-ea"/>
                <a:sym typeface="+mn-lt"/>
              </a:rPr>
              <a:t>汇报人：</a:t>
            </a:r>
            <a:r>
              <a:rPr lang="en-US" dirty="0">
                <a:solidFill>
                  <a:srgbClr val="3855A3"/>
                </a:solidFill>
                <a:cs typeface="+mn-ea"/>
                <a:sym typeface="+mn-lt"/>
              </a:rPr>
              <a:t>XXX</a:t>
            </a:r>
            <a:r>
              <a:rPr lang="en-US" altLang="zh-CN" dirty="0">
                <a:solidFill>
                  <a:srgbClr val="3855A3"/>
                </a:solidFill>
                <a:cs typeface="+mn-ea"/>
                <a:sym typeface="+mn-lt"/>
              </a:rPr>
              <a:t>   </a:t>
            </a:r>
            <a:r>
              <a:rPr lang="zh-CN" altLang="en-US" dirty="0">
                <a:solidFill>
                  <a:srgbClr val="3855A3"/>
                </a:solidFill>
                <a:cs typeface="+mn-ea"/>
                <a:sym typeface="+mn-lt"/>
              </a:rPr>
              <a:t>时间：</a:t>
            </a:r>
            <a:r>
              <a:rPr lang="en-US" altLang="zh-CN" dirty="0" smtClean="0">
                <a:solidFill>
                  <a:srgbClr val="3855A3"/>
                </a:solidFill>
                <a:cs typeface="+mn-ea"/>
                <a:sym typeface="+mn-lt"/>
              </a:rPr>
              <a:t>2030.12.12</a:t>
            </a:r>
            <a:endParaRPr lang="en-US" altLang="zh-CN" dirty="0">
              <a:solidFill>
                <a:srgbClr val="3855A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2000">
        <p14:ripp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100000" fill="hold" grpId="0" nodeType="after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899"/>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31331" y="3499410"/>
            <a:ext cx="2169827" cy="1847617"/>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cs typeface="+mn-ea"/>
                <a:sym typeface="+mn-lt"/>
              </a:endParaRPr>
            </a:p>
          </p:txBody>
        </p:sp>
        <p:sp>
          <p:nvSpPr>
            <p:cNvPr id="4" name="TextBox 3"/>
            <p:cNvSpPr txBox="1"/>
            <p:nvPr/>
          </p:nvSpPr>
          <p:spPr>
            <a:xfrm>
              <a:off x="4711452" y="3969357"/>
              <a:ext cx="824027" cy="620328"/>
            </a:xfrm>
            <a:prstGeom prst="rect">
              <a:avLst/>
            </a:prstGeom>
          </p:spPr>
          <p:txBody>
            <a:bodyPr wrap="square" rtlCol="0">
              <a:spAutoFit/>
            </a:bodyPr>
            <a:lstStyle/>
            <a:p>
              <a:pPr algn="ctr">
                <a:defRPr/>
              </a:pPr>
              <a:r>
                <a:rPr lang="zh-CN" altLang="en-US" sz="2100" kern="0" dirty="0">
                  <a:solidFill>
                    <a:schemeClr val="bg1"/>
                  </a:solidFill>
                  <a:cs typeface="+mn-ea"/>
                  <a:sym typeface="+mn-lt"/>
                </a:rPr>
                <a:t>标题</a:t>
              </a:r>
              <a:endParaRPr lang="en-US" altLang="zh-CN" sz="2100" kern="0" dirty="0">
                <a:solidFill>
                  <a:schemeClr val="bg1"/>
                </a:solidFill>
                <a:cs typeface="+mn-ea"/>
                <a:sym typeface="+mn-lt"/>
              </a:endParaRPr>
            </a:p>
            <a:p>
              <a:pPr algn="ctr">
                <a:defRPr/>
              </a:pPr>
              <a:r>
                <a:rPr lang="zh-CN" altLang="en-US" sz="2100" kern="0" dirty="0">
                  <a:solidFill>
                    <a:schemeClr val="bg1"/>
                  </a:solidFill>
                  <a:cs typeface="+mn-ea"/>
                  <a:sym typeface="+mn-lt"/>
                </a:rPr>
                <a:t>文字</a:t>
              </a:r>
              <a:endParaRPr lang="zh-CN" altLang="en-US" sz="2100" kern="0" dirty="0">
                <a:solidFill>
                  <a:schemeClr val="bg1"/>
                </a:solidFill>
                <a:cs typeface="+mn-ea"/>
                <a:sym typeface="+mn-lt"/>
              </a:endParaRPr>
            </a:p>
          </p:txBody>
        </p:sp>
      </p:grpSp>
      <p:grpSp>
        <p:nvGrpSpPr>
          <p:cNvPr id="5" name="组合 4"/>
          <p:cNvGrpSpPr/>
          <p:nvPr/>
        </p:nvGrpSpPr>
        <p:grpSpPr>
          <a:xfrm>
            <a:off x="6191999" y="3636445"/>
            <a:ext cx="2101488" cy="1786865"/>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cs typeface="+mn-ea"/>
                <a:sym typeface="+mn-lt"/>
              </a:endParaRPr>
            </a:p>
          </p:txBody>
        </p:sp>
        <p:sp>
          <p:nvSpPr>
            <p:cNvPr id="7" name="TextBox 6"/>
            <p:cNvSpPr txBox="1"/>
            <p:nvPr/>
          </p:nvSpPr>
          <p:spPr>
            <a:xfrm>
              <a:off x="6027157" y="4958700"/>
              <a:ext cx="607483" cy="348934"/>
            </a:xfrm>
            <a:prstGeom prst="rect">
              <a:avLst/>
            </a:prstGeom>
            <a:noFill/>
          </p:spPr>
          <p:txBody>
            <a:bodyPr wrap="none" rtlCol="0">
              <a:spAutoFit/>
            </a:bodyPr>
            <a:lstStyle/>
            <a:p>
              <a:pPr algn="ctr">
                <a:defRPr/>
              </a:pPr>
              <a:r>
                <a:rPr lang="zh-CN" altLang="en-US" sz="2100" kern="0" dirty="0">
                  <a:solidFill>
                    <a:schemeClr val="bg1"/>
                  </a:solidFill>
                  <a:cs typeface="+mn-ea"/>
                  <a:sym typeface="+mn-lt"/>
                </a:rPr>
                <a:t>标题</a:t>
              </a:r>
              <a:endParaRPr lang="zh-CN" altLang="en-US" sz="2100" kern="0" dirty="0">
                <a:solidFill>
                  <a:schemeClr val="bg1"/>
                </a:solidFill>
                <a:cs typeface="+mn-ea"/>
                <a:sym typeface="+mn-lt"/>
              </a:endParaRPr>
            </a:p>
          </p:txBody>
        </p:sp>
      </p:grpSp>
      <p:grpSp>
        <p:nvGrpSpPr>
          <p:cNvPr id="8" name="组合 7"/>
          <p:cNvGrpSpPr/>
          <p:nvPr/>
        </p:nvGrpSpPr>
        <p:grpSpPr>
          <a:xfrm>
            <a:off x="4878219" y="1487659"/>
            <a:ext cx="2139287" cy="174932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cs typeface="+mn-ea"/>
                <a:sym typeface="+mn-lt"/>
              </a:endParaRPr>
            </a:p>
          </p:txBody>
        </p:sp>
        <p:sp>
          <p:nvSpPr>
            <p:cNvPr id="10" name="TextBox 9"/>
            <p:cNvSpPr txBox="1"/>
            <p:nvPr/>
          </p:nvSpPr>
          <p:spPr>
            <a:xfrm>
              <a:off x="4830821" y="3047006"/>
              <a:ext cx="607484" cy="348933"/>
            </a:xfrm>
            <a:prstGeom prst="rect">
              <a:avLst/>
            </a:prstGeom>
            <a:noFill/>
          </p:spPr>
          <p:txBody>
            <a:bodyPr wrap="none" rtlCol="0">
              <a:spAutoFit/>
            </a:bodyPr>
            <a:lstStyle/>
            <a:p>
              <a:pPr algn="ctr">
                <a:defRPr/>
              </a:pPr>
              <a:r>
                <a:rPr lang="zh-CN" altLang="en-US" sz="2100" kern="0" dirty="0">
                  <a:solidFill>
                    <a:schemeClr val="bg1"/>
                  </a:solidFill>
                  <a:cs typeface="+mn-ea"/>
                  <a:sym typeface="+mn-lt"/>
                </a:rPr>
                <a:t>标题</a:t>
              </a:r>
              <a:endParaRPr lang="zh-CN" altLang="en-US" sz="2100" kern="0" dirty="0">
                <a:solidFill>
                  <a:schemeClr val="bg1"/>
                </a:solidFill>
                <a:cs typeface="+mn-ea"/>
                <a:sym typeface="+mn-lt"/>
              </a:endParaRPr>
            </a:p>
          </p:txBody>
        </p:sp>
      </p:grpSp>
      <p:grpSp>
        <p:nvGrpSpPr>
          <p:cNvPr id="11" name="组合 10"/>
          <p:cNvGrpSpPr/>
          <p:nvPr/>
        </p:nvGrpSpPr>
        <p:grpSpPr>
          <a:xfrm>
            <a:off x="3587222" y="3636445"/>
            <a:ext cx="2101488" cy="1786865"/>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4"/>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cs typeface="+mn-ea"/>
                <a:sym typeface="+mn-lt"/>
              </a:endParaRPr>
            </a:p>
          </p:txBody>
        </p:sp>
        <p:sp>
          <p:nvSpPr>
            <p:cNvPr id="13" name="TextBox 12"/>
            <p:cNvSpPr txBox="1"/>
            <p:nvPr/>
          </p:nvSpPr>
          <p:spPr>
            <a:xfrm>
              <a:off x="3652358" y="4936591"/>
              <a:ext cx="607483" cy="348934"/>
            </a:xfrm>
            <a:prstGeom prst="rect">
              <a:avLst/>
            </a:prstGeom>
            <a:noFill/>
          </p:spPr>
          <p:txBody>
            <a:bodyPr wrap="none" rtlCol="0">
              <a:spAutoFit/>
            </a:bodyPr>
            <a:lstStyle/>
            <a:p>
              <a:pPr algn="ctr">
                <a:defRPr/>
              </a:pPr>
              <a:r>
                <a:rPr lang="zh-CN" altLang="en-US" sz="2100" kern="0" dirty="0">
                  <a:solidFill>
                    <a:schemeClr val="bg1"/>
                  </a:solidFill>
                  <a:cs typeface="+mn-ea"/>
                  <a:sym typeface="+mn-lt"/>
                </a:rPr>
                <a:t>标题</a:t>
              </a:r>
              <a:endParaRPr lang="zh-CN" altLang="en-US" sz="2100" kern="0" dirty="0">
                <a:solidFill>
                  <a:schemeClr val="bg1"/>
                </a:solidFill>
                <a:cs typeface="+mn-ea"/>
                <a:sym typeface="+mn-lt"/>
              </a:endParaRPr>
            </a:p>
          </p:txBody>
        </p:sp>
      </p:grpSp>
      <p:grpSp>
        <p:nvGrpSpPr>
          <p:cNvPr id="14" name="组合 13"/>
          <p:cNvGrpSpPr/>
          <p:nvPr/>
        </p:nvGrpSpPr>
        <p:grpSpPr>
          <a:xfrm>
            <a:off x="6767989" y="1862063"/>
            <a:ext cx="3396983" cy="1077680"/>
            <a:chOff x="5740568" y="2797139"/>
            <a:chExt cx="2548069" cy="808260"/>
          </a:xfrm>
        </p:grpSpPr>
        <p:grpSp>
          <p:nvGrpSpPr>
            <p:cNvPr id="15" name="组合 44"/>
            <p:cNvGrpSpPr/>
            <p:nvPr/>
          </p:nvGrpSpPr>
          <p:grpSpPr bwMode="auto">
            <a:xfrm flipH="1">
              <a:off x="6042252" y="3141849"/>
              <a:ext cx="2184400" cy="369332"/>
              <a:chOff x="-362770" y="3102960"/>
              <a:chExt cx="2183514" cy="369332"/>
            </a:xfrm>
          </p:grpSpPr>
          <p:sp>
            <p:nvSpPr>
              <p:cNvPr id="18"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mn-lt"/>
                    <a:ea typeface="+mn-ea"/>
                    <a:cs typeface="+mn-ea"/>
                    <a:sym typeface="+mn-lt"/>
                  </a:rPr>
                  <a:t>点击添加文本    </a:t>
                </a:r>
                <a:endParaRPr lang="en-US" altLang="zh-CN" sz="1300" kern="0" dirty="0">
                  <a:solidFill>
                    <a:schemeClr val="tx1">
                      <a:lumMod val="50000"/>
                      <a:lumOff val="50000"/>
                    </a:schemeClr>
                  </a:solidFill>
                  <a:latin typeface="+mn-lt"/>
                  <a:ea typeface="+mn-ea"/>
                  <a:cs typeface="+mn-ea"/>
                  <a:sym typeface="+mn-lt"/>
                </a:endParaRPr>
              </a:p>
              <a:p>
                <a:pPr eaLnBrk="1" hangingPunct="1">
                  <a:defRPr/>
                </a:pPr>
                <a:r>
                  <a:rPr lang="zh-CN" altLang="en-US" sz="1300" kern="0" dirty="0">
                    <a:solidFill>
                      <a:schemeClr val="tx1">
                        <a:lumMod val="50000"/>
                        <a:lumOff val="50000"/>
                      </a:schemeClr>
                    </a:solidFill>
                    <a:latin typeface="+mn-lt"/>
                    <a:ea typeface="+mn-ea"/>
                    <a:cs typeface="+mn-ea"/>
                    <a:sym typeface="+mn-lt"/>
                  </a:rPr>
                  <a:t>点击添加文本</a:t>
                </a:r>
                <a:endParaRPr lang="en-US" altLang="zh-CN" sz="1300" kern="0" dirty="0">
                  <a:solidFill>
                    <a:schemeClr val="tx1">
                      <a:lumMod val="50000"/>
                      <a:lumOff val="50000"/>
                    </a:schemeClr>
                  </a:solidFill>
                  <a:latin typeface="+mn-lt"/>
                  <a:ea typeface="+mn-ea"/>
                  <a:cs typeface="+mn-ea"/>
                  <a:sym typeface="+mn-lt"/>
                </a:endParaRPr>
              </a:p>
            </p:txBody>
          </p:sp>
          <p:sp>
            <p:nvSpPr>
              <p:cNvPr id="19"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mn-lt"/>
                    <a:ea typeface="+mn-ea"/>
                    <a:cs typeface="+mn-ea"/>
                    <a:sym typeface="+mn-lt"/>
                  </a:rPr>
                  <a:t>点击添加文本    </a:t>
                </a:r>
                <a:endParaRPr lang="en-US" altLang="zh-CN" sz="1300" kern="0" dirty="0">
                  <a:solidFill>
                    <a:schemeClr val="tx1">
                      <a:lumMod val="50000"/>
                      <a:lumOff val="50000"/>
                    </a:schemeClr>
                  </a:solidFill>
                  <a:latin typeface="+mn-lt"/>
                  <a:ea typeface="+mn-ea"/>
                  <a:cs typeface="+mn-ea"/>
                  <a:sym typeface="+mn-lt"/>
                </a:endParaRPr>
              </a:p>
              <a:p>
                <a:pPr eaLnBrk="1" hangingPunct="1">
                  <a:defRPr/>
                </a:pPr>
                <a:r>
                  <a:rPr lang="zh-CN" altLang="en-US" sz="1300" kern="0" dirty="0">
                    <a:solidFill>
                      <a:schemeClr val="tx1">
                        <a:lumMod val="50000"/>
                        <a:lumOff val="50000"/>
                      </a:schemeClr>
                    </a:solidFill>
                    <a:latin typeface="+mn-lt"/>
                    <a:ea typeface="+mn-ea"/>
                    <a:cs typeface="+mn-ea"/>
                    <a:sym typeface="+mn-lt"/>
                  </a:rPr>
                  <a:t>点击添加文本</a:t>
                </a:r>
                <a:endParaRPr lang="en-US" altLang="zh-CN" sz="1300" kern="0" dirty="0">
                  <a:solidFill>
                    <a:schemeClr val="tx1">
                      <a:lumMod val="50000"/>
                      <a:lumOff val="50000"/>
                    </a:schemeClr>
                  </a:solidFill>
                  <a:latin typeface="+mn-lt"/>
                  <a:ea typeface="+mn-ea"/>
                  <a:cs typeface="+mn-ea"/>
                  <a:sym typeface="+mn-lt"/>
                </a:endParaRPr>
              </a:p>
            </p:txBody>
          </p:sp>
        </p:grpSp>
        <p:sp>
          <p:nvSpPr>
            <p:cNvPr id="16" name="TextBox 11"/>
            <p:cNvSpPr txBox="1">
              <a:spLocks noChangeArrowheads="1"/>
            </p:cNvSpPr>
            <p:nvPr/>
          </p:nvSpPr>
          <p:spPr bwMode="auto">
            <a:xfrm flipH="1">
              <a:off x="6028600" y="279713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mn-lt"/>
                  <a:ea typeface="+mn-ea"/>
                  <a:cs typeface="+mn-ea"/>
                  <a:sym typeface="+mn-lt"/>
                </a:rPr>
                <a:t>标题文字</a:t>
              </a:r>
              <a:endParaRPr lang="en-US" altLang="zh-CN" sz="2100" kern="0" dirty="0">
                <a:solidFill>
                  <a:schemeClr val="tx1">
                    <a:lumMod val="50000"/>
                    <a:lumOff val="50000"/>
                  </a:schemeClr>
                </a:solidFill>
                <a:latin typeface="+mn-lt"/>
                <a:ea typeface="+mn-ea"/>
                <a:cs typeface="+mn-ea"/>
                <a:sym typeface="+mn-lt"/>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856012" y="3457650"/>
            <a:ext cx="3519519" cy="1058991"/>
            <a:chOff x="821899" y="3802559"/>
            <a:chExt cx="2639983" cy="794243"/>
          </a:xfrm>
        </p:grpSpPr>
        <p:grpSp>
          <p:nvGrpSpPr>
            <p:cNvPr id="21" name="组合 44"/>
            <p:cNvGrpSpPr/>
            <p:nvPr/>
          </p:nvGrpSpPr>
          <p:grpSpPr bwMode="auto">
            <a:xfrm flipH="1">
              <a:off x="821899" y="4133252"/>
              <a:ext cx="2184400" cy="369332"/>
              <a:chOff x="-362770" y="3102960"/>
              <a:chExt cx="2183514" cy="369332"/>
            </a:xfrm>
          </p:grpSpPr>
          <p:sp>
            <p:nvSpPr>
              <p:cNvPr id="24"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mn-lt"/>
                    <a:ea typeface="+mn-ea"/>
                    <a:cs typeface="+mn-ea"/>
                    <a:sym typeface="+mn-lt"/>
                  </a:rPr>
                  <a:t>点击添加文本    </a:t>
                </a:r>
                <a:endParaRPr lang="en-US" altLang="zh-CN" sz="1300" kern="0" dirty="0">
                  <a:solidFill>
                    <a:schemeClr val="tx1">
                      <a:lumMod val="50000"/>
                      <a:lumOff val="50000"/>
                    </a:schemeClr>
                  </a:solidFill>
                  <a:latin typeface="+mn-lt"/>
                  <a:ea typeface="+mn-ea"/>
                  <a:cs typeface="+mn-ea"/>
                  <a:sym typeface="+mn-lt"/>
                </a:endParaRPr>
              </a:p>
              <a:p>
                <a:pPr eaLnBrk="1" hangingPunct="1">
                  <a:defRPr/>
                </a:pPr>
                <a:r>
                  <a:rPr lang="zh-CN" altLang="en-US" sz="1300" kern="0" dirty="0">
                    <a:solidFill>
                      <a:schemeClr val="tx1">
                        <a:lumMod val="50000"/>
                        <a:lumOff val="50000"/>
                      </a:schemeClr>
                    </a:solidFill>
                    <a:latin typeface="+mn-lt"/>
                    <a:ea typeface="+mn-ea"/>
                    <a:cs typeface="+mn-ea"/>
                    <a:sym typeface="+mn-lt"/>
                  </a:rPr>
                  <a:t>点击添加文本</a:t>
                </a:r>
                <a:endParaRPr lang="en-US" altLang="zh-CN" sz="1300" kern="0" dirty="0">
                  <a:solidFill>
                    <a:schemeClr val="tx1">
                      <a:lumMod val="50000"/>
                      <a:lumOff val="50000"/>
                    </a:schemeClr>
                  </a:solidFill>
                  <a:latin typeface="+mn-lt"/>
                  <a:ea typeface="+mn-ea"/>
                  <a:cs typeface="+mn-ea"/>
                  <a:sym typeface="+mn-lt"/>
                </a:endParaRPr>
              </a:p>
            </p:txBody>
          </p:sp>
          <p:sp>
            <p:nvSpPr>
              <p:cNvPr id="25"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mn-lt"/>
                    <a:ea typeface="+mn-ea"/>
                    <a:cs typeface="+mn-ea"/>
                    <a:sym typeface="+mn-lt"/>
                  </a:rPr>
                  <a:t>点击添加文本    </a:t>
                </a:r>
                <a:endParaRPr lang="en-US" altLang="zh-CN" sz="1300" kern="0" dirty="0">
                  <a:solidFill>
                    <a:schemeClr val="tx1">
                      <a:lumMod val="50000"/>
                      <a:lumOff val="50000"/>
                    </a:schemeClr>
                  </a:solidFill>
                  <a:latin typeface="+mn-lt"/>
                  <a:ea typeface="+mn-ea"/>
                  <a:cs typeface="+mn-ea"/>
                  <a:sym typeface="+mn-lt"/>
                </a:endParaRPr>
              </a:p>
              <a:p>
                <a:pPr eaLnBrk="1" hangingPunct="1">
                  <a:defRPr/>
                </a:pPr>
                <a:r>
                  <a:rPr lang="zh-CN" altLang="en-US" sz="1300" kern="0" dirty="0">
                    <a:solidFill>
                      <a:schemeClr val="tx1">
                        <a:lumMod val="50000"/>
                        <a:lumOff val="50000"/>
                      </a:schemeClr>
                    </a:solidFill>
                    <a:latin typeface="+mn-lt"/>
                    <a:ea typeface="+mn-ea"/>
                    <a:cs typeface="+mn-ea"/>
                    <a:sym typeface="+mn-lt"/>
                  </a:rPr>
                  <a:t>点击添加文本</a:t>
                </a:r>
                <a:endParaRPr lang="en-US" altLang="zh-CN" sz="1300" kern="0" dirty="0">
                  <a:solidFill>
                    <a:schemeClr val="tx1">
                      <a:lumMod val="50000"/>
                      <a:lumOff val="50000"/>
                    </a:schemeClr>
                  </a:solidFill>
                  <a:latin typeface="+mn-lt"/>
                  <a:ea typeface="+mn-ea"/>
                  <a:cs typeface="+mn-ea"/>
                  <a:sym typeface="+mn-lt"/>
                </a:endParaRPr>
              </a:p>
            </p:txBody>
          </p:sp>
        </p:grpSp>
        <p:sp>
          <p:nvSpPr>
            <p:cNvPr id="22" name="TextBox 11"/>
            <p:cNvSpPr txBox="1">
              <a:spLocks noChangeArrowheads="1"/>
            </p:cNvSpPr>
            <p:nvPr/>
          </p:nvSpPr>
          <p:spPr bwMode="auto">
            <a:xfrm flipH="1">
              <a:off x="844254" y="3802559"/>
              <a:ext cx="1456585" cy="31162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mn-lt"/>
                  <a:ea typeface="+mn-ea"/>
                  <a:cs typeface="+mn-ea"/>
                  <a:sym typeface="+mn-lt"/>
                </a:rPr>
                <a:t>标题文字</a:t>
              </a:r>
              <a:endParaRPr lang="en-US" altLang="zh-CN" sz="2100" kern="0" dirty="0">
                <a:solidFill>
                  <a:schemeClr val="tx1">
                    <a:lumMod val="50000"/>
                    <a:lumOff val="50000"/>
                  </a:schemeClr>
                </a:solidFill>
                <a:latin typeface="+mn-lt"/>
                <a:ea typeface="+mn-ea"/>
                <a:cs typeface="+mn-ea"/>
                <a:sym typeface="+mn-lt"/>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8004883" y="4074748"/>
            <a:ext cx="3429387" cy="1045920"/>
            <a:chOff x="5654277" y="2820959"/>
            <a:chExt cx="2572375" cy="784440"/>
          </a:xfrm>
        </p:grpSpPr>
        <p:grpSp>
          <p:nvGrpSpPr>
            <p:cNvPr id="27" name="组合 44"/>
            <p:cNvGrpSpPr/>
            <p:nvPr/>
          </p:nvGrpSpPr>
          <p:grpSpPr bwMode="auto">
            <a:xfrm flipH="1">
              <a:off x="6042252" y="3141849"/>
              <a:ext cx="2184400" cy="369332"/>
              <a:chOff x="-362770" y="3102960"/>
              <a:chExt cx="2183514" cy="369332"/>
            </a:xfrm>
          </p:grpSpPr>
          <p:sp>
            <p:nvSpPr>
              <p:cNvPr id="30"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mn-lt"/>
                    <a:ea typeface="+mn-ea"/>
                    <a:cs typeface="+mn-ea"/>
                    <a:sym typeface="+mn-lt"/>
                  </a:rPr>
                  <a:t>点击添加文本    </a:t>
                </a:r>
                <a:endParaRPr lang="en-US" altLang="zh-CN" sz="1300" kern="0" dirty="0">
                  <a:solidFill>
                    <a:schemeClr val="tx1">
                      <a:lumMod val="50000"/>
                      <a:lumOff val="50000"/>
                    </a:schemeClr>
                  </a:solidFill>
                  <a:latin typeface="+mn-lt"/>
                  <a:ea typeface="+mn-ea"/>
                  <a:cs typeface="+mn-ea"/>
                  <a:sym typeface="+mn-lt"/>
                </a:endParaRPr>
              </a:p>
              <a:p>
                <a:pPr eaLnBrk="1" hangingPunct="1">
                  <a:defRPr/>
                </a:pPr>
                <a:r>
                  <a:rPr lang="zh-CN" altLang="en-US" sz="1300" kern="0" dirty="0">
                    <a:solidFill>
                      <a:schemeClr val="tx1">
                        <a:lumMod val="50000"/>
                        <a:lumOff val="50000"/>
                      </a:schemeClr>
                    </a:solidFill>
                    <a:latin typeface="+mn-lt"/>
                    <a:ea typeface="+mn-ea"/>
                    <a:cs typeface="+mn-ea"/>
                    <a:sym typeface="+mn-lt"/>
                  </a:rPr>
                  <a:t>点击添加文本</a:t>
                </a:r>
                <a:endParaRPr lang="en-US" altLang="zh-CN" sz="1300" kern="0" dirty="0">
                  <a:solidFill>
                    <a:schemeClr val="tx1">
                      <a:lumMod val="50000"/>
                      <a:lumOff val="50000"/>
                    </a:schemeClr>
                  </a:solidFill>
                  <a:latin typeface="+mn-lt"/>
                  <a:ea typeface="+mn-ea"/>
                  <a:cs typeface="+mn-ea"/>
                  <a:sym typeface="+mn-lt"/>
                </a:endParaRPr>
              </a:p>
            </p:txBody>
          </p:sp>
          <p:sp>
            <p:nvSpPr>
              <p:cNvPr id="31"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mn-lt"/>
                    <a:ea typeface="+mn-ea"/>
                    <a:cs typeface="+mn-ea"/>
                    <a:sym typeface="+mn-lt"/>
                  </a:rPr>
                  <a:t>点击添加文本    </a:t>
                </a:r>
                <a:endParaRPr lang="en-US" altLang="zh-CN" sz="1300" kern="0" dirty="0">
                  <a:solidFill>
                    <a:schemeClr val="tx1">
                      <a:lumMod val="50000"/>
                      <a:lumOff val="50000"/>
                    </a:schemeClr>
                  </a:solidFill>
                  <a:latin typeface="+mn-lt"/>
                  <a:ea typeface="+mn-ea"/>
                  <a:cs typeface="+mn-ea"/>
                  <a:sym typeface="+mn-lt"/>
                </a:endParaRPr>
              </a:p>
              <a:p>
                <a:pPr eaLnBrk="1" hangingPunct="1">
                  <a:defRPr/>
                </a:pPr>
                <a:r>
                  <a:rPr lang="zh-CN" altLang="en-US" sz="1300" kern="0" dirty="0">
                    <a:solidFill>
                      <a:schemeClr val="tx1">
                        <a:lumMod val="50000"/>
                        <a:lumOff val="50000"/>
                      </a:schemeClr>
                    </a:solidFill>
                    <a:latin typeface="+mn-lt"/>
                    <a:ea typeface="+mn-ea"/>
                    <a:cs typeface="+mn-ea"/>
                    <a:sym typeface="+mn-lt"/>
                  </a:rPr>
                  <a:t>点击添加文本</a:t>
                </a:r>
                <a:endParaRPr lang="en-US" altLang="zh-CN" sz="1300" kern="0" dirty="0">
                  <a:solidFill>
                    <a:schemeClr val="tx1">
                      <a:lumMod val="50000"/>
                      <a:lumOff val="50000"/>
                    </a:schemeClr>
                  </a:solidFill>
                  <a:latin typeface="+mn-lt"/>
                  <a:ea typeface="+mn-ea"/>
                  <a:cs typeface="+mn-ea"/>
                  <a:sym typeface="+mn-lt"/>
                </a:endParaRPr>
              </a:p>
            </p:txBody>
          </p:sp>
        </p:grpSp>
        <p:sp>
          <p:nvSpPr>
            <p:cNvPr id="28" name="TextBox 11"/>
            <p:cNvSpPr txBox="1">
              <a:spLocks noChangeArrowheads="1"/>
            </p:cNvSpPr>
            <p:nvPr/>
          </p:nvSpPr>
          <p:spPr bwMode="auto">
            <a:xfrm flipH="1">
              <a:off x="6014317" y="282095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mn-lt"/>
                  <a:ea typeface="+mn-ea"/>
                  <a:cs typeface="+mn-ea"/>
                  <a:sym typeface="+mn-lt"/>
                </a:rPr>
                <a:t>标题文字</a:t>
              </a:r>
              <a:endParaRPr lang="en-US" altLang="zh-CN" sz="2100" kern="0" dirty="0">
                <a:solidFill>
                  <a:schemeClr val="tx1">
                    <a:lumMod val="50000"/>
                    <a:lumOff val="50000"/>
                  </a:schemeClr>
                </a:solidFill>
                <a:latin typeface="+mn-lt"/>
                <a:ea typeface="+mn-ea"/>
                <a:cs typeface="+mn-ea"/>
                <a:sym typeface="+mn-lt"/>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2" name="标题 3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48950"/>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rPr>
              <a:t>工作完成情况</a:t>
            </a:r>
            <a:endPar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3" name="矩形 2"/>
          <p:cNvSpPr/>
          <p:nvPr/>
        </p:nvSpPr>
        <p:spPr>
          <a:xfrm>
            <a:off x="3419167" y="3162778"/>
            <a:ext cx="4227439" cy="584775"/>
          </a:xfrm>
          <a:prstGeom prst="rect">
            <a:avLst/>
          </a:prstGeom>
        </p:spPr>
        <p:txBody>
          <a:bodyPr wrap="none">
            <a:spAutoFit/>
          </a:bodyPr>
          <a:lstStyle/>
          <a:p>
            <a:r>
              <a:rPr lang="en-US" altLang="zh-CN" sz="3200" dirty="0">
                <a:solidFill>
                  <a:srgbClr val="3855A3"/>
                </a:solidFill>
                <a:latin typeface="方正细谭黑简体" panose="02000000000000000000" pitchFamily="2" charset="-122"/>
                <a:ea typeface="方正细谭黑简体" panose="02000000000000000000" pitchFamily="2" charset="-122"/>
                <a:cs typeface="+mn-ea"/>
                <a:sym typeface="+mn-lt"/>
              </a:rPr>
              <a:t>Fill in the title here</a:t>
            </a:r>
            <a:endParaRPr lang="zh-CN" altLang="en-US" sz="320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4" name="标题层"/>
          <p:cNvSpPr txBox="1"/>
          <p:nvPr/>
        </p:nvSpPr>
        <p:spPr bwMode="auto">
          <a:xfrm>
            <a:off x="6761585" y="1867994"/>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方正细谭黑简体" panose="02000000000000000000" pitchFamily="2" charset="-122"/>
                <a:ea typeface="方正细谭黑简体" panose="02000000000000000000" pitchFamily="2" charset="-122"/>
                <a:cs typeface="+mn-ea"/>
                <a:sym typeface="+mn-lt"/>
              </a:rPr>
              <a:t>02</a:t>
            </a:r>
            <a:endParaRPr lang="zh-CN" altLang="en-US" sz="10665" kern="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pic>
        <p:nvPicPr>
          <p:cNvPr id="5" name="图片 4"/>
          <p:cNvPicPr>
            <a:picLocks noChangeAspect="1"/>
          </p:cNvPicPr>
          <p:nvPr/>
        </p:nvPicPr>
        <p:blipFill>
          <a:blip r:embed="rId1" cstate="screen"/>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7285" y="1743173"/>
            <a:ext cx="7124389" cy="3948611"/>
            <a:chOff x="447425" y="1307379"/>
            <a:chExt cx="5343987"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cs typeface="+mn-ea"/>
                <a:sym typeface="+mn-lt"/>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mn-lt"/>
                  <a:ea typeface="+mn-ea"/>
                  <a:cs typeface="+mn-ea"/>
                  <a:sym typeface="+mn-lt"/>
                </a:endParaRPr>
              </a:p>
            </p:txBody>
          </p:sp>
          <p:sp>
            <p:nvSpPr>
              <p:cNvPr id="26" name="TextBox 25"/>
              <p:cNvSpPr txBox="1"/>
              <p:nvPr/>
            </p:nvSpPr>
            <p:spPr>
              <a:xfrm>
                <a:off x="3008157" y="3020617"/>
                <a:ext cx="739230" cy="497889"/>
              </a:xfrm>
              <a:prstGeom prst="rect">
                <a:avLst/>
              </a:prstGeom>
              <a:noFill/>
              <a:ln>
                <a:noFill/>
              </a:ln>
            </p:spPr>
            <p:txBody>
              <a:bodyPr wrap="square" rtlCol="0">
                <a:spAutoFit/>
              </a:bodyPr>
              <a:lstStyle/>
              <a:p>
                <a:pPr algn="ctr"/>
                <a:r>
                  <a:rPr lang="zh-CN" altLang="en-US" sz="2100" dirty="0">
                    <a:solidFill>
                      <a:schemeClr val="accent2"/>
                    </a:solidFill>
                    <a:cs typeface="+mn-ea"/>
                    <a:sym typeface="+mn-lt"/>
                  </a:rPr>
                  <a:t>标题</a:t>
                </a:r>
                <a:endParaRPr lang="en-US" altLang="zh-CN" sz="2100" dirty="0">
                  <a:solidFill>
                    <a:schemeClr val="accent2"/>
                  </a:solidFill>
                  <a:cs typeface="+mn-ea"/>
                  <a:sym typeface="+mn-lt"/>
                </a:endParaRPr>
              </a:p>
              <a:p>
                <a:pPr algn="ctr"/>
                <a:r>
                  <a:rPr lang="zh-CN" altLang="en-US" sz="2100" dirty="0">
                    <a:solidFill>
                      <a:schemeClr val="accent2"/>
                    </a:solidFill>
                    <a:cs typeface="+mn-ea"/>
                    <a:sym typeface="+mn-lt"/>
                  </a:rPr>
                  <a:t>文字</a:t>
                </a:r>
                <a:endParaRPr lang="zh-CN" altLang="en-US" sz="2100" dirty="0">
                  <a:solidFill>
                    <a:schemeClr val="accent2"/>
                  </a:solidFill>
                  <a:cs typeface="+mn-ea"/>
                  <a:sym typeface="+mn-lt"/>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mn-lt"/>
                  <a:ea typeface="+mn-ea"/>
                  <a:cs typeface="+mn-ea"/>
                  <a:sym typeface="+mn-lt"/>
                </a:endParaRPr>
              </a:p>
            </p:txBody>
          </p:sp>
          <p:sp>
            <p:nvSpPr>
              <p:cNvPr id="24" name="TextBox 23"/>
              <p:cNvSpPr txBox="1"/>
              <p:nvPr/>
            </p:nvSpPr>
            <p:spPr>
              <a:xfrm>
                <a:off x="3021853" y="3001038"/>
                <a:ext cx="739230" cy="562919"/>
              </a:xfrm>
              <a:prstGeom prst="rect">
                <a:avLst/>
              </a:prstGeom>
              <a:noFill/>
              <a:ln>
                <a:noFill/>
              </a:ln>
            </p:spPr>
            <p:txBody>
              <a:bodyPr wrap="square" rtlCol="0">
                <a:spAutoFit/>
              </a:bodyPr>
              <a:lstStyle/>
              <a:p>
                <a:pPr algn="ctr"/>
                <a:r>
                  <a:rPr lang="en-US" altLang="zh-CN" sz="2700" dirty="0">
                    <a:solidFill>
                      <a:schemeClr val="bg1"/>
                    </a:solidFill>
                    <a:cs typeface="+mn-ea"/>
                    <a:sym typeface="+mn-lt"/>
                  </a:rPr>
                  <a:t>01</a:t>
                </a:r>
                <a:endParaRPr lang="zh-CN" altLang="en-US" sz="2700" dirty="0">
                  <a:solidFill>
                    <a:schemeClr val="bg1"/>
                  </a:solidFill>
                  <a:cs typeface="+mn-ea"/>
                  <a:sym typeface="+mn-lt"/>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mn-lt"/>
                  <a:ea typeface="+mn-ea"/>
                  <a:cs typeface="+mn-ea"/>
                  <a:sym typeface="+mn-lt"/>
                </a:endParaRPr>
              </a:p>
            </p:txBody>
          </p:sp>
          <p:sp>
            <p:nvSpPr>
              <p:cNvPr id="22" name="TextBox 21"/>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cs typeface="+mn-ea"/>
                    <a:sym typeface="+mn-lt"/>
                  </a:rPr>
                  <a:t>02</a:t>
                </a:r>
                <a:endParaRPr lang="zh-CN" altLang="en-US" sz="2700" dirty="0">
                  <a:solidFill>
                    <a:schemeClr val="bg1"/>
                  </a:solidFill>
                  <a:cs typeface="+mn-ea"/>
                  <a:sym typeface="+mn-lt"/>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mn-lt"/>
                  <a:ea typeface="+mn-ea"/>
                  <a:cs typeface="+mn-ea"/>
                  <a:sym typeface="+mn-lt"/>
                </a:endParaRPr>
              </a:p>
            </p:txBody>
          </p:sp>
          <p:sp>
            <p:nvSpPr>
              <p:cNvPr id="20" name="TextBox 19"/>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cs typeface="+mn-ea"/>
                    <a:sym typeface="+mn-lt"/>
                  </a:rPr>
                  <a:t>03</a:t>
                </a:r>
                <a:endParaRPr lang="zh-CN" altLang="en-US" sz="2700" dirty="0">
                  <a:solidFill>
                    <a:schemeClr val="bg1"/>
                  </a:solidFill>
                  <a:cs typeface="+mn-ea"/>
                  <a:sym typeface="+mn-lt"/>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mn-lt"/>
                  <a:ea typeface="+mn-ea"/>
                  <a:cs typeface="+mn-ea"/>
                  <a:sym typeface="+mn-lt"/>
                </a:endParaRPr>
              </a:p>
            </p:txBody>
          </p:sp>
          <p:sp>
            <p:nvSpPr>
              <p:cNvPr id="18" name="TextBox 17"/>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cs typeface="+mn-ea"/>
                    <a:sym typeface="+mn-lt"/>
                  </a:rPr>
                  <a:t>04</a:t>
                </a:r>
                <a:endParaRPr lang="zh-CN" altLang="en-US" sz="2700" dirty="0">
                  <a:solidFill>
                    <a:schemeClr val="bg1"/>
                  </a:solidFill>
                  <a:cs typeface="+mn-ea"/>
                  <a:sym typeface="+mn-lt"/>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mn-lt"/>
                  <a:ea typeface="+mn-ea"/>
                  <a:cs typeface="+mn-ea"/>
                  <a:sym typeface="+mn-lt"/>
                </a:endParaRPr>
              </a:p>
            </p:txBody>
          </p:sp>
          <p:sp>
            <p:nvSpPr>
              <p:cNvPr id="16" name="TextBox 15"/>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cs typeface="+mn-ea"/>
                    <a:sym typeface="+mn-lt"/>
                  </a:rPr>
                  <a:t>05</a:t>
                </a:r>
                <a:endParaRPr lang="zh-CN" altLang="en-US" sz="2700" dirty="0">
                  <a:solidFill>
                    <a:schemeClr val="bg1"/>
                  </a:solidFill>
                  <a:cs typeface="+mn-ea"/>
                  <a:sym typeface="+mn-lt"/>
                </a:endParaRPr>
              </a:p>
            </p:txBody>
          </p:sp>
        </p:grpSp>
        <p:sp>
          <p:nvSpPr>
            <p:cNvPr id="10" name="TextBox 9"/>
            <p:cNvSpPr txBox="1"/>
            <p:nvPr/>
          </p:nvSpPr>
          <p:spPr>
            <a:xfrm>
              <a:off x="1760303" y="1401616"/>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cs typeface="+mn-ea"/>
                  <a:sym typeface="+mn-lt"/>
                </a:rPr>
                <a:t>标题文字</a:t>
              </a:r>
              <a:endParaRPr lang="zh-CN" altLang="en-US" sz="2100" dirty="0">
                <a:solidFill>
                  <a:schemeClr val="tx1">
                    <a:lumMod val="50000"/>
                    <a:lumOff val="50000"/>
                  </a:schemeClr>
                </a:solidFill>
                <a:cs typeface="+mn-ea"/>
                <a:sym typeface="+mn-lt"/>
              </a:endParaRPr>
            </a:p>
          </p:txBody>
        </p:sp>
        <p:sp>
          <p:nvSpPr>
            <p:cNvPr id="11" name="TextBox 10"/>
            <p:cNvSpPr txBox="1"/>
            <p:nvPr/>
          </p:nvSpPr>
          <p:spPr>
            <a:xfrm>
              <a:off x="4844876" y="2418122"/>
              <a:ext cx="946536" cy="311623"/>
            </a:xfrm>
            <a:prstGeom prst="rect">
              <a:avLst/>
            </a:prstGeom>
            <a:noFill/>
          </p:spPr>
          <p:txBody>
            <a:bodyPr wrap="none" rtlCol="0">
              <a:spAutoFit/>
            </a:bodyPr>
            <a:lstStyle/>
            <a:p>
              <a:r>
                <a:rPr lang="zh-CN" altLang="en-US" sz="2100" dirty="0">
                  <a:solidFill>
                    <a:schemeClr val="tx1">
                      <a:lumMod val="50000"/>
                      <a:lumOff val="50000"/>
                    </a:schemeClr>
                  </a:solidFill>
                  <a:cs typeface="+mn-ea"/>
                  <a:sym typeface="+mn-lt"/>
                </a:rPr>
                <a:t>标题文字</a:t>
              </a:r>
              <a:endParaRPr lang="zh-CN" altLang="en-US" sz="2100" dirty="0">
                <a:solidFill>
                  <a:schemeClr val="tx1">
                    <a:lumMod val="50000"/>
                    <a:lumOff val="50000"/>
                  </a:schemeClr>
                </a:solidFill>
                <a:cs typeface="+mn-ea"/>
                <a:sym typeface="+mn-lt"/>
              </a:endParaRPr>
            </a:p>
          </p:txBody>
        </p:sp>
        <p:sp>
          <p:nvSpPr>
            <p:cNvPr id="12" name="TextBox 11"/>
            <p:cNvSpPr txBox="1"/>
            <p:nvPr/>
          </p:nvSpPr>
          <p:spPr>
            <a:xfrm>
              <a:off x="4338218" y="3920157"/>
              <a:ext cx="946536" cy="311623"/>
            </a:xfrm>
            <a:prstGeom prst="rect">
              <a:avLst/>
            </a:prstGeom>
            <a:noFill/>
          </p:spPr>
          <p:txBody>
            <a:bodyPr wrap="none" rtlCol="0">
              <a:spAutoFit/>
            </a:bodyPr>
            <a:lstStyle/>
            <a:p>
              <a:r>
                <a:rPr lang="zh-CN" altLang="en-US" sz="2100" dirty="0">
                  <a:solidFill>
                    <a:schemeClr val="tx1">
                      <a:lumMod val="50000"/>
                      <a:lumOff val="50000"/>
                    </a:schemeClr>
                  </a:solidFill>
                  <a:cs typeface="+mn-ea"/>
                  <a:sym typeface="+mn-lt"/>
                </a:rPr>
                <a:t>标题文字</a:t>
              </a:r>
              <a:endParaRPr lang="zh-CN" altLang="en-US" sz="2100" dirty="0">
                <a:solidFill>
                  <a:schemeClr val="tx1">
                    <a:lumMod val="50000"/>
                    <a:lumOff val="50000"/>
                  </a:schemeClr>
                </a:solidFill>
                <a:cs typeface="+mn-ea"/>
                <a:sym typeface="+mn-lt"/>
              </a:endParaRPr>
            </a:p>
          </p:txBody>
        </p:sp>
        <p:sp>
          <p:nvSpPr>
            <p:cNvPr id="13" name="TextBox 12"/>
            <p:cNvSpPr txBox="1"/>
            <p:nvPr/>
          </p:nvSpPr>
          <p:spPr>
            <a:xfrm>
              <a:off x="447425" y="2451600"/>
              <a:ext cx="1006657" cy="311623"/>
            </a:xfrm>
            <a:prstGeom prst="rect">
              <a:avLst/>
            </a:prstGeom>
            <a:noFill/>
          </p:spPr>
          <p:txBody>
            <a:bodyPr wrap="none" rtlCol="0">
              <a:spAutoFit/>
            </a:bodyPr>
            <a:lstStyle/>
            <a:p>
              <a:pPr algn="ctr"/>
              <a:r>
                <a:rPr lang="zh-CN" altLang="en-US" sz="2100" dirty="0">
                  <a:solidFill>
                    <a:schemeClr val="tx1">
                      <a:lumMod val="50000"/>
                      <a:lumOff val="50000"/>
                    </a:schemeClr>
                  </a:solidFill>
                  <a:cs typeface="+mn-ea"/>
                  <a:sym typeface="+mn-lt"/>
                </a:rPr>
                <a:t>标题文字 </a:t>
              </a:r>
              <a:endParaRPr lang="zh-CN" altLang="en-US" sz="2100" dirty="0">
                <a:solidFill>
                  <a:schemeClr val="tx1">
                    <a:lumMod val="50000"/>
                    <a:lumOff val="50000"/>
                  </a:schemeClr>
                </a:solidFill>
                <a:cs typeface="+mn-ea"/>
                <a:sym typeface="+mn-lt"/>
              </a:endParaRPr>
            </a:p>
          </p:txBody>
        </p:sp>
        <p:sp>
          <p:nvSpPr>
            <p:cNvPr id="14" name="TextBox 13"/>
            <p:cNvSpPr txBox="1"/>
            <p:nvPr/>
          </p:nvSpPr>
          <p:spPr>
            <a:xfrm>
              <a:off x="988015" y="3870314"/>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cs typeface="+mn-ea"/>
                  <a:sym typeface="+mn-lt"/>
                </a:rPr>
                <a:t>标题文字</a:t>
              </a:r>
              <a:endParaRPr lang="zh-CN" altLang="en-US" sz="2100" dirty="0">
                <a:solidFill>
                  <a:schemeClr val="tx1">
                    <a:lumMod val="50000"/>
                    <a:lumOff val="50000"/>
                  </a:schemeClr>
                </a:solidFill>
                <a:cs typeface="+mn-ea"/>
                <a:sym typeface="+mn-lt"/>
              </a:endParaRPr>
            </a:p>
          </p:txBody>
        </p:sp>
      </p:grpSp>
      <p:grpSp>
        <p:nvGrpSpPr>
          <p:cNvPr id="27" name="组合 26"/>
          <p:cNvGrpSpPr/>
          <p:nvPr/>
        </p:nvGrpSpPr>
        <p:grpSpPr>
          <a:xfrm>
            <a:off x="8223831" y="2257127"/>
            <a:ext cx="1402767" cy="457556"/>
            <a:chOff x="4516579" y="722741"/>
            <a:chExt cx="1052212" cy="343167"/>
          </a:xfrm>
        </p:grpSpPr>
        <p:sp>
          <p:nvSpPr>
            <p:cNvPr id="28" name="圆角矩形 27"/>
            <p:cNvSpPr/>
            <p:nvPr/>
          </p:nvSpPr>
          <p:spPr>
            <a:xfrm>
              <a:off x="4516579" y="746402"/>
              <a:ext cx="1052212" cy="319506"/>
            </a:xfrm>
            <a:prstGeom prst="roundRect">
              <a:avLst/>
            </a:prstGeom>
            <a:solidFill>
              <a:schemeClr val="accent2"/>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cs typeface="+mn-ea"/>
                <a:sym typeface="+mn-lt"/>
              </a:endParaRPr>
            </a:p>
          </p:txBody>
        </p:sp>
        <p:sp>
          <p:nvSpPr>
            <p:cNvPr id="29" name="矩形 28"/>
            <p:cNvSpPr/>
            <p:nvPr/>
          </p:nvSpPr>
          <p:spPr>
            <a:xfrm>
              <a:off x="4546013" y="722741"/>
              <a:ext cx="946536" cy="311624"/>
            </a:xfrm>
            <a:prstGeom prst="rect">
              <a:avLst/>
            </a:prstGeom>
          </p:spPr>
          <p:txBody>
            <a:bodyPr wrap="none">
              <a:spAutoFit/>
            </a:bodyPr>
            <a:lstStyle/>
            <a:p>
              <a:pPr algn="ctr"/>
              <a:r>
                <a:rPr lang="zh-CN" altLang="en-US" sz="2100" dirty="0">
                  <a:solidFill>
                    <a:schemeClr val="bg1"/>
                  </a:solidFill>
                  <a:cs typeface="+mn-ea"/>
                  <a:sym typeface="+mn-lt"/>
                </a:rPr>
                <a:t>添加标题</a:t>
              </a:r>
              <a:endParaRPr lang="zh-CN" altLang="en-US" sz="2100" dirty="0">
                <a:solidFill>
                  <a:schemeClr val="bg1"/>
                </a:solidFill>
                <a:cs typeface="+mn-ea"/>
                <a:sym typeface="+mn-lt"/>
              </a:endParaRPr>
            </a:p>
          </p:txBody>
        </p:sp>
      </p:grpSp>
      <p:sp>
        <p:nvSpPr>
          <p:cNvPr id="30" name="矩形 29"/>
          <p:cNvSpPr/>
          <p:nvPr/>
        </p:nvSpPr>
        <p:spPr>
          <a:xfrm>
            <a:off x="8111962" y="2966945"/>
            <a:ext cx="3392668" cy="2862323"/>
          </a:xfrm>
          <a:prstGeom prst="rect">
            <a:avLst/>
          </a:prstGeom>
        </p:spPr>
        <p:txBody>
          <a:bodyPr wrap="square" lIns="91431" tIns="45715" rIns="91431" bIns="45715">
            <a:spAutoFit/>
          </a:bodyPr>
          <a:lstStyle/>
          <a:p>
            <a:pPr>
              <a:lnSpc>
                <a:spcPct val="150000"/>
              </a:lnSpc>
              <a:defRPr/>
            </a:pPr>
            <a:r>
              <a:rPr lang="zh-CN" altLang="en-US" sz="1300" kern="0" dirty="0">
                <a:solidFill>
                  <a:schemeClr val="tx1">
                    <a:lumMod val="50000"/>
                    <a:lumOff val="50000"/>
                  </a:schemeClr>
                </a:solidFill>
                <a:cs typeface="+mn-ea"/>
                <a:sym typeface="+mn-lt"/>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300" kern="0" dirty="0">
              <a:solidFill>
                <a:schemeClr val="tx1">
                  <a:lumMod val="50000"/>
                  <a:lumOff val="50000"/>
                </a:schemeClr>
              </a:solidFill>
              <a:cs typeface="+mn-ea"/>
              <a:sym typeface="+mn-lt"/>
            </a:endParaRPr>
          </a:p>
          <a:p>
            <a:pPr>
              <a:lnSpc>
                <a:spcPct val="150000"/>
              </a:lnSpc>
              <a:defRPr/>
            </a:pPr>
            <a:endParaRPr lang="en-US" altLang="zh-CN" sz="1300" kern="0" dirty="0">
              <a:solidFill>
                <a:schemeClr val="tx1">
                  <a:lumMod val="50000"/>
                  <a:lumOff val="50000"/>
                </a:schemeClr>
              </a:solidFill>
              <a:cs typeface="+mn-ea"/>
              <a:sym typeface="+mn-lt"/>
            </a:endParaRPr>
          </a:p>
          <a:p>
            <a:pPr>
              <a:lnSpc>
                <a:spcPct val="150000"/>
              </a:lnSpc>
              <a:defRPr/>
            </a:pPr>
            <a:endParaRPr lang="en-US" altLang="zh-CN" sz="1300" kern="0" dirty="0">
              <a:solidFill>
                <a:schemeClr val="tx1">
                  <a:lumMod val="50000"/>
                  <a:lumOff val="50000"/>
                </a:schemeClr>
              </a:solidFill>
              <a:cs typeface="+mn-ea"/>
              <a:sym typeface="+mn-lt"/>
            </a:endParaRPr>
          </a:p>
        </p:txBody>
      </p:sp>
      <p:sp>
        <p:nvSpPr>
          <p:cNvPr id="31" name="标题 30"/>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rot="5400000">
            <a:off x="1486569" y="448647"/>
            <a:ext cx="3542380" cy="6513932"/>
          </a:xfrm>
          <a:prstGeom prst="triangle">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1" name="等腰三角形 30"/>
          <p:cNvSpPr/>
          <p:nvPr/>
        </p:nvSpPr>
        <p:spPr>
          <a:xfrm rot="16200000">
            <a:off x="7163052" y="448650"/>
            <a:ext cx="3542380" cy="6513932"/>
          </a:xfrm>
          <a:prstGeom prst="triangle">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grpSp>
        <p:nvGrpSpPr>
          <p:cNvPr id="52" name="组合 51"/>
          <p:cNvGrpSpPr/>
          <p:nvPr/>
        </p:nvGrpSpPr>
        <p:grpSpPr>
          <a:xfrm>
            <a:off x="2067549" y="2680260"/>
            <a:ext cx="1848463" cy="1597533"/>
            <a:chOff x="1550267" y="1915846"/>
            <a:chExt cx="1386528" cy="1198150"/>
          </a:xfrm>
        </p:grpSpPr>
        <p:sp>
          <p:nvSpPr>
            <p:cNvPr id="16" name="矩形 15"/>
            <p:cNvSpPr/>
            <p:nvPr/>
          </p:nvSpPr>
          <p:spPr>
            <a:xfrm>
              <a:off x="1550267" y="1915846"/>
              <a:ext cx="1386528" cy="1198150"/>
            </a:xfrm>
            <a:prstGeom prst="rect">
              <a:avLst/>
            </a:prstGeom>
            <a:blipFill>
              <a:blip r:embed="rId1" cstate="screen"/>
              <a:stretch>
                <a:fillRect/>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7" name="组合 46"/>
            <p:cNvGrpSpPr/>
            <p:nvPr/>
          </p:nvGrpSpPr>
          <p:grpSpPr>
            <a:xfrm>
              <a:off x="1550267" y="2786540"/>
              <a:ext cx="285429" cy="173124"/>
              <a:chOff x="1550267" y="2786540"/>
              <a:chExt cx="285429" cy="173124"/>
            </a:xfrm>
          </p:grpSpPr>
          <p:sp>
            <p:nvSpPr>
              <p:cNvPr id="35" name="对角圆角矩形 34"/>
              <p:cNvSpPr/>
              <p:nvPr/>
            </p:nvSpPr>
            <p:spPr>
              <a:xfrm>
                <a:off x="1550267" y="2827461"/>
                <a:ext cx="285429" cy="131115"/>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TextBox 33"/>
              <p:cNvSpPr txBox="1"/>
              <p:nvPr/>
            </p:nvSpPr>
            <p:spPr>
              <a:xfrm>
                <a:off x="1550267" y="2786540"/>
                <a:ext cx="285429" cy="173124"/>
              </a:xfrm>
              <a:prstGeom prst="rect">
                <a:avLst/>
              </a:prstGeom>
              <a:noFill/>
              <a:effectLst/>
            </p:spPr>
            <p:txBody>
              <a:bodyPr wrap="square" rtlCol="0">
                <a:spAutoFit/>
              </a:bodyPr>
              <a:lstStyle/>
              <a:p>
                <a:r>
                  <a:rPr lang="en-US" altLang="zh-CN" sz="900" dirty="0">
                    <a:solidFill>
                      <a:schemeClr val="bg1"/>
                    </a:solidFill>
                    <a:cs typeface="+mn-ea"/>
                    <a:sym typeface="+mn-lt"/>
                  </a:rPr>
                  <a:t>01</a:t>
                </a:r>
                <a:endParaRPr lang="zh-CN" altLang="en-US" sz="900" dirty="0">
                  <a:solidFill>
                    <a:schemeClr val="bg1"/>
                  </a:solidFill>
                  <a:cs typeface="+mn-ea"/>
                  <a:sym typeface="+mn-lt"/>
                </a:endParaRPr>
              </a:p>
            </p:txBody>
          </p:sp>
        </p:grpSp>
      </p:grpSp>
      <p:grpSp>
        <p:nvGrpSpPr>
          <p:cNvPr id="53" name="组合 52"/>
          <p:cNvGrpSpPr/>
          <p:nvPr/>
        </p:nvGrpSpPr>
        <p:grpSpPr>
          <a:xfrm>
            <a:off x="3333527" y="2441948"/>
            <a:ext cx="2399954" cy="2074157"/>
            <a:chOff x="2499875" y="1737112"/>
            <a:chExt cx="1800200" cy="1555618"/>
          </a:xfrm>
        </p:grpSpPr>
        <p:sp>
          <p:nvSpPr>
            <p:cNvPr id="17" name="矩形 16"/>
            <p:cNvSpPr/>
            <p:nvPr/>
          </p:nvSpPr>
          <p:spPr>
            <a:xfrm>
              <a:off x="2499875" y="1737112"/>
              <a:ext cx="1800200" cy="1555618"/>
            </a:xfrm>
            <a:prstGeom prst="rect">
              <a:avLst/>
            </a:prstGeom>
            <a:blipFill>
              <a:blip r:embed="rId2" cstate="screen"/>
              <a:srcRect/>
              <a:stretch>
                <a:fillRect/>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a:off x="2499875" y="2898552"/>
              <a:ext cx="343933" cy="196207"/>
              <a:chOff x="2499875" y="2898552"/>
              <a:chExt cx="343933" cy="196207"/>
            </a:xfrm>
          </p:grpSpPr>
          <p:sp>
            <p:nvSpPr>
              <p:cNvPr id="37" name="对角圆角矩形 36"/>
              <p:cNvSpPr/>
              <p:nvPr/>
            </p:nvSpPr>
            <p:spPr>
              <a:xfrm>
                <a:off x="2499875" y="2939416"/>
                <a:ext cx="343933" cy="146562"/>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TextBox 37"/>
              <p:cNvSpPr txBox="1"/>
              <p:nvPr/>
            </p:nvSpPr>
            <p:spPr>
              <a:xfrm>
                <a:off x="2529126" y="2898552"/>
                <a:ext cx="285429" cy="196207"/>
              </a:xfrm>
              <a:prstGeom prst="rect">
                <a:avLst/>
              </a:prstGeom>
              <a:noFill/>
              <a:effectLst/>
            </p:spPr>
            <p:txBody>
              <a:bodyPr wrap="square" rtlCol="0">
                <a:spAutoFit/>
              </a:bodyPr>
              <a:lstStyle/>
              <a:p>
                <a:r>
                  <a:rPr lang="en-US" altLang="zh-CN" sz="1100" dirty="0">
                    <a:solidFill>
                      <a:schemeClr val="bg1"/>
                    </a:solidFill>
                    <a:cs typeface="+mn-ea"/>
                    <a:sym typeface="+mn-lt"/>
                  </a:rPr>
                  <a:t>02</a:t>
                </a:r>
                <a:endParaRPr lang="zh-CN" altLang="en-US" sz="1100" dirty="0">
                  <a:solidFill>
                    <a:schemeClr val="bg1"/>
                  </a:solidFill>
                  <a:cs typeface="+mn-ea"/>
                  <a:sym typeface="+mn-lt"/>
                </a:endParaRPr>
              </a:p>
            </p:txBody>
          </p:sp>
        </p:grpSp>
      </p:grpSp>
      <p:grpSp>
        <p:nvGrpSpPr>
          <p:cNvPr id="56" name="组合 55"/>
          <p:cNvGrpSpPr/>
          <p:nvPr/>
        </p:nvGrpSpPr>
        <p:grpSpPr>
          <a:xfrm>
            <a:off x="8873628" y="2658256"/>
            <a:ext cx="2053098" cy="1704480"/>
            <a:chOff x="6732240" y="1963052"/>
            <a:chExt cx="1386528" cy="1150944"/>
          </a:xfrm>
        </p:grpSpPr>
        <p:sp>
          <p:nvSpPr>
            <p:cNvPr id="15" name="矩形 14"/>
            <p:cNvSpPr/>
            <p:nvPr/>
          </p:nvSpPr>
          <p:spPr>
            <a:xfrm>
              <a:off x="6732240" y="1963052"/>
              <a:ext cx="1340376" cy="1150944"/>
            </a:xfrm>
            <a:prstGeom prst="rect">
              <a:avLst/>
            </a:prstGeom>
            <a:blipFill>
              <a:blip r:embed="rId3" cstate="screen"/>
              <a:srcRect/>
              <a:stretch>
                <a:fillRect/>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7833339" y="2786540"/>
              <a:ext cx="285429" cy="172036"/>
              <a:chOff x="7833339" y="2786540"/>
              <a:chExt cx="285429" cy="172036"/>
            </a:xfrm>
          </p:grpSpPr>
          <p:sp>
            <p:nvSpPr>
              <p:cNvPr id="45" name="对角圆角矩形 44"/>
              <p:cNvSpPr/>
              <p:nvPr/>
            </p:nvSpPr>
            <p:spPr>
              <a:xfrm>
                <a:off x="7833339" y="2827461"/>
                <a:ext cx="285429" cy="131115"/>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TextBox 45"/>
              <p:cNvSpPr txBox="1"/>
              <p:nvPr/>
            </p:nvSpPr>
            <p:spPr>
              <a:xfrm>
                <a:off x="7833339" y="2786540"/>
                <a:ext cx="285429" cy="155868"/>
              </a:xfrm>
              <a:prstGeom prst="rect">
                <a:avLst/>
              </a:prstGeom>
              <a:noFill/>
              <a:effectLst/>
            </p:spPr>
            <p:txBody>
              <a:bodyPr wrap="square" rtlCol="0">
                <a:spAutoFit/>
              </a:bodyPr>
              <a:lstStyle/>
              <a:p>
                <a:r>
                  <a:rPr lang="en-US" altLang="zh-CN" sz="900" dirty="0">
                    <a:solidFill>
                      <a:schemeClr val="bg1"/>
                    </a:solidFill>
                    <a:cs typeface="+mn-ea"/>
                    <a:sym typeface="+mn-lt"/>
                  </a:rPr>
                  <a:t>05</a:t>
                </a:r>
                <a:endParaRPr lang="zh-CN" altLang="en-US" sz="900" dirty="0">
                  <a:solidFill>
                    <a:schemeClr val="bg1"/>
                  </a:solidFill>
                  <a:cs typeface="+mn-ea"/>
                  <a:sym typeface="+mn-lt"/>
                </a:endParaRPr>
              </a:p>
            </p:txBody>
          </p:sp>
        </p:grpSp>
      </p:grpSp>
      <p:grpSp>
        <p:nvGrpSpPr>
          <p:cNvPr id="55" name="组合 54"/>
          <p:cNvGrpSpPr/>
          <p:nvPr/>
        </p:nvGrpSpPr>
        <p:grpSpPr>
          <a:xfrm>
            <a:off x="7055982" y="2441948"/>
            <a:ext cx="2413702" cy="2074157"/>
            <a:chOff x="5292080" y="1737112"/>
            <a:chExt cx="1810512" cy="1555618"/>
          </a:xfrm>
        </p:grpSpPr>
        <p:sp>
          <p:nvSpPr>
            <p:cNvPr id="14" name="矩形 13"/>
            <p:cNvSpPr/>
            <p:nvPr/>
          </p:nvSpPr>
          <p:spPr>
            <a:xfrm>
              <a:off x="5292080" y="1737112"/>
              <a:ext cx="1800200" cy="1555618"/>
            </a:xfrm>
            <a:prstGeom prst="rect">
              <a:avLst/>
            </a:prstGeom>
            <a:blipFill>
              <a:blip r:embed="rId4" cstate="screen">
                <a:extLst>
                  <a:ext uri="{BEBA8EAE-BF5A-486C-A8C5-ECC9F3942E4B}">
                    <a14:imgProps xmlns:a14="http://schemas.microsoft.com/office/drawing/2010/main">
                      <a14:imgLayer r:embed="rId5">
                        <a14:imgEffect>
                          <a14:brightnessContrast bright="28000"/>
                        </a14:imgEffect>
                      </a14:imgLayer>
                    </a14:imgProps>
                  </a:ext>
                </a:extLst>
              </a:blip>
              <a:stretch>
                <a:fillRect/>
              </a:stretch>
            </a:blipFill>
            <a:ln>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0" name="组合 49"/>
            <p:cNvGrpSpPr/>
            <p:nvPr/>
          </p:nvGrpSpPr>
          <p:grpSpPr>
            <a:xfrm>
              <a:off x="6758659" y="2898552"/>
              <a:ext cx="343933" cy="196207"/>
              <a:chOff x="6758659" y="2898552"/>
              <a:chExt cx="343933" cy="196207"/>
            </a:xfrm>
          </p:grpSpPr>
          <p:sp>
            <p:nvSpPr>
              <p:cNvPr id="43" name="对角圆角矩形 42"/>
              <p:cNvSpPr/>
              <p:nvPr/>
            </p:nvSpPr>
            <p:spPr>
              <a:xfrm>
                <a:off x="6758659" y="2939416"/>
                <a:ext cx="343933" cy="146562"/>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TextBox 43"/>
              <p:cNvSpPr txBox="1"/>
              <p:nvPr/>
            </p:nvSpPr>
            <p:spPr>
              <a:xfrm>
                <a:off x="6787910" y="2898552"/>
                <a:ext cx="285429" cy="196207"/>
              </a:xfrm>
              <a:prstGeom prst="rect">
                <a:avLst/>
              </a:prstGeom>
              <a:noFill/>
              <a:effectLst/>
            </p:spPr>
            <p:txBody>
              <a:bodyPr wrap="square" rtlCol="0">
                <a:spAutoFit/>
              </a:bodyPr>
              <a:lstStyle/>
              <a:p>
                <a:r>
                  <a:rPr lang="en-US" altLang="zh-CN" sz="1100" dirty="0">
                    <a:solidFill>
                      <a:schemeClr val="bg1"/>
                    </a:solidFill>
                    <a:cs typeface="+mn-ea"/>
                    <a:sym typeface="+mn-lt"/>
                  </a:rPr>
                  <a:t>04</a:t>
                </a:r>
                <a:endParaRPr lang="zh-CN" altLang="en-US" sz="1100" dirty="0">
                  <a:solidFill>
                    <a:schemeClr val="bg1"/>
                  </a:solidFill>
                  <a:cs typeface="+mn-ea"/>
                  <a:sym typeface="+mn-lt"/>
                </a:endParaRPr>
              </a:p>
            </p:txBody>
          </p:sp>
        </p:grpSp>
      </p:grpSp>
      <p:grpSp>
        <p:nvGrpSpPr>
          <p:cNvPr id="54" name="组合 53"/>
          <p:cNvGrpSpPr/>
          <p:nvPr/>
        </p:nvGrpSpPr>
        <p:grpSpPr>
          <a:xfrm>
            <a:off x="4656029" y="2276873"/>
            <a:ext cx="3482467" cy="2404307"/>
            <a:chOff x="3779912" y="1613306"/>
            <a:chExt cx="1916220" cy="1803230"/>
          </a:xfrm>
        </p:grpSpPr>
        <p:sp>
          <p:nvSpPr>
            <p:cNvPr id="2" name="矩形 1"/>
            <p:cNvSpPr/>
            <p:nvPr/>
          </p:nvSpPr>
          <p:spPr>
            <a:xfrm>
              <a:off x="3779912" y="1613306"/>
              <a:ext cx="1916220" cy="1803230"/>
            </a:xfrm>
            <a:prstGeom prst="rect">
              <a:avLst/>
            </a:prstGeom>
            <a:blipFill>
              <a:blip r:embed="rId6" cstate="screen"/>
              <a:stretch>
                <a:fillRect/>
              </a:stretch>
            </a:blipFill>
            <a:ln w="22225">
              <a:solidFill>
                <a:schemeClr val="accent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9" name="组合 48"/>
            <p:cNvGrpSpPr/>
            <p:nvPr/>
          </p:nvGrpSpPr>
          <p:grpSpPr>
            <a:xfrm>
              <a:off x="3779912" y="3067490"/>
              <a:ext cx="432048" cy="207749"/>
              <a:chOff x="3779912" y="3067490"/>
              <a:chExt cx="432048" cy="207749"/>
            </a:xfrm>
          </p:grpSpPr>
          <p:sp>
            <p:nvSpPr>
              <p:cNvPr id="39" name="对角圆角矩形 38"/>
              <p:cNvSpPr/>
              <p:nvPr/>
            </p:nvSpPr>
            <p:spPr>
              <a:xfrm>
                <a:off x="3779912" y="3124200"/>
                <a:ext cx="432048" cy="149195"/>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TextBox 39"/>
              <p:cNvSpPr txBox="1"/>
              <p:nvPr/>
            </p:nvSpPr>
            <p:spPr>
              <a:xfrm>
                <a:off x="3831925" y="3067490"/>
                <a:ext cx="360040" cy="207749"/>
              </a:xfrm>
              <a:prstGeom prst="rect">
                <a:avLst/>
              </a:prstGeom>
              <a:noFill/>
              <a:effectLst/>
            </p:spPr>
            <p:txBody>
              <a:bodyPr wrap="square" rtlCol="0">
                <a:spAutoFit/>
              </a:bodyPr>
              <a:lstStyle/>
              <a:p>
                <a:r>
                  <a:rPr lang="en-US" altLang="zh-CN" sz="1200" dirty="0">
                    <a:solidFill>
                      <a:schemeClr val="bg1"/>
                    </a:solidFill>
                    <a:cs typeface="+mn-ea"/>
                    <a:sym typeface="+mn-lt"/>
                  </a:rPr>
                  <a:t>03</a:t>
                </a:r>
                <a:endParaRPr lang="zh-CN" altLang="en-US" sz="1200" dirty="0">
                  <a:solidFill>
                    <a:schemeClr val="bg1"/>
                  </a:solidFill>
                  <a:cs typeface="+mn-ea"/>
                  <a:sym typeface="+mn-lt"/>
                </a:endParaRPr>
              </a:p>
            </p:txBody>
          </p:sp>
        </p:grpSp>
      </p:grpSp>
      <p:sp>
        <p:nvSpPr>
          <p:cNvPr id="57" name="TextBox 56"/>
          <p:cNvSpPr txBox="1"/>
          <p:nvPr/>
        </p:nvSpPr>
        <p:spPr>
          <a:xfrm>
            <a:off x="4080039" y="5476806"/>
            <a:ext cx="4560772" cy="601050"/>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cs typeface="+mn-ea"/>
              <a:sym typeface="+mn-lt"/>
            </a:endParaRPr>
          </a:p>
        </p:txBody>
      </p:sp>
      <p:sp>
        <p:nvSpPr>
          <p:cNvPr id="59" name="TextBox 58"/>
          <p:cNvSpPr txBox="1"/>
          <p:nvPr/>
        </p:nvSpPr>
        <p:spPr>
          <a:xfrm>
            <a:off x="5540532" y="5009520"/>
            <a:ext cx="2140384" cy="451405"/>
          </a:xfrm>
          <a:prstGeom prst="rect">
            <a:avLst/>
          </a:prstGeom>
          <a:noFill/>
        </p:spPr>
        <p:txBody>
          <a:bodyPr wrap="square" lIns="121908" tIns="60954" rIns="121908" bIns="60954" rtlCol="0">
            <a:spAutoFit/>
          </a:bodyPr>
          <a:lstStyle/>
          <a:p>
            <a:pPr lvl="0"/>
            <a:r>
              <a:rPr lang="zh-CN" altLang="en-US" sz="2100" spc="133" dirty="0">
                <a:solidFill>
                  <a:schemeClr val="accent3"/>
                </a:solidFill>
                <a:cs typeface="+mn-ea"/>
                <a:sym typeface="+mn-lt"/>
              </a:rPr>
              <a:t>展示部分</a:t>
            </a:r>
            <a:endParaRPr lang="zh-CN" altLang="en-US" sz="1500" spc="133" dirty="0">
              <a:solidFill>
                <a:schemeClr val="accent2"/>
              </a:solidFill>
              <a:cs typeface="+mn-ea"/>
              <a:sym typeface="+mn-lt"/>
            </a:endParaRPr>
          </a:p>
        </p:txBody>
      </p:sp>
      <p:sp>
        <p:nvSpPr>
          <p:cNvPr id="4" name="标题 3"/>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ppt_x"/>
                                          </p:val>
                                        </p:tav>
                                        <p:tav tm="100000">
                                          <p:val>
                                            <p:strVal val="#ppt_x"/>
                                          </p:val>
                                        </p:tav>
                                      </p:tavLst>
                                    </p:anim>
                                    <p:anim calcmode="lin" valueType="num">
                                      <p:cBhvr additive="base">
                                        <p:cTn id="17" dur="5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 calcmode="lin" valueType="num">
                                      <p:cBhvr additive="base">
                                        <p:cTn id="20" dur="500" fill="hold"/>
                                        <p:tgtEl>
                                          <p:spTgt spid="53"/>
                                        </p:tgtEl>
                                        <p:attrNameLst>
                                          <p:attrName>ppt_x</p:attrName>
                                        </p:attrNameLst>
                                      </p:cBhvr>
                                      <p:tavLst>
                                        <p:tav tm="0">
                                          <p:val>
                                            <p:strVal val="#ppt_x"/>
                                          </p:val>
                                        </p:tav>
                                        <p:tav tm="100000">
                                          <p:val>
                                            <p:strVal val="#ppt_x"/>
                                          </p:val>
                                        </p:tav>
                                      </p:tavLst>
                                    </p:anim>
                                    <p:anim calcmode="lin" valueType="num">
                                      <p:cBhvr additive="base">
                                        <p:cTn id="21" dur="500" fill="hold"/>
                                        <p:tgtEl>
                                          <p:spTgt spid="53"/>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ppt_x"/>
                                          </p:val>
                                        </p:tav>
                                        <p:tav tm="100000">
                                          <p:val>
                                            <p:strVal val="#ppt_x"/>
                                          </p:val>
                                        </p:tav>
                                      </p:tavLst>
                                    </p:anim>
                                    <p:anim calcmode="lin" valueType="num">
                                      <p:cBhvr additive="base">
                                        <p:cTn id="29" dur="500" fill="hold"/>
                                        <p:tgtEl>
                                          <p:spTgt spid="55"/>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ppt_x"/>
                                          </p:val>
                                        </p:tav>
                                        <p:tav tm="100000">
                                          <p:val>
                                            <p:strVal val="#ppt_x"/>
                                          </p:val>
                                        </p:tav>
                                      </p:tavLst>
                                    </p:anim>
                                    <p:anim calcmode="lin" valueType="num">
                                      <p:cBhvr additive="base">
                                        <p:cTn id="33" dur="50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59"/>
                                        </p:tgtEl>
                                        <p:attrNameLst>
                                          <p:attrName>ppt_y</p:attrName>
                                        </p:attrNameLst>
                                      </p:cBhvr>
                                      <p:tavLst>
                                        <p:tav tm="0">
                                          <p:val>
                                            <p:strVal val="#ppt_y"/>
                                          </p:val>
                                        </p:tav>
                                        <p:tav tm="100000">
                                          <p:val>
                                            <p:strVal val="#ppt_y"/>
                                          </p:val>
                                        </p:tav>
                                      </p:tavLst>
                                    </p:anim>
                                    <p:anim calcmode="lin" valueType="num">
                                      <p:cBhvr>
                                        <p:cTn id="39"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59"/>
                                        </p:tgtEl>
                                      </p:cBhvr>
                                    </p:animEffect>
                                  </p:childTnLst>
                                </p:cTn>
                              </p:par>
                            </p:childTnLst>
                          </p:cTn>
                        </p:par>
                        <p:par>
                          <p:cTn id="42" fill="hold">
                            <p:stCondLst>
                              <p:cond delay="1649"/>
                            </p:stCondLst>
                            <p:childTnLst>
                              <p:par>
                                <p:cTn id="43" presetID="19" presetClass="entr" presetSubtype="5" fill="hold" grpId="0" nodeType="afterEffect">
                                  <p:stCondLst>
                                    <p:cond delay="0"/>
                                  </p:stCondLst>
                                  <p:iterate type="lt">
                                    <p:tmPct val="10000"/>
                                  </p:iterate>
                                  <p:childTnLst>
                                    <p:set>
                                      <p:cBhvr>
                                        <p:cTn id="44" dur="1" fill="hold">
                                          <p:stCondLst>
                                            <p:cond delay="0"/>
                                          </p:stCondLst>
                                        </p:cTn>
                                        <p:tgtEl>
                                          <p:spTgt spid="57"/>
                                        </p:tgtEl>
                                        <p:attrNameLst>
                                          <p:attrName>style.visibility</p:attrName>
                                        </p:attrNameLst>
                                      </p:cBhvr>
                                      <p:to>
                                        <p:strVal val="visible"/>
                                      </p:to>
                                    </p:set>
                                    <p:anim calcmode="lin" valueType="num">
                                      <p:cBhvr>
                                        <p:cTn id="45" dur="300" fill="hold"/>
                                        <p:tgtEl>
                                          <p:spTgt spid="57"/>
                                        </p:tgtEl>
                                        <p:attrNameLst>
                                          <p:attrName>ppt_w</p:attrName>
                                        </p:attrNameLst>
                                      </p:cBhvr>
                                      <p:tavLst>
                                        <p:tav tm="0">
                                          <p:val>
                                            <p:strVal val="#ppt_w"/>
                                          </p:val>
                                        </p:tav>
                                        <p:tav tm="100000">
                                          <p:val>
                                            <p:strVal val="#ppt_w"/>
                                          </p:val>
                                        </p:tav>
                                      </p:tavLst>
                                    </p:anim>
                                    <p:anim calcmode="lin" valueType="num">
                                      <p:cBhvr>
                                        <p:cTn id="46" dur="300" fill="hold"/>
                                        <p:tgtEl>
                                          <p:spTgt spid="57"/>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1" grpId="0" animBg="1"/>
      <p:bldP spid="57"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47374" y="1485234"/>
            <a:ext cx="6689186" cy="1107996"/>
          </a:xfrm>
          <a:prstGeom prst="rect">
            <a:avLst/>
          </a:prstGeom>
          <a:noFill/>
        </p:spPr>
        <p:txBody>
          <a:bodyPr wrap="square" rtlCol="0">
            <a:spAutoFit/>
          </a:bodyPr>
          <a:lstStyle/>
          <a:p>
            <a:r>
              <a:rPr lang="zh-CN" altLang="en-US" b="1" dirty="0">
                <a:solidFill>
                  <a:schemeClr val="tx1">
                    <a:lumMod val="50000"/>
                    <a:lumOff val="50000"/>
                  </a:schemeClr>
                </a:solidFill>
                <a:cs typeface="+mn-ea"/>
                <a:sym typeface="+mn-lt"/>
              </a:rPr>
              <a:t>点击输入标题内容</a:t>
            </a:r>
            <a:endParaRPr lang="en-US" altLang="zh-CN" b="1"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本模板所有颜色、图标均符合中国移动推出</a:t>
            </a:r>
            <a:r>
              <a:rPr lang="en-US" altLang="zh-CN" sz="1600" dirty="0">
                <a:solidFill>
                  <a:schemeClr val="tx1">
                    <a:lumMod val="50000"/>
                    <a:lumOff val="50000"/>
                  </a:schemeClr>
                </a:solidFill>
                <a:cs typeface="+mn-ea"/>
                <a:sym typeface="+mn-lt"/>
              </a:rPr>
              <a:t>4G</a:t>
            </a:r>
            <a:r>
              <a:rPr lang="zh-CN" altLang="en-US" sz="1600" dirty="0">
                <a:solidFill>
                  <a:schemeClr val="tx1">
                    <a:lumMod val="50000"/>
                    <a:lumOff val="50000"/>
                  </a:schemeClr>
                </a:solidFill>
                <a:cs typeface="+mn-ea"/>
                <a:sym typeface="+mn-lt"/>
              </a:rPr>
              <a:t>业务以后的</a:t>
            </a:r>
            <a:r>
              <a:rPr lang="en-US" altLang="zh-CN" sz="1600" dirty="0">
                <a:solidFill>
                  <a:schemeClr val="tx1">
                    <a:lumMod val="50000"/>
                    <a:lumOff val="50000"/>
                  </a:schemeClr>
                </a:solidFill>
                <a:cs typeface="+mn-ea"/>
                <a:sym typeface="+mn-lt"/>
              </a:rPr>
              <a:t>VIS</a:t>
            </a:r>
            <a:r>
              <a:rPr lang="zh-CN" altLang="en-US" sz="1600" dirty="0">
                <a:solidFill>
                  <a:schemeClr val="tx1">
                    <a:lumMod val="50000"/>
                    <a:lumOff val="50000"/>
                  </a:schemeClr>
                </a:solidFill>
                <a:cs typeface="+mn-ea"/>
                <a:sym typeface="+mn-lt"/>
              </a:rPr>
              <a:t>规范，所有图标均非图片格式，因此可以编辑、换色、放大。版式设计简约、实用，所有页面均有动画效果。</a:t>
            </a:r>
            <a:endParaRPr lang="zh-CN" altLang="en-US" sz="1600" dirty="0">
              <a:solidFill>
                <a:schemeClr val="tx1">
                  <a:lumMod val="50000"/>
                  <a:lumOff val="50000"/>
                </a:schemeClr>
              </a:solidFill>
              <a:cs typeface="+mn-ea"/>
              <a:sym typeface="+mn-lt"/>
            </a:endParaRPr>
          </a:p>
        </p:txBody>
      </p:sp>
      <p:sp>
        <p:nvSpPr>
          <p:cNvPr id="3" name="TextBox 2"/>
          <p:cNvSpPr txBox="1"/>
          <p:nvPr/>
        </p:nvSpPr>
        <p:spPr>
          <a:xfrm>
            <a:off x="4447374" y="3164837"/>
            <a:ext cx="6689186" cy="861774"/>
          </a:xfrm>
          <a:prstGeom prst="rect">
            <a:avLst/>
          </a:prstGeom>
          <a:noFill/>
        </p:spPr>
        <p:txBody>
          <a:bodyPr wrap="square" rtlCol="0">
            <a:spAutoFit/>
          </a:bodyPr>
          <a:lstStyle/>
          <a:p>
            <a:r>
              <a:rPr lang="zh-CN" altLang="en-US" b="1" dirty="0">
                <a:solidFill>
                  <a:schemeClr val="tx1">
                    <a:lumMod val="50000"/>
                    <a:lumOff val="50000"/>
                  </a:schemeClr>
                </a:solidFill>
                <a:cs typeface="+mn-ea"/>
                <a:sym typeface="+mn-lt"/>
              </a:rPr>
              <a:t>点击输入标题内容</a:t>
            </a:r>
            <a:endParaRPr lang="en-US" altLang="zh-CN" b="1"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漂亮的动态封面，各种精制的动态图形，包含各种逻辑关系图、图表、图文混排，让您制作</a:t>
            </a:r>
            <a:r>
              <a:rPr lang="en-US" altLang="zh-CN" sz="1600" dirty="0">
                <a:solidFill>
                  <a:schemeClr val="tx1">
                    <a:lumMod val="50000"/>
                    <a:lumOff val="50000"/>
                  </a:schemeClr>
                </a:solidFill>
                <a:cs typeface="+mn-ea"/>
                <a:sym typeface="+mn-lt"/>
              </a:rPr>
              <a:t>PPT</a:t>
            </a:r>
            <a:r>
              <a:rPr lang="zh-CN" altLang="en-US" sz="1600" dirty="0">
                <a:solidFill>
                  <a:schemeClr val="tx1">
                    <a:lumMod val="50000"/>
                    <a:lumOff val="50000"/>
                  </a:schemeClr>
                </a:solidFill>
                <a:cs typeface="+mn-ea"/>
                <a:sym typeface="+mn-lt"/>
              </a:rPr>
              <a:t>省时省力。所有图型均根据不同类型设有动画效果。</a:t>
            </a:r>
            <a:endParaRPr lang="en-US" altLang="zh-CN" sz="1600" dirty="0">
              <a:solidFill>
                <a:schemeClr val="tx1">
                  <a:lumMod val="50000"/>
                  <a:lumOff val="50000"/>
                </a:schemeClr>
              </a:solidFill>
              <a:cs typeface="+mn-ea"/>
              <a:sym typeface="+mn-lt"/>
            </a:endParaRPr>
          </a:p>
        </p:txBody>
      </p:sp>
      <p:sp>
        <p:nvSpPr>
          <p:cNvPr id="4" name="TextBox 3"/>
          <p:cNvSpPr txBox="1"/>
          <p:nvPr/>
        </p:nvSpPr>
        <p:spPr>
          <a:xfrm>
            <a:off x="4511824" y="4596767"/>
            <a:ext cx="6624736" cy="861774"/>
          </a:xfrm>
          <a:prstGeom prst="rect">
            <a:avLst/>
          </a:prstGeom>
          <a:noFill/>
        </p:spPr>
        <p:txBody>
          <a:bodyPr wrap="square" rtlCol="0">
            <a:spAutoFit/>
          </a:bodyPr>
          <a:lstStyle/>
          <a:p>
            <a:r>
              <a:rPr lang="zh-CN" altLang="en-US" b="1" dirty="0">
                <a:solidFill>
                  <a:schemeClr val="tx1">
                    <a:lumMod val="50000"/>
                    <a:lumOff val="50000"/>
                  </a:schemeClr>
                </a:solidFill>
                <a:cs typeface="+mn-ea"/>
                <a:sym typeface="+mn-lt"/>
              </a:rPr>
              <a:t>点击输入标题内容</a:t>
            </a:r>
            <a:endParaRPr lang="en-US" altLang="zh-CN" b="1" dirty="0">
              <a:solidFill>
                <a:schemeClr val="tx1">
                  <a:lumMod val="50000"/>
                  <a:lumOff val="50000"/>
                </a:schemeClr>
              </a:solidFill>
              <a:cs typeface="+mn-ea"/>
              <a:sym typeface="+mn-lt"/>
            </a:endParaRPr>
          </a:p>
          <a:p>
            <a:pPr algn="just"/>
            <a:r>
              <a:rPr lang="zh-CN" altLang="en-US" sz="1600" dirty="0">
                <a:solidFill>
                  <a:schemeClr val="tx1">
                    <a:lumMod val="50000"/>
                    <a:lumOff val="50000"/>
                  </a:schemeClr>
                </a:solidFill>
                <a:cs typeface="+mn-ea"/>
                <a:sym typeface="+mn-lt"/>
              </a:rPr>
              <a:t>模板规划出了封面、前言、目录页、过渡页、内容页，让您制起</a:t>
            </a:r>
            <a:r>
              <a:rPr lang="en-US" altLang="zh-CN" sz="1600" dirty="0">
                <a:solidFill>
                  <a:schemeClr val="tx1">
                    <a:lumMod val="50000"/>
                    <a:lumOff val="50000"/>
                  </a:schemeClr>
                </a:solidFill>
                <a:cs typeface="+mn-ea"/>
                <a:sym typeface="+mn-lt"/>
              </a:rPr>
              <a:t>PPT</a:t>
            </a:r>
            <a:r>
              <a:rPr lang="zh-CN" altLang="en-US" sz="1600" dirty="0">
                <a:solidFill>
                  <a:schemeClr val="tx1">
                    <a:lumMod val="50000"/>
                    <a:lumOff val="50000"/>
                  </a:schemeClr>
                </a:solidFill>
                <a:cs typeface="+mn-ea"/>
                <a:sym typeface="+mn-lt"/>
              </a:rPr>
              <a:t>条理清楚，节省时间。</a:t>
            </a:r>
            <a:endParaRPr lang="en-US" altLang="zh-CN" sz="1600" dirty="0">
              <a:solidFill>
                <a:schemeClr val="tx1">
                  <a:lumMod val="50000"/>
                  <a:lumOff val="50000"/>
                </a:schemeClr>
              </a:solidFill>
              <a:cs typeface="+mn-ea"/>
              <a:sym typeface="+mn-lt"/>
            </a:endParaRPr>
          </a:p>
        </p:txBody>
      </p:sp>
      <p:cxnSp>
        <p:nvCxnSpPr>
          <p:cNvPr id="5" name="直接连接符 4"/>
          <p:cNvCxnSpPr/>
          <p:nvPr/>
        </p:nvCxnSpPr>
        <p:spPr>
          <a:xfrm flipV="1">
            <a:off x="4447374" y="2768498"/>
            <a:ext cx="6689186" cy="26210"/>
          </a:xfrm>
          <a:prstGeom prst="line">
            <a:avLst/>
          </a:prstGeom>
          <a:noFill/>
          <a:ln w="9525" cap="flat" cmpd="sng" algn="ctr">
            <a:solidFill>
              <a:schemeClr val="tx1"/>
            </a:solidFill>
            <a:prstDash val="dash"/>
          </a:ln>
          <a:effectLst/>
        </p:spPr>
      </p:cxnSp>
      <p:cxnSp>
        <p:nvCxnSpPr>
          <p:cNvPr id="6" name="直接连接符 5"/>
          <p:cNvCxnSpPr/>
          <p:nvPr/>
        </p:nvCxnSpPr>
        <p:spPr>
          <a:xfrm>
            <a:off x="4447374" y="4508870"/>
            <a:ext cx="6833202" cy="0"/>
          </a:xfrm>
          <a:prstGeom prst="line">
            <a:avLst/>
          </a:prstGeom>
          <a:noFill/>
          <a:ln w="9525" cap="flat" cmpd="sng" algn="ctr">
            <a:solidFill>
              <a:schemeClr val="tx1"/>
            </a:solidFill>
            <a:prstDash val="dash"/>
          </a:ln>
          <a:effectLst/>
        </p:spPr>
      </p:cxnSp>
      <p:grpSp>
        <p:nvGrpSpPr>
          <p:cNvPr id="7" name="组合 6"/>
          <p:cNvGrpSpPr/>
          <p:nvPr/>
        </p:nvGrpSpPr>
        <p:grpSpPr>
          <a:xfrm>
            <a:off x="3359698" y="1648121"/>
            <a:ext cx="874557" cy="874355"/>
            <a:chOff x="5068579" y="1163938"/>
            <a:chExt cx="555066" cy="555066"/>
          </a:xfrm>
        </p:grpSpPr>
        <p:sp>
          <p:nvSpPr>
            <p:cNvPr id="8" name="椭圆 7"/>
            <p:cNvSpPr/>
            <p:nvPr/>
          </p:nvSpPr>
          <p:spPr>
            <a:xfrm>
              <a:off x="5068579" y="1163938"/>
              <a:ext cx="555066" cy="555066"/>
            </a:xfrm>
            <a:prstGeom prst="ellipse">
              <a:avLst/>
            </a:prstGeom>
            <a:solidFill>
              <a:schemeClr val="accent1"/>
            </a:solidFill>
            <a:ln w="25400" cap="flat" cmpd="sng" algn="ctr">
              <a:noFill/>
              <a:prstDash val="solid"/>
            </a:ln>
            <a:effectLst/>
          </p:spPr>
          <p:txBody>
            <a:bodyPr rtlCol="0" anchor="ctr"/>
            <a:lstStyle/>
            <a:p>
              <a:pPr algn="ctr">
                <a:defRPr/>
              </a:pPr>
              <a:endParaRPr lang="zh-CN" altLang="en-US" kern="0">
                <a:solidFill>
                  <a:prstClr val="white"/>
                </a:solidFill>
                <a:cs typeface="+mn-ea"/>
                <a:sym typeface="+mn-lt"/>
              </a:endParaRPr>
            </a:p>
          </p:txBody>
        </p:sp>
        <p:sp>
          <p:nvSpPr>
            <p:cNvPr id="9"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cs typeface="+mn-ea"/>
                <a:sym typeface="+mn-lt"/>
              </a:endParaRPr>
            </a:p>
          </p:txBody>
        </p:sp>
      </p:grpSp>
      <p:grpSp>
        <p:nvGrpSpPr>
          <p:cNvPr id="10" name="组合 9"/>
          <p:cNvGrpSpPr/>
          <p:nvPr/>
        </p:nvGrpSpPr>
        <p:grpSpPr>
          <a:xfrm>
            <a:off x="3359752" y="3243892"/>
            <a:ext cx="873509" cy="873307"/>
            <a:chOff x="5068633" y="2251819"/>
            <a:chExt cx="554400" cy="554400"/>
          </a:xfrm>
        </p:grpSpPr>
        <p:sp>
          <p:nvSpPr>
            <p:cNvPr id="11" name="椭圆 10"/>
            <p:cNvSpPr/>
            <p:nvPr/>
          </p:nvSpPr>
          <p:spPr>
            <a:xfrm>
              <a:off x="5068633" y="2251819"/>
              <a:ext cx="554400" cy="554400"/>
            </a:xfrm>
            <a:prstGeom prst="ellipse">
              <a:avLst/>
            </a:prstGeom>
            <a:solidFill>
              <a:schemeClr val="accent3"/>
            </a:solidFill>
            <a:ln w="25400" cap="flat" cmpd="sng" algn="ctr">
              <a:noFill/>
              <a:prstDash val="solid"/>
            </a:ln>
            <a:effectLst/>
          </p:spPr>
          <p:txBody>
            <a:bodyPr rtlCol="0" anchor="ctr"/>
            <a:lstStyle/>
            <a:p>
              <a:pPr algn="ctr">
                <a:defRPr/>
              </a:pPr>
              <a:endParaRPr lang="zh-CN" altLang="en-US" kern="0">
                <a:solidFill>
                  <a:prstClr val="white"/>
                </a:solidFill>
                <a:cs typeface="+mn-ea"/>
                <a:sym typeface="+mn-lt"/>
              </a:endParaRPr>
            </a:p>
          </p:txBody>
        </p:sp>
        <p:sp>
          <p:nvSpPr>
            <p:cNvPr id="12"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cs typeface="+mn-ea"/>
                <a:sym typeface="+mn-lt"/>
              </a:endParaRPr>
            </a:p>
          </p:txBody>
        </p:sp>
      </p:grpSp>
      <p:cxnSp>
        <p:nvCxnSpPr>
          <p:cNvPr id="16" name="直接连接符 15"/>
          <p:cNvCxnSpPr/>
          <p:nvPr/>
        </p:nvCxnSpPr>
        <p:spPr>
          <a:xfrm>
            <a:off x="4447374" y="5709409"/>
            <a:ext cx="6833202" cy="0"/>
          </a:xfrm>
          <a:prstGeom prst="line">
            <a:avLst/>
          </a:prstGeom>
          <a:noFill/>
          <a:ln w="9525" cap="flat" cmpd="sng" algn="ctr">
            <a:solidFill>
              <a:schemeClr val="tx1"/>
            </a:solidFill>
            <a:prstDash val="dash"/>
          </a:ln>
          <a:effectLst/>
        </p:spPr>
      </p:cxnSp>
      <p:grpSp>
        <p:nvGrpSpPr>
          <p:cNvPr id="17" name="组合 16"/>
          <p:cNvGrpSpPr/>
          <p:nvPr/>
        </p:nvGrpSpPr>
        <p:grpSpPr>
          <a:xfrm>
            <a:off x="1202633" y="1546468"/>
            <a:ext cx="1865711" cy="4572857"/>
            <a:chOff x="10256838" y="1484313"/>
            <a:chExt cx="1163638" cy="2852737"/>
          </a:xfrm>
        </p:grpSpPr>
        <p:sp>
          <p:nvSpPr>
            <p:cNvPr id="18" name="Freeform 33"/>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34"/>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5"/>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36"/>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37"/>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8"/>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9"/>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40"/>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41"/>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42"/>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3"/>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4"/>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5"/>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6"/>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47"/>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48"/>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49"/>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50"/>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51"/>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52"/>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53"/>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54"/>
            <p:cNvSpPr>
              <a:spLocks noEditPoint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55"/>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56"/>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57"/>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58"/>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59"/>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60"/>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61"/>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9" name="组合 48"/>
          <p:cNvGrpSpPr/>
          <p:nvPr/>
        </p:nvGrpSpPr>
        <p:grpSpPr>
          <a:xfrm>
            <a:off x="3360362" y="4643443"/>
            <a:ext cx="873509" cy="873307"/>
            <a:chOff x="3359567" y="4644517"/>
            <a:chExt cx="873509" cy="873509"/>
          </a:xfrm>
        </p:grpSpPr>
        <p:sp>
          <p:nvSpPr>
            <p:cNvPr id="14" name="椭圆 13"/>
            <p:cNvSpPr/>
            <p:nvPr/>
          </p:nvSpPr>
          <p:spPr>
            <a:xfrm>
              <a:off x="3359567" y="4644517"/>
              <a:ext cx="873509" cy="873509"/>
            </a:xfrm>
            <a:prstGeom prst="ellipse">
              <a:avLst/>
            </a:prstGeom>
            <a:solidFill>
              <a:schemeClr val="accent2"/>
            </a:solidFill>
            <a:ln w="25400" cap="flat" cmpd="sng" algn="ctr">
              <a:noFill/>
              <a:prstDash val="solid"/>
            </a:ln>
            <a:effectLst/>
          </p:spPr>
          <p:txBody>
            <a:bodyPr rtlCol="0" anchor="ctr"/>
            <a:lstStyle/>
            <a:p>
              <a:pPr algn="ctr">
                <a:defRPr/>
              </a:pPr>
              <a:endParaRPr lang="zh-CN" altLang="en-US" kern="0">
                <a:solidFill>
                  <a:prstClr val="white"/>
                </a:solidFill>
                <a:cs typeface="+mn-ea"/>
                <a:sym typeface="+mn-lt"/>
              </a:endParaRPr>
            </a:p>
          </p:txBody>
        </p:sp>
        <p:sp>
          <p:nvSpPr>
            <p:cNvPr id="48" name="Freeform 359"/>
            <p:cNvSpPr>
              <a:spLocks noChangeAspect="1" noEditPoints="1"/>
            </p:cNvSpPr>
            <p:nvPr/>
          </p:nvSpPr>
          <p:spPr bwMode="auto">
            <a:xfrm>
              <a:off x="3559649" y="4830139"/>
              <a:ext cx="460334" cy="502264"/>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cs typeface="+mn-ea"/>
                <a:sym typeface="+mn-lt"/>
              </a:endParaRPr>
            </a:p>
          </p:txBody>
        </p:sp>
      </p:grpSp>
      <p:sp>
        <p:nvSpPr>
          <p:cNvPr id="13" name="标题 12"/>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480300" y="1968865"/>
            <a:ext cx="773113" cy="3704367"/>
            <a:chOff x="4527971" y="1752501"/>
            <a:chExt cx="773113" cy="3705225"/>
          </a:xfrm>
        </p:grpSpPr>
        <p:sp>
          <p:nvSpPr>
            <p:cNvPr id="52" name="Freeform 3"/>
            <p:cNvSpPr/>
            <p:nvPr/>
          </p:nvSpPr>
          <p:spPr bwMode="auto">
            <a:xfrm>
              <a:off x="4527971" y="1752501"/>
              <a:ext cx="387350" cy="3705225"/>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53" name="Line 4"/>
            <p:cNvSpPr>
              <a:spLocks noChangeShapeType="1"/>
            </p:cNvSpPr>
            <p:nvPr/>
          </p:nvSpPr>
          <p:spPr bwMode="auto">
            <a:xfrm>
              <a:off x="4527971" y="3605114"/>
              <a:ext cx="77311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54" name="Line 5"/>
            <p:cNvSpPr>
              <a:spLocks noChangeShapeType="1"/>
            </p:cNvSpPr>
            <p:nvPr/>
          </p:nvSpPr>
          <p:spPr bwMode="auto">
            <a:xfrm>
              <a:off x="4527971" y="2681189"/>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55" name="Line 6"/>
            <p:cNvSpPr>
              <a:spLocks noChangeShapeType="1"/>
            </p:cNvSpPr>
            <p:nvPr/>
          </p:nvSpPr>
          <p:spPr bwMode="auto">
            <a:xfrm>
              <a:off x="4527971" y="4530626"/>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grpSp>
      <p:grpSp>
        <p:nvGrpSpPr>
          <p:cNvPr id="56" name="组合 55"/>
          <p:cNvGrpSpPr/>
          <p:nvPr/>
        </p:nvGrpSpPr>
        <p:grpSpPr>
          <a:xfrm>
            <a:off x="6896745" y="1968865"/>
            <a:ext cx="773112" cy="3704367"/>
            <a:chOff x="6967959" y="1752501"/>
            <a:chExt cx="773112" cy="3705225"/>
          </a:xfrm>
        </p:grpSpPr>
        <p:sp>
          <p:nvSpPr>
            <p:cNvPr id="57" name="Freeform 7"/>
            <p:cNvSpPr/>
            <p:nvPr/>
          </p:nvSpPr>
          <p:spPr bwMode="auto">
            <a:xfrm rot="10800000">
              <a:off x="7352134" y="1752501"/>
              <a:ext cx="385762" cy="3705225"/>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cs typeface="+mn-ea"/>
                <a:sym typeface="+mn-lt"/>
              </a:endParaRPr>
            </a:p>
          </p:txBody>
        </p:sp>
        <p:sp>
          <p:nvSpPr>
            <p:cNvPr id="58" name="Line 8"/>
            <p:cNvSpPr>
              <a:spLocks noChangeShapeType="1"/>
            </p:cNvSpPr>
            <p:nvPr/>
          </p:nvSpPr>
          <p:spPr bwMode="auto">
            <a:xfrm rot="10800000">
              <a:off x="6967959" y="3605114"/>
              <a:ext cx="773112"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cs typeface="+mn-ea"/>
                <a:sym typeface="+mn-lt"/>
              </a:endParaRPr>
            </a:p>
          </p:txBody>
        </p:sp>
        <p:sp>
          <p:nvSpPr>
            <p:cNvPr id="59" name="Line 9"/>
            <p:cNvSpPr>
              <a:spLocks noChangeShapeType="1"/>
            </p:cNvSpPr>
            <p:nvPr/>
          </p:nvSpPr>
          <p:spPr bwMode="auto">
            <a:xfrm rot="10800000">
              <a:off x="7352134" y="4530626"/>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cs typeface="+mn-ea"/>
                <a:sym typeface="+mn-lt"/>
              </a:endParaRPr>
            </a:p>
          </p:txBody>
        </p:sp>
        <p:sp>
          <p:nvSpPr>
            <p:cNvPr id="60" name="Line 10"/>
            <p:cNvSpPr>
              <a:spLocks noChangeShapeType="1"/>
            </p:cNvSpPr>
            <p:nvPr/>
          </p:nvSpPr>
          <p:spPr bwMode="auto">
            <a:xfrm rot="10800000">
              <a:off x="7352134" y="2681189"/>
              <a:ext cx="385762"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cs typeface="+mn-ea"/>
                <a:sym typeface="+mn-lt"/>
              </a:endParaRPr>
            </a:p>
          </p:txBody>
        </p:sp>
      </p:grpSp>
      <p:sp>
        <p:nvSpPr>
          <p:cNvPr id="61" name="Rectangle 11"/>
          <p:cNvSpPr>
            <a:spLocks noChangeArrowheads="1"/>
          </p:cNvSpPr>
          <p:nvPr/>
        </p:nvSpPr>
        <p:spPr bwMode="auto">
          <a:xfrm>
            <a:off x="7693398" y="1629218"/>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nSpc>
                <a:spcPct val="120000"/>
              </a:lnSpc>
            </a:pPr>
            <a:r>
              <a:rPr lang="zh-CN" altLang="en-US" sz="1200" dirty="0">
                <a:solidFill>
                  <a:schemeClr val="tx1">
                    <a:lumMod val="50000"/>
                    <a:lumOff val="50000"/>
                  </a:schemeClr>
                </a:solidFill>
                <a:latin typeface="+mn-lt"/>
                <a:ea typeface="+mn-ea"/>
                <a:cs typeface="+mn-ea"/>
                <a:sym typeface="+mn-lt"/>
              </a:rPr>
              <a:t>单击此处添加文字内单击此处添加文字内容容 </a:t>
            </a:r>
            <a:endParaRPr lang="zh-CN" altLang="en-US" sz="1200" dirty="0">
              <a:solidFill>
                <a:schemeClr val="tx1">
                  <a:lumMod val="50000"/>
                  <a:lumOff val="50000"/>
                </a:schemeClr>
              </a:solidFill>
              <a:latin typeface="+mn-lt"/>
              <a:ea typeface="+mn-ea"/>
              <a:cs typeface="+mn-ea"/>
              <a:sym typeface="+mn-lt"/>
            </a:endParaRPr>
          </a:p>
        </p:txBody>
      </p:sp>
      <p:sp>
        <p:nvSpPr>
          <p:cNvPr id="62" name="Rectangle 12"/>
          <p:cNvSpPr>
            <a:spLocks noChangeArrowheads="1"/>
          </p:cNvSpPr>
          <p:nvPr/>
        </p:nvSpPr>
        <p:spPr bwMode="auto">
          <a:xfrm>
            <a:off x="7693398" y="2548168"/>
            <a:ext cx="3371154" cy="677705"/>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 </a:t>
            </a:r>
            <a:endParaRPr lang="zh-CN" altLang="en-US" sz="1200" dirty="0">
              <a:solidFill>
                <a:schemeClr val="tx1">
                  <a:lumMod val="50000"/>
                  <a:lumOff val="50000"/>
                </a:schemeClr>
              </a:solidFill>
              <a:latin typeface="+mn-lt"/>
              <a:ea typeface="+mn-ea"/>
              <a:cs typeface="+mn-ea"/>
              <a:sym typeface="+mn-lt"/>
            </a:endParaRPr>
          </a:p>
        </p:txBody>
      </p:sp>
      <p:sp>
        <p:nvSpPr>
          <p:cNvPr id="63" name="Rectangle 13"/>
          <p:cNvSpPr>
            <a:spLocks noChangeArrowheads="1"/>
          </p:cNvSpPr>
          <p:nvPr/>
        </p:nvSpPr>
        <p:spPr bwMode="auto">
          <a:xfrm>
            <a:off x="7693398" y="3471879"/>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 </a:t>
            </a:r>
            <a:endParaRPr lang="zh-CN" altLang="en-US" sz="1200" dirty="0">
              <a:solidFill>
                <a:schemeClr val="tx1">
                  <a:lumMod val="50000"/>
                  <a:lumOff val="50000"/>
                </a:schemeClr>
              </a:solidFill>
              <a:latin typeface="+mn-lt"/>
              <a:ea typeface="+mn-ea"/>
              <a:cs typeface="+mn-ea"/>
              <a:sym typeface="+mn-lt"/>
            </a:endParaRPr>
          </a:p>
        </p:txBody>
      </p:sp>
      <p:sp>
        <p:nvSpPr>
          <p:cNvPr id="64" name="Rectangle 14"/>
          <p:cNvSpPr>
            <a:spLocks noChangeArrowheads="1"/>
          </p:cNvSpPr>
          <p:nvPr/>
        </p:nvSpPr>
        <p:spPr bwMode="auto">
          <a:xfrm>
            <a:off x="7693398" y="4416222"/>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 </a:t>
            </a:r>
            <a:endParaRPr lang="zh-CN" altLang="en-US" sz="1200" dirty="0">
              <a:solidFill>
                <a:schemeClr val="tx1">
                  <a:lumMod val="50000"/>
                  <a:lumOff val="50000"/>
                </a:schemeClr>
              </a:solidFill>
              <a:latin typeface="+mn-lt"/>
              <a:ea typeface="+mn-ea"/>
              <a:cs typeface="+mn-ea"/>
              <a:sym typeface="+mn-lt"/>
            </a:endParaRPr>
          </a:p>
        </p:txBody>
      </p:sp>
      <p:sp>
        <p:nvSpPr>
          <p:cNvPr id="65" name="Rectangle 15"/>
          <p:cNvSpPr>
            <a:spLocks noChangeArrowheads="1"/>
          </p:cNvSpPr>
          <p:nvPr/>
        </p:nvSpPr>
        <p:spPr bwMode="auto">
          <a:xfrm>
            <a:off x="7693398" y="5301842"/>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 </a:t>
            </a:r>
            <a:endParaRPr lang="zh-CN" altLang="en-US" sz="1200" dirty="0">
              <a:solidFill>
                <a:schemeClr val="tx1">
                  <a:lumMod val="50000"/>
                  <a:lumOff val="50000"/>
                </a:schemeClr>
              </a:solidFill>
              <a:latin typeface="+mn-lt"/>
              <a:ea typeface="+mn-ea"/>
              <a:cs typeface="+mn-ea"/>
              <a:sym typeface="+mn-lt"/>
            </a:endParaRPr>
          </a:p>
        </p:txBody>
      </p:sp>
      <p:sp>
        <p:nvSpPr>
          <p:cNvPr id="66" name="Rectangle 16"/>
          <p:cNvSpPr>
            <a:spLocks noChangeArrowheads="1"/>
          </p:cNvSpPr>
          <p:nvPr/>
        </p:nvSpPr>
        <p:spPr bwMode="auto">
          <a:xfrm>
            <a:off x="1078983" y="1629218"/>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gn="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a:t>
            </a:r>
            <a:endParaRPr lang="zh-CN" altLang="en-US" sz="1200" dirty="0">
              <a:solidFill>
                <a:schemeClr val="tx1">
                  <a:lumMod val="50000"/>
                  <a:lumOff val="50000"/>
                </a:schemeClr>
              </a:solidFill>
              <a:latin typeface="+mn-lt"/>
              <a:ea typeface="+mn-ea"/>
              <a:cs typeface="+mn-ea"/>
              <a:sym typeface="+mn-lt"/>
            </a:endParaRPr>
          </a:p>
        </p:txBody>
      </p:sp>
      <p:sp>
        <p:nvSpPr>
          <p:cNvPr id="67" name="Rectangle 17"/>
          <p:cNvSpPr>
            <a:spLocks noChangeArrowheads="1"/>
          </p:cNvSpPr>
          <p:nvPr/>
        </p:nvSpPr>
        <p:spPr bwMode="auto">
          <a:xfrm>
            <a:off x="1078983" y="2548168"/>
            <a:ext cx="3371155" cy="677705"/>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gn="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a:t>
            </a:r>
            <a:endParaRPr lang="zh-CN" altLang="en-US" sz="1200" dirty="0">
              <a:solidFill>
                <a:schemeClr val="tx1">
                  <a:lumMod val="50000"/>
                  <a:lumOff val="50000"/>
                </a:schemeClr>
              </a:solidFill>
              <a:latin typeface="+mn-lt"/>
              <a:ea typeface="+mn-ea"/>
              <a:cs typeface="+mn-ea"/>
              <a:sym typeface="+mn-lt"/>
            </a:endParaRPr>
          </a:p>
        </p:txBody>
      </p:sp>
      <p:sp>
        <p:nvSpPr>
          <p:cNvPr id="68" name="Rectangle 18"/>
          <p:cNvSpPr>
            <a:spLocks noChangeArrowheads="1"/>
          </p:cNvSpPr>
          <p:nvPr/>
        </p:nvSpPr>
        <p:spPr bwMode="auto">
          <a:xfrm>
            <a:off x="1078983" y="3471879"/>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gn="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a:t>
            </a:r>
            <a:endParaRPr lang="zh-CN" altLang="en-US" sz="1200" dirty="0">
              <a:solidFill>
                <a:schemeClr val="tx1">
                  <a:lumMod val="50000"/>
                  <a:lumOff val="50000"/>
                </a:schemeClr>
              </a:solidFill>
              <a:latin typeface="+mn-lt"/>
              <a:ea typeface="+mn-ea"/>
              <a:cs typeface="+mn-ea"/>
              <a:sym typeface="+mn-lt"/>
            </a:endParaRPr>
          </a:p>
        </p:txBody>
      </p:sp>
      <p:sp>
        <p:nvSpPr>
          <p:cNvPr id="69" name="Rectangle 19"/>
          <p:cNvSpPr>
            <a:spLocks noChangeArrowheads="1"/>
          </p:cNvSpPr>
          <p:nvPr/>
        </p:nvSpPr>
        <p:spPr bwMode="auto">
          <a:xfrm>
            <a:off x="1078983" y="4416222"/>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gn="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a:t>
            </a:r>
            <a:endParaRPr lang="zh-CN" altLang="en-US" sz="1200" dirty="0">
              <a:solidFill>
                <a:schemeClr val="tx1">
                  <a:lumMod val="50000"/>
                  <a:lumOff val="50000"/>
                </a:schemeClr>
              </a:solidFill>
              <a:latin typeface="+mn-lt"/>
              <a:ea typeface="+mn-ea"/>
              <a:cs typeface="+mn-ea"/>
              <a:sym typeface="+mn-lt"/>
            </a:endParaRPr>
          </a:p>
        </p:txBody>
      </p:sp>
      <p:sp>
        <p:nvSpPr>
          <p:cNvPr id="70" name="Rectangle 20"/>
          <p:cNvSpPr>
            <a:spLocks noChangeArrowheads="1"/>
          </p:cNvSpPr>
          <p:nvPr/>
        </p:nvSpPr>
        <p:spPr bwMode="auto">
          <a:xfrm>
            <a:off x="1078983" y="5301842"/>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mn-lt"/>
                <a:ea typeface="+mn-ea"/>
                <a:cs typeface="+mn-ea"/>
                <a:sym typeface="+mn-lt"/>
              </a:rPr>
              <a:t>单击此处添加文字内容</a:t>
            </a:r>
            <a:endParaRPr lang="zh-CN" altLang="en-US" sz="1600" b="1" dirty="0">
              <a:solidFill>
                <a:schemeClr val="tx1">
                  <a:lumMod val="50000"/>
                  <a:lumOff val="50000"/>
                </a:schemeClr>
              </a:solidFill>
              <a:latin typeface="+mn-lt"/>
              <a:ea typeface="+mn-ea"/>
              <a:cs typeface="+mn-ea"/>
              <a:sym typeface="+mn-lt"/>
            </a:endParaRPr>
          </a:p>
          <a:p>
            <a:pPr algn="r">
              <a:lnSpc>
                <a:spcPct val="120000"/>
              </a:lnSpc>
            </a:pPr>
            <a:r>
              <a:rPr lang="zh-CN" altLang="en-US" sz="1200" dirty="0">
                <a:solidFill>
                  <a:schemeClr val="tx1">
                    <a:lumMod val="50000"/>
                    <a:lumOff val="50000"/>
                  </a:schemeClr>
                </a:solidFill>
                <a:latin typeface="+mn-lt"/>
                <a:ea typeface="+mn-ea"/>
                <a:cs typeface="+mn-ea"/>
                <a:sym typeface="+mn-lt"/>
              </a:rPr>
              <a:t>单击此处添加文字内容单击此处添加文字内容</a:t>
            </a:r>
            <a:endParaRPr lang="zh-CN" altLang="en-US" sz="1200" dirty="0">
              <a:solidFill>
                <a:schemeClr val="tx1">
                  <a:lumMod val="50000"/>
                  <a:lumOff val="50000"/>
                </a:schemeClr>
              </a:solidFill>
              <a:latin typeface="+mn-lt"/>
              <a:ea typeface="+mn-ea"/>
              <a:cs typeface="+mn-ea"/>
              <a:sym typeface="+mn-lt"/>
            </a:endParaRPr>
          </a:p>
        </p:txBody>
      </p:sp>
      <p:grpSp>
        <p:nvGrpSpPr>
          <p:cNvPr id="71" name="组合 70"/>
          <p:cNvGrpSpPr/>
          <p:nvPr/>
        </p:nvGrpSpPr>
        <p:grpSpPr>
          <a:xfrm>
            <a:off x="5224838" y="3029069"/>
            <a:ext cx="1671637" cy="2041771"/>
            <a:chOff x="5272509" y="2812951"/>
            <a:chExt cx="1671637" cy="2042244"/>
          </a:xfrm>
        </p:grpSpPr>
        <p:sp>
          <p:nvSpPr>
            <p:cNvPr id="72" name="Oval 22"/>
            <p:cNvSpPr>
              <a:spLocks noChangeArrowheads="1"/>
            </p:cNvSpPr>
            <p:nvPr/>
          </p:nvSpPr>
          <p:spPr bwMode="gray">
            <a:xfrm>
              <a:off x="5272509" y="2812951"/>
              <a:ext cx="1671637" cy="1646238"/>
            </a:xfrm>
            <a:prstGeom prst="ellipse">
              <a:avLst/>
            </a:prstGeom>
            <a:gradFill rotWithShape="1">
              <a:gsLst>
                <a:gs pos="0">
                  <a:schemeClr val="accent1"/>
                </a:gs>
                <a:gs pos="100000">
                  <a:schemeClr val="accent1"/>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chemeClr val="bg1"/>
                </a:solidFill>
                <a:cs typeface="+mn-ea"/>
                <a:sym typeface="+mn-lt"/>
              </a:endParaRPr>
            </a:p>
          </p:txBody>
        </p:sp>
        <p:pic>
          <p:nvPicPr>
            <p:cNvPr id="73" name="Picture 24" descr="Picture2"/>
            <p:cNvPicPr>
              <a:picLocks noChangeAspect="1" noChangeArrowheads="1"/>
            </p:cNvPicPr>
            <p:nvPr/>
          </p:nvPicPr>
          <p:blipFill>
            <a:blip r:embed="rId1" cstate="screen"/>
            <a:srcRect/>
            <a:stretch>
              <a:fillRect/>
            </a:stretch>
          </p:blipFill>
          <p:spPr bwMode="gray">
            <a:xfrm>
              <a:off x="5443959" y="2825651"/>
              <a:ext cx="1330325" cy="581025"/>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25"/>
            <p:cNvGrpSpPr/>
            <p:nvPr/>
          </p:nvGrpSpPr>
          <p:grpSpPr bwMode="auto">
            <a:xfrm>
              <a:off x="5382049" y="4109924"/>
              <a:ext cx="1454151" cy="287336"/>
              <a:chOff x="2395" y="2655"/>
              <a:chExt cx="952" cy="188"/>
            </a:xfrm>
          </p:grpSpPr>
          <p:sp>
            <p:nvSpPr>
              <p:cNvPr id="77"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sp>
            <p:nvSpPr>
              <p:cNvPr id="78" name="AutoShape 27"/>
              <p:cNvSpPr>
                <a:spLocks noChangeArrowheads="1"/>
              </p:cNvSpPr>
              <p:nvPr/>
            </p:nvSpPr>
            <p:spPr bwMode="ltGray">
              <a:xfrm rot="4780856" flipH="1" flipV="1">
                <a:off x="2902" y="2472"/>
                <a:ext cx="138" cy="573"/>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sp>
            <p:nvSpPr>
              <p:cNvPr id="79" name="AutoShape 28"/>
              <p:cNvSpPr>
                <a:spLocks noChangeArrowheads="1"/>
              </p:cNvSpPr>
              <p:nvPr/>
            </p:nvSpPr>
            <p:spPr bwMode="ltGray">
              <a:xfrm rot="5076502" flipH="1" flipV="1">
                <a:off x="2847" y="2480"/>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sp>
            <p:nvSpPr>
              <p:cNvPr id="80"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sp>
            <p:nvSpPr>
              <p:cNvPr id="81"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sp>
            <p:nvSpPr>
              <p:cNvPr id="82" name="AutoShape 31"/>
              <p:cNvSpPr>
                <a:spLocks noChangeArrowheads="1"/>
              </p:cNvSpPr>
              <p:nvPr/>
            </p:nvSpPr>
            <p:spPr bwMode="ltGray">
              <a:xfrm rot="6134397" flipH="1" flipV="1">
                <a:off x="2729" y="2486"/>
                <a:ext cx="138" cy="573"/>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sp>
            <p:nvSpPr>
              <p:cNvPr id="83" name="AutoShape 32"/>
              <p:cNvSpPr>
                <a:spLocks noChangeArrowheads="1"/>
              </p:cNvSpPr>
              <p:nvPr/>
            </p:nvSpPr>
            <p:spPr bwMode="ltGray">
              <a:xfrm rot="6430042" flipH="1" flipV="1">
                <a:off x="2674" y="2472"/>
                <a:ext cx="139"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sp>
            <p:nvSpPr>
              <p:cNvPr id="84" name="AutoShape 33"/>
              <p:cNvSpPr>
                <a:spLocks noChangeArrowheads="1"/>
              </p:cNvSpPr>
              <p:nvPr/>
            </p:nvSpPr>
            <p:spPr bwMode="ltGray">
              <a:xfrm rot="6962427" flipH="1" flipV="1">
                <a:off x="2613" y="2452"/>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grpSp>
        <p:sp>
          <p:nvSpPr>
            <p:cNvPr id="75" name="WordArt 34"/>
            <p:cNvSpPr>
              <a:spLocks noChangeArrowheads="1" noChangeShapeType="1" noTextEdit="1"/>
            </p:cNvSpPr>
            <p:nvPr/>
          </p:nvSpPr>
          <p:spPr bwMode="auto">
            <a:xfrm>
              <a:off x="5501109" y="3305672"/>
              <a:ext cx="1212850" cy="731837"/>
            </a:xfrm>
            <a:prstGeom prst="rect">
              <a:avLst/>
            </a:prstGeom>
            <a:extLst>
              <a:ext uri="{91240B29-F687-4F45-9708-019B960494DF}">
                <a14:hiddenLine xmlns:a14="http://schemas.microsoft.com/office/drawing/2010/main" w="9525">
                  <a:solidFill>
                    <a:schemeClr val="bg1"/>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b="1" kern="10" dirty="0">
                  <a:solidFill>
                    <a:schemeClr val="bg1"/>
                  </a:solidFill>
                  <a:cs typeface="+mn-ea"/>
                  <a:sym typeface="+mn-lt"/>
                </a:rPr>
                <a:t>点击添加</a:t>
              </a:r>
              <a:endParaRPr lang="zh-CN" altLang="en-US" sz="2400" b="1" kern="10" dirty="0">
                <a:solidFill>
                  <a:schemeClr val="bg1"/>
                </a:solidFill>
                <a:cs typeface="+mn-ea"/>
                <a:sym typeface="+mn-lt"/>
              </a:endParaRPr>
            </a:p>
            <a:p>
              <a:pPr algn="ctr"/>
              <a:r>
                <a:rPr lang="zh-CN" altLang="en-US" sz="2400" b="1" kern="10" dirty="0">
                  <a:solidFill>
                    <a:schemeClr val="bg1"/>
                  </a:solidFill>
                  <a:cs typeface="+mn-ea"/>
                  <a:sym typeface="+mn-lt"/>
                </a:rPr>
                <a:t>标题文字</a:t>
              </a:r>
              <a:endParaRPr lang="zh-CN" altLang="en-US" sz="2400" b="1" kern="10" dirty="0">
                <a:solidFill>
                  <a:schemeClr val="bg1"/>
                </a:solidFill>
                <a:cs typeface="+mn-ea"/>
                <a:sym typeface="+mn-lt"/>
              </a:endParaRPr>
            </a:p>
          </p:txBody>
        </p:sp>
        <p:sp>
          <p:nvSpPr>
            <p:cNvPr id="76" name="Oval 35"/>
            <p:cNvSpPr>
              <a:spLocks noChangeArrowheads="1"/>
            </p:cNvSpPr>
            <p:nvPr/>
          </p:nvSpPr>
          <p:spPr bwMode="auto">
            <a:xfrm>
              <a:off x="5436021" y="4509120"/>
              <a:ext cx="1346200" cy="346075"/>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right)">
                                      <p:cBhvr>
                                        <p:cTn id="13" dur="500"/>
                                        <p:tgtEl>
                                          <p:spTgt spid="51"/>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0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0-#ppt_w/2"/>
                                          </p:val>
                                        </p:tav>
                                        <p:tav tm="100000">
                                          <p:val>
                                            <p:strVal val="#ppt_x"/>
                                          </p:val>
                                        </p:tav>
                                      </p:tavLst>
                                    </p:anim>
                                    <p:anim calcmode="lin" valueType="num">
                                      <p:cBhvr additive="base">
                                        <p:cTn id="22" dur="500" fill="hold"/>
                                        <p:tgtEl>
                                          <p:spTgt spid="6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0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0-#ppt_w/2"/>
                                          </p:val>
                                        </p:tav>
                                        <p:tav tm="100000">
                                          <p:val>
                                            <p:strVal val="#ppt_x"/>
                                          </p:val>
                                        </p:tav>
                                      </p:tavLst>
                                    </p:anim>
                                    <p:anim calcmode="lin" valueType="num">
                                      <p:cBhvr additive="base">
                                        <p:cTn id="26" dur="500" fill="hold"/>
                                        <p:tgtEl>
                                          <p:spTgt spid="6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500" fill="hold"/>
                                        <p:tgtEl>
                                          <p:spTgt spid="69"/>
                                        </p:tgtEl>
                                        <p:attrNameLst>
                                          <p:attrName>ppt_x</p:attrName>
                                        </p:attrNameLst>
                                      </p:cBhvr>
                                      <p:tavLst>
                                        <p:tav tm="0">
                                          <p:val>
                                            <p:strVal val="0-#ppt_w/2"/>
                                          </p:val>
                                        </p:tav>
                                        <p:tav tm="100000">
                                          <p:val>
                                            <p:strVal val="#ppt_x"/>
                                          </p:val>
                                        </p:tav>
                                      </p:tavLst>
                                    </p:anim>
                                    <p:anim calcmode="lin" valueType="num">
                                      <p:cBhvr additive="base">
                                        <p:cTn id="30" dur="500" fill="hold"/>
                                        <p:tgtEl>
                                          <p:spTgt spid="6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80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0-#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00"/>
                                  </p:stCondLst>
                                  <p:childTnLst>
                                    <p:set>
                                      <p:cBhvr>
                                        <p:cTn id="45" dur="1" fill="hold">
                                          <p:stCondLst>
                                            <p:cond delay="0"/>
                                          </p:stCondLst>
                                        </p:cTn>
                                        <p:tgtEl>
                                          <p:spTgt spid="62"/>
                                        </p:tgtEl>
                                        <p:attrNameLst>
                                          <p:attrName>style.visibility</p:attrName>
                                        </p:attrNameLst>
                                      </p:cBhvr>
                                      <p:to>
                                        <p:strVal val="visible"/>
                                      </p:to>
                                    </p:set>
                                    <p:anim calcmode="lin" valueType="num">
                                      <p:cBhvr additive="base">
                                        <p:cTn id="46" dur="500" fill="hold"/>
                                        <p:tgtEl>
                                          <p:spTgt spid="62"/>
                                        </p:tgtEl>
                                        <p:attrNameLst>
                                          <p:attrName>ppt_x</p:attrName>
                                        </p:attrNameLst>
                                      </p:cBhvr>
                                      <p:tavLst>
                                        <p:tav tm="0">
                                          <p:val>
                                            <p:strVal val="1+#ppt_w/2"/>
                                          </p:val>
                                        </p:tav>
                                        <p:tav tm="100000">
                                          <p:val>
                                            <p:strVal val="#ppt_x"/>
                                          </p:val>
                                        </p:tav>
                                      </p:tavLst>
                                    </p:anim>
                                    <p:anim calcmode="lin" valueType="num">
                                      <p:cBhvr additive="base">
                                        <p:cTn id="47" dur="500" fill="hold"/>
                                        <p:tgtEl>
                                          <p:spTgt spid="6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500" fill="hold"/>
                                        <p:tgtEl>
                                          <p:spTgt spid="63"/>
                                        </p:tgtEl>
                                        <p:attrNameLst>
                                          <p:attrName>ppt_x</p:attrName>
                                        </p:attrNameLst>
                                      </p:cBhvr>
                                      <p:tavLst>
                                        <p:tav tm="0">
                                          <p:val>
                                            <p:strVal val="1+#ppt_w/2"/>
                                          </p:val>
                                        </p:tav>
                                        <p:tav tm="100000">
                                          <p:val>
                                            <p:strVal val="#ppt_x"/>
                                          </p:val>
                                        </p:tav>
                                      </p:tavLst>
                                    </p:anim>
                                    <p:anim calcmode="lin" valueType="num">
                                      <p:cBhvr additive="base">
                                        <p:cTn id="51" dur="500" fill="hold"/>
                                        <p:tgtEl>
                                          <p:spTgt spid="63"/>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60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500" fill="hold"/>
                                        <p:tgtEl>
                                          <p:spTgt spid="64"/>
                                        </p:tgtEl>
                                        <p:attrNameLst>
                                          <p:attrName>ppt_x</p:attrName>
                                        </p:attrNameLst>
                                      </p:cBhvr>
                                      <p:tavLst>
                                        <p:tav tm="0">
                                          <p:val>
                                            <p:strVal val="1+#ppt_w/2"/>
                                          </p:val>
                                        </p:tav>
                                        <p:tav tm="100000">
                                          <p:val>
                                            <p:strVal val="#ppt_x"/>
                                          </p:val>
                                        </p:tav>
                                      </p:tavLst>
                                    </p:anim>
                                    <p:anim calcmode="lin" valueType="num">
                                      <p:cBhvr additive="base">
                                        <p:cTn id="55" dur="500" fill="hold"/>
                                        <p:tgtEl>
                                          <p:spTgt spid="64"/>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80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500" fill="hold"/>
                                        <p:tgtEl>
                                          <p:spTgt spid="65"/>
                                        </p:tgtEl>
                                        <p:attrNameLst>
                                          <p:attrName>ppt_x</p:attrName>
                                        </p:attrNameLst>
                                      </p:cBhvr>
                                      <p:tavLst>
                                        <p:tav tm="0">
                                          <p:val>
                                            <p:strVal val="1+#ppt_w/2"/>
                                          </p:val>
                                        </p:tav>
                                        <p:tav tm="100000">
                                          <p:val>
                                            <p:strVal val="#ppt_x"/>
                                          </p:val>
                                        </p:tav>
                                      </p:tavLst>
                                    </p:anim>
                                    <p:anim calcmode="lin" valueType="num">
                                      <p:cBhvr additive="base">
                                        <p:cTn id="5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5100" y="4259151"/>
            <a:ext cx="7702861" cy="1157228"/>
          </a:xfrm>
          <a:prstGeom prst="rect">
            <a:avLst/>
          </a:prstGeom>
          <a:noFill/>
        </p:spPr>
        <p:txBody>
          <a:bodyPr wrap="square" lIns="121908" tIns="60954" rIns="121908" bIns="60954" rtlCol="0">
            <a:spAutoFit/>
          </a:bodyPr>
          <a:lstStyle/>
          <a:p>
            <a:pPr algn="just">
              <a:lnSpc>
                <a:spcPct val="120000"/>
              </a:lnSpc>
            </a:pPr>
            <a:r>
              <a:rPr lang="zh-CN" altLang="en-US" sz="1400" dirty="0">
                <a:cs typeface="+mn-ea"/>
                <a:sym typeface="+mn-lt"/>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endParaRPr lang="zh-CN" altLang="en-US" sz="1400" dirty="0">
              <a:cs typeface="+mn-ea"/>
              <a:sym typeface="+mn-lt"/>
            </a:endParaRPr>
          </a:p>
        </p:txBody>
      </p:sp>
      <p:sp>
        <p:nvSpPr>
          <p:cNvPr id="4" name="五角星 18"/>
          <p:cNvSpPr/>
          <p:nvPr/>
        </p:nvSpPr>
        <p:spPr>
          <a:xfrm rot="2134838">
            <a:off x="742256" y="1621879"/>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txBody>
          <a:bodyPr vert="horz" wrap="square" lIns="121908" tIns="60954" rIns="121908" bIns="60954" numCol="1" anchor="t" anchorCtr="0" compatLnSpc="1"/>
          <a:lstStyle/>
          <a:p>
            <a:endParaRPr lang="zh-CN" altLang="en-US">
              <a:cs typeface="+mn-ea"/>
              <a:sym typeface="+mn-lt"/>
            </a:endParaRPr>
          </a:p>
        </p:txBody>
      </p:sp>
      <p:grpSp>
        <p:nvGrpSpPr>
          <p:cNvPr id="5" name="组合 4"/>
          <p:cNvGrpSpPr/>
          <p:nvPr/>
        </p:nvGrpSpPr>
        <p:grpSpPr>
          <a:xfrm>
            <a:off x="1604457" y="2102106"/>
            <a:ext cx="500036" cy="502539"/>
            <a:chOff x="1912141" y="1824035"/>
            <a:chExt cx="488159" cy="490540"/>
          </a:xfrm>
          <a:solidFill>
            <a:srgbClr val="FFFFFF"/>
          </a:solidFill>
        </p:grpSpPr>
        <p:sp>
          <p:nvSpPr>
            <p:cNvPr id="6" name="饼形 5"/>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饼形 6"/>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8" name="TextBox 7"/>
          <p:cNvSpPr txBox="1"/>
          <p:nvPr/>
        </p:nvSpPr>
        <p:spPr>
          <a:xfrm>
            <a:off x="932525" y="2635694"/>
            <a:ext cx="1838614" cy="861775"/>
          </a:xfrm>
          <a:prstGeom prst="rect">
            <a:avLst/>
          </a:prstGeom>
          <a:noFill/>
        </p:spPr>
        <p:txBody>
          <a:bodyPr wrap="square" lIns="121908" tIns="60954" rIns="121908" bIns="60954"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dirty="0">
                <a:latin typeface="+mn-lt"/>
                <a:ea typeface="+mn-ea"/>
                <a:cs typeface="+mn-ea"/>
                <a:sym typeface="+mn-lt"/>
              </a:rPr>
              <a:t>最好</a:t>
            </a:r>
            <a:endParaRPr lang="en-US" altLang="zh-CN" sz="2400" dirty="0">
              <a:latin typeface="+mn-lt"/>
              <a:ea typeface="+mn-ea"/>
              <a:cs typeface="+mn-ea"/>
              <a:sym typeface="+mn-lt"/>
            </a:endParaRPr>
          </a:p>
          <a:p>
            <a:r>
              <a:rPr lang="zh-CN" altLang="en-US" sz="2400" dirty="0">
                <a:latin typeface="+mn-lt"/>
                <a:ea typeface="+mn-ea"/>
                <a:cs typeface="+mn-ea"/>
                <a:sym typeface="+mn-lt"/>
              </a:rPr>
              <a:t>数据分析</a:t>
            </a:r>
            <a:endParaRPr lang="zh-CN" altLang="en-US" sz="2400" dirty="0">
              <a:latin typeface="+mn-lt"/>
              <a:ea typeface="+mn-ea"/>
              <a:cs typeface="+mn-ea"/>
              <a:sym typeface="+mn-lt"/>
            </a:endParaRPr>
          </a:p>
        </p:txBody>
      </p:sp>
      <p:sp>
        <p:nvSpPr>
          <p:cNvPr id="9" name="五角星 18"/>
          <p:cNvSpPr/>
          <p:nvPr/>
        </p:nvSpPr>
        <p:spPr>
          <a:xfrm rot="2134838">
            <a:off x="3311232" y="1613412"/>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txBody>
          <a:bodyPr vert="horz" wrap="square" lIns="121908" tIns="60954" rIns="121908" bIns="60954" numCol="1" anchor="t" anchorCtr="0" compatLnSpc="1"/>
          <a:lstStyle/>
          <a:p>
            <a:endParaRPr lang="zh-CN" altLang="en-US" sz="3200">
              <a:cs typeface="+mn-ea"/>
              <a:sym typeface="+mn-lt"/>
            </a:endParaRPr>
          </a:p>
        </p:txBody>
      </p:sp>
      <p:sp>
        <p:nvSpPr>
          <p:cNvPr id="10" name="TextBox 9"/>
          <p:cNvSpPr txBox="1"/>
          <p:nvPr/>
        </p:nvSpPr>
        <p:spPr>
          <a:xfrm>
            <a:off x="3563741" y="2636750"/>
            <a:ext cx="1679221" cy="861775"/>
          </a:xfrm>
          <a:prstGeom prst="rect">
            <a:avLst/>
          </a:prstGeom>
          <a:noFill/>
        </p:spPr>
        <p:txBody>
          <a:bodyPr wrap="square" lIns="121908" tIns="60954" rIns="121908" bIns="60954"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dirty="0">
                <a:latin typeface="+mn-lt"/>
                <a:ea typeface="+mn-ea"/>
                <a:cs typeface="+mn-ea"/>
                <a:sym typeface="+mn-lt"/>
              </a:rPr>
              <a:t>顶尖</a:t>
            </a:r>
            <a:endParaRPr lang="en-US" altLang="zh-CN" sz="2400" dirty="0">
              <a:latin typeface="+mn-lt"/>
              <a:ea typeface="+mn-ea"/>
              <a:cs typeface="+mn-ea"/>
              <a:sym typeface="+mn-lt"/>
            </a:endParaRPr>
          </a:p>
          <a:p>
            <a:r>
              <a:rPr lang="zh-CN" altLang="en-US" sz="2400" dirty="0">
                <a:latin typeface="+mn-lt"/>
                <a:ea typeface="+mn-ea"/>
                <a:cs typeface="+mn-ea"/>
                <a:sym typeface="+mn-lt"/>
              </a:rPr>
              <a:t>合作者</a:t>
            </a:r>
            <a:endParaRPr lang="zh-CN" altLang="en-US" sz="2400" dirty="0">
              <a:latin typeface="+mn-lt"/>
              <a:ea typeface="+mn-ea"/>
              <a:cs typeface="+mn-ea"/>
              <a:sym typeface="+mn-lt"/>
            </a:endParaRPr>
          </a:p>
        </p:txBody>
      </p:sp>
      <p:sp>
        <p:nvSpPr>
          <p:cNvPr id="11" name="五角星 18"/>
          <p:cNvSpPr/>
          <p:nvPr/>
        </p:nvSpPr>
        <p:spPr>
          <a:xfrm rot="2134838">
            <a:off x="5903183" y="1613412"/>
            <a:ext cx="2198738" cy="2232317"/>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txBody>
          <a:bodyPr vert="horz" wrap="square" lIns="121908" tIns="60954" rIns="121908" bIns="60954" numCol="1" anchor="t" anchorCtr="0" compatLnSpc="1"/>
          <a:lstStyle/>
          <a:p>
            <a:endParaRPr lang="zh-CN" altLang="en-US" sz="3200">
              <a:cs typeface="+mn-ea"/>
              <a:sym typeface="+mn-lt"/>
            </a:endParaRPr>
          </a:p>
        </p:txBody>
      </p:sp>
      <p:sp>
        <p:nvSpPr>
          <p:cNvPr id="12" name="TextBox 11"/>
          <p:cNvSpPr txBox="1"/>
          <p:nvPr/>
        </p:nvSpPr>
        <p:spPr>
          <a:xfrm>
            <a:off x="6058051" y="2639926"/>
            <a:ext cx="1838614" cy="677096"/>
          </a:xfrm>
          <a:prstGeom prst="rect">
            <a:avLst/>
          </a:prstGeom>
          <a:noFill/>
        </p:spPr>
        <p:txBody>
          <a:bodyPr wrap="square" lIns="121908" tIns="60954" rIns="121908" bIns="60954" rtlCol="0">
            <a:spAutoFit/>
          </a:bodyPr>
          <a:lstStyle/>
          <a:p>
            <a:pPr algn="ctr"/>
            <a:r>
              <a:rPr lang="zh-CN" altLang="en-US" dirty="0">
                <a:solidFill>
                  <a:srgbClr val="FFFFFF"/>
                </a:solidFill>
                <a:cs typeface="+mn-ea"/>
                <a:sym typeface="+mn-lt"/>
              </a:rPr>
              <a:t>最好</a:t>
            </a:r>
            <a:endParaRPr lang="en-US" altLang="zh-CN" dirty="0">
              <a:solidFill>
                <a:srgbClr val="FFFFFF"/>
              </a:solidFill>
              <a:cs typeface="+mn-ea"/>
              <a:sym typeface="+mn-lt"/>
            </a:endParaRPr>
          </a:p>
          <a:p>
            <a:pPr algn="ctr"/>
            <a:r>
              <a:rPr lang="zh-CN" altLang="en-US" dirty="0">
                <a:solidFill>
                  <a:srgbClr val="FFFFFF"/>
                </a:solidFill>
                <a:cs typeface="+mn-ea"/>
                <a:sym typeface="+mn-lt"/>
              </a:rPr>
              <a:t>销售员</a:t>
            </a:r>
            <a:endParaRPr lang="zh-CN" altLang="en-US" dirty="0">
              <a:solidFill>
                <a:srgbClr val="FFFFFF"/>
              </a:solidFill>
              <a:cs typeface="+mn-ea"/>
              <a:sym typeface="+mn-lt"/>
            </a:endParaRPr>
          </a:p>
        </p:txBody>
      </p:sp>
      <p:grpSp>
        <p:nvGrpSpPr>
          <p:cNvPr id="13" name="组合 12"/>
          <p:cNvGrpSpPr/>
          <p:nvPr/>
        </p:nvGrpSpPr>
        <p:grpSpPr>
          <a:xfrm>
            <a:off x="4074201" y="2101080"/>
            <a:ext cx="683743" cy="480125"/>
            <a:chOff x="2409665" y="939861"/>
            <a:chExt cx="5638961" cy="3959164"/>
          </a:xfrm>
          <a:solidFill>
            <a:srgbClr val="FFFFFF"/>
          </a:solidFill>
        </p:grpSpPr>
        <p:sp>
          <p:nvSpPr>
            <p:cNvPr id="14"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cs typeface="+mn-ea"/>
                <a:sym typeface="+mn-lt"/>
              </a:endParaRPr>
            </a:p>
          </p:txBody>
        </p:sp>
        <p:sp>
          <p:nvSpPr>
            <p:cNvPr id="15"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cs typeface="+mn-ea"/>
                <a:sym typeface="+mn-lt"/>
              </a:endParaRPr>
            </a:p>
          </p:txBody>
        </p:sp>
        <p:sp>
          <p:nvSpPr>
            <p:cNvPr id="16"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cs typeface="+mn-ea"/>
                <a:sym typeface="+mn-lt"/>
              </a:endParaRPr>
            </a:p>
          </p:txBody>
        </p:sp>
      </p:grpSp>
      <p:sp>
        <p:nvSpPr>
          <p:cNvPr id="17" name="矩形 25"/>
          <p:cNvSpPr/>
          <p:nvPr/>
        </p:nvSpPr>
        <p:spPr>
          <a:xfrm>
            <a:off x="6722863" y="2074777"/>
            <a:ext cx="525534" cy="531864"/>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pic>
        <p:nvPicPr>
          <p:cNvPr id="18" name="Picture 8" descr="人生是一场一个人的旅程，无人可替代。总有..."/>
          <p:cNvPicPr>
            <a:picLocks noChangeAspect="1" noChangeArrowheads="1"/>
          </p:cNvPicPr>
          <p:nvPr/>
        </p:nvPicPr>
        <p:blipFill rotWithShape="1">
          <a:blip r:embed="rId1" cstate="screen">
            <a:grayscl/>
          </a:blip>
          <a:srcRect/>
          <a:stretch>
            <a:fillRect/>
          </a:stretch>
        </p:blipFill>
        <p:spPr bwMode="auto">
          <a:xfrm>
            <a:off x="8591955" y="1352472"/>
            <a:ext cx="3213247" cy="210360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是不是今日的下弦曾是十五的月圆？是不是眼..."/>
          <p:cNvPicPr>
            <a:picLocks noChangeAspect="1" noChangeArrowheads="1"/>
          </p:cNvPicPr>
          <p:nvPr/>
        </p:nvPicPr>
        <p:blipFill>
          <a:blip r:embed="rId2">
            <a:grayscl/>
          </a:blip>
          <a:srcRect/>
          <a:stretch>
            <a:fillRect/>
          </a:stretch>
        </p:blipFill>
        <p:spPr bwMode="auto">
          <a:xfrm>
            <a:off x="8591954" y="3820160"/>
            <a:ext cx="3199985" cy="2140824"/>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42"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7"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anim calcmode="lin" valueType="num">
                                      <p:cBhvr>
                                        <p:cTn id="61" dur="500" fill="hold"/>
                                        <p:tgtEl>
                                          <p:spTgt spid="19"/>
                                        </p:tgtEl>
                                        <p:attrNameLst>
                                          <p:attrName>ppt_x</p:attrName>
                                        </p:attrNameLst>
                                      </p:cBhvr>
                                      <p:tavLst>
                                        <p:tav tm="0">
                                          <p:val>
                                            <p:strVal val="#ppt_x"/>
                                          </p:val>
                                        </p:tav>
                                        <p:tav tm="100000">
                                          <p:val>
                                            <p:strVal val="#ppt_x"/>
                                          </p:val>
                                        </p:tav>
                                      </p:tavLst>
                                    </p:anim>
                                    <p:anim calcmode="lin" valueType="num">
                                      <p:cBhvr>
                                        <p:cTn id="62"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p:bldP spid="9" grpId="0" animBg="1"/>
      <p:bldP spid="10" grpId="0"/>
      <p:bldP spid="11" grpId="0" animBg="1"/>
      <p:bldP spid="12" grpId="0"/>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48950"/>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rPr>
              <a:t>成功项目展示</a:t>
            </a:r>
            <a:endPar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3" name="矩形 2"/>
          <p:cNvSpPr/>
          <p:nvPr/>
        </p:nvSpPr>
        <p:spPr>
          <a:xfrm>
            <a:off x="3419167" y="3162778"/>
            <a:ext cx="4227439" cy="584775"/>
          </a:xfrm>
          <a:prstGeom prst="rect">
            <a:avLst/>
          </a:prstGeom>
        </p:spPr>
        <p:txBody>
          <a:bodyPr wrap="none">
            <a:spAutoFit/>
          </a:bodyPr>
          <a:lstStyle/>
          <a:p>
            <a:r>
              <a:rPr lang="en-US" altLang="zh-CN" sz="3200" dirty="0">
                <a:solidFill>
                  <a:srgbClr val="3855A3"/>
                </a:solidFill>
                <a:latin typeface="方正细谭黑简体" panose="02000000000000000000" pitchFamily="2" charset="-122"/>
                <a:ea typeface="方正细谭黑简体" panose="02000000000000000000" pitchFamily="2" charset="-122"/>
                <a:cs typeface="+mn-ea"/>
                <a:sym typeface="+mn-lt"/>
              </a:rPr>
              <a:t>Fill in the title here</a:t>
            </a:r>
            <a:endParaRPr lang="zh-CN" altLang="en-US" sz="320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4" name="标题层"/>
          <p:cNvSpPr txBox="1"/>
          <p:nvPr/>
        </p:nvSpPr>
        <p:spPr bwMode="auto">
          <a:xfrm>
            <a:off x="6761585" y="1779371"/>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方正细谭黑简体" panose="02000000000000000000" pitchFamily="2" charset="-122"/>
                <a:ea typeface="方正细谭黑简体" panose="02000000000000000000" pitchFamily="2" charset="-122"/>
                <a:cs typeface="+mn-ea"/>
                <a:sym typeface="+mn-lt"/>
              </a:rPr>
              <a:t>03</a:t>
            </a:r>
            <a:endParaRPr lang="zh-CN" altLang="en-US" sz="10665" kern="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pic>
        <p:nvPicPr>
          <p:cNvPr id="5" name="图片 4"/>
          <p:cNvPicPr>
            <a:picLocks noChangeAspect="1"/>
          </p:cNvPicPr>
          <p:nvPr/>
        </p:nvPicPr>
        <p:blipFill>
          <a:blip r:embed="rId1" cstate="screen"/>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7"/>
          <p:cNvSpPr/>
          <p:nvPr/>
        </p:nvSpPr>
        <p:spPr bwMode="auto">
          <a:xfrm>
            <a:off x="1654963" y="1924960"/>
            <a:ext cx="1889301" cy="3429816"/>
          </a:xfrm>
          <a:custGeom>
            <a:avLst/>
            <a:gdLst>
              <a:gd name="T0" fmla="*/ 0 w 1682"/>
              <a:gd name="T1" fmla="*/ 148 h 2760"/>
              <a:gd name="T2" fmla="*/ 1682 w 1682"/>
              <a:gd name="T3" fmla="*/ 0 h 2760"/>
              <a:gd name="T4" fmla="*/ 1682 w 1682"/>
              <a:gd name="T5" fmla="*/ 2760 h 2760"/>
              <a:gd name="T6" fmla="*/ 0 w 1682"/>
              <a:gd name="T7" fmla="*/ 2597 h 2760"/>
              <a:gd name="T8" fmla="*/ 0 w 1682"/>
              <a:gd name="T9" fmla="*/ 148 h 2760"/>
            </a:gdLst>
            <a:ahLst/>
            <a:cxnLst>
              <a:cxn ang="0">
                <a:pos x="T0" y="T1"/>
              </a:cxn>
              <a:cxn ang="0">
                <a:pos x="T2" y="T3"/>
              </a:cxn>
              <a:cxn ang="0">
                <a:pos x="T4" y="T5"/>
              </a:cxn>
              <a:cxn ang="0">
                <a:pos x="T6" y="T7"/>
              </a:cxn>
              <a:cxn ang="0">
                <a:pos x="T8" y="T9"/>
              </a:cxn>
            </a:cxnLst>
            <a:rect l="0" t="0" r="r" b="b"/>
            <a:pathLst>
              <a:path w="1682" h="2760">
                <a:moveTo>
                  <a:pt x="0" y="148"/>
                </a:moveTo>
                <a:lnTo>
                  <a:pt x="1682" y="0"/>
                </a:lnTo>
                <a:lnTo>
                  <a:pt x="1682" y="2760"/>
                </a:lnTo>
                <a:lnTo>
                  <a:pt x="0" y="2597"/>
                </a:lnTo>
                <a:lnTo>
                  <a:pt x="0" y="148"/>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0" name="Freeform 8"/>
          <p:cNvSpPr/>
          <p:nvPr/>
        </p:nvSpPr>
        <p:spPr bwMode="auto">
          <a:xfrm>
            <a:off x="3544263" y="1916832"/>
            <a:ext cx="2046626" cy="3429816"/>
          </a:xfrm>
          <a:custGeom>
            <a:avLst/>
            <a:gdLst>
              <a:gd name="T0" fmla="*/ 1649 w 1649"/>
              <a:gd name="T1" fmla="*/ 148 h 2760"/>
              <a:gd name="T2" fmla="*/ 0 w 1649"/>
              <a:gd name="T3" fmla="*/ 0 h 2760"/>
              <a:gd name="T4" fmla="*/ 0 w 1649"/>
              <a:gd name="T5" fmla="*/ 2760 h 2760"/>
              <a:gd name="T6" fmla="*/ 1649 w 1649"/>
              <a:gd name="T7" fmla="*/ 2597 h 2760"/>
              <a:gd name="T8" fmla="*/ 1649 w 1649"/>
              <a:gd name="T9" fmla="*/ 148 h 2760"/>
            </a:gdLst>
            <a:ahLst/>
            <a:cxnLst>
              <a:cxn ang="0">
                <a:pos x="T0" y="T1"/>
              </a:cxn>
              <a:cxn ang="0">
                <a:pos x="T2" y="T3"/>
              </a:cxn>
              <a:cxn ang="0">
                <a:pos x="T4" y="T5"/>
              </a:cxn>
              <a:cxn ang="0">
                <a:pos x="T6" y="T7"/>
              </a:cxn>
              <a:cxn ang="0">
                <a:pos x="T8" y="T9"/>
              </a:cxn>
            </a:cxnLst>
            <a:rect l="0" t="0" r="r" b="b"/>
            <a:pathLst>
              <a:path w="1649" h="2760">
                <a:moveTo>
                  <a:pt x="1649" y="148"/>
                </a:moveTo>
                <a:lnTo>
                  <a:pt x="0" y="0"/>
                </a:lnTo>
                <a:lnTo>
                  <a:pt x="0" y="2760"/>
                </a:lnTo>
                <a:lnTo>
                  <a:pt x="1649" y="2597"/>
                </a:lnTo>
                <a:lnTo>
                  <a:pt x="1649" y="148"/>
                </a:lnTo>
                <a:close/>
              </a:path>
            </a:pathLst>
          </a:custGeom>
          <a:blipFill>
            <a:blip r:embed="rId1" cstate="screen"/>
            <a:stretch>
              <a:fillRect/>
            </a:stretch>
          </a:blip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grpSp>
        <p:nvGrpSpPr>
          <p:cNvPr id="15" name="组合 14"/>
          <p:cNvGrpSpPr/>
          <p:nvPr/>
        </p:nvGrpSpPr>
        <p:grpSpPr>
          <a:xfrm rot="5400000">
            <a:off x="7351551" y="2874078"/>
            <a:ext cx="1500095" cy="2901872"/>
            <a:chOff x="5848389" y="3169617"/>
            <a:chExt cx="1735035" cy="947450"/>
          </a:xfrm>
        </p:grpSpPr>
        <p:sp>
          <p:nvSpPr>
            <p:cNvPr id="18" name="圆角矩形 17"/>
            <p:cNvSpPr/>
            <p:nvPr/>
          </p:nvSpPr>
          <p:spPr>
            <a:xfrm>
              <a:off x="58483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19" name="圆角矩形 18"/>
            <p:cNvSpPr/>
            <p:nvPr/>
          </p:nvSpPr>
          <p:spPr>
            <a:xfrm>
              <a:off x="63870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20" name="圆角矩形 19"/>
            <p:cNvSpPr/>
            <p:nvPr/>
          </p:nvSpPr>
          <p:spPr>
            <a:xfrm>
              <a:off x="6858693"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21" name="圆角矩形 20"/>
            <p:cNvSpPr/>
            <p:nvPr/>
          </p:nvSpPr>
          <p:spPr>
            <a:xfrm>
              <a:off x="7328715"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22" name="圆角矩形 21"/>
            <p:cNvSpPr/>
            <p:nvPr/>
          </p:nvSpPr>
          <p:spPr>
            <a:xfrm>
              <a:off x="5848389" y="3561497"/>
              <a:ext cx="254709" cy="55556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23" name="圆角矩形 22"/>
            <p:cNvSpPr/>
            <p:nvPr/>
          </p:nvSpPr>
          <p:spPr>
            <a:xfrm>
              <a:off x="6387089" y="3386255"/>
              <a:ext cx="254709" cy="730811"/>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24" name="圆角矩形 23"/>
            <p:cNvSpPr/>
            <p:nvPr/>
          </p:nvSpPr>
          <p:spPr>
            <a:xfrm>
              <a:off x="6858693" y="3643343"/>
              <a:ext cx="254709" cy="47372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25" name="圆角矩形 24"/>
            <p:cNvSpPr/>
            <p:nvPr/>
          </p:nvSpPr>
          <p:spPr>
            <a:xfrm>
              <a:off x="7328715" y="3386255"/>
              <a:ext cx="254709" cy="73081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grpSp>
      <p:sp>
        <p:nvSpPr>
          <p:cNvPr id="26" name="TextBox 25"/>
          <p:cNvSpPr txBox="1"/>
          <p:nvPr/>
        </p:nvSpPr>
        <p:spPr>
          <a:xfrm>
            <a:off x="6192501" y="3538890"/>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sp>
        <p:nvSpPr>
          <p:cNvPr id="27" name="TextBox 26"/>
          <p:cNvSpPr txBox="1"/>
          <p:nvPr/>
        </p:nvSpPr>
        <p:spPr>
          <a:xfrm>
            <a:off x="6184374" y="4001854"/>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sp>
        <p:nvSpPr>
          <p:cNvPr id="28" name="TextBox 27"/>
          <p:cNvSpPr txBox="1"/>
          <p:nvPr/>
        </p:nvSpPr>
        <p:spPr>
          <a:xfrm>
            <a:off x="6202112" y="4391882"/>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sp>
        <p:nvSpPr>
          <p:cNvPr id="29" name="TextBox 28"/>
          <p:cNvSpPr txBox="1"/>
          <p:nvPr/>
        </p:nvSpPr>
        <p:spPr>
          <a:xfrm>
            <a:off x="6192501" y="4854844"/>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cxnSp>
        <p:nvCxnSpPr>
          <p:cNvPr id="17" name="直接连接符 16"/>
          <p:cNvCxnSpPr/>
          <p:nvPr/>
        </p:nvCxnSpPr>
        <p:spPr>
          <a:xfrm>
            <a:off x="6298045" y="3250856"/>
            <a:ext cx="42144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143740" y="2607359"/>
            <a:ext cx="4560772" cy="601050"/>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cs typeface="+mn-ea"/>
              <a:sym typeface="+mn-lt"/>
            </a:endParaRPr>
          </a:p>
        </p:txBody>
      </p:sp>
      <p:grpSp>
        <p:nvGrpSpPr>
          <p:cNvPr id="3" name="组合 2"/>
          <p:cNvGrpSpPr/>
          <p:nvPr/>
        </p:nvGrpSpPr>
        <p:grpSpPr>
          <a:xfrm>
            <a:off x="9878409" y="3538896"/>
            <a:ext cx="375726" cy="214939"/>
            <a:chOff x="7162983" y="2920625"/>
            <a:chExt cx="281831" cy="161204"/>
          </a:xfrm>
        </p:grpSpPr>
        <p:sp>
          <p:nvSpPr>
            <p:cNvPr id="31" name="圆角矩形 30"/>
            <p:cNvSpPr/>
            <p:nvPr/>
          </p:nvSpPr>
          <p:spPr>
            <a:xfrm>
              <a:off x="7221724" y="2921029"/>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TextBox 41"/>
            <p:cNvSpPr txBox="1"/>
            <p:nvPr/>
          </p:nvSpPr>
          <p:spPr>
            <a:xfrm>
              <a:off x="7162983" y="2920625"/>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45%</a:t>
              </a:r>
              <a:endParaRPr lang="zh-CN" altLang="en-US" sz="900" dirty="0">
                <a:solidFill>
                  <a:srgbClr val="FFFFFF"/>
                </a:solidFill>
                <a:cs typeface="+mn-ea"/>
                <a:sym typeface="+mn-lt"/>
              </a:endParaRPr>
            </a:p>
          </p:txBody>
        </p:sp>
      </p:grpSp>
      <p:grpSp>
        <p:nvGrpSpPr>
          <p:cNvPr id="4" name="组合 3"/>
          <p:cNvGrpSpPr/>
          <p:nvPr/>
        </p:nvGrpSpPr>
        <p:grpSpPr>
          <a:xfrm>
            <a:off x="9889009" y="3960776"/>
            <a:ext cx="375726" cy="229175"/>
            <a:chOff x="7170934" y="3194363"/>
            <a:chExt cx="281831" cy="171881"/>
          </a:xfrm>
        </p:grpSpPr>
        <p:sp>
          <p:nvSpPr>
            <p:cNvPr id="38" name="圆角矩形 37"/>
            <p:cNvSpPr/>
            <p:nvPr/>
          </p:nvSpPr>
          <p:spPr>
            <a:xfrm>
              <a:off x="7221724" y="3205444"/>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TextBox 42"/>
            <p:cNvSpPr txBox="1"/>
            <p:nvPr/>
          </p:nvSpPr>
          <p:spPr>
            <a:xfrm>
              <a:off x="7170934" y="3194363"/>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80%</a:t>
              </a:r>
              <a:endParaRPr lang="zh-CN" altLang="en-US" sz="900" dirty="0">
                <a:solidFill>
                  <a:srgbClr val="FFFFFF"/>
                </a:solidFill>
                <a:cs typeface="+mn-ea"/>
                <a:sym typeface="+mn-lt"/>
              </a:endParaRPr>
            </a:p>
          </p:txBody>
        </p:sp>
      </p:grpSp>
      <p:grpSp>
        <p:nvGrpSpPr>
          <p:cNvPr id="5" name="组合 4"/>
          <p:cNvGrpSpPr/>
          <p:nvPr/>
        </p:nvGrpSpPr>
        <p:grpSpPr>
          <a:xfrm>
            <a:off x="9878409" y="4432744"/>
            <a:ext cx="375726" cy="225175"/>
            <a:chOff x="7162983" y="3459514"/>
            <a:chExt cx="281831" cy="168881"/>
          </a:xfrm>
        </p:grpSpPr>
        <p:sp>
          <p:nvSpPr>
            <p:cNvPr id="39" name="圆角矩形 38"/>
            <p:cNvSpPr/>
            <p:nvPr/>
          </p:nvSpPr>
          <p:spPr>
            <a:xfrm>
              <a:off x="7221724" y="3467595"/>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TextBox 43"/>
            <p:cNvSpPr txBox="1"/>
            <p:nvPr/>
          </p:nvSpPr>
          <p:spPr>
            <a:xfrm>
              <a:off x="7162983" y="3459514"/>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35%</a:t>
              </a:r>
              <a:endParaRPr lang="zh-CN" altLang="en-US" sz="900" dirty="0">
                <a:solidFill>
                  <a:srgbClr val="FFFFFF"/>
                </a:solidFill>
                <a:cs typeface="+mn-ea"/>
                <a:sym typeface="+mn-lt"/>
              </a:endParaRPr>
            </a:p>
          </p:txBody>
        </p:sp>
      </p:grpSp>
      <p:grpSp>
        <p:nvGrpSpPr>
          <p:cNvPr id="6" name="组合 5"/>
          <p:cNvGrpSpPr/>
          <p:nvPr/>
        </p:nvGrpSpPr>
        <p:grpSpPr>
          <a:xfrm>
            <a:off x="9889009" y="4820704"/>
            <a:ext cx="375726" cy="229712"/>
            <a:chOff x="7170934" y="3717427"/>
            <a:chExt cx="281831" cy="172284"/>
          </a:xfrm>
        </p:grpSpPr>
        <p:sp>
          <p:nvSpPr>
            <p:cNvPr id="40" name="圆角矩形 39"/>
            <p:cNvSpPr/>
            <p:nvPr/>
          </p:nvSpPr>
          <p:spPr>
            <a:xfrm>
              <a:off x="7221724" y="3728911"/>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TextBox 44"/>
            <p:cNvSpPr txBox="1"/>
            <p:nvPr/>
          </p:nvSpPr>
          <p:spPr>
            <a:xfrm>
              <a:off x="7170934" y="3717427"/>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75%</a:t>
              </a:r>
              <a:endParaRPr lang="zh-CN" altLang="en-US" sz="900" dirty="0">
                <a:solidFill>
                  <a:srgbClr val="FFFFFF"/>
                </a:solidFill>
                <a:cs typeface="+mn-ea"/>
                <a:sym typeface="+mn-lt"/>
              </a:endParaRPr>
            </a:p>
          </p:txBody>
        </p:sp>
      </p:grpSp>
      <p:grpSp>
        <p:nvGrpSpPr>
          <p:cNvPr id="2" name="组合 1"/>
          <p:cNvGrpSpPr/>
          <p:nvPr/>
        </p:nvGrpSpPr>
        <p:grpSpPr>
          <a:xfrm>
            <a:off x="1971221" y="2961952"/>
            <a:ext cx="1159292" cy="1470539"/>
            <a:chOff x="2762932" y="2502823"/>
            <a:chExt cx="869582" cy="1102904"/>
          </a:xfrm>
        </p:grpSpPr>
        <p:grpSp>
          <p:nvGrpSpPr>
            <p:cNvPr id="47" name="组合 46"/>
            <p:cNvGrpSpPr/>
            <p:nvPr/>
          </p:nvGrpSpPr>
          <p:grpSpPr>
            <a:xfrm>
              <a:off x="2894040" y="2502823"/>
              <a:ext cx="603540" cy="610152"/>
              <a:chOff x="4103776" y="817151"/>
              <a:chExt cx="1210217" cy="1223476"/>
            </a:xfrm>
          </p:grpSpPr>
          <p:sp>
            <p:nvSpPr>
              <p:cNvPr id="48" name="AutoShape 6"/>
              <p:cNvSpPr/>
              <p:nvPr/>
            </p:nvSpPr>
            <p:spPr bwMode="auto">
              <a:xfrm rot="10800000">
                <a:off x="4103776"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sym typeface="+mn-lt"/>
                </a:endParaRPr>
              </a:p>
            </p:txBody>
          </p:sp>
          <p:sp>
            <p:nvSpPr>
              <p:cNvPr id="49" name="AutoShape 7"/>
              <p:cNvSpPr/>
              <p:nvPr/>
            </p:nvSpPr>
            <p:spPr bwMode="auto">
              <a:xfrm rot="10800000">
                <a:off x="4746040"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sym typeface="+mn-lt"/>
                </a:endParaRPr>
              </a:p>
            </p:txBody>
          </p:sp>
          <p:sp>
            <p:nvSpPr>
              <p:cNvPr id="50" name="AutoShape 8"/>
              <p:cNvSpPr/>
              <p:nvPr/>
            </p:nvSpPr>
            <p:spPr bwMode="auto">
              <a:xfrm rot="10800000">
                <a:off x="4424907" y="817151"/>
                <a:ext cx="567953" cy="658184"/>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sym typeface="+mn-lt"/>
                </a:endParaRPr>
              </a:p>
            </p:txBody>
          </p:sp>
        </p:grpSp>
        <p:grpSp>
          <p:nvGrpSpPr>
            <p:cNvPr id="51" name="组合 50"/>
            <p:cNvGrpSpPr/>
            <p:nvPr/>
          </p:nvGrpSpPr>
          <p:grpSpPr>
            <a:xfrm>
              <a:off x="2762932" y="3178791"/>
              <a:ext cx="869582" cy="426936"/>
              <a:chOff x="551376" y="4474878"/>
              <a:chExt cx="560254" cy="275067"/>
            </a:xfrm>
          </p:grpSpPr>
          <p:sp>
            <p:nvSpPr>
              <p:cNvPr id="52" name="TextBox 51"/>
              <p:cNvSpPr txBox="1"/>
              <p:nvPr/>
            </p:nvSpPr>
            <p:spPr>
              <a:xfrm>
                <a:off x="562977" y="4638404"/>
                <a:ext cx="462643" cy="111541"/>
              </a:xfrm>
              <a:prstGeom prst="rect">
                <a:avLst/>
              </a:prstGeom>
              <a:noFill/>
            </p:spPr>
            <p:txBody>
              <a:bodyPr wrap="none" rtlCol="0">
                <a:spAutoFit/>
              </a:bodyPr>
              <a:lstStyle/>
              <a:p>
                <a:r>
                  <a:rPr lang="en-US" altLang="zh-CN" sz="900" dirty="0">
                    <a:solidFill>
                      <a:srgbClr val="FFFFFF"/>
                    </a:solidFill>
                    <a:cs typeface="+mn-ea"/>
                    <a:sym typeface="+mn-lt"/>
                  </a:rPr>
                  <a:t>WIN  DETAILS</a:t>
                </a:r>
                <a:endParaRPr lang="zh-CN" altLang="en-US" sz="900" dirty="0">
                  <a:solidFill>
                    <a:srgbClr val="FFFFFF"/>
                  </a:solidFill>
                  <a:cs typeface="+mn-ea"/>
                  <a:sym typeface="+mn-lt"/>
                </a:endParaRPr>
              </a:p>
            </p:txBody>
          </p:sp>
          <p:sp>
            <p:nvSpPr>
              <p:cNvPr id="53" name="TextBox 52"/>
              <p:cNvSpPr txBox="1"/>
              <p:nvPr/>
            </p:nvSpPr>
            <p:spPr>
              <a:xfrm>
                <a:off x="551376" y="4474878"/>
                <a:ext cx="560254" cy="185901"/>
              </a:xfrm>
              <a:prstGeom prst="rect">
                <a:avLst/>
              </a:prstGeom>
              <a:noFill/>
            </p:spPr>
            <p:txBody>
              <a:bodyPr wrap="none" rtlCol="0">
                <a:spAutoFit/>
              </a:bodyPr>
              <a:lstStyle/>
              <a:p>
                <a:r>
                  <a:rPr lang="zh-CN" altLang="en-US" sz="1900" dirty="0">
                    <a:solidFill>
                      <a:srgbClr val="FFFFFF"/>
                    </a:solidFill>
                    <a:cs typeface="+mn-ea"/>
                    <a:sym typeface="+mn-lt"/>
                  </a:rPr>
                  <a:t>赢在细节</a:t>
                </a:r>
                <a:endParaRPr lang="zh-CN" altLang="en-US" sz="1900" dirty="0">
                  <a:solidFill>
                    <a:srgbClr val="FFFFFF"/>
                  </a:solidFill>
                  <a:cs typeface="+mn-ea"/>
                  <a:sym typeface="+mn-lt"/>
                </a:endParaRPr>
              </a:p>
            </p:txBody>
          </p:sp>
        </p:grpSp>
      </p:grpSp>
      <p:sp>
        <p:nvSpPr>
          <p:cNvPr id="69" name="TextBox 68"/>
          <p:cNvSpPr txBox="1"/>
          <p:nvPr/>
        </p:nvSpPr>
        <p:spPr>
          <a:xfrm>
            <a:off x="6123482" y="2325878"/>
            <a:ext cx="3602011" cy="307776"/>
          </a:xfrm>
          <a:prstGeom prst="rect">
            <a:avLst/>
          </a:prstGeom>
          <a:noFill/>
        </p:spPr>
        <p:txBody>
          <a:bodyPr wrap="square" lIns="121908" tIns="60954" rIns="121908" bIns="60954" rtlCol="0">
            <a:spAutoFit/>
          </a:bodyPr>
          <a:lstStyle/>
          <a:p>
            <a:r>
              <a:rPr lang="en-US" altLang="zh-CN" sz="1200" spc="133" dirty="0">
                <a:solidFill>
                  <a:schemeClr val="bg1">
                    <a:lumMod val="50000"/>
                  </a:schemeClr>
                </a:solidFill>
                <a:cs typeface="+mn-ea"/>
                <a:sym typeface="+mn-lt"/>
              </a:rPr>
              <a:t>Replacement Names Became Post</a:t>
            </a:r>
            <a:endParaRPr lang="zh-CN" altLang="en-US" sz="1200" spc="133" dirty="0">
              <a:solidFill>
                <a:schemeClr val="bg1">
                  <a:lumMod val="50000"/>
                </a:schemeClr>
              </a:solidFill>
              <a:cs typeface="+mn-ea"/>
              <a:sym typeface="+mn-lt"/>
            </a:endParaRPr>
          </a:p>
        </p:txBody>
      </p:sp>
      <p:sp>
        <p:nvSpPr>
          <p:cNvPr id="70" name="TextBox 69"/>
          <p:cNvSpPr txBox="1"/>
          <p:nvPr/>
        </p:nvSpPr>
        <p:spPr>
          <a:xfrm>
            <a:off x="6107789" y="1978160"/>
            <a:ext cx="2140384" cy="451405"/>
          </a:xfrm>
          <a:prstGeom prst="rect">
            <a:avLst/>
          </a:prstGeom>
          <a:noFill/>
        </p:spPr>
        <p:txBody>
          <a:bodyPr wrap="square" lIns="121908" tIns="60954" rIns="121908" bIns="60954" rtlCol="0">
            <a:spAutoFit/>
          </a:bodyPr>
          <a:lstStyle/>
          <a:p>
            <a:pPr lvl="0"/>
            <a:r>
              <a:rPr lang="zh-CN" altLang="en-US" sz="2100" spc="133" dirty="0">
                <a:solidFill>
                  <a:schemeClr val="accent3"/>
                </a:solidFill>
                <a:cs typeface="+mn-ea"/>
                <a:sym typeface="+mn-lt"/>
              </a:rPr>
              <a:t>代用名 </a:t>
            </a:r>
            <a:r>
              <a:rPr lang="zh-CN" altLang="en-US" sz="1500" spc="133" dirty="0">
                <a:solidFill>
                  <a:schemeClr val="accent2"/>
                </a:solidFill>
                <a:cs typeface="+mn-ea"/>
                <a:sym typeface="+mn-lt"/>
              </a:rPr>
              <a:t>就任职位</a:t>
            </a:r>
            <a:endParaRPr lang="zh-CN" altLang="en-US" sz="1500" spc="133" dirty="0">
              <a:solidFill>
                <a:schemeClr val="accent2"/>
              </a:solidFill>
              <a:cs typeface="+mn-ea"/>
              <a:sym typeface="+mn-lt"/>
            </a:endParaRPr>
          </a:p>
        </p:txBody>
      </p:sp>
      <p:sp>
        <p:nvSpPr>
          <p:cNvPr id="7" name="标题 6"/>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0"/>
                                        </p:tgtEl>
                                        <p:attrNameLst>
                                          <p:attrName>style.visibility</p:attrName>
                                        </p:attrNameLst>
                                      </p:cBhvr>
                                      <p:to>
                                        <p:strVal val="visible"/>
                                      </p:to>
                                    </p:set>
                                    <p:anim calcmode="lin" valueType="num">
                                      <p:cBhvr>
                                        <p:cTn id="22"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0"/>
                                        </p:tgtEl>
                                        <p:attrNameLst>
                                          <p:attrName>ppt_y</p:attrName>
                                        </p:attrNameLst>
                                      </p:cBhvr>
                                      <p:tavLst>
                                        <p:tav tm="0">
                                          <p:val>
                                            <p:strVal val="#ppt_y"/>
                                          </p:val>
                                        </p:tav>
                                        <p:tav tm="100000">
                                          <p:val>
                                            <p:strVal val="#ppt_y"/>
                                          </p:val>
                                        </p:tav>
                                      </p:tavLst>
                                    </p:anim>
                                    <p:anim calcmode="lin" valueType="num">
                                      <p:cBhvr>
                                        <p:cTn id="24"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300"/>
                                        <p:tgtEl>
                                          <p:spTgt spid="69"/>
                                        </p:tgtEl>
                                      </p:cBhvr>
                                    </p:animEffect>
                                    <p:anim calcmode="lin" valueType="num">
                                      <p:cBhvr>
                                        <p:cTn id="30" dur="300" fill="hold"/>
                                        <p:tgtEl>
                                          <p:spTgt spid="69"/>
                                        </p:tgtEl>
                                        <p:attrNameLst>
                                          <p:attrName>ppt_x</p:attrName>
                                        </p:attrNameLst>
                                      </p:cBhvr>
                                      <p:tavLst>
                                        <p:tav tm="0">
                                          <p:val>
                                            <p:strVal val="#ppt_x"/>
                                          </p:val>
                                        </p:tav>
                                        <p:tav tm="100000">
                                          <p:val>
                                            <p:strVal val="#ppt_x"/>
                                          </p:val>
                                        </p:tav>
                                      </p:tavLst>
                                    </p:anim>
                                    <p:anim calcmode="lin" valueType="num">
                                      <p:cBhvr>
                                        <p:cTn id="31" dur="300" fill="hold"/>
                                        <p:tgtEl>
                                          <p:spTgt spid="69"/>
                                        </p:tgtEl>
                                        <p:attrNameLst>
                                          <p:attrName>ppt_y</p:attrName>
                                        </p:attrNameLst>
                                      </p:cBhvr>
                                      <p:tavLst>
                                        <p:tav tm="0">
                                          <p:val>
                                            <p:strVal val="#ppt_y+.1"/>
                                          </p:val>
                                        </p:tav>
                                        <p:tav tm="100000">
                                          <p:val>
                                            <p:strVal val="#ppt_y"/>
                                          </p:val>
                                        </p:tav>
                                      </p:tavLst>
                                    </p:anim>
                                  </p:childTnLst>
                                </p:cTn>
                              </p:par>
                            </p:childTnLst>
                          </p:cTn>
                        </p:par>
                        <p:par>
                          <p:cTn id="32" fill="hold">
                            <p:stCondLst>
                              <p:cond delay="1850"/>
                            </p:stCondLst>
                            <p:childTnLst>
                              <p:par>
                                <p:cTn id="33" presetID="19" presetClass="entr" presetSubtype="5" fill="hold" grpId="0" nodeType="afterEffect">
                                  <p:stCondLst>
                                    <p:cond delay="0"/>
                                  </p:stCondLst>
                                  <p:iterate type="lt">
                                    <p:tmPct val="10000"/>
                                  </p:iterate>
                                  <p:childTnLst>
                                    <p:set>
                                      <p:cBhvr>
                                        <p:cTn id="34" dur="1" fill="hold">
                                          <p:stCondLst>
                                            <p:cond delay="0"/>
                                          </p:stCondLst>
                                        </p:cTn>
                                        <p:tgtEl>
                                          <p:spTgt spid="34"/>
                                        </p:tgtEl>
                                        <p:attrNameLst>
                                          <p:attrName>style.visibility</p:attrName>
                                        </p:attrNameLst>
                                      </p:cBhvr>
                                      <p:to>
                                        <p:strVal val="visible"/>
                                      </p:to>
                                    </p:set>
                                    <p:anim calcmode="lin" valueType="num">
                                      <p:cBhvr>
                                        <p:cTn id="35" dur="300" fill="hold"/>
                                        <p:tgtEl>
                                          <p:spTgt spid="34"/>
                                        </p:tgtEl>
                                        <p:attrNameLst>
                                          <p:attrName>ppt_w</p:attrName>
                                        </p:attrNameLst>
                                      </p:cBhvr>
                                      <p:tavLst>
                                        <p:tav tm="0">
                                          <p:val>
                                            <p:strVal val="#ppt_w"/>
                                          </p:val>
                                        </p:tav>
                                        <p:tav tm="100000">
                                          <p:val>
                                            <p:strVal val="#ppt_w"/>
                                          </p:val>
                                        </p:tav>
                                      </p:tavLst>
                                    </p:anim>
                                    <p:anim calcmode="lin" valueType="num">
                                      <p:cBhvr>
                                        <p:cTn id="36" dur="300" fill="hold"/>
                                        <p:tgtEl>
                                          <p:spTgt spid="34"/>
                                        </p:tgtEl>
                                        <p:attrNameLst>
                                          <p:attrName>ppt_h</p:attrName>
                                        </p:attrNameLst>
                                      </p:cBhvr>
                                      <p:tavLst>
                                        <p:tav tm="0" fmla="#ppt_h*sin(2.5*pi*$)">
                                          <p:val>
                                            <p:fltVal val="0"/>
                                          </p:val>
                                        </p:tav>
                                        <p:tav tm="100000">
                                          <p:val>
                                            <p:fltVal val="1"/>
                                          </p:val>
                                        </p:tav>
                                      </p:tavLst>
                                    </p:anim>
                                  </p:childTnLst>
                                </p:cTn>
                              </p:par>
                            </p:childTnLst>
                          </p:cTn>
                        </p:par>
                        <p:par>
                          <p:cTn id="37" fill="hold">
                            <p:stCondLst>
                              <p:cond delay="3920"/>
                            </p:stCondLst>
                            <p:childTnLst>
                              <p:par>
                                <p:cTn id="38" presetID="22" presetClass="entr" presetSubtype="8"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par>
                          <p:cTn id="41" fill="hold">
                            <p:stCondLst>
                              <p:cond delay="4420"/>
                            </p:stCondLst>
                            <p:childTnLst>
                              <p:par>
                                <p:cTn id="42" presetID="2" presetClass="entr" presetSubtype="4"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ppt_x"/>
                                          </p:val>
                                        </p:tav>
                                        <p:tav tm="100000">
                                          <p:val>
                                            <p:strVal val="#ppt_x"/>
                                          </p:val>
                                        </p:tav>
                                      </p:tavLst>
                                    </p:anim>
                                    <p:anim calcmode="lin" valueType="num">
                                      <p:cBhvr additive="base">
                                        <p:cTn id="57" dur="500" fill="hold"/>
                                        <p:tgtEl>
                                          <p:spTgt spid="29"/>
                                        </p:tgtEl>
                                        <p:attrNameLst>
                                          <p:attrName>ppt_y</p:attrName>
                                        </p:attrNameLst>
                                      </p:cBhvr>
                                      <p:tavLst>
                                        <p:tav tm="0">
                                          <p:val>
                                            <p:strVal val="1+#ppt_h/2"/>
                                          </p:val>
                                        </p:tav>
                                        <p:tav tm="100000">
                                          <p:val>
                                            <p:strVal val="#ppt_y"/>
                                          </p:val>
                                        </p:tav>
                                      </p:tavLst>
                                    </p:anim>
                                  </p:childTnLst>
                                </p:cTn>
                              </p:par>
                            </p:childTnLst>
                          </p:cTn>
                        </p:par>
                        <p:par>
                          <p:cTn id="58" fill="hold">
                            <p:stCondLst>
                              <p:cond delay="4920"/>
                            </p:stCondLst>
                            <p:childTnLst>
                              <p:par>
                                <p:cTn id="59" presetID="22" presetClass="entr" presetSubtype="8"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par>
                          <p:cTn id="62" fill="hold">
                            <p:stCondLst>
                              <p:cond delay="5420"/>
                            </p:stCondLst>
                            <p:childTnLst>
                              <p:par>
                                <p:cTn id="63" presetID="53" presetClass="entr" presetSubtype="16"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animEffect transition="in" filter="fade">
                                      <p:cBhvr>
                                        <p:cTn id="67" dur="500"/>
                                        <p:tgtEl>
                                          <p:spTgt spid="3"/>
                                        </p:tgtEl>
                                      </p:cBhvr>
                                    </p:animEffect>
                                  </p:childTnLst>
                                </p:cTn>
                              </p:par>
                              <p:par>
                                <p:cTn id="68" presetID="53" presetClass="entr" presetSubtype="16" fill="hold" nodeType="with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p:cTn id="70" dur="500" fill="hold"/>
                                        <p:tgtEl>
                                          <p:spTgt spid="4"/>
                                        </p:tgtEl>
                                        <p:attrNameLst>
                                          <p:attrName>ppt_w</p:attrName>
                                        </p:attrNameLst>
                                      </p:cBhvr>
                                      <p:tavLst>
                                        <p:tav tm="0">
                                          <p:val>
                                            <p:fltVal val="0"/>
                                          </p:val>
                                        </p:tav>
                                        <p:tav tm="100000">
                                          <p:val>
                                            <p:strVal val="#ppt_w"/>
                                          </p:val>
                                        </p:tav>
                                      </p:tavLst>
                                    </p:anim>
                                    <p:anim calcmode="lin" valueType="num">
                                      <p:cBhvr>
                                        <p:cTn id="71" dur="500" fill="hold"/>
                                        <p:tgtEl>
                                          <p:spTgt spid="4"/>
                                        </p:tgtEl>
                                        <p:attrNameLst>
                                          <p:attrName>ppt_h</p:attrName>
                                        </p:attrNameLst>
                                      </p:cBhvr>
                                      <p:tavLst>
                                        <p:tav tm="0">
                                          <p:val>
                                            <p:fltVal val="0"/>
                                          </p:val>
                                        </p:tav>
                                        <p:tav tm="100000">
                                          <p:val>
                                            <p:strVal val="#ppt_h"/>
                                          </p:val>
                                        </p:tav>
                                      </p:tavLst>
                                    </p:anim>
                                    <p:animEffect transition="in" filter="fade">
                                      <p:cBhvr>
                                        <p:cTn id="72" dur="500"/>
                                        <p:tgtEl>
                                          <p:spTgt spid="4"/>
                                        </p:tgtEl>
                                      </p:cBhvr>
                                    </p:animEffect>
                                  </p:childTnLst>
                                </p:cTn>
                              </p:par>
                              <p:par>
                                <p:cTn id="73" presetID="53" presetClass="entr" presetSubtype="16" fill="hold" nodeType="with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p:cTn id="75" dur="500" fill="hold"/>
                                        <p:tgtEl>
                                          <p:spTgt spid="5"/>
                                        </p:tgtEl>
                                        <p:attrNameLst>
                                          <p:attrName>ppt_w</p:attrName>
                                        </p:attrNameLst>
                                      </p:cBhvr>
                                      <p:tavLst>
                                        <p:tav tm="0">
                                          <p:val>
                                            <p:fltVal val="0"/>
                                          </p:val>
                                        </p:tav>
                                        <p:tav tm="100000">
                                          <p:val>
                                            <p:strVal val="#ppt_w"/>
                                          </p:val>
                                        </p:tav>
                                      </p:tavLst>
                                    </p:anim>
                                    <p:anim calcmode="lin" valueType="num">
                                      <p:cBhvr>
                                        <p:cTn id="76" dur="500" fill="hold"/>
                                        <p:tgtEl>
                                          <p:spTgt spid="5"/>
                                        </p:tgtEl>
                                        <p:attrNameLst>
                                          <p:attrName>ppt_h</p:attrName>
                                        </p:attrNameLst>
                                      </p:cBhvr>
                                      <p:tavLst>
                                        <p:tav tm="0">
                                          <p:val>
                                            <p:fltVal val="0"/>
                                          </p:val>
                                        </p:tav>
                                        <p:tav tm="100000">
                                          <p:val>
                                            <p:strVal val="#ppt_h"/>
                                          </p:val>
                                        </p:tav>
                                      </p:tavLst>
                                    </p:anim>
                                    <p:animEffect transition="in" filter="fade">
                                      <p:cBhvr>
                                        <p:cTn id="77" dur="500"/>
                                        <p:tgtEl>
                                          <p:spTgt spid="5"/>
                                        </p:tgtEl>
                                      </p:cBhvr>
                                    </p:animEffect>
                                  </p:childTnLst>
                                </p:cTn>
                              </p:par>
                              <p:par>
                                <p:cTn id="78" presetID="53" presetClass="entr" presetSubtype="16" fill="hold" nodeType="withEffect">
                                  <p:stCondLst>
                                    <p:cond delay="0"/>
                                  </p:stCondLst>
                                  <p:childTnLst>
                                    <p:set>
                                      <p:cBhvr>
                                        <p:cTn id="79" dur="1" fill="hold">
                                          <p:stCondLst>
                                            <p:cond delay="0"/>
                                          </p:stCondLst>
                                        </p:cTn>
                                        <p:tgtEl>
                                          <p:spTgt spid="6"/>
                                        </p:tgtEl>
                                        <p:attrNameLst>
                                          <p:attrName>style.visibility</p:attrName>
                                        </p:attrNameLst>
                                      </p:cBhvr>
                                      <p:to>
                                        <p:strVal val="visible"/>
                                      </p:to>
                                    </p:set>
                                    <p:anim calcmode="lin" valueType="num">
                                      <p:cBhvr>
                                        <p:cTn id="80" dur="500" fill="hold"/>
                                        <p:tgtEl>
                                          <p:spTgt spid="6"/>
                                        </p:tgtEl>
                                        <p:attrNameLst>
                                          <p:attrName>ppt_w</p:attrName>
                                        </p:attrNameLst>
                                      </p:cBhvr>
                                      <p:tavLst>
                                        <p:tav tm="0">
                                          <p:val>
                                            <p:fltVal val="0"/>
                                          </p:val>
                                        </p:tav>
                                        <p:tav tm="100000">
                                          <p:val>
                                            <p:strVal val="#ppt_w"/>
                                          </p:val>
                                        </p:tav>
                                      </p:tavLst>
                                    </p:anim>
                                    <p:anim calcmode="lin" valueType="num">
                                      <p:cBhvr>
                                        <p:cTn id="81" dur="500" fill="hold"/>
                                        <p:tgtEl>
                                          <p:spTgt spid="6"/>
                                        </p:tgtEl>
                                        <p:attrNameLst>
                                          <p:attrName>ppt_h</p:attrName>
                                        </p:attrNameLst>
                                      </p:cBhvr>
                                      <p:tavLst>
                                        <p:tav tm="0">
                                          <p:val>
                                            <p:fltVal val="0"/>
                                          </p:val>
                                        </p:tav>
                                        <p:tav tm="100000">
                                          <p:val>
                                            <p:strVal val="#ppt_h"/>
                                          </p:val>
                                        </p:tav>
                                      </p:tavLst>
                                    </p:anim>
                                    <p:animEffect transition="in" filter="fade">
                                      <p:cBhvr>
                                        <p:cTn id="8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6" grpId="0"/>
      <p:bldP spid="27" grpId="0"/>
      <p:bldP spid="28" grpId="0"/>
      <p:bldP spid="29" grpId="0"/>
      <p:bldP spid="34" grpId="0"/>
      <p:bldP spid="69" grpId="0"/>
      <p:bldP spid="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7"/>
          <p:cNvSpPr/>
          <p:nvPr/>
        </p:nvSpPr>
        <p:spPr bwMode="auto">
          <a:xfrm>
            <a:off x="1726970" y="1852952"/>
            <a:ext cx="1793303" cy="3429816"/>
          </a:xfrm>
          <a:custGeom>
            <a:avLst/>
            <a:gdLst>
              <a:gd name="T0" fmla="*/ 0 w 1682"/>
              <a:gd name="T1" fmla="*/ 148 h 2760"/>
              <a:gd name="T2" fmla="*/ 1682 w 1682"/>
              <a:gd name="T3" fmla="*/ 0 h 2760"/>
              <a:gd name="T4" fmla="*/ 1682 w 1682"/>
              <a:gd name="T5" fmla="*/ 2760 h 2760"/>
              <a:gd name="T6" fmla="*/ 0 w 1682"/>
              <a:gd name="T7" fmla="*/ 2597 h 2760"/>
              <a:gd name="T8" fmla="*/ 0 w 1682"/>
              <a:gd name="T9" fmla="*/ 148 h 2760"/>
            </a:gdLst>
            <a:ahLst/>
            <a:cxnLst>
              <a:cxn ang="0">
                <a:pos x="T0" y="T1"/>
              </a:cxn>
              <a:cxn ang="0">
                <a:pos x="T2" y="T3"/>
              </a:cxn>
              <a:cxn ang="0">
                <a:pos x="T4" y="T5"/>
              </a:cxn>
              <a:cxn ang="0">
                <a:pos x="T6" y="T7"/>
              </a:cxn>
              <a:cxn ang="0">
                <a:pos x="T8" y="T9"/>
              </a:cxn>
            </a:cxnLst>
            <a:rect l="0" t="0" r="r" b="b"/>
            <a:pathLst>
              <a:path w="1682" h="2760">
                <a:moveTo>
                  <a:pt x="0" y="148"/>
                </a:moveTo>
                <a:lnTo>
                  <a:pt x="1682" y="0"/>
                </a:lnTo>
                <a:lnTo>
                  <a:pt x="1682" y="2760"/>
                </a:lnTo>
                <a:lnTo>
                  <a:pt x="0" y="2597"/>
                </a:lnTo>
                <a:lnTo>
                  <a:pt x="0" y="148"/>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0" name="Freeform 8"/>
          <p:cNvSpPr/>
          <p:nvPr/>
        </p:nvSpPr>
        <p:spPr bwMode="auto">
          <a:xfrm>
            <a:off x="3520273" y="1844824"/>
            <a:ext cx="2142624" cy="3429816"/>
          </a:xfrm>
          <a:custGeom>
            <a:avLst/>
            <a:gdLst>
              <a:gd name="T0" fmla="*/ 1649 w 1649"/>
              <a:gd name="T1" fmla="*/ 148 h 2760"/>
              <a:gd name="T2" fmla="*/ 0 w 1649"/>
              <a:gd name="T3" fmla="*/ 0 h 2760"/>
              <a:gd name="T4" fmla="*/ 0 w 1649"/>
              <a:gd name="T5" fmla="*/ 2760 h 2760"/>
              <a:gd name="T6" fmla="*/ 1649 w 1649"/>
              <a:gd name="T7" fmla="*/ 2597 h 2760"/>
              <a:gd name="T8" fmla="*/ 1649 w 1649"/>
              <a:gd name="T9" fmla="*/ 148 h 2760"/>
            </a:gdLst>
            <a:ahLst/>
            <a:cxnLst>
              <a:cxn ang="0">
                <a:pos x="T0" y="T1"/>
              </a:cxn>
              <a:cxn ang="0">
                <a:pos x="T2" y="T3"/>
              </a:cxn>
              <a:cxn ang="0">
                <a:pos x="T4" y="T5"/>
              </a:cxn>
              <a:cxn ang="0">
                <a:pos x="T6" y="T7"/>
              </a:cxn>
              <a:cxn ang="0">
                <a:pos x="T8" y="T9"/>
              </a:cxn>
            </a:cxnLst>
            <a:rect l="0" t="0" r="r" b="b"/>
            <a:pathLst>
              <a:path w="1649" h="2760">
                <a:moveTo>
                  <a:pt x="1649" y="148"/>
                </a:moveTo>
                <a:lnTo>
                  <a:pt x="0" y="0"/>
                </a:lnTo>
                <a:lnTo>
                  <a:pt x="0" y="2760"/>
                </a:lnTo>
                <a:lnTo>
                  <a:pt x="1649" y="2597"/>
                </a:lnTo>
                <a:lnTo>
                  <a:pt x="1649" y="148"/>
                </a:lnTo>
                <a:close/>
              </a:path>
            </a:pathLst>
          </a:custGeom>
          <a:blipFill>
            <a:blip r:embed="rId1" cstate="screen">
              <a:extLst>
                <a:ext uri="{BEBA8EAE-BF5A-486C-A8C5-ECC9F3942E4B}">
                  <a14:imgProps xmlns:a14="http://schemas.microsoft.com/office/drawing/2010/main">
                    <a14:imgLayer r:embed="rId2">
                      <a14:imgEffect>
                        <a14:brightnessContrast bright="-8000"/>
                      </a14:imgEffect>
                    </a14:imgLayer>
                  </a14:imgProps>
                </a:ext>
              </a:extLst>
            </a:blip>
            <a:srcRect/>
            <a:stretch>
              <a:fillRect t="237"/>
            </a:stretch>
          </a:blip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grpSp>
        <p:nvGrpSpPr>
          <p:cNvPr id="2" name="组合 1"/>
          <p:cNvGrpSpPr/>
          <p:nvPr/>
        </p:nvGrpSpPr>
        <p:grpSpPr>
          <a:xfrm>
            <a:off x="2043229" y="2889944"/>
            <a:ext cx="1159292" cy="1470539"/>
            <a:chOff x="2762932" y="2502823"/>
            <a:chExt cx="869582" cy="1102904"/>
          </a:xfrm>
        </p:grpSpPr>
        <p:grpSp>
          <p:nvGrpSpPr>
            <p:cNvPr id="47" name="组合 46"/>
            <p:cNvGrpSpPr/>
            <p:nvPr/>
          </p:nvGrpSpPr>
          <p:grpSpPr>
            <a:xfrm>
              <a:off x="2894040" y="2502823"/>
              <a:ext cx="603540" cy="610152"/>
              <a:chOff x="4103776" y="817151"/>
              <a:chExt cx="1210217" cy="1223476"/>
            </a:xfrm>
          </p:grpSpPr>
          <p:sp>
            <p:nvSpPr>
              <p:cNvPr id="48" name="AutoShape 6"/>
              <p:cNvSpPr/>
              <p:nvPr/>
            </p:nvSpPr>
            <p:spPr bwMode="auto">
              <a:xfrm rot="10800000">
                <a:off x="4103776"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sym typeface="+mn-lt"/>
                </a:endParaRPr>
              </a:p>
            </p:txBody>
          </p:sp>
          <p:sp>
            <p:nvSpPr>
              <p:cNvPr id="49" name="AutoShape 7"/>
              <p:cNvSpPr/>
              <p:nvPr/>
            </p:nvSpPr>
            <p:spPr bwMode="auto">
              <a:xfrm rot="10800000">
                <a:off x="4746040" y="1382444"/>
                <a:ext cx="567953" cy="658183"/>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sym typeface="+mn-lt"/>
                </a:endParaRPr>
              </a:p>
            </p:txBody>
          </p:sp>
          <p:sp>
            <p:nvSpPr>
              <p:cNvPr id="50" name="AutoShape 8"/>
              <p:cNvSpPr/>
              <p:nvPr/>
            </p:nvSpPr>
            <p:spPr bwMode="auto">
              <a:xfrm rot="10800000">
                <a:off x="4424907" y="817151"/>
                <a:ext cx="567953" cy="658184"/>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1"/>
              </a:solidFill>
              <a:ln>
                <a:noFill/>
              </a:ln>
              <a:effectLst/>
            </p:spPr>
            <p:txBody>
              <a:bodyPr lIns="0" tIns="0" rIns="0" bIns="0" anchor="ctr"/>
              <a:lstStyle/>
              <a:p>
                <a:endParaRPr lang="zh-CN" altLang="en-US">
                  <a:cs typeface="+mn-ea"/>
                  <a:sym typeface="+mn-lt"/>
                </a:endParaRPr>
              </a:p>
            </p:txBody>
          </p:sp>
        </p:grpSp>
        <p:grpSp>
          <p:nvGrpSpPr>
            <p:cNvPr id="51" name="组合 50"/>
            <p:cNvGrpSpPr/>
            <p:nvPr/>
          </p:nvGrpSpPr>
          <p:grpSpPr>
            <a:xfrm>
              <a:off x="2762932" y="3178791"/>
              <a:ext cx="869582" cy="426936"/>
              <a:chOff x="551376" y="4474878"/>
              <a:chExt cx="560254" cy="275067"/>
            </a:xfrm>
          </p:grpSpPr>
          <p:sp>
            <p:nvSpPr>
              <p:cNvPr id="52" name="TextBox 51"/>
              <p:cNvSpPr txBox="1"/>
              <p:nvPr/>
            </p:nvSpPr>
            <p:spPr>
              <a:xfrm>
                <a:off x="562977" y="4638404"/>
                <a:ext cx="462643" cy="111541"/>
              </a:xfrm>
              <a:prstGeom prst="rect">
                <a:avLst/>
              </a:prstGeom>
              <a:noFill/>
            </p:spPr>
            <p:txBody>
              <a:bodyPr wrap="none" rtlCol="0">
                <a:spAutoFit/>
              </a:bodyPr>
              <a:lstStyle/>
              <a:p>
                <a:r>
                  <a:rPr lang="en-US" altLang="zh-CN" sz="900" dirty="0">
                    <a:solidFill>
                      <a:srgbClr val="FFFFFF"/>
                    </a:solidFill>
                    <a:cs typeface="+mn-ea"/>
                    <a:sym typeface="+mn-lt"/>
                  </a:rPr>
                  <a:t>WIN  DETAILS</a:t>
                </a:r>
                <a:endParaRPr lang="zh-CN" altLang="en-US" sz="900" dirty="0">
                  <a:solidFill>
                    <a:srgbClr val="FFFFFF"/>
                  </a:solidFill>
                  <a:cs typeface="+mn-ea"/>
                  <a:sym typeface="+mn-lt"/>
                </a:endParaRPr>
              </a:p>
            </p:txBody>
          </p:sp>
          <p:sp>
            <p:nvSpPr>
              <p:cNvPr id="53" name="TextBox 52"/>
              <p:cNvSpPr txBox="1"/>
              <p:nvPr/>
            </p:nvSpPr>
            <p:spPr>
              <a:xfrm>
                <a:off x="551376" y="4474878"/>
                <a:ext cx="560254" cy="185901"/>
              </a:xfrm>
              <a:prstGeom prst="rect">
                <a:avLst/>
              </a:prstGeom>
              <a:noFill/>
            </p:spPr>
            <p:txBody>
              <a:bodyPr wrap="none" rtlCol="0">
                <a:spAutoFit/>
              </a:bodyPr>
              <a:lstStyle/>
              <a:p>
                <a:r>
                  <a:rPr lang="zh-CN" altLang="en-US" sz="1900" dirty="0">
                    <a:solidFill>
                      <a:srgbClr val="FFFFFF"/>
                    </a:solidFill>
                    <a:cs typeface="+mn-ea"/>
                    <a:sym typeface="+mn-lt"/>
                  </a:rPr>
                  <a:t>赢在细节</a:t>
                </a:r>
                <a:endParaRPr lang="zh-CN" altLang="en-US" sz="1900" dirty="0">
                  <a:solidFill>
                    <a:srgbClr val="FFFFFF"/>
                  </a:solidFill>
                  <a:cs typeface="+mn-ea"/>
                  <a:sym typeface="+mn-lt"/>
                </a:endParaRPr>
              </a:p>
            </p:txBody>
          </p:sp>
        </p:grpSp>
      </p:grpSp>
      <p:grpSp>
        <p:nvGrpSpPr>
          <p:cNvPr id="54" name="组合 53"/>
          <p:cNvGrpSpPr/>
          <p:nvPr/>
        </p:nvGrpSpPr>
        <p:grpSpPr>
          <a:xfrm rot="5400000">
            <a:off x="7423559" y="2802070"/>
            <a:ext cx="1500095" cy="2901872"/>
            <a:chOff x="5848389" y="3169617"/>
            <a:chExt cx="1735035" cy="947450"/>
          </a:xfrm>
        </p:grpSpPr>
        <p:sp>
          <p:nvSpPr>
            <p:cNvPr id="68" name="圆角矩形 67"/>
            <p:cNvSpPr/>
            <p:nvPr/>
          </p:nvSpPr>
          <p:spPr>
            <a:xfrm>
              <a:off x="58483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70" name="圆角矩形 69"/>
            <p:cNvSpPr/>
            <p:nvPr/>
          </p:nvSpPr>
          <p:spPr>
            <a:xfrm>
              <a:off x="6387089"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71" name="圆角矩形 70"/>
            <p:cNvSpPr/>
            <p:nvPr/>
          </p:nvSpPr>
          <p:spPr>
            <a:xfrm>
              <a:off x="6858693"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72" name="圆角矩形 71"/>
            <p:cNvSpPr/>
            <p:nvPr/>
          </p:nvSpPr>
          <p:spPr>
            <a:xfrm>
              <a:off x="7328715" y="3169617"/>
              <a:ext cx="254709" cy="947448"/>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73" name="圆角矩形 72"/>
            <p:cNvSpPr/>
            <p:nvPr/>
          </p:nvSpPr>
          <p:spPr>
            <a:xfrm>
              <a:off x="5848389" y="3561497"/>
              <a:ext cx="254709" cy="55556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74" name="圆角矩形 73"/>
            <p:cNvSpPr/>
            <p:nvPr/>
          </p:nvSpPr>
          <p:spPr>
            <a:xfrm>
              <a:off x="6387089" y="3386255"/>
              <a:ext cx="254709" cy="730811"/>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75" name="圆角矩形 74"/>
            <p:cNvSpPr/>
            <p:nvPr/>
          </p:nvSpPr>
          <p:spPr>
            <a:xfrm>
              <a:off x="6858693" y="3643343"/>
              <a:ext cx="254709" cy="47372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sp>
          <p:nvSpPr>
            <p:cNvPr id="76" name="圆角矩形 75"/>
            <p:cNvSpPr/>
            <p:nvPr/>
          </p:nvSpPr>
          <p:spPr>
            <a:xfrm>
              <a:off x="7328715" y="3386255"/>
              <a:ext cx="254709" cy="73081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cs typeface="+mn-ea"/>
                <a:sym typeface="+mn-lt"/>
              </a:endParaRPr>
            </a:p>
          </p:txBody>
        </p:sp>
      </p:grpSp>
      <p:sp>
        <p:nvSpPr>
          <p:cNvPr id="77" name="TextBox 76"/>
          <p:cNvSpPr txBox="1"/>
          <p:nvPr/>
        </p:nvSpPr>
        <p:spPr>
          <a:xfrm>
            <a:off x="6264509" y="3466882"/>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sp>
        <p:nvSpPr>
          <p:cNvPr id="78" name="TextBox 77"/>
          <p:cNvSpPr txBox="1"/>
          <p:nvPr/>
        </p:nvSpPr>
        <p:spPr>
          <a:xfrm>
            <a:off x="6256382" y="3929846"/>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sp>
        <p:nvSpPr>
          <p:cNvPr id="79" name="TextBox 78"/>
          <p:cNvSpPr txBox="1"/>
          <p:nvPr/>
        </p:nvSpPr>
        <p:spPr>
          <a:xfrm>
            <a:off x="6274120" y="4319874"/>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sp>
        <p:nvSpPr>
          <p:cNvPr id="80" name="TextBox 79"/>
          <p:cNvSpPr txBox="1"/>
          <p:nvPr/>
        </p:nvSpPr>
        <p:spPr>
          <a:xfrm>
            <a:off x="6264509" y="4782836"/>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cs typeface="+mn-ea"/>
                <a:sym typeface="+mn-lt"/>
              </a:rPr>
              <a:t>标题</a:t>
            </a:r>
            <a:endParaRPr lang="zh-CN" altLang="en-US" sz="1200" dirty="0">
              <a:solidFill>
                <a:schemeClr val="bg1">
                  <a:lumMod val="50000"/>
                </a:schemeClr>
              </a:solidFill>
              <a:cs typeface="+mn-ea"/>
              <a:sym typeface="+mn-lt"/>
            </a:endParaRPr>
          </a:p>
        </p:txBody>
      </p:sp>
      <p:cxnSp>
        <p:nvCxnSpPr>
          <p:cNvPr id="81" name="直接连接符 80"/>
          <p:cNvCxnSpPr/>
          <p:nvPr/>
        </p:nvCxnSpPr>
        <p:spPr>
          <a:xfrm>
            <a:off x="6370053" y="3178848"/>
            <a:ext cx="42144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6215748" y="2535351"/>
            <a:ext cx="4560772" cy="601050"/>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cs typeface="+mn-ea"/>
              <a:sym typeface="+mn-lt"/>
            </a:endParaRPr>
          </a:p>
        </p:txBody>
      </p:sp>
      <p:grpSp>
        <p:nvGrpSpPr>
          <p:cNvPr id="83" name="组合 82"/>
          <p:cNvGrpSpPr/>
          <p:nvPr/>
        </p:nvGrpSpPr>
        <p:grpSpPr>
          <a:xfrm>
            <a:off x="9950417" y="3466888"/>
            <a:ext cx="375726" cy="214939"/>
            <a:chOff x="7162983" y="2920625"/>
            <a:chExt cx="281831" cy="161204"/>
          </a:xfrm>
        </p:grpSpPr>
        <p:sp>
          <p:nvSpPr>
            <p:cNvPr id="84" name="圆角矩形 83"/>
            <p:cNvSpPr/>
            <p:nvPr/>
          </p:nvSpPr>
          <p:spPr>
            <a:xfrm>
              <a:off x="7221724" y="2921029"/>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TextBox 84"/>
            <p:cNvSpPr txBox="1"/>
            <p:nvPr/>
          </p:nvSpPr>
          <p:spPr>
            <a:xfrm>
              <a:off x="7162983" y="2920625"/>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45%</a:t>
              </a:r>
              <a:endParaRPr lang="zh-CN" altLang="en-US" sz="900" dirty="0">
                <a:solidFill>
                  <a:srgbClr val="FFFFFF"/>
                </a:solidFill>
                <a:cs typeface="+mn-ea"/>
                <a:sym typeface="+mn-lt"/>
              </a:endParaRPr>
            </a:p>
          </p:txBody>
        </p:sp>
      </p:grpSp>
      <p:grpSp>
        <p:nvGrpSpPr>
          <p:cNvPr id="86" name="组合 85"/>
          <p:cNvGrpSpPr/>
          <p:nvPr/>
        </p:nvGrpSpPr>
        <p:grpSpPr>
          <a:xfrm>
            <a:off x="9961017" y="3888768"/>
            <a:ext cx="375726" cy="229175"/>
            <a:chOff x="7170934" y="3194363"/>
            <a:chExt cx="281831" cy="171881"/>
          </a:xfrm>
        </p:grpSpPr>
        <p:sp>
          <p:nvSpPr>
            <p:cNvPr id="87" name="圆角矩形 86"/>
            <p:cNvSpPr/>
            <p:nvPr/>
          </p:nvSpPr>
          <p:spPr>
            <a:xfrm>
              <a:off x="7221724" y="3205444"/>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TextBox 87"/>
            <p:cNvSpPr txBox="1"/>
            <p:nvPr/>
          </p:nvSpPr>
          <p:spPr>
            <a:xfrm>
              <a:off x="7170934" y="3194363"/>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80%</a:t>
              </a:r>
              <a:endParaRPr lang="zh-CN" altLang="en-US" sz="900" dirty="0">
                <a:solidFill>
                  <a:srgbClr val="FFFFFF"/>
                </a:solidFill>
                <a:cs typeface="+mn-ea"/>
                <a:sym typeface="+mn-lt"/>
              </a:endParaRPr>
            </a:p>
          </p:txBody>
        </p:sp>
      </p:grpSp>
      <p:grpSp>
        <p:nvGrpSpPr>
          <p:cNvPr id="89" name="组合 88"/>
          <p:cNvGrpSpPr/>
          <p:nvPr/>
        </p:nvGrpSpPr>
        <p:grpSpPr>
          <a:xfrm>
            <a:off x="9950417" y="4360736"/>
            <a:ext cx="375726" cy="225175"/>
            <a:chOff x="7162983" y="3459514"/>
            <a:chExt cx="281831" cy="168881"/>
          </a:xfrm>
        </p:grpSpPr>
        <p:sp>
          <p:nvSpPr>
            <p:cNvPr id="90" name="圆角矩形 89"/>
            <p:cNvSpPr/>
            <p:nvPr/>
          </p:nvSpPr>
          <p:spPr>
            <a:xfrm>
              <a:off x="7221724" y="3467595"/>
              <a:ext cx="216024" cy="160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TextBox 90"/>
            <p:cNvSpPr txBox="1"/>
            <p:nvPr/>
          </p:nvSpPr>
          <p:spPr>
            <a:xfrm>
              <a:off x="7162983" y="3459514"/>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35%</a:t>
              </a:r>
              <a:endParaRPr lang="zh-CN" altLang="en-US" sz="900" dirty="0">
                <a:solidFill>
                  <a:srgbClr val="FFFFFF"/>
                </a:solidFill>
                <a:cs typeface="+mn-ea"/>
                <a:sym typeface="+mn-lt"/>
              </a:endParaRPr>
            </a:p>
          </p:txBody>
        </p:sp>
      </p:grpSp>
      <p:grpSp>
        <p:nvGrpSpPr>
          <p:cNvPr id="92" name="组合 91"/>
          <p:cNvGrpSpPr/>
          <p:nvPr/>
        </p:nvGrpSpPr>
        <p:grpSpPr>
          <a:xfrm>
            <a:off x="9961017" y="4748696"/>
            <a:ext cx="375726" cy="229712"/>
            <a:chOff x="7170934" y="3717427"/>
            <a:chExt cx="281831" cy="172284"/>
          </a:xfrm>
        </p:grpSpPr>
        <p:sp>
          <p:nvSpPr>
            <p:cNvPr id="93" name="圆角矩形 92"/>
            <p:cNvSpPr/>
            <p:nvPr/>
          </p:nvSpPr>
          <p:spPr>
            <a:xfrm>
              <a:off x="7221724" y="3728911"/>
              <a:ext cx="216024" cy="1608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TextBox 93"/>
            <p:cNvSpPr txBox="1"/>
            <p:nvPr/>
          </p:nvSpPr>
          <p:spPr>
            <a:xfrm>
              <a:off x="7170934" y="3717427"/>
              <a:ext cx="281831" cy="155804"/>
            </a:xfrm>
            <a:prstGeom prst="rect">
              <a:avLst/>
            </a:prstGeom>
            <a:noFill/>
          </p:spPr>
          <p:txBody>
            <a:bodyPr wrap="none" lIns="68571" tIns="34285" rIns="68571" bIns="34285" rtlCol="0">
              <a:spAutoFit/>
            </a:bodyPr>
            <a:lstStyle/>
            <a:p>
              <a:r>
                <a:rPr lang="en-US" altLang="zh-CN" sz="900" dirty="0">
                  <a:solidFill>
                    <a:srgbClr val="FFFFFF"/>
                  </a:solidFill>
                  <a:cs typeface="+mn-ea"/>
                  <a:sym typeface="+mn-lt"/>
                </a:rPr>
                <a:t>75%</a:t>
              </a:r>
              <a:endParaRPr lang="zh-CN" altLang="en-US" sz="900" dirty="0">
                <a:solidFill>
                  <a:srgbClr val="FFFFFF"/>
                </a:solidFill>
                <a:cs typeface="+mn-ea"/>
                <a:sym typeface="+mn-lt"/>
              </a:endParaRPr>
            </a:p>
          </p:txBody>
        </p:sp>
      </p:grpSp>
      <p:sp>
        <p:nvSpPr>
          <p:cNvPr id="95" name="TextBox 94"/>
          <p:cNvSpPr txBox="1"/>
          <p:nvPr/>
        </p:nvSpPr>
        <p:spPr>
          <a:xfrm>
            <a:off x="6195490" y="2253870"/>
            <a:ext cx="3602011" cy="307776"/>
          </a:xfrm>
          <a:prstGeom prst="rect">
            <a:avLst/>
          </a:prstGeom>
          <a:noFill/>
        </p:spPr>
        <p:txBody>
          <a:bodyPr wrap="square" lIns="121908" tIns="60954" rIns="121908" bIns="60954" rtlCol="0">
            <a:spAutoFit/>
          </a:bodyPr>
          <a:lstStyle/>
          <a:p>
            <a:r>
              <a:rPr lang="en-US" altLang="zh-CN" sz="1200" spc="133" dirty="0">
                <a:solidFill>
                  <a:schemeClr val="bg1">
                    <a:lumMod val="50000"/>
                  </a:schemeClr>
                </a:solidFill>
                <a:cs typeface="+mn-ea"/>
                <a:sym typeface="+mn-lt"/>
              </a:rPr>
              <a:t>Replacement Names Became Post</a:t>
            </a:r>
            <a:endParaRPr lang="zh-CN" altLang="en-US" sz="1200" spc="133" dirty="0">
              <a:solidFill>
                <a:schemeClr val="bg1">
                  <a:lumMod val="50000"/>
                </a:schemeClr>
              </a:solidFill>
              <a:cs typeface="+mn-ea"/>
              <a:sym typeface="+mn-lt"/>
            </a:endParaRPr>
          </a:p>
        </p:txBody>
      </p:sp>
      <p:sp>
        <p:nvSpPr>
          <p:cNvPr id="96" name="TextBox 95"/>
          <p:cNvSpPr txBox="1"/>
          <p:nvPr/>
        </p:nvSpPr>
        <p:spPr>
          <a:xfrm>
            <a:off x="6179797" y="1906152"/>
            <a:ext cx="2140384" cy="451405"/>
          </a:xfrm>
          <a:prstGeom prst="rect">
            <a:avLst/>
          </a:prstGeom>
          <a:noFill/>
        </p:spPr>
        <p:txBody>
          <a:bodyPr wrap="square" lIns="121908" tIns="60954" rIns="121908" bIns="60954" rtlCol="0">
            <a:spAutoFit/>
          </a:bodyPr>
          <a:lstStyle/>
          <a:p>
            <a:pPr lvl="0"/>
            <a:r>
              <a:rPr lang="zh-CN" altLang="en-US" sz="2100" spc="133" dirty="0">
                <a:solidFill>
                  <a:schemeClr val="accent3"/>
                </a:solidFill>
                <a:cs typeface="+mn-ea"/>
                <a:sym typeface="+mn-lt"/>
              </a:rPr>
              <a:t>代用名 </a:t>
            </a:r>
            <a:r>
              <a:rPr lang="zh-CN" altLang="en-US" sz="1500" spc="133" dirty="0">
                <a:solidFill>
                  <a:schemeClr val="accent2"/>
                </a:solidFill>
                <a:cs typeface="+mn-ea"/>
                <a:sym typeface="+mn-lt"/>
              </a:rPr>
              <a:t>就任职位</a:t>
            </a:r>
            <a:endParaRPr lang="zh-CN" altLang="en-US" sz="1500" spc="133" dirty="0">
              <a:solidFill>
                <a:schemeClr val="accent2"/>
              </a:solidFill>
              <a:cs typeface="+mn-ea"/>
              <a:sym typeface="+mn-lt"/>
            </a:endParaRPr>
          </a:p>
        </p:txBody>
      </p:sp>
      <p:sp>
        <p:nvSpPr>
          <p:cNvPr id="3" name="标题 2"/>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6"/>
                                        </p:tgtEl>
                                        <p:attrNameLst>
                                          <p:attrName>style.visibility</p:attrName>
                                        </p:attrNameLst>
                                      </p:cBhvr>
                                      <p:to>
                                        <p:strVal val="visible"/>
                                      </p:to>
                                    </p:set>
                                    <p:anim calcmode="lin" valueType="num">
                                      <p:cBhvr>
                                        <p:cTn id="22"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6"/>
                                        </p:tgtEl>
                                        <p:attrNameLst>
                                          <p:attrName>ppt_y</p:attrName>
                                        </p:attrNameLst>
                                      </p:cBhvr>
                                      <p:tavLst>
                                        <p:tav tm="0">
                                          <p:val>
                                            <p:strVal val="#ppt_y"/>
                                          </p:val>
                                        </p:tav>
                                        <p:tav tm="100000">
                                          <p:val>
                                            <p:strVal val="#ppt_y"/>
                                          </p:val>
                                        </p:tav>
                                      </p:tavLst>
                                    </p:anim>
                                    <p:anim calcmode="lin" valueType="num">
                                      <p:cBhvr>
                                        <p:cTn id="24"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fade">
                                      <p:cBhvr>
                                        <p:cTn id="29" dur="300"/>
                                        <p:tgtEl>
                                          <p:spTgt spid="95"/>
                                        </p:tgtEl>
                                      </p:cBhvr>
                                    </p:animEffect>
                                    <p:anim calcmode="lin" valueType="num">
                                      <p:cBhvr>
                                        <p:cTn id="30" dur="300" fill="hold"/>
                                        <p:tgtEl>
                                          <p:spTgt spid="95"/>
                                        </p:tgtEl>
                                        <p:attrNameLst>
                                          <p:attrName>ppt_x</p:attrName>
                                        </p:attrNameLst>
                                      </p:cBhvr>
                                      <p:tavLst>
                                        <p:tav tm="0">
                                          <p:val>
                                            <p:strVal val="#ppt_x"/>
                                          </p:val>
                                        </p:tav>
                                        <p:tav tm="100000">
                                          <p:val>
                                            <p:strVal val="#ppt_x"/>
                                          </p:val>
                                        </p:tav>
                                      </p:tavLst>
                                    </p:anim>
                                    <p:anim calcmode="lin" valueType="num">
                                      <p:cBhvr>
                                        <p:cTn id="31" dur="300" fill="hold"/>
                                        <p:tgtEl>
                                          <p:spTgt spid="95"/>
                                        </p:tgtEl>
                                        <p:attrNameLst>
                                          <p:attrName>ppt_y</p:attrName>
                                        </p:attrNameLst>
                                      </p:cBhvr>
                                      <p:tavLst>
                                        <p:tav tm="0">
                                          <p:val>
                                            <p:strVal val="#ppt_y+.1"/>
                                          </p:val>
                                        </p:tav>
                                        <p:tav tm="100000">
                                          <p:val>
                                            <p:strVal val="#ppt_y"/>
                                          </p:val>
                                        </p:tav>
                                      </p:tavLst>
                                    </p:anim>
                                  </p:childTnLst>
                                </p:cTn>
                              </p:par>
                            </p:childTnLst>
                          </p:cTn>
                        </p:par>
                        <p:par>
                          <p:cTn id="32" fill="hold">
                            <p:stCondLst>
                              <p:cond delay="1850"/>
                            </p:stCondLst>
                            <p:childTnLst>
                              <p:par>
                                <p:cTn id="33" presetID="19" presetClass="entr" presetSubtype="5" fill="hold" grpId="0" nodeType="afterEffect">
                                  <p:stCondLst>
                                    <p:cond delay="0"/>
                                  </p:stCondLst>
                                  <p:iterate type="lt">
                                    <p:tmPct val="10000"/>
                                  </p:iterate>
                                  <p:childTnLst>
                                    <p:set>
                                      <p:cBhvr>
                                        <p:cTn id="34" dur="1" fill="hold">
                                          <p:stCondLst>
                                            <p:cond delay="0"/>
                                          </p:stCondLst>
                                        </p:cTn>
                                        <p:tgtEl>
                                          <p:spTgt spid="82"/>
                                        </p:tgtEl>
                                        <p:attrNameLst>
                                          <p:attrName>style.visibility</p:attrName>
                                        </p:attrNameLst>
                                      </p:cBhvr>
                                      <p:to>
                                        <p:strVal val="visible"/>
                                      </p:to>
                                    </p:set>
                                    <p:anim calcmode="lin" valueType="num">
                                      <p:cBhvr>
                                        <p:cTn id="35" dur="300" fill="hold"/>
                                        <p:tgtEl>
                                          <p:spTgt spid="82"/>
                                        </p:tgtEl>
                                        <p:attrNameLst>
                                          <p:attrName>ppt_w</p:attrName>
                                        </p:attrNameLst>
                                      </p:cBhvr>
                                      <p:tavLst>
                                        <p:tav tm="0">
                                          <p:val>
                                            <p:strVal val="#ppt_w"/>
                                          </p:val>
                                        </p:tav>
                                        <p:tav tm="100000">
                                          <p:val>
                                            <p:strVal val="#ppt_w"/>
                                          </p:val>
                                        </p:tav>
                                      </p:tavLst>
                                    </p:anim>
                                    <p:anim calcmode="lin" valueType="num">
                                      <p:cBhvr>
                                        <p:cTn id="36" dur="300" fill="hold"/>
                                        <p:tgtEl>
                                          <p:spTgt spid="82"/>
                                        </p:tgtEl>
                                        <p:attrNameLst>
                                          <p:attrName>ppt_h</p:attrName>
                                        </p:attrNameLst>
                                      </p:cBhvr>
                                      <p:tavLst>
                                        <p:tav tm="0" fmla="#ppt_h*sin(2.5*pi*$)">
                                          <p:val>
                                            <p:fltVal val="0"/>
                                          </p:val>
                                        </p:tav>
                                        <p:tav tm="100000">
                                          <p:val>
                                            <p:fltVal val="1"/>
                                          </p:val>
                                        </p:tav>
                                      </p:tavLst>
                                    </p:anim>
                                  </p:childTnLst>
                                </p:cTn>
                              </p:par>
                            </p:childTnLst>
                          </p:cTn>
                        </p:par>
                        <p:par>
                          <p:cTn id="37" fill="hold">
                            <p:stCondLst>
                              <p:cond delay="3920"/>
                            </p:stCondLst>
                            <p:childTnLst>
                              <p:par>
                                <p:cTn id="38" presetID="22" presetClass="entr" presetSubtype="8" fill="hold"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wipe(left)">
                                      <p:cBhvr>
                                        <p:cTn id="40" dur="500"/>
                                        <p:tgtEl>
                                          <p:spTgt spid="81"/>
                                        </p:tgtEl>
                                      </p:cBhvr>
                                    </p:animEffect>
                                  </p:childTnLst>
                                </p:cTn>
                              </p:par>
                            </p:childTnLst>
                          </p:cTn>
                        </p:par>
                        <p:par>
                          <p:cTn id="41" fill="hold">
                            <p:stCondLst>
                              <p:cond delay="4420"/>
                            </p:stCondLst>
                            <p:childTnLst>
                              <p:par>
                                <p:cTn id="42" presetID="2" presetClass="entr" presetSubtype="4" fill="hold" grpId="0" nodeType="afterEffect">
                                  <p:stCondLst>
                                    <p:cond delay="0"/>
                                  </p:stCondLst>
                                  <p:childTnLst>
                                    <p:set>
                                      <p:cBhvr>
                                        <p:cTn id="43" dur="1" fill="hold">
                                          <p:stCondLst>
                                            <p:cond delay="0"/>
                                          </p:stCondLst>
                                        </p:cTn>
                                        <p:tgtEl>
                                          <p:spTgt spid="77"/>
                                        </p:tgtEl>
                                        <p:attrNameLst>
                                          <p:attrName>style.visibility</p:attrName>
                                        </p:attrNameLst>
                                      </p:cBhvr>
                                      <p:to>
                                        <p:strVal val="visible"/>
                                      </p:to>
                                    </p:set>
                                    <p:anim calcmode="lin" valueType="num">
                                      <p:cBhvr additive="base">
                                        <p:cTn id="44" dur="500" fill="hold"/>
                                        <p:tgtEl>
                                          <p:spTgt spid="77"/>
                                        </p:tgtEl>
                                        <p:attrNameLst>
                                          <p:attrName>ppt_x</p:attrName>
                                        </p:attrNameLst>
                                      </p:cBhvr>
                                      <p:tavLst>
                                        <p:tav tm="0">
                                          <p:val>
                                            <p:strVal val="#ppt_x"/>
                                          </p:val>
                                        </p:tav>
                                        <p:tav tm="100000">
                                          <p:val>
                                            <p:strVal val="#ppt_x"/>
                                          </p:val>
                                        </p:tav>
                                      </p:tavLst>
                                    </p:anim>
                                    <p:anim calcmode="lin" valueType="num">
                                      <p:cBhvr additive="base">
                                        <p:cTn id="45" dur="500" fill="hold"/>
                                        <p:tgtEl>
                                          <p:spTgt spid="7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78"/>
                                        </p:tgtEl>
                                        <p:attrNameLst>
                                          <p:attrName>style.visibility</p:attrName>
                                        </p:attrNameLst>
                                      </p:cBhvr>
                                      <p:to>
                                        <p:strVal val="visible"/>
                                      </p:to>
                                    </p:set>
                                    <p:anim calcmode="lin" valueType="num">
                                      <p:cBhvr additive="base">
                                        <p:cTn id="48" dur="500" fill="hold"/>
                                        <p:tgtEl>
                                          <p:spTgt spid="78"/>
                                        </p:tgtEl>
                                        <p:attrNameLst>
                                          <p:attrName>ppt_x</p:attrName>
                                        </p:attrNameLst>
                                      </p:cBhvr>
                                      <p:tavLst>
                                        <p:tav tm="0">
                                          <p:val>
                                            <p:strVal val="#ppt_x"/>
                                          </p:val>
                                        </p:tav>
                                        <p:tav tm="100000">
                                          <p:val>
                                            <p:strVal val="#ppt_x"/>
                                          </p:val>
                                        </p:tav>
                                      </p:tavLst>
                                    </p:anim>
                                    <p:anim calcmode="lin" valueType="num">
                                      <p:cBhvr additive="base">
                                        <p:cTn id="49" dur="500" fill="hold"/>
                                        <p:tgtEl>
                                          <p:spTgt spid="7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500" fill="hold"/>
                                        <p:tgtEl>
                                          <p:spTgt spid="79"/>
                                        </p:tgtEl>
                                        <p:attrNameLst>
                                          <p:attrName>ppt_x</p:attrName>
                                        </p:attrNameLst>
                                      </p:cBhvr>
                                      <p:tavLst>
                                        <p:tav tm="0">
                                          <p:val>
                                            <p:strVal val="#ppt_x"/>
                                          </p:val>
                                        </p:tav>
                                        <p:tav tm="100000">
                                          <p:val>
                                            <p:strVal val="#ppt_x"/>
                                          </p:val>
                                        </p:tav>
                                      </p:tavLst>
                                    </p:anim>
                                    <p:anim calcmode="lin" valueType="num">
                                      <p:cBhvr additive="base">
                                        <p:cTn id="53" dur="500" fill="hold"/>
                                        <p:tgtEl>
                                          <p:spTgt spid="7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additive="base">
                                        <p:cTn id="56" dur="500" fill="hold"/>
                                        <p:tgtEl>
                                          <p:spTgt spid="80"/>
                                        </p:tgtEl>
                                        <p:attrNameLst>
                                          <p:attrName>ppt_x</p:attrName>
                                        </p:attrNameLst>
                                      </p:cBhvr>
                                      <p:tavLst>
                                        <p:tav tm="0">
                                          <p:val>
                                            <p:strVal val="#ppt_x"/>
                                          </p:val>
                                        </p:tav>
                                        <p:tav tm="100000">
                                          <p:val>
                                            <p:strVal val="#ppt_x"/>
                                          </p:val>
                                        </p:tav>
                                      </p:tavLst>
                                    </p:anim>
                                    <p:anim calcmode="lin" valueType="num">
                                      <p:cBhvr additive="base">
                                        <p:cTn id="57" dur="500" fill="hold"/>
                                        <p:tgtEl>
                                          <p:spTgt spid="80"/>
                                        </p:tgtEl>
                                        <p:attrNameLst>
                                          <p:attrName>ppt_y</p:attrName>
                                        </p:attrNameLst>
                                      </p:cBhvr>
                                      <p:tavLst>
                                        <p:tav tm="0">
                                          <p:val>
                                            <p:strVal val="1+#ppt_h/2"/>
                                          </p:val>
                                        </p:tav>
                                        <p:tav tm="100000">
                                          <p:val>
                                            <p:strVal val="#ppt_y"/>
                                          </p:val>
                                        </p:tav>
                                      </p:tavLst>
                                    </p:anim>
                                  </p:childTnLst>
                                </p:cTn>
                              </p:par>
                            </p:childTnLst>
                          </p:cTn>
                        </p:par>
                        <p:par>
                          <p:cTn id="58" fill="hold">
                            <p:stCondLst>
                              <p:cond delay="4920"/>
                            </p:stCondLst>
                            <p:childTnLst>
                              <p:par>
                                <p:cTn id="59" presetID="22" presetClass="entr" presetSubtype="8" fill="hold"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left)">
                                      <p:cBhvr>
                                        <p:cTn id="61" dur="500"/>
                                        <p:tgtEl>
                                          <p:spTgt spid="54"/>
                                        </p:tgtEl>
                                      </p:cBhvr>
                                    </p:animEffect>
                                  </p:childTnLst>
                                </p:cTn>
                              </p:par>
                            </p:childTnLst>
                          </p:cTn>
                        </p:par>
                        <p:par>
                          <p:cTn id="62" fill="hold">
                            <p:stCondLst>
                              <p:cond delay="5420"/>
                            </p:stCondLst>
                            <p:childTnLst>
                              <p:par>
                                <p:cTn id="63" presetID="53" presetClass="entr" presetSubtype="16" fill="hold"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500" fill="hold"/>
                                        <p:tgtEl>
                                          <p:spTgt spid="83"/>
                                        </p:tgtEl>
                                        <p:attrNameLst>
                                          <p:attrName>ppt_w</p:attrName>
                                        </p:attrNameLst>
                                      </p:cBhvr>
                                      <p:tavLst>
                                        <p:tav tm="0">
                                          <p:val>
                                            <p:fltVal val="0"/>
                                          </p:val>
                                        </p:tav>
                                        <p:tav tm="100000">
                                          <p:val>
                                            <p:strVal val="#ppt_w"/>
                                          </p:val>
                                        </p:tav>
                                      </p:tavLst>
                                    </p:anim>
                                    <p:anim calcmode="lin" valueType="num">
                                      <p:cBhvr>
                                        <p:cTn id="66" dur="500" fill="hold"/>
                                        <p:tgtEl>
                                          <p:spTgt spid="83"/>
                                        </p:tgtEl>
                                        <p:attrNameLst>
                                          <p:attrName>ppt_h</p:attrName>
                                        </p:attrNameLst>
                                      </p:cBhvr>
                                      <p:tavLst>
                                        <p:tav tm="0">
                                          <p:val>
                                            <p:fltVal val="0"/>
                                          </p:val>
                                        </p:tav>
                                        <p:tav tm="100000">
                                          <p:val>
                                            <p:strVal val="#ppt_h"/>
                                          </p:val>
                                        </p:tav>
                                      </p:tavLst>
                                    </p:anim>
                                    <p:animEffect transition="in" filter="fade">
                                      <p:cBhvr>
                                        <p:cTn id="67" dur="500"/>
                                        <p:tgtEl>
                                          <p:spTgt spid="83"/>
                                        </p:tgtEl>
                                      </p:cBhvr>
                                    </p:animEffect>
                                  </p:childTnLst>
                                </p:cTn>
                              </p:par>
                              <p:par>
                                <p:cTn id="68" presetID="53" presetClass="entr" presetSubtype="16" fill="hold" nodeType="withEffect">
                                  <p:stCondLst>
                                    <p:cond delay="0"/>
                                  </p:stCondLst>
                                  <p:childTnLst>
                                    <p:set>
                                      <p:cBhvr>
                                        <p:cTn id="69" dur="1" fill="hold">
                                          <p:stCondLst>
                                            <p:cond delay="0"/>
                                          </p:stCondLst>
                                        </p:cTn>
                                        <p:tgtEl>
                                          <p:spTgt spid="86"/>
                                        </p:tgtEl>
                                        <p:attrNameLst>
                                          <p:attrName>style.visibility</p:attrName>
                                        </p:attrNameLst>
                                      </p:cBhvr>
                                      <p:to>
                                        <p:strVal val="visible"/>
                                      </p:to>
                                    </p:set>
                                    <p:anim calcmode="lin" valueType="num">
                                      <p:cBhvr>
                                        <p:cTn id="70" dur="500" fill="hold"/>
                                        <p:tgtEl>
                                          <p:spTgt spid="86"/>
                                        </p:tgtEl>
                                        <p:attrNameLst>
                                          <p:attrName>ppt_w</p:attrName>
                                        </p:attrNameLst>
                                      </p:cBhvr>
                                      <p:tavLst>
                                        <p:tav tm="0">
                                          <p:val>
                                            <p:fltVal val="0"/>
                                          </p:val>
                                        </p:tav>
                                        <p:tav tm="100000">
                                          <p:val>
                                            <p:strVal val="#ppt_w"/>
                                          </p:val>
                                        </p:tav>
                                      </p:tavLst>
                                    </p:anim>
                                    <p:anim calcmode="lin" valueType="num">
                                      <p:cBhvr>
                                        <p:cTn id="71" dur="500" fill="hold"/>
                                        <p:tgtEl>
                                          <p:spTgt spid="86"/>
                                        </p:tgtEl>
                                        <p:attrNameLst>
                                          <p:attrName>ppt_h</p:attrName>
                                        </p:attrNameLst>
                                      </p:cBhvr>
                                      <p:tavLst>
                                        <p:tav tm="0">
                                          <p:val>
                                            <p:fltVal val="0"/>
                                          </p:val>
                                        </p:tav>
                                        <p:tav tm="100000">
                                          <p:val>
                                            <p:strVal val="#ppt_h"/>
                                          </p:val>
                                        </p:tav>
                                      </p:tavLst>
                                    </p:anim>
                                    <p:animEffect transition="in" filter="fade">
                                      <p:cBhvr>
                                        <p:cTn id="72" dur="500"/>
                                        <p:tgtEl>
                                          <p:spTgt spid="86"/>
                                        </p:tgtEl>
                                      </p:cBhvr>
                                    </p:animEffect>
                                  </p:childTnLst>
                                </p:cTn>
                              </p:par>
                              <p:par>
                                <p:cTn id="73" presetID="53" presetClass="entr" presetSubtype="16" fill="hold" nodeType="withEffect">
                                  <p:stCondLst>
                                    <p:cond delay="0"/>
                                  </p:stCondLst>
                                  <p:childTnLst>
                                    <p:set>
                                      <p:cBhvr>
                                        <p:cTn id="74" dur="1" fill="hold">
                                          <p:stCondLst>
                                            <p:cond delay="0"/>
                                          </p:stCondLst>
                                        </p:cTn>
                                        <p:tgtEl>
                                          <p:spTgt spid="89"/>
                                        </p:tgtEl>
                                        <p:attrNameLst>
                                          <p:attrName>style.visibility</p:attrName>
                                        </p:attrNameLst>
                                      </p:cBhvr>
                                      <p:to>
                                        <p:strVal val="visible"/>
                                      </p:to>
                                    </p:set>
                                    <p:anim calcmode="lin" valueType="num">
                                      <p:cBhvr>
                                        <p:cTn id="75" dur="500" fill="hold"/>
                                        <p:tgtEl>
                                          <p:spTgt spid="89"/>
                                        </p:tgtEl>
                                        <p:attrNameLst>
                                          <p:attrName>ppt_w</p:attrName>
                                        </p:attrNameLst>
                                      </p:cBhvr>
                                      <p:tavLst>
                                        <p:tav tm="0">
                                          <p:val>
                                            <p:fltVal val="0"/>
                                          </p:val>
                                        </p:tav>
                                        <p:tav tm="100000">
                                          <p:val>
                                            <p:strVal val="#ppt_w"/>
                                          </p:val>
                                        </p:tav>
                                      </p:tavLst>
                                    </p:anim>
                                    <p:anim calcmode="lin" valueType="num">
                                      <p:cBhvr>
                                        <p:cTn id="76" dur="500" fill="hold"/>
                                        <p:tgtEl>
                                          <p:spTgt spid="89"/>
                                        </p:tgtEl>
                                        <p:attrNameLst>
                                          <p:attrName>ppt_h</p:attrName>
                                        </p:attrNameLst>
                                      </p:cBhvr>
                                      <p:tavLst>
                                        <p:tav tm="0">
                                          <p:val>
                                            <p:fltVal val="0"/>
                                          </p:val>
                                        </p:tav>
                                        <p:tav tm="100000">
                                          <p:val>
                                            <p:strVal val="#ppt_h"/>
                                          </p:val>
                                        </p:tav>
                                      </p:tavLst>
                                    </p:anim>
                                    <p:animEffect transition="in" filter="fade">
                                      <p:cBhvr>
                                        <p:cTn id="77" dur="500"/>
                                        <p:tgtEl>
                                          <p:spTgt spid="89"/>
                                        </p:tgtEl>
                                      </p:cBhvr>
                                    </p:animEffect>
                                  </p:childTnLst>
                                </p:cTn>
                              </p:par>
                              <p:par>
                                <p:cTn id="78" presetID="53" presetClass="entr" presetSubtype="16" fill="hold" nodeType="withEffect">
                                  <p:stCondLst>
                                    <p:cond delay="0"/>
                                  </p:stCondLst>
                                  <p:childTnLst>
                                    <p:set>
                                      <p:cBhvr>
                                        <p:cTn id="79" dur="1" fill="hold">
                                          <p:stCondLst>
                                            <p:cond delay="0"/>
                                          </p:stCondLst>
                                        </p:cTn>
                                        <p:tgtEl>
                                          <p:spTgt spid="92"/>
                                        </p:tgtEl>
                                        <p:attrNameLst>
                                          <p:attrName>style.visibility</p:attrName>
                                        </p:attrNameLst>
                                      </p:cBhvr>
                                      <p:to>
                                        <p:strVal val="visible"/>
                                      </p:to>
                                    </p:set>
                                    <p:anim calcmode="lin" valueType="num">
                                      <p:cBhvr>
                                        <p:cTn id="80" dur="500" fill="hold"/>
                                        <p:tgtEl>
                                          <p:spTgt spid="92"/>
                                        </p:tgtEl>
                                        <p:attrNameLst>
                                          <p:attrName>ppt_w</p:attrName>
                                        </p:attrNameLst>
                                      </p:cBhvr>
                                      <p:tavLst>
                                        <p:tav tm="0">
                                          <p:val>
                                            <p:fltVal val="0"/>
                                          </p:val>
                                        </p:tav>
                                        <p:tav tm="100000">
                                          <p:val>
                                            <p:strVal val="#ppt_w"/>
                                          </p:val>
                                        </p:tav>
                                      </p:tavLst>
                                    </p:anim>
                                    <p:anim calcmode="lin" valueType="num">
                                      <p:cBhvr>
                                        <p:cTn id="81" dur="500" fill="hold"/>
                                        <p:tgtEl>
                                          <p:spTgt spid="92"/>
                                        </p:tgtEl>
                                        <p:attrNameLst>
                                          <p:attrName>ppt_h</p:attrName>
                                        </p:attrNameLst>
                                      </p:cBhvr>
                                      <p:tavLst>
                                        <p:tav tm="0">
                                          <p:val>
                                            <p:fltVal val="0"/>
                                          </p:val>
                                        </p:tav>
                                        <p:tav tm="100000">
                                          <p:val>
                                            <p:strVal val="#ppt_h"/>
                                          </p:val>
                                        </p:tav>
                                      </p:tavLst>
                                    </p:anim>
                                    <p:animEffect transition="in" filter="fade">
                                      <p:cBhvr>
                                        <p:cTn id="8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7" grpId="0"/>
      <p:bldP spid="78" grpId="0"/>
      <p:bldP spid="79" grpId="0"/>
      <p:bldP spid="80" grpId="0"/>
      <p:bldP spid="82" grpId="0"/>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3605017" y="1370188"/>
            <a:ext cx="2071610" cy="4142869"/>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chemeClr val="bg1">
              <a:lumMod val="95000"/>
            </a:schemeClr>
          </a:solidFill>
          <a:ln>
            <a:no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nvGrpSpPr>
          <p:cNvPr id="36" name="组合 35"/>
          <p:cNvGrpSpPr/>
          <p:nvPr/>
        </p:nvGrpSpPr>
        <p:grpSpPr>
          <a:xfrm>
            <a:off x="4307134" y="1101236"/>
            <a:ext cx="4072880" cy="726542"/>
            <a:chOff x="2730289" y="1484495"/>
            <a:chExt cx="4072350" cy="726710"/>
          </a:xfrm>
        </p:grpSpPr>
        <p:grpSp>
          <p:nvGrpSpPr>
            <p:cNvPr id="37" name="组合 36"/>
            <p:cNvGrpSpPr/>
            <p:nvPr/>
          </p:nvGrpSpPr>
          <p:grpSpPr>
            <a:xfrm>
              <a:off x="2730289" y="1792999"/>
              <a:ext cx="3111711" cy="109703"/>
              <a:chOff x="3904783" y="1674310"/>
              <a:chExt cx="3519256" cy="109703"/>
            </a:xfrm>
          </p:grpSpPr>
          <p:cxnSp>
            <p:nvCxnSpPr>
              <p:cNvPr id="43" name="直接连接符 42"/>
              <p:cNvCxnSpPr/>
              <p:nvPr/>
            </p:nvCxnSpPr>
            <p:spPr>
              <a:xfrm flipV="1">
                <a:off x="3904783" y="1718973"/>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grpSp>
          <p:nvGrpSpPr>
            <p:cNvPr id="38" name="组合 37"/>
            <p:cNvGrpSpPr/>
            <p:nvPr/>
          </p:nvGrpSpPr>
          <p:grpSpPr>
            <a:xfrm>
              <a:off x="5982684" y="1484495"/>
              <a:ext cx="819955" cy="726710"/>
              <a:chOff x="5982684" y="1484495"/>
              <a:chExt cx="819955" cy="726710"/>
            </a:xfrm>
          </p:grpSpPr>
          <p:sp>
            <p:nvSpPr>
              <p:cNvPr id="39" name="Freeform 5"/>
              <p:cNvSpPr/>
              <p:nvPr/>
            </p:nvSpPr>
            <p:spPr bwMode="auto">
              <a:xfrm rot="10800000">
                <a:off x="5982684" y="1484495"/>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nvGrpSpPr>
              <p:cNvPr id="40" name="Group 8"/>
              <p:cNvGrpSpPr>
                <a:grpSpLocks noChangeAspect="1"/>
              </p:cNvGrpSpPr>
              <p:nvPr/>
            </p:nvGrpSpPr>
            <p:grpSpPr bwMode="auto">
              <a:xfrm>
                <a:off x="6222609" y="1672867"/>
                <a:ext cx="330982" cy="362665"/>
                <a:chOff x="3437" y="2282"/>
                <a:chExt cx="679" cy="744"/>
              </a:xfrm>
              <a:solidFill>
                <a:srgbClr val="FFB850"/>
              </a:solidFill>
            </p:grpSpPr>
            <p:sp>
              <p:nvSpPr>
                <p:cNvPr id="41"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42"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grpSp>
      </p:grpSp>
      <p:grpSp>
        <p:nvGrpSpPr>
          <p:cNvPr id="45" name="组合 44"/>
          <p:cNvGrpSpPr/>
          <p:nvPr/>
        </p:nvGrpSpPr>
        <p:grpSpPr>
          <a:xfrm>
            <a:off x="5407792" y="2108455"/>
            <a:ext cx="2972223" cy="726542"/>
            <a:chOff x="3830803" y="2491947"/>
            <a:chExt cx="2971836" cy="726710"/>
          </a:xfrm>
        </p:grpSpPr>
        <p:grpSp>
          <p:nvGrpSpPr>
            <p:cNvPr id="46" name="组合 45"/>
            <p:cNvGrpSpPr/>
            <p:nvPr/>
          </p:nvGrpSpPr>
          <p:grpSpPr>
            <a:xfrm>
              <a:off x="3830803" y="2789949"/>
              <a:ext cx="2011197" cy="109703"/>
              <a:chOff x="5149433" y="1674310"/>
              <a:chExt cx="2274606" cy="109703"/>
            </a:xfrm>
          </p:grpSpPr>
          <p:cxnSp>
            <p:nvCxnSpPr>
              <p:cNvPr id="52" name="直接连接符 51"/>
              <p:cNvCxnSpPr/>
              <p:nvPr/>
            </p:nvCxnSpPr>
            <p:spPr>
              <a:xfrm flipV="1">
                <a:off x="5149433" y="1718973"/>
                <a:ext cx="2158147"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grpSp>
          <p:nvGrpSpPr>
            <p:cNvPr id="47" name="组合 46"/>
            <p:cNvGrpSpPr/>
            <p:nvPr/>
          </p:nvGrpSpPr>
          <p:grpSpPr>
            <a:xfrm>
              <a:off x="5982684" y="2491947"/>
              <a:ext cx="819955" cy="726710"/>
              <a:chOff x="5982684" y="2491947"/>
              <a:chExt cx="819955" cy="726710"/>
            </a:xfrm>
          </p:grpSpPr>
          <p:sp>
            <p:nvSpPr>
              <p:cNvPr id="48" name="Freeform 5"/>
              <p:cNvSpPr/>
              <p:nvPr/>
            </p:nvSpPr>
            <p:spPr bwMode="auto">
              <a:xfrm rot="10800000">
                <a:off x="5982684" y="2491947"/>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nvGrpSpPr>
              <p:cNvPr id="49" name="Group 13"/>
              <p:cNvGrpSpPr>
                <a:grpSpLocks noChangeAspect="1"/>
              </p:cNvGrpSpPr>
              <p:nvPr/>
            </p:nvGrpSpPr>
            <p:grpSpPr bwMode="auto">
              <a:xfrm>
                <a:off x="6206627" y="2661185"/>
                <a:ext cx="362945" cy="367230"/>
                <a:chOff x="2426" y="2781"/>
                <a:chExt cx="593" cy="600"/>
              </a:xfrm>
              <a:solidFill>
                <a:srgbClr val="01ACBE"/>
              </a:solidFill>
            </p:grpSpPr>
            <p:sp>
              <p:nvSpPr>
                <p:cNvPr id="50"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5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grpSp>
      </p:grpSp>
      <p:grpSp>
        <p:nvGrpSpPr>
          <p:cNvPr id="54" name="组合 53"/>
          <p:cNvGrpSpPr/>
          <p:nvPr/>
        </p:nvGrpSpPr>
        <p:grpSpPr>
          <a:xfrm>
            <a:off x="5811700" y="3087034"/>
            <a:ext cx="2568315" cy="726542"/>
            <a:chOff x="4234658" y="3470753"/>
            <a:chExt cx="2567981" cy="726710"/>
          </a:xfrm>
        </p:grpSpPr>
        <p:grpSp>
          <p:nvGrpSpPr>
            <p:cNvPr id="55" name="组合 54"/>
            <p:cNvGrpSpPr/>
            <p:nvPr/>
          </p:nvGrpSpPr>
          <p:grpSpPr>
            <a:xfrm>
              <a:off x="4234658" y="3786898"/>
              <a:ext cx="1607342" cy="109703"/>
              <a:chOff x="5606181" y="1674310"/>
              <a:chExt cx="1817858" cy="109703"/>
            </a:xfrm>
          </p:grpSpPr>
          <p:cxnSp>
            <p:nvCxnSpPr>
              <p:cNvPr id="64" name="直接连接符 63"/>
              <p:cNvCxnSpPr/>
              <p:nvPr/>
            </p:nvCxnSpPr>
            <p:spPr>
              <a:xfrm flipV="1">
                <a:off x="5606181" y="1718973"/>
                <a:ext cx="1701399" cy="5094"/>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grpSp>
          <p:nvGrpSpPr>
            <p:cNvPr id="56" name="组合 55"/>
            <p:cNvGrpSpPr/>
            <p:nvPr/>
          </p:nvGrpSpPr>
          <p:grpSpPr>
            <a:xfrm>
              <a:off x="5982684" y="3470753"/>
              <a:ext cx="819955" cy="726710"/>
              <a:chOff x="5982684" y="3470753"/>
              <a:chExt cx="819955" cy="726710"/>
            </a:xfrm>
          </p:grpSpPr>
          <p:sp>
            <p:nvSpPr>
              <p:cNvPr id="57" name="Freeform 5"/>
              <p:cNvSpPr/>
              <p:nvPr/>
            </p:nvSpPr>
            <p:spPr bwMode="auto">
              <a:xfrm rot="10800000">
                <a:off x="5982684" y="3470753"/>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nvGrpSpPr>
              <p:cNvPr id="58" name="Group 18"/>
              <p:cNvGrpSpPr>
                <a:grpSpLocks noChangeAspect="1"/>
              </p:cNvGrpSpPr>
              <p:nvPr/>
            </p:nvGrpSpPr>
            <p:grpSpPr bwMode="auto">
              <a:xfrm>
                <a:off x="6199589" y="3659742"/>
                <a:ext cx="377023" cy="351316"/>
                <a:chOff x="3802" y="2858"/>
                <a:chExt cx="616" cy="574"/>
              </a:xfrm>
              <a:solidFill>
                <a:srgbClr val="E87071"/>
              </a:solidFill>
            </p:grpSpPr>
            <p:sp>
              <p:nvSpPr>
                <p:cNvPr id="59" name="Rectangle 19"/>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60" name="Rectangle 20"/>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61" name="Rectangle 21"/>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62" name="Rectangle 22"/>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63"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grpSp>
      </p:grpSp>
      <p:grpSp>
        <p:nvGrpSpPr>
          <p:cNvPr id="66" name="组合 65"/>
          <p:cNvGrpSpPr/>
          <p:nvPr/>
        </p:nvGrpSpPr>
        <p:grpSpPr>
          <a:xfrm>
            <a:off x="5439884" y="4089790"/>
            <a:ext cx="2940130" cy="726542"/>
            <a:chOff x="3862892" y="4473741"/>
            <a:chExt cx="2939747" cy="726710"/>
          </a:xfrm>
        </p:grpSpPr>
        <p:grpSp>
          <p:nvGrpSpPr>
            <p:cNvPr id="67" name="组合 66"/>
            <p:cNvGrpSpPr/>
            <p:nvPr/>
          </p:nvGrpSpPr>
          <p:grpSpPr>
            <a:xfrm>
              <a:off x="3862892" y="4783848"/>
              <a:ext cx="1979108" cy="109703"/>
              <a:chOff x="5185725" y="1674310"/>
              <a:chExt cx="2238314" cy="109703"/>
            </a:xfrm>
          </p:grpSpPr>
          <p:cxnSp>
            <p:nvCxnSpPr>
              <p:cNvPr id="80" name="直接连接符 79"/>
              <p:cNvCxnSpPr/>
              <p:nvPr/>
            </p:nvCxnSpPr>
            <p:spPr>
              <a:xfrm>
                <a:off x="5185725" y="1718973"/>
                <a:ext cx="212185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grpSp>
          <p:nvGrpSpPr>
            <p:cNvPr id="68" name="组合 67"/>
            <p:cNvGrpSpPr/>
            <p:nvPr/>
          </p:nvGrpSpPr>
          <p:grpSpPr>
            <a:xfrm>
              <a:off x="5982684" y="4473741"/>
              <a:ext cx="819955" cy="726710"/>
              <a:chOff x="5982684" y="4473741"/>
              <a:chExt cx="819955" cy="726710"/>
            </a:xfrm>
          </p:grpSpPr>
          <p:sp>
            <p:nvSpPr>
              <p:cNvPr id="69" name="Freeform 5"/>
              <p:cNvSpPr/>
              <p:nvPr/>
            </p:nvSpPr>
            <p:spPr bwMode="auto">
              <a:xfrm rot="10800000">
                <a:off x="5982684" y="4473741"/>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nvGrpSpPr>
              <p:cNvPr id="70" name="Group 26"/>
              <p:cNvGrpSpPr>
                <a:grpSpLocks noChangeAspect="1"/>
              </p:cNvGrpSpPr>
              <p:nvPr/>
            </p:nvGrpSpPr>
            <p:grpSpPr bwMode="auto">
              <a:xfrm>
                <a:off x="6144154" y="4705062"/>
                <a:ext cx="487893" cy="241877"/>
                <a:chOff x="5676" y="2597"/>
                <a:chExt cx="1061" cy="526"/>
              </a:xfrm>
              <a:solidFill>
                <a:srgbClr val="00AF92"/>
              </a:solidFill>
            </p:grpSpPr>
            <p:sp>
              <p:nvSpPr>
                <p:cNvPr id="71"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2"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3"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4"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5"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7"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8"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79"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grpSp>
      </p:grpSp>
      <p:grpSp>
        <p:nvGrpSpPr>
          <p:cNvPr id="82" name="组合 81"/>
          <p:cNvGrpSpPr/>
          <p:nvPr/>
        </p:nvGrpSpPr>
        <p:grpSpPr>
          <a:xfrm>
            <a:off x="4307132" y="5083019"/>
            <a:ext cx="4072886" cy="726542"/>
            <a:chOff x="2730285" y="5467200"/>
            <a:chExt cx="4072354" cy="726710"/>
          </a:xfrm>
        </p:grpSpPr>
        <p:grpSp>
          <p:nvGrpSpPr>
            <p:cNvPr id="83" name="组合 82"/>
            <p:cNvGrpSpPr/>
            <p:nvPr/>
          </p:nvGrpSpPr>
          <p:grpSpPr>
            <a:xfrm>
              <a:off x="2730285" y="5780798"/>
              <a:ext cx="3111713" cy="109703"/>
              <a:chOff x="3904781" y="1674310"/>
              <a:chExt cx="3519258" cy="109703"/>
            </a:xfrm>
          </p:grpSpPr>
          <p:cxnSp>
            <p:nvCxnSpPr>
              <p:cNvPr id="87" name="直接连接符 86"/>
              <p:cNvCxnSpPr/>
              <p:nvPr/>
            </p:nvCxnSpPr>
            <p:spPr>
              <a:xfrm flipV="1">
                <a:off x="3904781" y="1729161"/>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grpSp>
          <p:nvGrpSpPr>
            <p:cNvPr id="84" name="组合 83"/>
            <p:cNvGrpSpPr/>
            <p:nvPr/>
          </p:nvGrpSpPr>
          <p:grpSpPr>
            <a:xfrm>
              <a:off x="5982684" y="5467200"/>
              <a:ext cx="819955" cy="726710"/>
              <a:chOff x="5982684" y="5467200"/>
              <a:chExt cx="819955" cy="726710"/>
            </a:xfrm>
          </p:grpSpPr>
          <p:sp>
            <p:nvSpPr>
              <p:cNvPr id="85" name="Freeform 5"/>
              <p:cNvSpPr/>
              <p:nvPr/>
            </p:nvSpPr>
            <p:spPr bwMode="auto">
              <a:xfrm rot="10800000">
                <a:off x="5982684" y="5467200"/>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cs typeface="+mn-ea"/>
                  <a:sym typeface="+mn-lt"/>
                </a:endParaRPr>
              </a:p>
            </p:txBody>
          </p:sp>
          <p:sp>
            <p:nvSpPr>
              <p:cNvPr id="86" name="Freeform 108"/>
              <p:cNvSpPr>
                <a:spLocks noEditPoints="1"/>
              </p:cNvSpPr>
              <p:nvPr/>
            </p:nvSpPr>
            <p:spPr bwMode="auto">
              <a:xfrm>
                <a:off x="6204112" y="5631950"/>
                <a:ext cx="367976" cy="36930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cs typeface="+mn-ea"/>
                  <a:sym typeface="+mn-lt"/>
                </a:endParaRPr>
              </a:p>
            </p:txBody>
          </p:sp>
        </p:grpSp>
      </p:grpSp>
      <p:grpSp>
        <p:nvGrpSpPr>
          <p:cNvPr id="89" name="组合 88"/>
          <p:cNvGrpSpPr/>
          <p:nvPr/>
        </p:nvGrpSpPr>
        <p:grpSpPr>
          <a:xfrm>
            <a:off x="3530004" y="1031668"/>
            <a:ext cx="1143205" cy="1295259"/>
            <a:chOff x="1953260" y="1414909"/>
            <a:chExt cx="1143056" cy="1295559"/>
          </a:xfrm>
        </p:grpSpPr>
        <p:grpSp>
          <p:nvGrpSpPr>
            <p:cNvPr id="90" name="组合 89"/>
            <p:cNvGrpSpPr/>
            <p:nvPr/>
          </p:nvGrpSpPr>
          <p:grpSpPr>
            <a:xfrm>
              <a:off x="1982184" y="1414909"/>
              <a:ext cx="1114132" cy="1295559"/>
              <a:chOff x="3295850" y="2065379"/>
              <a:chExt cx="3592274" cy="4177307"/>
            </a:xfrm>
          </p:grpSpPr>
          <p:sp>
            <p:nvSpPr>
              <p:cNvPr id="92" name="圆角矩形 91"/>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93" name="Freeform 5"/>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94" name="圆角矩形 93"/>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9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sp>
          <p:nvSpPr>
            <p:cNvPr id="91" name="文本框 88"/>
            <p:cNvSpPr txBox="1"/>
            <p:nvPr/>
          </p:nvSpPr>
          <p:spPr>
            <a:xfrm>
              <a:off x="1953260" y="1588201"/>
              <a:ext cx="876300" cy="523220"/>
            </a:xfrm>
            <a:prstGeom prst="rect">
              <a:avLst/>
            </a:prstGeom>
            <a:noFill/>
          </p:spPr>
          <p:txBody>
            <a:bodyPr wrap="square" rtlCol="0">
              <a:spAutoFit/>
            </a:bodyPr>
            <a:lstStyle/>
            <a:p>
              <a:pPr algn="ctr"/>
              <a:r>
                <a:rPr lang="en-US" altLang="zh-CN" sz="2800" dirty="0">
                  <a:solidFill>
                    <a:schemeClr val="accent1"/>
                  </a:solidFill>
                  <a:latin typeface="方正细谭黑简体" panose="02000000000000000000" pitchFamily="2" charset="-122"/>
                  <a:ea typeface="方正细谭黑简体" panose="02000000000000000000" pitchFamily="2" charset="-122"/>
                  <a:cs typeface="+mn-ea"/>
                  <a:sym typeface="+mn-lt"/>
                </a:rPr>
                <a:t>01</a:t>
              </a:r>
              <a:endParaRPr lang="zh-CN" altLang="en-US" sz="2800" dirty="0">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grpSp>
        <p:nvGrpSpPr>
          <p:cNvPr id="96" name="组合 95"/>
          <p:cNvGrpSpPr/>
          <p:nvPr/>
        </p:nvGrpSpPr>
        <p:grpSpPr>
          <a:xfrm>
            <a:off x="3502158" y="5014062"/>
            <a:ext cx="1143204" cy="1295259"/>
            <a:chOff x="1925418" y="5398225"/>
            <a:chExt cx="1143055" cy="1295559"/>
          </a:xfrm>
        </p:grpSpPr>
        <p:grpSp>
          <p:nvGrpSpPr>
            <p:cNvPr id="97" name="组合 96"/>
            <p:cNvGrpSpPr/>
            <p:nvPr/>
          </p:nvGrpSpPr>
          <p:grpSpPr>
            <a:xfrm>
              <a:off x="1954341" y="5398225"/>
              <a:ext cx="1114132" cy="1295559"/>
              <a:chOff x="3295850" y="2065379"/>
              <a:chExt cx="3592274" cy="4177307"/>
            </a:xfrm>
          </p:grpSpPr>
          <p:sp>
            <p:nvSpPr>
              <p:cNvPr id="99" name="圆角矩形 98"/>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0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01" name="圆角矩形 100"/>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02"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sp>
          <p:nvSpPr>
            <p:cNvPr id="98" name="文本框 89"/>
            <p:cNvSpPr txBox="1"/>
            <p:nvPr/>
          </p:nvSpPr>
          <p:spPr>
            <a:xfrm>
              <a:off x="1925418" y="5561329"/>
              <a:ext cx="876300" cy="523220"/>
            </a:xfrm>
            <a:prstGeom prst="rect">
              <a:avLst/>
            </a:prstGeom>
            <a:noFill/>
          </p:spPr>
          <p:txBody>
            <a:bodyPr wrap="square" rtlCol="0">
              <a:spAutoFit/>
            </a:bodyPr>
            <a:lstStyle/>
            <a:p>
              <a:pPr algn="ctr"/>
              <a:r>
                <a:rPr lang="en-US" altLang="zh-CN" sz="2800" dirty="0">
                  <a:solidFill>
                    <a:schemeClr val="accent1"/>
                  </a:solidFill>
                  <a:latin typeface="方正细谭黑简体" panose="02000000000000000000" pitchFamily="2" charset="-122"/>
                  <a:ea typeface="方正细谭黑简体" panose="02000000000000000000" pitchFamily="2" charset="-122"/>
                  <a:cs typeface="+mn-ea"/>
                  <a:sym typeface="+mn-lt"/>
                </a:rPr>
                <a:t>05</a:t>
              </a:r>
              <a:endParaRPr lang="zh-CN" altLang="en-US" sz="2800" dirty="0">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grpSp>
        <p:nvGrpSpPr>
          <p:cNvPr id="103" name="组合 102"/>
          <p:cNvGrpSpPr/>
          <p:nvPr/>
        </p:nvGrpSpPr>
        <p:grpSpPr>
          <a:xfrm>
            <a:off x="4699521" y="4024820"/>
            <a:ext cx="1146641" cy="1295259"/>
            <a:chOff x="3122624" y="4408754"/>
            <a:chExt cx="1146492" cy="1295559"/>
          </a:xfrm>
        </p:grpSpPr>
        <p:grpSp>
          <p:nvGrpSpPr>
            <p:cNvPr id="104" name="组合 103"/>
            <p:cNvGrpSpPr/>
            <p:nvPr/>
          </p:nvGrpSpPr>
          <p:grpSpPr>
            <a:xfrm>
              <a:off x="3154984" y="4408754"/>
              <a:ext cx="1114132" cy="1295559"/>
              <a:chOff x="3295850" y="2065379"/>
              <a:chExt cx="3592274" cy="4177307"/>
            </a:xfrm>
          </p:grpSpPr>
          <p:sp>
            <p:nvSpPr>
              <p:cNvPr id="106" name="圆角矩形 105"/>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0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08" name="圆角矩形 107"/>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0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sp>
          <p:nvSpPr>
            <p:cNvPr id="105" name="文本框 90"/>
            <p:cNvSpPr txBox="1"/>
            <p:nvPr/>
          </p:nvSpPr>
          <p:spPr>
            <a:xfrm>
              <a:off x="3122624" y="4575486"/>
              <a:ext cx="876300" cy="523220"/>
            </a:xfrm>
            <a:prstGeom prst="rect">
              <a:avLst/>
            </a:prstGeom>
            <a:noFill/>
          </p:spPr>
          <p:txBody>
            <a:bodyPr wrap="square" rtlCol="0">
              <a:spAutoFit/>
            </a:bodyPr>
            <a:lstStyle/>
            <a:p>
              <a:pPr algn="ctr"/>
              <a:r>
                <a:rPr lang="en-US" altLang="zh-CN" sz="2800" dirty="0">
                  <a:solidFill>
                    <a:schemeClr val="accent1"/>
                  </a:solidFill>
                  <a:latin typeface="方正细谭黑简体" panose="02000000000000000000" pitchFamily="2" charset="-122"/>
                  <a:ea typeface="方正细谭黑简体" panose="02000000000000000000" pitchFamily="2" charset="-122"/>
                  <a:cs typeface="+mn-ea"/>
                  <a:sym typeface="+mn-lt"/>
                </a:rPr>
                <a:t>04</a:t>
              </a:r>
              <a:endParaRPr lang="zh-CN" altLang="en-US" sz="2800" dirty="0">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grpSp>
        <p:nvGrpSpPr>
          <p:cNvPr id="110" name="组合 109"/>
          <p:cNvGrpSpPr/>
          <p:nvPr/>
        </p:nvGrpSpPr>
        <p:grpSpPr>
          <a:xfrm>
            <a:off x="4699520" y="2022192"/>
            <a:ext cx="1128090" cy="1295259"/>
            <a:chOff x="3122624" y="2405662"/>
            <a:chExt cx="1127943" cy="1295559"/>
          </a:xfrm>
        </p:grpSpPr>
        <p:grpSp>
          <p:nvGrpSpPr>
            <p:cNvPr id="111" name="组合 110"/>
            <p:cNvGrpSpPr/>
            <p:nvPr/>
          </p:nvGrpSpPr>
          <p:grpSpPr>
            <a:xfrm>
              <a:off x="3136435" y="2405662"/>
              <a:ext cx="1114132" cy="1295559"/>
              <a:chOff x="3295850" y="2065379"/>
              <a:chExt cx="3592274" cy="4177307"/>
            </a:xfrm>
          </p:grpSpPr>
          <p:sp>
            <p:nvSpPr>
              <p:cNvPr id="113" name="圆角矩形 112"/>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14"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15" name="圆角矩形 114"/>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16"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sp>
          <p:nvSpPr>
            <p:cNvPr id="112" name="文本框 91"/>
            <p:cNvSpPr txBox="1"/>
            <p:nvPr/>
          </p:nvSpPr>
          <p:spPr>
            <a:xfrm>
              <a:off x="3122624" y="2571385"/>
              <a:ext cx="876300" cy="523220"/>
            </a:xfrm>
            <a:prstGeom prst="rect">
              <a:avLst/>
            </a:prstGeom>
            <a:noFill/>
          </p:spPr>
          <p:txBody>
            <a:bodyPr wrap="square" rtlCol="0">
              <a:spAutoFit/>
            </a:bodyPr>
            <a:lstStyle/>
            <a:p>
              <a:pPr algn="ctr"/>
              <a:r>
                <a:rPr lang="en-US" altLang="zh-CN" sz="2800" dirty="0">
                  <a:solidFill>
                    <a:schemeClr val="accent1"/>
                  </a:solidFill>
                  <a:latin typeface="方正细谭黑简体" panose="02000000000000000000" pitchFamily="2" charset="-122"/>
                  <a:ea typeface="方正细谭黑简体" panose="02000000000000000000" pitchFamily="2" charset="-122"/>
                  <a:cs typeface="+mn-ea"/>
                  <a:sym typeface="+mn-lt"/>
                </a:rPr>
                <a:t>02</a:t>
              </a:r>
              <a:endParaRPr lang="zh-CN" altLang="en-US" sz="2800" dirty="0">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grpSp>
        <p:nvGrpSpPr>
          <p:cNvPr id="117" name="组合 116"/>
          <p:cNvGrpSpPr/>
          <p:nvPr/>
        </p:nvGrpSpPr>
        <p:grpSpPr>
          <a:xfrm>
            <a:off x="5154875" y="3009715"/>
            <a:ext cx="1137615" cy="1295259"/>
            <a:chOff x="3577919" y="3393414"/>
            <a:chExt cx="1137467" cy="1295559"/>
          </a:xfrm>
        </p:grpSpPr>
        <p:grpSp>
          <p:nvGrpSpPr>
            <p:cNvPr id="118" name="组合 117"/>
            <p:cNvGrpSpPr/>
            <p:nvPr/>
          </p:nvGrpSpPr>
          <p:grpSpPr>
            <a:xfrm>
              <a:off x="3601254" y="3393414"/>
              <a:ext cx="1114132" cy="1295559"/>
              <a:chOff x="3295850" y="2065379"/>
              <a:chExt cx="3592274" cy="4177307"/>
            </a:xfrm>
          </p:grpSpPr>
          <p:sp>
            <p:nvSpPr>
              <p:cNvPr id="120" name="圆角矩形 119"/>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2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22" name="圆角矩形 121"/>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sp>
            <p:nvSpPr>
              <p:cNvPr id="12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sp>
          <p:nvSpPr>
            <p:cNvPr id="119" name="文本框 92"/>
            <p:cNvSpPr txBox="1"/>
            <p:nvPr/>
          </p:nvSpPr>
          <p:spPr>
            <a:xfrm>
              <a:off x="3577919" y="3560637"/>
              <a:ext cx="876300" cy="523220"/>
            </a:xfrm>
            <a:prstGeom prst="rect">
              <a:avLst/>
            </a:prstGeom>
            <a:noFill/>
          </p:spPr>
          <p:txBody>
            <a:bodyPr wrap="square" rtlCol="0">
              <a:spAutoFit/>
            </a:bodyPr>
            <a:lstStyle/>
            <a:p>
              <a:pPr algn="ctr"/>
              <a:r>
                <a:rPr lang="en-US" altLang="zh-CN" sz="2800" dirty="0">
                  <a:solidFill>
                    <a:schemeClr val="accent1"/>
                  </a:solidFill>
                  <a:latin typeface="方正细谭黑简体" panose="02000000000000000000" pitchFamily="2" charset="-122"/>
                  <a:ea typeface="方正细谭黑简体" panose="02000000000000000000" pitchFamily="2" charset="-122"/>
                  <a:cs typeface="+mn-ea"/>
                  <a:sym typeface="+mn-lt"/>
                </a:rPr>
                <a:t>03</a:t>
              </a:r>
              <a:endParaRPr lang="zh-CN" altLang="en-US" sz="2800" dirty="0">
                <a:solidFill>
                  <a:schemeClr val="accent1"/>
                </a:solidFill>
                <a:latin typeface="方正细谭黑简体" panose="02000000000000000000" pitchFamily="2" charset="-122"/>
                <a:ea typeface="方正细谭黑简体" panose="02000000000000000000" pitchFamily="2" charset="-122"/>
                <a:cs typeface="+mn-ea"/>
                <a:sym typeface="+mn-lt"/>
              </a:endParaRPr>
            </a:p>
          </p:txBody>
        </p:sp>
      </p:grpSp>
      <p:grpSp>
        <p:nvGrpSpPr>
          <p:cNvPr id="124" name="组合 123"/>
          <p:cNvGrpSpPr/>
          <p:nvPr/>
        </p:nvGrpSpPr>
        <p:grpSpPr>
          <a:xfrm>
            <a:off x="2344486" y="2492441"/>
            <a:ext cx="2142717" cy="1898363"/>
            <a:chOff x="1082221" y="2876021"/>
            <a:chExt cx="2142438" cy="1898802"/>
          </a:xfrm>
        </p:grpSpPr>
        <p:sp>
          <p:nvSpPr>
            <p:cNvPr id="125" name="Freeform 5"/>
            <p:cNvSpPr/>
            <p:nvPr/>
          </p:nvSpPr>
          <p:spPr bwMode="auto">
            <a:xfrm rot="10800000">
              <a:off x="1082221" y="287602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latin typeface="方正细谭黑简体" panose="02000000000000000000" pitchFamily="2" charset="-122"/>
                <a:ea typeface="方正细谭黑简体" panose="02000000000000000000" pitchFamily="2" charset="-122"/>
                <a:cs typeface="+mn-ea"/>
                <a:sym typeface="+mn-lt"/>
              </a:endParaRPr>
            </a:p>
          </p:txBody>
        </p:sp>
        <p:sp>
          <p:nvSpPr>
            <p:cNvPr id="126" name="文本框 116"/>
            <p:cNvSpPr txBox="1"/>
            <p:nvPr/>
          </p:nvSpPr>
          <p:spPr>
            <a:xfrm>
              <a:off x="1278815" y="3359576"/>
              <a:ext cx="1795688" cy="1200607"/>
            </a:xfrm>
            <a:prstGeom prst="rect">
              <a:avLst/>
            </a:prstGeom>
            <a:noFill/>
          </p:spPr>
          <p:txBody>
            <a:bodyPr wrap="square" rtlCol="0">
              <a:spAutoFit/>
            </a:bodyPr>
            <a:lstStyle/>
            <a:p>
              <a:pPr algn="ctr"/>
              <a:r>
                <a:rPr lang="zh-CN" altLang="en-US" sz="4000" b="1" dirty="0">
                  <a:solidFill>
                    <a:schemeClr val="accent1"/>
                  </a:solidFill>
                  <a:effectLst>
                    <a:innerShdw blurRad="38100" dist="50800" dir="13500000">
                      <a:prstClr val="black">
                        <a:alpha val="60000"/>
                      </a:prstClr>
                    </a:innerShdw>
                  </a:effectLst>
                  <a:latin typeface="方正细谭黑简体" panose="02000000000000000000" pitchFamily="2" charset="-122"/>
                  <a:ea typeface="方正细谭黑简体" panose="02000000000000000000" pitchFamily="2" charset="-122"/>
                  <a:cs typeface="+mn-ea"/>
                  <a:sym typeface="+mn-lt"/>
                </a:rPr>
                <a:t>目录</a:t>
              </a:r>
              <a:endParaRPr lang="en-US" altLang="zh-CN" sz="4000" b="1" dirty="0">
                <a:solidFill>
                  <a:schemeClr val="accent1"/>
                </a:solidFill>
                <a:effectLst>
                  <a:innerShdw blurRad="38100" dist="50800" dir="13500000">
                    <a:prstClr val="black">
                      <a:alpha val="60000"/>
                    </a:prstClr>
                  </a:innerShdw>
                </a:effectLst>
                <a:latin typeface="方正细谭黑简体" panose="02000000000000000000" pitchFamily="2" charset="-122"/>
                <a:ea typeface="方正细谭黑简体" panose="02000000000000000000" pitchFamily="2" charset="-122"/>
                <a:cs typeface="+mn-ea"/>
                <a:sym typeface="+mn-lt"/>
              </a:endParaRPr>
            </a:p>
            <a:p>
              <a:pPr lvl="0" algn="ctr"/>
              <a:r>
                <a:rPr lang="en-US" altLang="zh-CN" sz="1600" kern="0" dirty="0">
                  <a:solidFill>
                    <a:schemeClr val="accent1"/>
                  </a:solidFill>
                  <a:latin typeface="方正细谭黑简体" panose="02000000000000000000" pitchFamily="2" charset="-122"/>
                  <a:ea typeface="方正细谭黑简体" panose="02000000000000000000" pitchFamily="2" charset="-122"/>
                  <a:cs typeface="+mn-ea"/>
                  <a:sym typeface="+mn-lt"/>
                </a:rPr>
                <a:t>CATALOG</a:t>
              </a:r>
              <a:endParaRPr lang="zh-CN" altLang="en-US" sz="1600" kern="0" dirty="0">
                <a:solidFill>
                  <a:schemeClr val="accent1"/>
                </a:solidFill>
                <a:latin typeface="方正细谭黑简体" panose="02000000000000000000" pitchFamily="2" charset="-122"/>
                <a:ea typeface="方正细谭黑简体" panose="02000000000000000000" pitchFamily="2" charset="-122"/>
                <a:cs typeface="+mn-ea"/>
                <a:sym typeface="+mn-lt"/>
              </a:endParaRPr>
            </a:p>
            <a:p>
              <a:pPr algn="ctr"/>
              <a:endParaRPr lang="zh-CN" altLang="en-US" sz="1600" dirty="0">
                <a:solidFill>
                  <a:schemeClr val="accent1"/>
                </a:solidFill>
                <a:effectLst>
                  <a:innerShdw blurRad="38100" dist="50800" dir="13500000">
                    <a:prstClr val="black">
                      <a:alpha val="60000"/>
                    </a:prstClr>
                  </a:innerShdw>
                </a:effectLst>
                <a:latin typeface="方正细谭黑简体" panose="02000000000000000000" pitchFamily="2" charset="-122"/>
                <a:ea typeface="方正细谭黑简体" panose="02000000000000000000" pitchFamily="2" charset="-122"/>
                <a:cs typeface="+mn-ea"/>
                <a:sym typeface="+mn-lt"/>
              </a:endParaRPr>
            </a:p>
          </p:txBody>
        </p:sp>
      </p:grpSp>
      <p:sp>
        <p:nvSpPr>
          <p:cNvPr id="127" name="TextBox 7"/>
          <p:cNvSpPr>
            <a:spLocks noChangeArrowheads="1"/>
          </p:cNvSpPr>
          <p:nvPr/>
        </p:nvSpPr>
        <p:spPr bwMode="auto">
          <a:xfrm>
            <a:off x="8668048" y="12812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rPr>
              <a:t>年度工作概述</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endParaRPr>
          </a:p>
        </p:txBody>
      </p:sp>
      <p:sp>
        <p:nvSpPr>
          <p:cNvPr id="128" name="TextBox 7"/>
          <p:cNvSpPr>
            <a:spLocks noChangeArrowheads="1"/>
          </p:cNvSpPr>
          <p:nvPr/>
        </p:nvSpPr>
        <p:spPr bwMode="auto">
          <a:xfrm>
            <a:off x="8668048" y="22786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rPr>
              <a:t>工作完成情况</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endParaRPr>
          </a:p>
        </p:txBody>
      </p:sp>
      <p:sp>
        <p:nvSpPr>
          <p:cNvPr id="129" name="TextBox 7"/>
          <p:cNvSpPr>
            <a:spLocks noChangeArrowheads="1"/>
          </p:cNvSpPr>
          <p:nvPr/>
        </p:nvSpPr>
        <p:spPr bwMode="auto">
          <a:xfrm>
            <a:off x="8668048" y="32760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rPr>
              <a:t>成功项目展示</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endParaRPr>
          </a:p>
        </p:txBody>
      </p:sp>
      <p:sp>
        <p:nvSpPr>
          <p:cNvPr id="130" name="TextBox 7"/>
          <p:cNvSpPr>
            <a:spLocks noChangeArrowheads="1"/>
          </p:cNvSpPr>
          <p:nvPr/>
        </p:nvSpPr>
        <p:spPr bwMode="auto">
          <a:xfrm>
            <a:off x="8668048" y="42734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rPr>
              <a:t>工作存在不足</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endParaRPr>
          </a:p>
        </p:txBody>
      </p:sp>
      <p:sp>
        <p:nvSpPr>
          <p:cNvPr id="131" name="TextBox 7"/>
          <p:cNvSpPr>
            <a:spLocks noChangeArrowheads="1"/>
          </p:cNvSpPr>
          <p:nvPr/>
        </p:nvSpPr>
        <p:spPr bwMode="auto">
          <a:xfrm>
            <a:off x="8668048" y="5270847"/>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rPr>
              <a:t>明年工作计划</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方正细谭黑简体" panose="02000000000000000000" pitchFamily="2" charset="-122"/>
              <a:ea typeface="方正细谭黑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14:presetBounceEnd="40000">
                                      <p:stCondLst>
                                        <p:cond delay="60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0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124"/>
                                            </p:tgtEl>
                                            <p:attrNameLst>
                                              <p:attrName>ppt_y</p:attrName>
                                            </p:attrNameLst>
                                          </p:cBhvr>
                                          <p:tavLst>
                                            <p:tav tm="0">
                                              <p:val>
                                                <p:strVal val="#ppt_y"/>
                                              </p:val>
                                            </p:tav>
                                            <p:tav tm="100000">
                                              <p:val>
                                                <p:strVal val="#ppt_y"/>
                                              </p:val>
                                            </p:tav>
                                          </p:tavLst>
                                        </p:anim>
                                      </p:childTnLst>
                                    </p:cTn>
                                  </p:par>
                                </p:childTnLst>
                              </p:cTn>
                            </p:par>
                            <p:par>
                              <p:cTn id="9" fill="hold">
                                <p:stCondLst>
                                  <p:cond delay="1600"/>
                                </p:stCondLst>
                                <p:childTnLst>
                                  <p:par>
                                    <p:cTn id="10" presetID="1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2100"/>
                                </p:stCondLst>
                                <p:childTnLst>
                                  <p:par>
                                    <p:cTn id="15" presetID="10" presetClass="entr" presetSubtype="0"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1000"/>
                                            <p:tgtEl>
                                              <p:spTgt spid="89"/>
                                            </p:tgtEl>
                                          </p:cBhvr>
                                        </p:animEffect>
                                      </p:childTnLst>
                                    </p:cTn>
                                  </p:par>
                                  <p:par>
                                    <p:cTn id="18" presetID="42" presetClass="path" presetSubtype="0" accel="50000" decel="50000" fill="hold" nodeType="withEffect">
                                      <p:stCondLst>
                                        <p:cond delay="0"/>
                                      </p:stCondLst>
                                      <p:childTnLst>
                                        <p:animMotion origin="layout" path="M -0.0586 0.24166 L 1.66667E-6 2.59259E-6 " pathEditMode="relative" rAng="0" ptsTypes="AA">
                                          <p:cBhvr>
                                            <p:cTn id="19" dur="1000" fill="hold"/>
                                            <p:tgtEl>
                                              <p:spTgt spid="89"/>
                                            </p:tgtEl>
                                            <p:attrNameLst>
                                              <p:attrName>ppt_x</p:attrName>
                                              <p:attrName>ppt_y</p:attrName>
                                            </p:attrNameLst>
                                          </p:cBhvr>
                                          <p:rCtr x="2930" y="-12083"/>
                                        </p:animMotion>
                                      </p:childTnLst>
                                    </p:cTn>
                                  </p:par>
                                  <p:par>
                                    <p:cTn id="20" presetID="10" presetClass="entr" presetSubtype="0" fill="hold"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1000"/>
                                            <p:tgtEl>
                                              <p:spTgt spid="110"/>
                                            </p:tgtEl>
                                          </p:cBhvr>
                                        </p:animEffect>
                                      </p:childTnLst>
                                    </p:cTn>
                                  </p:par>
                                  <p:par>
                                    <p:cTn id="23" presetID="42" presetClass="path" presetSubtype="0" accel="50000" decel="50000" fill="hold" nodeType="withEffect">
                                      <p:stCondLst>
                                        <p:cond delay="0"/>
                                      </p:stCondLst>
                                      <p:childTnLst>
                                        <p:animMotion origin="layout" path="M -0.15312 0.09584 L -6.25E-7 -1.85185E-6 " pathEditMode="relative" rAng="0" ptsTypes="AA">
                                          <p:cBhvr>
                                            <p:cTn id="24" dur="1000" fill="hold"/>
                                            <p:tgtEl>
                                              <p:spTgt spid="110"/>
                                            </p:tgtEl>
                                            <p:attrNameLst>
                                              <p:attrName>ppt_x</p:attrName>
                                              <p:attrName>ppt_y</p:attrName>
                                            </p:attrNameLst>
                                          </p:cBhvr>
                                          <p:rCtr x="7656" y="-4792"/>
                                        </p:animMotion>
                                      </p:childTnLst>
                                    </p:cTn>
                                  </p:par>
                                  <p:par>
                                    <p:cTn id="25" presetID="10" presetClass="entr" presetSubtype="0" fill="hold" nodeType="withEffect">
                                      <p:stCondLst>
                                        <p:cond delay="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childTnLst>
                                    </p:cTn>
                                  </p:par>
                                  <p:par>
                                    <p:cTn id="28" presetID="42" presetClass="path" presetSubtype="0" accel="50000" decel="50000" fill="hold" nodeType="withEffect">
                                      <p:stCondLst>
                                        <p:cond delay="0"/>
                                      </p:stCondLst>
                                      <p:childTnLst>
                                        <p:animMotion origin="layout" path="M -0.18828 -0.03611 L -1.04167E-6 -3.33333E-6 " pathEditMode="relative" rAng="0" ptsTypes="AA">
                                          <p:cBhvr>
                                            <p:cTn id="29" dur="1000" fill="hold"/>
                                            <p:tgtEl>
                                              <p:spTgt spid="117"/>
                                            </p:tgtEl>
                                            <p:attrNameLst>
                                              <p:attrName>ppt_x</p:attrName>
                                              <p:attrName>ppt_y</p:attrName>
                                            </p:attrNameLst>
                                          </p:cBhvr>
                                          <p:rCtr x="9414" y="1806"/>
                                        </p:animMotion>
                                      </p:childTnLst>
                                    </p:cTn>
                                  </p:par>
                                  <p:par>
                                    <p:cTn id="30" presetID="10" presetClass="entr" presetSubtype="0" fill="hold" nodeType="with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childTnLst>
                                    </p:cTn>
                                  </p:par>
                                  <p:par>
                                    <p:cTn id="33" presetID="42" presetClass="path" presetSubtype="0" accel="50000" decel="50000" fill="hold" nodeType="withEffect">
                                      <p:stCondLst>
                                        <p:cond delay="0"/>
                                      </p:stCondLst>
                                      <p:childTnLst>
                                        <p:animMotion origin="layout" path="M -0.15156 -0.18611 L -1.875E-6 1.11022E-16 " pathEditMode="relative" rAng="0" ptsTypes="AA">
                                          <p:cBhvr>
                                            <p:cTn id="34" dur="1000" fill="hold"/>
                                            <p:tgtEl>
                                              <p:spTgt spid="103"/>
                                            </p:tgtEl>
                                            <p:attrNameLst>
                                              <p:attrName>ppt_x</p:attrName>
                                              <p:attrName>ppt_y</p:attrName>
                                            </p:attrNameLst>
                                          </p:cBhvr>
                                          <p:rCtr x="7578" y="9306"/>
                                        </p:animMotion>
                                      </p:childTnLst>
                                    </p:cTn>
                                  </p:par>
                                  <p:par>
                                    <p:cTn id="35" presetID="10" presetClass="entr" presetSubtype="0" fill="hold" nodeType="with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1000"/>
                                            <p:tgtEl>
                                              <p:spTgt spid="96"/>
                                            </p:tgtEl>
                                          </p:cBhvr>
                                        </p:animEffect>
                                      </p:childTnLst>
                                    </p:cTn>
                                  </p:par>
                                  <p:par>
                                    <p:cTn id="38" presetID="42" presetClass="path" presetSubtype="0" accel="50000" decel="50000" fill="hold" nodeType="withEffect">
                                      <p:stCondLst>
                                        <p:cond delay="0"/>
                                      </p:stCondLst>
                                      <p:childTnLst>
                                        <p:animMotion origin="layout" path="M -0.05625 -0.33194 L -4.58333E-6 -2.96296E-6 " pathEditMode="relative" rAng="0" ptsTypes="AA">
                                          <p:cBhvr>
                                            <p:cTn id="39" dur="1000" fill="hold"/>
                                            <p:tgtEl>
                                              <p:spTgt spid="96"/>
                                            </p:tgtEl>
                                            <p:attrNameLst>
                                              <p:attrName>ppt_x</p:attrName>
                                              <p:attrName>ppt_y</p:attrName>
                                            </p:attrNameLst>
                                          </p:cBhvr>
                                          <p:rCtr x="2812" y="16597"/>
                                        </p:animMotion>
                                      </p:childTnLst>
                                    </p:cTn>
                                  </p:par>
                                </p:childTnLst>
                              </p:cTn>
                            </p:par>
                            <p:par>
                              <p:cTn id="40" fill="hold">
                                <p:stCondLst>
                                  <p:cond delay="3100"/>
                                </p:stCondLst>
                                <p:childTnLst>
                                  <p:par>
                                    <p:cTn id="41" presetID="17" presetClass="entr" presetSubtype="8"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ppt_x</p:attrName>
                                            </p:attrNameLst>
                                          </p:cBhvr>
                                          <p:tavLst>
                                            <p:tav tm="0">
                                              <p:val>
                                                <p:strVal val="#ppt_x-#ppt_w/2"/>
                                              </p:val>
                                            </p:tav>
                                            <p:tav tm="100000">
                                              <p:val>
                                                <p:strVal val="#ppt_x"/>
                                              </p:val>
                                            </p:tav>
                                          </p:tavLst>
                                        </p:anim>
                                        <p:anim calcmode="lin" valueType="num">
                                          <p:cBhvr>
                                            <p:cTn id="44" dur="500" fill="hold"/>
                                            <p:tgtEl>
                                              <p:spTgt spid="36"/>
                                            </p:tgtEl>
                                            <p:attrNameLst>
                                              <p:attrName>ppt_y</p:attrName>
                                            </p:attrNameLst>
                                          </p:cBhvr>
                                          <p:tavLst>
                                            <p:tav tm="0">
                                              <p:val>
                                                <p:strVal val="#ppt_y"/>
                                              </p:val>
                                            </p:tav>
                                            <p:tav tm="100000">
                                              <p:val>
                                                <p:strVal val="#ppt_y"/>
                                              </p:val>
                                            </p:tav>
                                          </p:tavLst>
                                        </p:anim>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strVal val="#ppt_h"/>
                                              </p:val>
                                            </p:tav>
                                            <p:tav tm="100000">
                                              <p:val>
                                                <p:strVal val="#ppt_h"/>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127"/>
                                            </p:tgtEl>
                                            <p:attrNameLst>
                                              <p:attrName>style.visibility</p:attrName>
                                            </p:attrNameLst>
                                          </p:cBhvr>
                                          <p:to>
                                            <p:strVal val="visible"/>
                                          </p:to>
                                        </p:set>
                                        <p:anim calcmode="lin" valueType="num">
                                          <p:cBhvr additive="base">
                                            <p:cTn id="49" dur="800" fill="hold"/>
                                            <p:tgtEl>
                                              <p:spTgt spid="127"/>
                                            </p:tgtEl>
                                            <p:attrNameLst>
                                              <p:attrName>ppt_x</p:attrName>
                                            </p:attrNameLst>
                                          </p:cBhvr>
                                          <p:tavLst>
                                            <p:tav tm="0">
                                              <p:val>
                                                <p:strVal val="1+#ppt_w/2"/>
                                              </p:val>
                                            </p:tav>
                                            <p:tav tm="100000">
                                              <p:val>
                                                <p:strVal val="#ppt_x"/>
                                              </p:val>
                                            </p:tav>
                                          </p:tavLst>
                                        </p:anim>
                                        <p:anim calcmode="lin" valueType="num">
                                          <p:cBhvr additive="base">
                                            <p:cTn id="50" dur="800" fill="hold"/>
                                            <p:tgtEl>
                                              <p:spTgt spid="127"/>
                                            </p:tgtEl>
                                            <p:attrNameLst>
                                              <p:attrName>ppt_y</p:attrName>
                                            </p:attrNameLst>
                                          </p:cBhvr>
                                          <p:tavLst>
                                            <p:tav tm="0">
                                              <p:val>
                                                <p:strVal val="#ppt_y"/>
                                              </p:val>
                                            </p:tav>
                                            <p:tav tm="100000">
                                              <p:val>
                                                <p:strVal val="#ppt_y"/>
                                              </p:val>
                                            </p:tav>
                                          </p:tavLst>
                                        </p:anim>
                                      </p:childTnLst>
                                    </p:cTn>
                                  </p:par>
                                </p:childTnLst>
                              </p:cTn>
                            </p:par>
                            <p:par>
                              <p:cTn id="51" fill="hold">
                                <p:stCondLst>
                                  <p:cond delay="3600"/>
                                </p:stCondLst>
                                <p:childTnLst>
                                  <p:par>
                                    <p:cTn id="52" presetID="17"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ppt_x</p:attrName>
                                            </p:attrNameLst>
                                          </p:cBhvr>
                                          <p:tavLst>
                                            <p:tav tm="0">
                                              <p:val>
                                                <p:strVal val="#ppt_x-#ppt_w/2"/>
                                              </p:val>
                                            </p:tav>
                                            <p:tav tm="100000">
                                              <p:val>
                                                <p:strVal val="#ppt_x"/>
                                              </p:val>
                                            </p:tav>
                                          </p:tavLst>
                                        </p:anim>
                                        <p:anim calcmode="lin" valueType="num">
                                          <p:cBhvr>
                                            <p:cTn id="55" dur="500" fill="hold"/>
                                            <p:tgtEl>
                                              <p:spTgt spid="45"/>
                                            </p:tgtEl>
                                            <p:attrNameLst>
                                              <p:attrName>ppt_y</p:attrName>
                                            </p:attrNameLst>
                                          </p:cBhvr>
                                          <p:tavLst>
                                            <p:tav tm="0">
                                              <p:val>
                                                <p:strVal val="#ppt_y"/>
                                              </p:val>
                                            </p:tav>
                                            <p:tav tm="100000">
                                              <p:val>
                                                <p:strVal val="#ppt_y"/>
                                              </p:val>
                                            </p:tav>
                                          </p:tavLst>
                                        </p:anim>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strVal val="#ppt_h"/>
                                              </p:val>
                                            </p:tav>
                                            <p:tav tm="100000">
                                              <p:val>
                                                <p:strVal val="#ppt_h"/>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 calcmode="lin" valueType="num">
                                          <p:cBhvr additive="base">
                                            <p:cTn id="60" dur="800" fill="hold"/>
                                            <p:tgtEl>
                                              <p:spTgt spid="128"/>
                                            </p:tgtEl>
                                            <p:attrNameLst>
                                              <p:attrName>ppt_x</p:attrName>
                                            </p:attrNameLst>
                                          </p:cBhvr>
                                          <p:tavLst>
                                            <p:tav tm="0">
                                              <p:val>
                                                <p:strVal val="1+#ppt_w/2"/>
                                              </p:val>
                                            </p:tav>
                                            <p:tav tm="100000">
                                              <p:val>
                                                <p:strVal val="#ppt_x"/>
                                              </p:val>
                                            </p:tav>
                                          </p:tavLst>
                                        </p:anim>
                                        <p:anim calcmode="lin" valueType="num">
                                          <p:cBhvr additive="base">
                                            <p:cTn id="61" dur="800" fill="hold"/>
                                            <p:tgtEl>
                                              <p:spTgt spid="128"/>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17" presetClass="entr" presetSubtype="8"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p:cTn id="65" dur="500" fill="hold"/>
                                            <p:tgtEl>
                                              <p:spTgt spid="54"/>
                                            </p:tgtEl>
                                            <p:attrNameLst>
                                              <p:attrName>ppt_x</p:attrName>
                                            </p:attrNameLst>
                                          </p:cBhvr>
                                          <p:tavLst>
                                            <p:tav tm="0">
                                              <p:val>
                                                <p:strVal val="#ppt_x-#ppt_w/2"/>
                                              </p:val>
                                            </p:tav>
                                            <p:tav tm="100000">
                                              <p:val>
                                                <p:strVal val="#ppt_x"/>
                                              </p:val>
                                            </p:tav>
                                          </p:tavLst>
                                        </p:anim>
                                        <p:anim calcmode="lin" valueType="num">
                                          <p:cBhvr>
                                            <p:cTn id="66" dur="500" fill="hold"/>
                                            <p:tgtEl>
                                              <p:spTgt spid="54"/>
                                            </p:tgtEl>
                                            <p:attrNameLst>
                                              <p:attrName>ppt_y</p:attrName>
                                            </p:attrNameLst>
                                          </p:cBhvr>
                                          <p:tavLst>
                                            <p:tav tm="0">
                                              <p:val>
                                                <p:strVal val="#ppt_y"/>
                                              </p:val>
                                            </p:tav>
                                            <p:tav tm="100000">
                                              <p:val>
                                                <p:strVal val="#ppt_y"/>
                                              </p:val>
                                            </p:tav>
                                          </p:tavLst>
                                        </p:anim>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strVal val="#ppt_h"/>
                                              </p:val>
                                            </p:tav>
                                            <p:tav tm="100000">
                                              <p:val>
                                                <p:strVal val="#ppt_h"/>
                                              </p:val>
                                            </p:tav>
                                          </p:tavLst>
                                        </p:anim>
                                      </p:childTnLst>
                                    </p:cTn>
                                  </p:par>
                                  <p:par>
                                    <p:cTn id="69" presetID="2" presetClass="entr" presetSubtype="2" decel="100000" fill="hold" grpId="0" nodeType="withEffect">
                                      <p:stCondLst>
                                        <p:cond delay="0"/>
                                      </p:stCondLst>
                                      <p:childTnLst>
                                        <p:set>
                                          <p:cBhvr>
                                            <p:cTn id="70" dur="1" fill="hold">
                                              <p:stCondLst>
                                                <p:cond delay="0"/>
                                              </p:stCondLst>
                                            </p:cTn>
                                            <p:tgtEl>
                                              <p:spTgt spid="129"/>
                                            </p:tgtEl>
                                            <p:attrNameLst>
                                              <p:attrName>style.visibility</p:attrName>
                                            </p:attrNameLst>
                                          </p:cBhvr>
                                          <p:to>
                                            <p:strVal val="visible"/>
                                          </p:to>
                                        </p:set>
                                        <p:anim calcmode="lin" valueType="num">
                                          <p:cBhvr additive="base">
                                            <p:cTn id="71" dur="800" fill="hold"/>
                                            <p:tgtEl>
                                              <p:spTgt spid="129"/>
                                            </p:tgtEl>
                                            <p:attrNameLst>
                                              <p:attrName>ppt_x</p:attrName>
                                            </p:attrNameLst>
                                          </p:cBhvr>
                                          <p:tavLst>
                                            <p:tav tm="0">
                                              <p:val>
                                                <p:strVal val="1+#ppt_w/2"/>
                                              </p:val>
                                            </p:tav>
                                            <p:tav tm="100000">
                                              <p:val>
                                                <p:strVal val="#ppt_x"/>
                                              </p:val>
                                            </p:tav>
                                          </p:tavLst>
                                        </p:anim>
                                        <p:anim calcmode="lin" valueType="num">
                                          <p:cBhvr additive="base">
                                            <p:cTn id="72" dur="800" fill="hold"/>
                                            <p:tgtEl>
                                              <p:spTgt spid="129"/>
                                            </p:tgtEl>
                                            <p:attrNameLst>
                                              <p:attrName>ppt_y</p:attrName>
                                            </p:attrNameLst>
                                          </p:cBhvr>
                                          <p:tavLst>
                                            <p:tav tm="0">
                                              <p:val>
                                                <p:strVal val="#ppt_y"/>
                                              </p:val>
                                            </p:tav>
                                            <p:tav tm="100000">
                                              <p:val>
                                                <p:strVal val="#ppt_y"/>
                                              </p:val>
                                            </p:tav>
                                          </p:tavLst>
                                        </p:anim>
                                      </p:childTnLst>
                                    </p:cTn>
                                  </p:par>
                                </p:childTnLst>
                              </p:cTn>
                            </p:par>
                            <p:par>
                              <p:cTn id="73" fill="hold">
                                <p:stCondLst>
                                  <p:cond delay="4600"/>
                                </p:stCondLst>
                                <p:childTnLst>
                                  <p:par>
                                    <p:cTn id="74" presetID="17" presetClass="entr" presetSubtype="8" fill="hold" nodeType="afterEffect">
                                      <p:stCondLst>
                                        <p:cond delay="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ppt_x</p:attrName>
                                            </p:attrNameLst>
                                          </p:cBhvr>
                                          <p:tavLst>
                                            <p:tav tm="0">
                                              <p:val>
                                                <p:strVal val="#ppt_x-#ppt_w/2"/>
                                              </p:val>
                                            </p:tav>
                                            <p:tav tm="100000">
                                              <p:val>
                                                <p:strVal val="#ppt_x"/>
                                              </p:val>
                                            </p:tav>
                                          </p:tavLst>
                                        </p:anim>
                                        <p:anim calcmode="lin" valueType="num">
                                          <p:cBhvr>
                                            <p:cTn id="77" dur="500" fill="hold"/>
                                            <p:tgtEl>
                                              <p:spTgt spid="66"/>
                                            </p:tgtEl>
                                            <p:attrNameLst>
                                              <p:attrName>ppt_y</p:attrName>
                                            </p:attrNameLst>
                                          </p:cBhvr>
                                          <p:tavLst>
                                            <p:tav tm="0">
                                              <p:val>
                                                <p:strVal val="#ppt_y"/>
                                              </p:val>
                                            </p:tav>
                                            <p:tav tm="100000">
                                              <p:val>
                                                <p:strVal val="#ppt_y"/>
                                              </p:val>
                                            </p:tav>
                                          </p:tavLst>
                                        </p:anim>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strVal val="#ppt_h"/>
                                              </p:val>
                                            </p:tav>
                                            <p:tav tm="100000">
                                              <p:val>
                                                <p:strVal val="#ppt_h"/>
                                              </p:val>
                                            </p:tav>
                                          </p:tavLst>
                                        </p:anim>
                                      </p:childTnLst>
                                    </p:cTn>
                                  </p:par>
                                  <p:par>
                                    <p:cTn id="80" presetID="2" presetClass="entr" presetSubtype="2" decel="100000" fill="hold" grpId="0" nodeType="with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additive="base">
                                            <p:cTn id="82" dur="800" fill="hold"/>
                                            <p:tgtEl>
                                              <p:spTgt spid="130"/>
                                            </p:tgtEl>
                                            <p:attrNameLst>
                                              <p:attrName>ppt_x</p:attrName>
                                            </p:attrNameLst>
                                          </p:cBhvr>
                                          <p:tavLst>
                                            <p:tav tm="0">
                                              <p:val>
                                                <p:strVal val="1+#ppt_w/2"/>
                                              </p:val>
                                            </p:tav>
                                            <p:tav tm="100000">
                                              <p:val>
                                                <p:strVal val="#ppt_x"/>
                                              </p:val>
                                            </p:tav>
                                          </p:tavLst>
                                        </p:anim>
                                        <p:anim calcmode="lin" valueType="num">
                                          <p:cBhvr additive="base">
                                            <p:cTn id="83" dur="800" fill="hold"/>
                                            <p:tgtEl>
                                              <p:spTgt spid="130"/>
                                            </p:tgtEl>
                                            <p:attrNameLst>
                                              <p:attrName>ppt_y</p:attrName>
                                            </p:attrNameLst>
                                          </p:cBhvr>
                                          <p:tavLst>
                                            <p:tav tm="0">
                                              <p:val>
                                                <p:strVal val="#ppt_y"/>
                                              </p:val>
                                            </p:tav>
                                            <p:tav tm="100000">
                                              <p:val>
                                                <p:strVal val="#ppt_y"/>
                                              </p:val>
                                            </p:tav>
                                          </p:tavLst>
                                        </p:anim>
                                      </p:childTnLst>
                                    </p:cTn>
                                  </p:par>
                                </p:childTnLst>
                              </p:cTn>
                            </p:par>
                            <p:par>
                              <p:cTn id="84" fill="hold">
                                <p:stCondLst>
                                  <p:cond delay="5100"/>
                                </p:stCondLst>
                                <p:childTnLst>
                                  <p:par>
                                    <p:cTn id="85" presetID="17" presetClass="entr" presetSubtype="8" fill="hold" nodeType="after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p:cTn id="87" dur="500" fill="hold"/>
                                            <p:tgtEl>
                                              <p:spTgt spid="82"/>
                                            </p:tgtEl>
                                            <p:attrNameLst>
                                              <p:attrName>ppt_x</p:attrName>
                                            </p:attrNameLst>
                                          </p:cBhvr>
                                          <p:tavLst>
                                            <p:tav tm="0">
                                              <p:val>
                                                <p:strVal val="#ppt_x-#ppt_w/2"/>
                                              </p:val>
                                            </p:tav>
                                            <p:tav tm="100000">
                                              <p:val>
                                                <p:strVal val="#ppt_x"/>
                                              </p:val>
                                            </p:tav>
                                          </p:tavLst>
                                        </p:anim>
                                        <p:anim calcmode="lin" valueType="num">
                                          <p:cBhvr>
                                            <p:cTn id="88" dur="500" fill="hold"/>
                                            <p:tgtEl>
                                              <p:spTgt spid="82"/>
                                            </p:tgtEl>
                                            <p:attrNameLst>
                                              <p:attrName>ppt_y</p:attrName>
                                            </p:attrNameLst>
                                          </p:cBhvr>
                                          <p:tavLst>
                                            <p:tav tm="0">
                                              <p:val>
                                                <p:strVal val="#ppt_y"/>
                                              </p:val>
                                            </p:tav>
                                            <p:tav tm="100000">
                                              <p:val>
                                                <p:strVal val="#ppt_y"/>
                                              </p:val>
                                            </p:tav>
                                          </p:tavLst>
                                        </p:anim>
                                        <p:anim calcmode="lin" valueType="num">
                                          <p:cBhvr>
                                            <p:cTn id="89" dur="500" fill="hold"/>
                                            <p:tgtEl>
                                              <p:spTgt spid="82"/>
                                            </p:tgtEl>
                                            <p:attrNameLst>
                                              <p:attrName>ppt_w</p:attrName>
                                            </p:attrNameLst>
                                          </p:cBhvr>
                                          <p:tavLst>
                                            <p:tav tm="0">
                                              <p:val>
                                                <p:fltVal val="0"/>
                                              </p:val>
                                            </p:tav>
                                            <p:tav tm="100000">
                                              <p:val>
                                                <p:strVal val="#ppt_w"/>
                                              </p:val>
                                            </p:tav>
                                          </p:tavLst>
                                        </p:anim>
                                        <p:anim calcmode="lin" valueType="num">
                                          <p:cBhvr>
                                            <p:cTn id="90" dur="500" fill="hold"/>
                                            <p:tgtEl>
                                              <p:spTgt spid="82"/>
                                            </p:tgtEl>
                                            <p:attrNameLst>
                                              <p:attrName>ppt_h</p:attrName>
                                            </p:attrNameLst>
                                          </p:cBhvr>
                                          <p:tavLst>
                                            <p:tav tm="0">
                                              <p:val>
                                                <p:strVal val="#ppt_h"/>
                                              </p:val>
                                            </p:tav>
                                            <p:tav tm="100000">
                                              <p:val>
                                                <p:strVal val="#ppt_h"/>
                                              </p:val>
                                            </p:tav>
                                          </p:tavLst>
                                        </p:anim>
                                      </p:childTnLst>
                                    </p:cTn>
                                  </p:par>
                                  <p:par>
                                    <p:cTn id="91" presetID="2" presetClass="entr" presetSubtype="2" decel="100000"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 calcmode="lin" valueType="num">
                                          <p:cBhvr additive="base">
                                            <p:cTn id="93" dur="800" fill="hold"/>
                                            <p:tgtEl>
                                              <p:spTgt spid="131"/>
                                            </p:tgtEl>
                                            <p:attrNameLst>
                                              <p:attrName>ppt_x</p:attrName>
                                            </p:attrNameLst>
                                          </p:cBhvr>
                                          <p:tavLst>
                                            <p:tav tm="0">
                                              <p:val>
                                                <p:strVal val="1+#ppt_w/2"/>
                                              </p:val>
                                            </p:tav>
                                            <p:tav tm="100000">
                                              <p:val>
                                                <p:strVal val="#ppt_x"/>
                                              </p:val>
                                            </p:tav>
                                          </p:tavLst>
                                        </p:anim>
                                        <p:anim calcmode="lin" valueType="num">
                                          <p:cBhvr additive="base">
                                            <p:cTn id="94" dur="800" fill="hold"/>
                                            <p:tgtEl>
                                              <p:spTgt spid="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27" grpId="0"/>
          <p:bldP spid="128" grpId="0"/>
          <p:bldP spid="129" grpId="0"/>
          <p:bldP spid="130" grpId="0"/>
          <p:bldP spid="1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withEffect">
                                      <p:stCondLst>
                                        <p:cond delay="60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000" fill="hold"/>
                                            <p:tgtEl>
                                              <p:spTgt spid="124"/>
                                            </p:tgtEl>
                                            <p:attrNameLst>
                                              <p:attrName>ppt_x</p:attrName>
                                            </p:attrNameLst>
                                          </p:cBhvr>
                                          <p:tavLst>
                                            <p:tav tm="0">
                                              <p:val>
                                                <p:strVal val="0-#ppt_w/2"/>
                                              </p:val>
                                            </p:tav>
                                            <p:tav tm="100000">
                                              <p:val>
                                                <p:strVal val="#ppt_x"/>
                                              </p:val>
                                            </p:tav>
                                          </p:tavLst>
                                        </p:anim>
                                        <p:anim calcmode="lin" valueType="num">
                                          <p:cBhvr additive="base">
                                            <p:cTn id="8" dur="1000" fill="hold"/>
                                            <p:tgtEl>
                                              <p:spTgt spid="124"/>
                                            </p:tgtEl>
                                            <p:attrNameLst>
                                              <p:attrName>ppt_y</p:attrName>
                                            </p:attrNameLst>
                                          </p:cBhvr>
                                          <p:tavLst>
                                            <p:tav tm="0">
                                              <p:val>
                                                <p:strVal val="#ppt_y"/>
                                              </p:val>
                                            </p:tav>
                                            <p:tav tm="100000">
                                              <p:val>
                                                <p:strVal val="#ppt_y"/>
                                              </p:val>
                                            </p:tav>
                                          </p:tavLst>
                                        </p:anim>
                                      </p:childTnLst>
                                    </p:cTn>
                                  </p:par>
                                </p:childTnLst>
                              </p:cTn>
                            </p:par>
                            <p:par>
                              <p:cTn id="9" fill="hold">
                                <p:stCondLst>
                                  <p:cond delay="1600"/>
                                </p:stCondLst>
                                <p:childTnLst>
                                  <p:par>
                                    <p:cTn id="10" presetID="1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2100"/>
                                </p:stCondLst>
                                <p:childTnLst>
                                  <p:par>
                                    <p:cTn id="15" presetID="10" presetClass="entr" presetSubtype="0"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1000"/>
                                            <p:tgtEl>
                                              <p:spTgt spid="89"/>
                                            </p:tgtEl>
                                          </p:cBhvr>
                                        </p:animEffect>
                                      </p:childTnLst>
                                    </p:cTn>
                                  </p:par>
                                  <p:par>
                                    <p:cTn id="18" presetID="42" presetClass="path" presetSubtype="0" accel="50000" decel="50000" fill="hold" nodeType="withEffect">
                                      <p:stCondLst>
                                        <p:cond delay="0"/>
                                      </p:stCondLst>
                                      <p:childTnLst>
                                        <p:animMotion origin="layout" path="M -0.0586 0.24166 L 1.66667E-6 2.59259E-6 " pathEditMode="relative" rAng="0" ptsTypes="AA">
                                          <p:cBhvr>
                                            <p:cTn id="19" dur="1000" fill="hold"/>
                                            <p:tgtEl>
                                              <p:spTgt spid="89"/>
                                            </p:tgtEl>
                                            <p:attrNameLst>
                                              <p:attrName>ppt_x</p:attrName>
                                              <p:attrName>ppt_y</p:attrName>
                                            </p:attrNameLst>
                                          </p:cBhvr>
                                          <p:rCtr x="2930" y="-12083"/>
                                        </p:animMotion>
                                      </p:childTnLst>
                                    </p:cTn>
                                  </p:par>
                                  <p:par>
                                    <p:cTn id="20" presetID="10" presetClass="entr" presetSubtype="0" fill="hold"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1000"/>
                                            <p:tgtEl>
                                              <p:spTgt spid="110"/>
                                            </p:tgtEl>
                                          </p:cBhvr>
                                        </p:animEffect>
                                      </p:childTnLst>
                                    </p:cTn>
                                  </p:par>
                                  <p:par>
                                    <p:cTn id="23" presetID="42" presetClass="path" presetSubtype="0" accel="50000" decel="50000" fill="hold" nodeType="withEffect">
                                      <p:stCondLst>
                                        <p:cond delay="0"/>
                                      </p:stCondLst>
                                      <p:childTnLst>
                                        <p:animMotion origin="layout" path="M -0.15312 0.09584 L -6.25E-7 -1.85185E-6 " pathEditMode="relative" rAng="0" ptsTypes="AA">
                                          <p:cBhvr>
                                            <p:cTn id="24" dur="1000" fill="hold"/>
                                            <p:tgtEl>
                                              <p:spTgt spid="110"/>
                                            </p:tgtEl>
                                            <p:attrNameLst>
                                              <p:attrName>ppt_x</p:attrName>
                                              <p:attrName>ppt_y</p:attrName>
                                            </p:attrNameLst>
                                          </p:cBhvr>
                                          <p:rCtr x="7656" y="-4792"/>
                                        </p:animMotion>
                                      </p:childTnLst>
                                    </p:cTn>
                                  </p:par>
                                  <p:par>
                                    <p:cTn id="25" presetID="10" presetClass="entr" presetSubtype="0" fill="hold" nodeType="withEffect">
                                      <p:stCondLst>
                                        <p:cond delay="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childTnLst>
                                    </p:cTn>
                                  </p:par>
                                  <p:par>
                                    <p:cTn id="28" presetID="42" presetClass="path" presetSubtype="0" accel="50000" decel="50000" fill="hold" nodeType="withEffect">
                                      <p:stCondLst>
                                        <p:cond delay="0"/>
                                      </p:stCondLst>
                                      <p:childTnLst>
                                        <p:animMotion origin="layout" path="M -0.18828 -0.03611 L -1.04167E-6 -3.33333E-6 " pathEditMode="relative" rAng="0" ptsTypes="AA">
                                          <p:cBhvr>
                                            <p:cTn id="29" dur="1000" fill="hold"/>
                                            <p:tgtEl>
                                              <p:spTgt spid="117"/>
                                            </p:tgtEl>
                                            <p:attrNameLst>
                                              <p:attrName>ppt_x</p:attrName>
                                              <p:attrName>ppt_y</p:attrName>
                                            </p:attrNameLst>
                                          </p:cBhvr>
                                          <p:rCtr x="9414" y="1806"/>
                                        </p:animMotion>
                                      </p:childTnLst>
                                    </p:cTn>
                                  </p:par>
                                  <p:par>
                                    <p:cTn id="30" presetID="10" presetClass="entr" presetSubtype="0" fill="hold" nodeType="with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childTnLst>
                                    </p:cTn>
                                  </p:par>
                                  <p:par>
                                    <p:cTn id="33" presetID="42" presetClass="path" presetSubtype="0" accel="50000" decel="50000" fill="hold" nodeType="withEffect">
                                      <p:stCondLst>
                                        <p:cond delay="0"/>
                                      </p:stCondLst>
                                      <p:childTnLst>
                                        <p:animMotion origin="layout" path="M -0.15156 -0.18611 L -1.875E-6 1.11022E-16 " pathEditMode="relative" rAng="0" ptsTypes="AA">
                                          <p:cBhvr>
                                            <p:cTn id="34" dur="1000" fill="hold"/>
                                            <p:tgtEl>
                                              <p:spTgt spid="103"/>
                                            </p:tgtEl>
                                            <p:attrNameLst>
                                              <p:attrName>ppt_x</p:attrName>
                                              <p:attrName>ppt_y</p:attrName>
                                            </p:attrNameLst>
                                          </p:cBhvr>
                                          <p:rCtr x="7578" y="9306"/>
                                        </p:animMotion>
                                      </p:childTnLst>
                                    </p:cTn>
                                  </p:par>
                                  <p:par>
                                    <p:cTn id="35" presetID="10" presetClass="entr" presetSubtype="0" fill="hold" nodeType="with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1000"/>
                                            <p:tgtEl>
                                              <p:spTgt spid="96"/>
                                            </p:tgtEl>
                                          </p:cBhvr>
                                        </p:animEffect>
                                      </p:childTnLst>
                                    </p:cTn>
                                  </p:par>
                                  <p:par>
                                    <p:cTn id="38" presetID="42" presetClass="path" presetSubtype="0" accel="50000" decel="50000" fill="hold" nodeType="withEffect">
                                      <p:stCondLst>
                                        <p:cond delay="0"/>
                                      </p:stCondLst>
                                      <p:childTnLst>
                                        <p:animMotion origin="layout" path="M -0.05625 -0.33194 L -4.58333E-6 -2.96296E-6 " pathEditMode="relative" rAng="0" ptsTypes="AA">
                                          <p:cBhvr>
                                            <p:cTn id="39" dur="1000" fill="hold"/>
                                            <p:tgtEl>
                                              <p:spTgt spid="96"/>
                                            </p:tgtEl>
                                            <p:attrNameLst>
                                              <p:attrName>ppt_x</p:attrName>
                                              <p:attrName>ppt_y</p:attrName>
                                            </p:attrNameLst>
                                          </p:cBhvr>
                                          <p:rCtr x="2812" y="16597"/>
                                        </p:animMotion>
                                      </p:childTnLst>
                                    </p:cTn>
                                  </p:par>
                                </p:childTnLst>
                              </p:cTn>
                            </p:par>
                            <p:par>
                              <p:cTn id="40" fill="hold">
                                <p:stCondLst>
                                  <p:cond delay="3100"/>
                                </p:stCondLst>
                                <p:childTnLst>
                                  <p:par>
                                    <p:cTn id="41" presetID="17" presetClass="entr" presetSubtype="8"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ppt_x</p:attrName>
                                            </p:attrNameLst>
                                          </p:cBhvr>
                                          <p:tavLst>
                                            <p:tav tm="0">
                                              <p:val>
                                                <p:strVal val="#ppt_x-#ppt_w/2"/>
                                              </p:val>
                                            </p:tav>
                                            <p:tav tm="100000">
                                              <p:val>
                                                <p:strVal val="#ppt_x"/>
                                              </p:val>
                                            </p:tav>
                                          </p:tavLst>
                                        </p:anim>
                                        <p:anim calcmode="lin" valueType="num">
                                          <p:cBhvr>
                                            <p:cTn id="44" dur="500" fill="hold"/>
                                            <p:tgtEl>
                                              <p:spTgt spid="36"/>
                                            </p:tgtEl>
                                            <p:attrNameLst>
                                              <p:attrName>ppt_y</p:attrName>
                                            </p:attrNameLst>
                                          </p:cBhvr>
                                          <p:tavLst>
                                            <p:tav tm="0">
                                              <p:val>
                                                <p:strVal val="#ppt_y"/>
                                              </p:val>
                                            </p:tav>
                                            <p:tav tm="100000">
                                              <p:val>
                                                <p:strVal val="#ppt_y"/>
                                              </p:val>
                                            </p:tav>
                                          </p:tavLst>
                                        </p:anim>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strVal val="#ppt_h"/>
                                              </p:val>
                                            </p:tav>
                                            <p:tav tm="100000">
                                              <p:val>
                                                <p:strVal val="#ppt_h"/>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127"/>
                                            </p:tgtEl>
                                            <p:attrNameLst>
                                              <p:attrName>style.visibility</p:attrName>
                                            </p:attrNameLst>
                                          </p:cBhvr>
                                          <p:to>
                                            <p:strVal val="visible"/>
                                          </p:to>
                                        </p:set>
                                        <p:anim calcmode="lin" valueType="num">
                                          <p:cBhvr additive="base">
                                            <p:cTn id="49" dur="800" fill="hold"/>
                                            <p:tgtEl>
                                              <p:spTgt spid="127"/>
                                            </p:tgtEl>
                                            <p:attrNameLst>
                                              <p:attrName>ppt_x</p:attrName>
                                            </p:attrNameLst>
                                          </p:cBhvr>
                                          <p:tavLst>
                                            <p:tav tm="0">
                                              <p:val>
                                                <p:strVal val="1+#ppt_w/2"/>
                                              </p:val>
                                            </p:tav>
                                            <p:tav tm="100000">
                                              <p:val>
                                                <p:strVal val="#ppt_x"/>
                                              </p:val>
                                            </p:tav>
                                          </p:tavLst>
                                        </p:anim>
                                        <p:anim calcmode="lin" valueType="num">
                                          <p:cBhvr additive="base">
                                            <p:cTn id="50" dur="800" fill="hold"/>
                                            <p:tgtEl>
                                              <p:spTgt spid="127"/>
                                            </p:tgtEl>
                                            <p:attrNameLst>
                                              <p:attrName>ppt_y</p:attrName>
                                            </p:attrNameLst>
                                          </p:cBhvr>
                                          <p:tavLst>
                                            <p:tav tm="0">
                                              <p:val>
                                                <p:strVal val="#ppt_y"/>
                                              </p:val>
                                            </p:tav>
                                            <p:tav tm="100000">
                                              <p:val>
                                                <p:strVal val="#ppt_y"/>
                                              </p:val>
                                            </p:tav>
                                          </p:tavLst>
                                        </p:anim>
                                      </p:childTnLst>
                                    </p:cTn>
                                  </p:par>
                                </p:childTnLst>
                              </p:cTn>
                            </p:par>
                            <p:par>
                              <p:cTn id="51" fill="hold">
                                <p:stCondLst>
                                  <p:cond delay="3600"/>
                                </p:stCondLst>
                                <p:childTnLst>
                                  <p:par>
                                    <p:cTn id="52" presetID="17"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ppt_x</p:attrName>
                                            </p:attrNameLst>
                                          </p:cBhvr>
                                          <p:tavLst>
                                            <p:tav tm="0">
                                              <p:val>
                                                <p:strVal val="#ppt_x-#ppt_w/2"/>
                                              </p:val>
                                            </p:tav>
                                            <p:tav tm="100000">
                                              <p:val>
                                                <p:strVal val="#ppt_x"/>
                                              </p:val>
                                            </p:tav>
                                          </p:tavLst>
                                        </p:anim>
                                        <p:anim calcmode="lin" valueType="num">
                                          <p:cBhvr>
                                            <p:cTn id="55" dur="500" fill="hold"/>
                                            <p:tgtEl>
                                              <p:spTgt spid="45"/>
                                            </p:tgtEl>
                                            <p:attrNameLst>
                                              <p:attrName>ppt_y</p:attrName>
                                            </p:attrNameLst>
                                          </p:cBhvr>
                                          <p:tavLst>
                                            <p:tav tm="0">
                                              <p:val>
                                                <p:strVal val="#ppt_y"/>
                                              </p:val>
                                            </p:tav>
                                            <p:tav tm="100000">
                                              <p:val>
                                                <p:strVal val="#ppt_y"/>
                                              </p:val>
                                            </p:tav>
                                          </p:tavLst>
                                        </p:anim>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strVal val="#ppt_h"/>
                                              </p:val>
                                            </p:tav>
                                            <p:tav tm="100000">
                                              <p:val>
                                                <p:strVal val="#ppt_h"/>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 calcmode="lin" valueType="num">
                                          <p:cBhvr additive="base">
                                            <p:cTn id="60" dur="800" fill="hold"/>
                                            <p:tgtEl>
                                              <p:spTgt spid="128"/>
                                            </p:tgtEl>
                                            <p:attrNameLst>
                                              <p:attrName>ppt_x</p:attrName>
                                            </p:attrNameLst>
                                          </p:cBhvr>
                                          <p:tavLst>
                                            <p:tav tm="0">
                                              <p:val>
                                                <p:strVal val="1+#ppt_w/2"/>
                                              </p:val>
                                            </p:tav>
                                            <p:tav tm="100000">
                                              <p:val>
                                                <p:strVal val="#ppt_x"/>
                                              </p:val>
                                            </p:tav>
                                          </p:tavLst>
                                        </p:anim>
                                        <p:anim calcmode="lin" valueType="num">
                                          <p:cBhvr additive="base">
                                            <p:cTn id="61" dur="800" fill="hold"/>
                                            <p:tgtEl>
                                              <p:spTgt spid="128"/>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17" presetClass="entr" presetSubtype="8"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p:cTn id="65" dur="500" fill="hold"/>
                                            <p:tgtEl>
                                              <p:spTgt spid="54"/>
                                            </p:tgtEl>
                                            <p:attrNameLst>
                                              <p:attrName>ppt_x</p:attrName>
                                            </p:attrNameLst>
                                          </p:cBhvr>
                                          <p:tavLst>
                                            <p:tav tm="0">
                                              <p:val>
                                                <p:strVal val="#ppt_x-#ppt_w/2"/>
                                              </p:val>
                                            </p:tav>
                                            <p:tav tm="100000">
                                              <p:val>
                                                <p:strVal val="#ppt_x"/>
                                              </p:val>
                                            </p:tav>
                                          </p:tavLst>
                                        </p:anim>
                                        <p:anim calcmode="lin" valueType="num">
                                          <p:cBhvr>
                                            <p:cTn id="66" dur="500" fill="hold"/>
                                            <p:tgtEl>
                                              <p:spTgt spid="54"/>
                                            </p:tgtEl>
                                            <p:attrNameLst>
                                              <p:attrName>ppt_y</p:attrName>
                                            </p:attrNameLst>
                                          </p:cBhvr>
                                          <p:tavLst>
                                            <p:tav tm="0">
                                              <p:val>
                                                <p:strVal val="#ppt_y"/>
                                              </p:val>
                                            </p:tav>
                                            <p:tav tm="100000">
                                              <p:val>
                                                <p:strVal val="#ppt_y"/>
                                              </p:val>
                                            </p:tav>
                                          </p:tavLst>
                                        </p:anim>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strVal val="#ppt_h"/>
                                              </p:val>
                                            </p:tav>
                                            <p:tav tm="100000">
                                              <p:val>
                                                <p:strVal val="#ppt_h"/>
                                              </p:val>
                                            </p:tav>
                                          </p:tavLst>
                                        </p:anim>
                                      </p:childTnLst>
                                    </p:cTn>
                                  </p:par>
                                  <p:par>
                                    <p:cTn id="69" presetID="2" presetClass="entr" presetSubtype="2" decel="100000" fill="hold" grpId="0" nodeType="withEffect">
                                      <p:stCondLst>
                                        <p:cond delay="0"/>
                                      </p:stCondLst>
                                      <p:childTnLst>
                                        <p:set>
                                          <p:cBhvr>
                                            <p:cTn id="70" dur="1" fill="hold">
                                              <p:stCondLst>
                                                <p:cond delay="0"/>
                                              </p:stCondLst>
                                            </p:cTn>
                                            <p:tgtEl>
                                              <p:spTgt spid="129"/>
                                            </p:tgtEl>
                                            <p:attrNameLst>
                                              <p:attrName>style.visibility</p:attrName>
                                            </p:attrNameLst>
                                          </p:cBhvr>
                                          <p:to>
                                            <p:strVal val="visible"/>
                                          </p:to>
                                        </p:set>
                                        <p:anim calcmode="lin" valueType="num">
                                          <p:cBhvr additive="base">
                                            <p:cTn id="71" dur="800" fill="hold"/>
                                            <p:tgtEl>
                                              <p:spTgt spid="129"/>
                                            </p:tgtEl>
                                            <p:attrNameLst>
                                              <p:attrName>ppt_x</p:attrName>
                                            </p:attrNameLst>
                                          </p:cBhvr>
                                          <p:tavLst>
                                            <p:tav tm="0">
                                              <p:val>
                                                <p:strVal val="1+#ppt_w/2"/>
                                              </p:val>
                                            </p:tav>
                                            <p:tav tm="100000">
                                              <p:val>
                                                <p:strVal val="#ppt_x"/>
                                              </p:val>
                                            </p:tav>
                                          </p:tavLst>
                                        </p:anim>
                                        <p:anim calcmode="lin" valueType="num">
                                          <p:cBhvr additive="base">
                                            <p:cTn id="72" dur="800" fill="hold"/>
                                            <p:tgtEl>
                                              <p:spTgt spid="129"/>
                                            </p:tgtEl>
                                            <p:attrNameLst>
                                              <p:attrName>ppt_y</p:attrName>
                                            </p:attrNameLst>
                                          </p:cBhvr>
                                          <p:tavLst>
                                            <p:tav tm="0">
                                              <p:val>
                                                <p:strVal val="#ppt_y"/>
                                              </p:val>
                                            </p:tav>
                                            <p:tav tm="100000">
                                              <p:val>
                                                <p:strVal val="#ppt_y"/>
                                              </p:val>
                                            </p:tav>
                                          </p:tavLst>
                                        </p:anim>
                                      </p:childTnLst>
                                    </p:cTn>
                                  </p:par>
                                </p:childTnLst>
                              </p:cTn>
                            </p:par>
                            <p:par>
                              <p:cTn id="73" fill="hold">
                                <p:stCondLst>
                                  <p:cond delay="4600"/>
                                </p:stCondLst>
                                <p:childTnLst>
                                  <p:par>
                                    <p:cTn id="74" presetID="17" presetClass="entr" presetSubtype="8" fill="hold" nodeType="afterEffect">
                                      <p:stCondLst>
                                        <p:cond delay="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ppt_x</p:attrName>
                                            </p:attrNameLst>
                                          </p:cBhvr>
                                          <p:tavLst>
                                            <p:tav tm="0">
                                              <p:val>
                                                <p:strVal val="#ppt_x-#ppt_w/2"/>
                                              </p:val>
                                            </p:tav>
                                            <p:tav tm="100000">
                                              <p:val>
                                                <p:strVal val="#ppt_x"/>
                                              </p:val>
                                            </p:tav>
                                          </p:tavLst>
                                        </p:anim>
                                        <p:anim calcmode="lin" valueType="num">
                                          <p:cBhvr>
                                            <p:cTn id="77" dur="500" fill="hold"/>
                                            <p:tgtEl>
                                              <p:spTgt spid="66"/>
                                            </p:tgtEl>
                                            <p:attrNameLst>
                                              <p:attrName>ppt_y</p:attrName>
                                            </p:attrNameLst>
                                          </p:cBhvr>
                                          <p:tavLst>
                                            <p:tav tm="0">
                                              <p:val>
                                                <p:strVal val="#ppt_y"/>
                                              </p:val>
                                            </p:tav>
                                            <p:tav tm="100000">
                                              <p:val>
                                                <p:strVal val="#ppt_y"/>
                                              </p:val>
                                            </p:tav>
                                          </p:tavLst>
                                        </p:anim>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strVal val="#ppt_h"/>
                                              </p:val>
                                            </p:tav>
                                            <p:tav tm="100000">
                                              <p:val>
                                                <p:strVal val="#ppt_h"/>
                                              </p:val>
                                            </p:tav>
                                          </p:tavLst>
                                        </p:anim>
                                      </p:childTnLst>
                                    </p:cTn>
                                  </p:par>
                                  <p:par>
                                    <p:cTn id="80" presetID="2" presetClass="entr" presetSubtype="2" decel="100000" fill="hold" grpId="0" nodeType="with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additive="base">
                                            <p:cTn id="82" dur="800" fill="hold"/>
                                            <p:tgtEl>
                                              <p:spTgt spid="130"/>
                                            </p:tgtEl>
                                            <p:attrNameLst>
                                              <p:attrName>ppt_x</p:attrName>
                                            </p:attrNameLst>
                                          </p:cBhvr>
                                          <p:tavLst>
                                            <p:tav tm="0">
                                              <p:val>
                                                <p:strVal val="1+#ppt_w/2"/>
                                              </p:val>
                                            </p:tav>
                                            <p:tav tm="100000">
                                              <p:val>
                                                <p:strVal val="#ppt_x"/>
                                              </p:val>
                                            </p:tav>
                                          </p:tavLst>
                                        </p:anim>
                                        <p:anim calcmode="lin" valueType="num">
                                          <p:cBhvr additive="base">
                                            <p:cTn id="83" dur="800" fill="hold"/>
                                            <p:tgtEl>
                                              <p:spTgt spid="130"/>
                                            </p:tgtEl>
                                            <p:attrNameLst>
                                              <p:attrName>ppt_y</p:attrName>
                                            </p:attrNameLst>
                                          </p:cBhvr>
                                          <p:tavLst>
                                            <p:tav tm="0">
                                              <p:val>
                                                <p:strVal val="#ppt_y"/>
                                              </p:val>
                                            </p:tav>
                                            <p:tav tm="100000">
                                              <p:val>
                                                <p:strVal val="#ppt_y"/>
                                              </p:val>
                                            </p:tav>
                                          </p:tavLst>
                                        </p:anim>
                                      </p:childTnLst>
                                    </p:cTn>
                                  </p:par>
                                </p:childTnLst>
                              </p:cTn>
                            </p:par>
                            <p:par>
                              <p:cTn id="84" fill="hold">
                                <p:stCondLst>
                                  <p:cond delay="5100"/>
                                </p:stCondLst>
                                <p:childTnLst>
                                  <p:par>
                                    <p:cTn id="85" presetID="17" presetClass="entr" presetSubtype="8" fill="hold" nodeType="after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p:cTn id="87" dur="500" fill="hold"/>
                                            <p:tgtEl>
                                              <p:spTgt spid="82"/>
                                            </p:tgtEl>
                                            <p:attrNameLst>
                                              <p:attrName>ppt_x</p:attrName>
                                            </p:attrNameLst>
                                          </p:cBhvr>
                                          <p:tavLst>
                                            <p:tav tm="0">
                                              <p:val>
                                                <p:strVal val="#ppt_x-#ppt_w/2"/>
                                              </p:val>
                                            </p:tav>
                                            <p:tav tm="100000">
                                              <p:val>
                                                <p:strVal val="#ppt_x"/>
                                              </p:val>
                                            </p:tav>
                                          </p:tavLst>
                                        </p:anim>
                                        <p:anim calcmode="lin" valueType="num">
                                          <p:cBhvr>
                                            <p:cTn id="88" dur="500" fill="hold"/>
                                            <p:tgtEl>
                                              <p:spTgt spid="82"/>
                                            </p:tgtEl>
                                            <p:attrNameLst>
                                              <p:attrName>ppt_y</p:attrName>
                                            </p:attrNameLst>
                                          </p:cBhvr>
                                          <p:tavLst>
                                            <p:tav tm="0">
                                              <p:val>
                                                <p:strVal val="#ppt_y"/>
                                              </p:val>
                                            </p:tav>
                                            <p:tav tm="100000">
                                              <p:val>
                                                <p:strVal val="#ppt_y"/>
                                              </p:val>
                                            </p:tav>
                                          </p:tavLst>
                                        </p:anim>
                                        <p:anim calcmode="lin" valueType="num">
                                          <p:cBhvr>
                                            <p:cTn id="89" dur="500" fill="hold"/>
                                            <p:tgtEl>
                                              <p:spTgt spid="82"/>
                                            </p:tgtEl>
                                            <p:attrNameLst>
                                              <p:attrName>ppt_w</p:attrName>
                                            </p:attrNameLst>
                                          </p:cBhvr>
                                          <p:tavLst>
                                            <p:tav tm="0">
                                              <p:val>
                                                <p:fltVal val="0"/>
                                              </p:val>
                                            </p:tav>
                                            <p:tav tm="100000">
                                              <p:val>
                                                <p:strVal val="#ppt_w"/>
                                              </p:val>
                                            </p:tav>
                                          </p:tavLst>
                                        </p:anim>
                                        <p:anim calcmode="lin" valueType="num">
                                          <p:cBhvr>
                                            <p:cTn id="90" dur="500" fill="hold"/>
                                            <p:tgtEl>
                                              <p:spTgt spid="82"/>
                                            </p:tgtEl>
                                            <p:attrNameLst>
                                              <p:attrName>ppt_h</p:attrName>
                                            </p:attrNameLst>
                                          </p:cBhvr>
                                          <p:tavLst>
                                            <p:tav tm="0">
                                              <p:val>
                                                <p:strVal val="#ppt_h"/>
                                              </p:val>
                                            </p:tav>
                                            <p:tav tm="100000">
                                              <p:val>
                                                <p:strVal val="#ppt_h"/>
                                              </p:val>
                                            </p:tav>
                                          </p:tavLst>
                                        </p:anim>
                                      </p:childTnLst>
                                    </p:cTn>
                                  </p:par>
                                  <p:par>
                                    <p:cTn id="91" presetID="2" presetClass="entr" presetSubtype="2" decel="100000"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 calcmode="lin" valueType="num">
                                          <p:cBhvr additive="base">
                                            <p:cTn id="93" dur="800" fill="hold"/>
                                            <p:tgtEl>
                                              <p:spTgt spid="131"/>
                                            </p:tgtEl>
                                            <p:attrNameLst>
                                              <p:attrName>ppt_x</p:attrName>
                                            </p:attrNameLst>
                                          </p:cBhvr>
                                          <p:tavLst>
                                            <p:tav tm="0">
                                              <p:val>
                                                <p:strVal val="1+#ppt_w/2"/>
                                              </p:val>
                                            </p:tav>
                                            <p:tav tm="100000">
                                              <p:val>
                                                <p:strVal val="#ppt_x"/>
                                              </p:val>
                                            </p:tav>
                                          </p:tavLst>
                                        </p:anim>
                                        <p:anim calcmode="lin" valueType="num">
                                          <p:cBhvr additive="base">
                                            <p:cTn id="94" dur="800" fill="hold"/>
                                            <p:tgtEl>
                                              <p:spTgt spid="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27" grpId="0"/>
          <p:bldP spid="128" grpId="0"/>
          <p:bldP spid="129" grpId="0"/>
          <p:bldP spid="130" grpId="0"/>
          <p:bldP spid="13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10"/>
          <p:cNvSpPr/>
          <p:nvPr/>
        </p:nvSpPr>
        <p:spPr bwMode="auto">
          <a:xfrm>
            <a:off x="9380017" y="3356260"/>
            <a:ext cx="169258" cy="495750"/>
          </a:xfrm>
          <a:custGeom>
            <a:avLst/>
            <a:gdLst>
              <a:gd name="T0" fmla="*/ 0 w 70"/>
              <a:gd name="T1" fmla="*/ 205 h 205"/>
              <a:gd name="T2" fmla="*/ 0 w 70"/>
              <a:gd name="T3" fmla="*/ 0 h 205"/>
              <a:gd name="T4" fmla="*/ 70 w 70"/>
              <a:gd name="T5" fmla="*/ 0 h 205"/>
              <a:gd name="T6" fmla="*/ 70 w 70"/>
              <a:gd name="T7" fmla="*/ 205 h 205"/>
              <a:gd name="T8" fmla="*/ 0 w 70"/>
              <a:gd name="T9" fmla="*/ 205 h 205"/>
              <a:gd name="T10" fmla="*/ 0 w 70"/>
              <a:gd name="T11" fmla="*/ 205 h 205"/>
            </a:gdLst>
            <a:ahLst/>
            <a:cxnLst>
              <a:cxn ang="0">
                <a:pos x="T0" y="T1"/>
              </a:cxn>
              <a:cxn ang="0">
                <a:pos x="T2" y="T3"/>
              </a:cxn>
              <a:cxn ang="0">
                <a:pos x="T4" y="T5"/>
              </a:cxn>
              <a:cxn ang="0">
                <a:pos x="T6" y="T7"/>
              </a:cxn>
              <a:cxn ang="0">
                <a:pos x="T8" y="T9"/>
              </a:cxn>
              <a:cxn ang="0">
                <a:pos x="T10" y="T11"/>
              </a:cxn>
            </a:cxnLst>
            <a:rect l="0" t="0" r="r" b="b"/>
            <a:pathLst>
              <a:path w="70" h="205">
                <a:moveTo>
                  <a:pt x="0" y="205"/>
                </a:moveTo>
                <a:lnTo>
                  <a:pt x="0" y="0"/>
                </a:lnTo>
                <a:lnTo>
                  <a:pt x="70" y="0"/>
                </a:lnTo>
                <a:lnTo>
                  <a:pt x="70" y="205"/>
                </a:lnTo>
                <a:lnTo>
                  <a:pt x="0" y="205"/>
                </a:lnTo>
                <a:lnTo>
                  <a:pt x="0" y="205"/>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52" name="组合 51"/>
          <p:cNvGrpSpPr/>
          <p:nvPr/>
        </p:nvGrpSpPr>
        <p:grpSpPr>
          <a:xfrm>
            <a:off x="825220" y="2694350"/>
            <a:ext cx="1968234" cy="1826779"/>
            <a:chOff x="824426" y="2409981"/>
            <a:chExt cx="1968234" cy="1827202"/>
          </a:xfrm>
        </p:grpSpPr>
        <p:sp>
          <p:nvSpPr>
            <p:cNvPr id="53" name="Freeform 14"/>
            <p:cNvSpPr/>
            <p:nvPr/>
          </p:nvSpPr>
          <p:spPr bwMode="auto">
            <a:xfrm>
              <a:off x="824426" y="2409981"/>
              <a:ext cx="386876" cy="35073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54" name="Freeform 15"/>
            <p:cNvSpPr/>
            <p:nvPr/>
          </p:nvSpPr>
          <p:spPr bwMode="auto">
            <a:xfrm>
              <a:off x="933236" y="2684281"/>
              <a:ext cx="1859424" cy="1552902"/>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55" name="Freeform 16"/>
            <p:cNvSpPr/>
            <p:nvPr/>
          </p:nvSpPr>
          <p:spPr bwMode="auto">
            <a:xfrm>
              <a:off x="1849647" y="3613867"/>
              <a:ext cx="26598" cy="544242"/>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grpSp>
        <p:nvGrpSpPr>
          <p:cNvPr id="56" name="组合 55"/>
          <p:cNvGrpSpPr/>
          <p:nvPr/>
        </p:nvGrpSpPr>
        <p:grpSpPr>
          <a:xfrm>
            <a:off x="2624195" y="2712995"/>
            <a:ext cx="1857005" cy="928624"/>
            <a:chOff x="2623399" y="2428631"/>
            <a:chExt cx="1857005" cy="928839"/>
          </a:xfrm>
        </p:grpSpPr>
        <p:sp>
          <p:nvSpPr>
            <p:cNvPr id="57" name="Freeform 6"/>
            <p:cNvSpPr/>
            <p:nvPr/>
          </p:nvSpPr>
          <p:spPr bwMode="auto">
            <a:xfrm>
              <a:off x="2623399"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58" name="Freeform 18"/>
            <p:cNvSpPr/>
            <p:nvPr/>
          </p:nvSpPr>
          <p:spPr bwMode="auto">
            <a:xfrm>
              <a:off x="3537394"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grpSp>
        <p:nvGrpSpPr>
          <p:cNvPr id="59" name="组合 58"/>
          <p:cNvGrpSpPr/>
          <p:nvPr/>
        </p:nvGrpSpPr>
        <p:grpSpPr>
          <a:xfrm>
            <a:off x="4311940" y="3641618"/>
            <a:ext cx="1859424" cy="928624"/>
            <a:chOff x="4311146" y="3357469"/>
            <a:chExt cx="1859424" cy="928839"/>
          </a:xfrm>
        </p:grpSpPr>
        <p:sp>
          <p:nvSpPr>
            <p:cNvPr id="60" name="Freeform 8"/>
            <p:cNvSpPr/>
            <p:nvPr/>
          </p:nvSpPr>
          <p:spPr bwMode="auto">
            <a:xfrm>
              <a:off x="431114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61" name="Freeform 20"/>
            <p:cNvSpPr/>
            <p:nvPr/>
          </p:nvSpPr>
          <p:spPr bwMode="auto">
            <a:xfrm>
              <a:off x="5227559"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grpSp>
        <p:nvGrpSpPr>
          <p:cNvPr id="62" name="组合 61"/>
          <p:cNvGrpSpPr/>
          <p:nvPr/>
        </p:nvGrpSpPr>
        <p:grpSpPr>
          <a:xfrm>
            <a:off x="6002106" y="2712995"/>
            <a:ext cx="1857005" cy="928624"/>
            <a:chOff x="6001311" y="2428631"/>
            <a:chExt cx="1857005" cy="928839"/>
          </a:xfrm>
        </p:grpSpPr>
        <p:sp>
          <p:nvSpPr>
            <p:cNvPr id="63" name="Freeform 9"/>
            <p:cNvSpPr/>
            <p:nvPr/>
          </p:nvSpPr>
          <p:spPr bwMode="auto">
            <a:xfrm>
              <a:off x="6001311"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64" name="Freeform 22"/>
            <p:cNvSpPr/>
            <p:nvPr/>
          </p:nvSpPr>
          <p:spPr bwMode="auto">
            <a:xfrm>
              <a:off x="6915306"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grpSp>
        <p:nvGrpSpPr>
          <p:cNvPr id="65" name="组合 64"/>
          <p:cNvGrpSpPr/>
          <p:nvPr/>
        </p:nvGrpSpPr>
        <p:grpSpPr>
          <a:xfrm>
            <a:off x="7689850" y="3641618"/>
            <a:ext cx="1859424" cy="928624"/>
            <a:chOff x="7689056" y="3357469"/>
            <a:chExt cx="1859424" cy="928839"/>
          </a:xfrm>
        </p:grpSpPr>
        <p:sp>
          <p:nvSpPr>
            <p:cNvPr id="66" name="Freeform 11"/>
            <p:cNvSpPr/>
            <p:nvPr/>
          </p:nvSpPr>
          <p:spPr bwMode="auto">
            <a:xfrm>
              <a:off x="768905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67" name="Freeform 24"/>
            <p:cNvSpPr/>
            <p:nvPr/>
          </p:nvSpPr>
          <p:spPr bwMode="auto">
            <a:xfrm>
              <a:off x="8605471"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grpSp>
        <p:nvGrpSpPr>
          <p:cNvPr id="68" name="组合 67"/>
          <p:cNvGrpSpPr/>
          <p:nvPr/>
        </p:nvGrpSpPr>
        <p:grpSpPr>
          <a:xfrm>
            <a:off x="9380019" y="2712996"/>
            <a:ext cx="1965813" cy="1857247"/>
            <a:chOff x="9379223" y="2428631"/>
            <a:chExt cx="1965813" cy="1857677"/>
          </a:xfrm>
        </p:grpSpPr>
        <p:sp>
          <p:nvSpPr>
            <p:cNvPr id="69" name="Freeform 12"/>
            <p:cNvSpPr/>
            <p:nvPr/>
          </p:nvSpPr>
          <p:spPr bwMode="auto">
            <a:xfrm>
              <a:off x="9379223" y="2428631"/>
              <a:ext cx="1857005" cy="1598861"/>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70" name="Freeform 13"/>
            <p:cNvSpPr/>
            <p:nvPr/>
          </p:nvSpPr>
          <p:spPr bwMode="auto">
            <a:xfrm>
              <a:off x="10958160" y="3933156"/>
              <a:ext cx="386876" cy="353152"/>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71" name="Freeform 26"/>
            <p:cNvSpPr/>
            <p:nvPr/>
          </p:nvSpPr>
          <p:spPr bwMode="auto">
            <a:xfrm>
              <a:off x="10293218" y="2556829"/>
              <a:ext cx="29016" cy="541823"/>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grpSp>
        <p:nvGrpSpPr>
          <p:cNvPr id="72" name="组合 71"/>
          <p:cNvGrpSpPr/>
          <p:nvPr/>
        </p:nvGrpSpPr>
        <p:grpSpPr>
          <a:xfrm>
            <a:off x="1226604" y="2594363"/>
            <a:ext cx="1274274" cy="1393072"/>
            <a:chOff x="1225810" y="2309971"/>
            <a:chExt cx="1274274" cy="1393395"/>
          </a:xfrm>
        </p:grpSpPr>
        <p:sp>
          <p:nvSpPr>
            <p:cNvPr id="73" name="Oval 17"/>
            <p:cNvSpPr>
              <a:spLocks noChangeArrowheads="1"/>
            </p:cNvSpPr>
            <p:nvPr/>
          </p:nvSpPr>
          <p:spPr bwMode="auto">
            <a:xfrm>
              <a:off x="1225810"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4" name="TextBox 73"/>
            <p:cNvSpPr txBox="1"/>
            <p:nvPr/>
          </p:nvSpPr>
          <p:spPr bwMode="auto">
            <a:xfrm>
              <a:off x="1366931" y="3037201"/>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cs typeface="+mn-ea"/>
                  <a:sym typeface="+mn-lt"/>
                </a:rPr>
                <a:t>添加文字</a:t>
              </a:r>
              <a:endParaRPr lang="en-US" altLang="zh-CN" sz="1600" dirty="0">
                <a:solidFill>
                  <a:schemeClr val="bg1"/>
                </a:solidFill>
                <a:cs typeface="+mn-ea"/>
                <a:sym typeface="+mn-lt"/>
              </a:endParaRPr>
            </a:p>
          </p:txBody>
        </p:sp>
        <p:sp>
          <p:nvSpPr>
            <p:cNvPr id="75" name="TextBox 74"/>
            <p:cNvSpPr txBox="1"/>
            <p:nvPr/>
          </p:nvSpPr>
          <p:spPr>
            <a:xfrm>
              <a:off x="1555037" y="2309971"/>
              <a:ext cx="617477" cy="831190"/>
            </a:xfrm>
            <a:prstGeom prst="rect">
              <a:avLst/>
            </a:prstGeom>
            <a:noFill/>
          </p:spPr>
          <p:txBody>
            <a:bodyPr wrap="none" rtlCol="0">
              <a:spAutoFit/>
            </a:bodyPr>
            <a:lstStyle/>
            <a:p>
              <a:pPr algn="ctr"/>
              <a:r>
                <a:rPr lang="en-US" altLang="zh-CN" sz="4800" dirty="0">
                  <a:solidFill>
                    <a:schemeClr val="bg1"/>
                  </a:solidFill>
                  <a:cs typeface="+mn-ea"/>
                  <a:sym typeface="+mn-lt"/>
                </a:rPr>
                <a:t>A</a:t>
              </a:r>
              <a:endParaRPr lang="zh-CN" altLang="en-US" sz="4800" dirty="0">
                <a:solidFill>
                  <a:schemeClr val="bg1"/>
                </a:solidFill>
                <a:cs typeface="+mn-ea"/>
                <a:sym typeface="+mn-lt"/>
              </a:endParaRPr>
            </a:p>
          </p:txBody>
        </p:sp>
      </p:grpSp>
      <p:grpSp>
        <p:nvGrpSpPr>
          <p:cNvPr id="76" name="组合 75"/>
          <p:cNvGrpSpPr/>
          <p:nvPr/>
        </p:nvGrpSpPr>
        <p:grpSpPr>
          <a:xfrm>
            <a:off x="4604516" y="2594363"/>
            <a:ext cx="1274274" cy="1393072"/>
            <a:chOff x="4603722" y="2309971"/>
            <a:chExt cx="1274274" cy="1393395"/>
          </a:xfrm>
        </p:grpSpPr>
        <p:sp>
          <p:nvSpPr>
            <p:cNvPr id="77" name="Oval 21"/>
            <p:cNvSpPr>
              <a:spLocks noChangeArrowheads="1"/>
            </p:cNvSpPr>
            <p:nvPr/>
          </p:nvSpPr>
          <p:spPr bwMode="auto">
            <a:xfrm>
              <a:off x="4603722"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8" name="TextBox 77"/>
            <p:cNvSpPr txBox="1"/>
            <p:nvPr/>
          </p:nvSpPr>
          <p:spPr bwMode="auto">
            <a:xfrm>
              <a:off x="4727054" y="3090446"/>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cs typeface="+mn-ea"/>
                  <a:sym typeface="+mn-lt"/>
                </a:rPr>
                <a:t>添加文字</a:t>
              </a:r>
              <a:endParaRPr lang="en-US" altLang="zh-CN" sz="1600" dirty="0">
                <a:solidFill>
                  <a:schemeClr val="bg1"/>
                </a:solidFill>
                <a:cs typeface="+mn-ea"/>
                <a:sym typeface="+mn-lt"/>
              </a:endParaRPr>
            </a:p>
          </p:txBody>
        </p:sp>
        <p:sp>
          <p:nvSpPr>
            <p:cNvPr id="79" name="TextBox 78"/>
            <p:cNvSpPr txBox="1"/>
            <p:nvPr/>
          </p:nvSpPr>
          <p:spPr>
            <a:xfrm>
              <a:off x="4916770" y="2309971"/>
              <a:ext cx="596637" cy="831190"/>
            </a:xfrm>
            <a:prstGeom prst="rect">
              <a:avLst/>
            </a:prstGeom>
            <a:noFill/>
          </p:spPr>
          <p:txBody>
            <a:bodyPr wrap="none" rtlCol="0">
              <a:spAutoFit/>
            </a:bodyPr>
            <a:lstStyle/>
            <a:p>
              <a:pPr algn="ctr"/>
              <a:r>
                <a:rPr lang="en-US" altLang="zh-CN" sz="4800" dirty="0">
                  <a:solidFill>
                    <a:schemeClr val="bg1"/>
                  </a:solidFill>
                  <a:cs typeface="+mn-ea"/>
                  <a:sym typeface="+mn-lt"/>
                </a:rPr>
                <a:t>C</a:t>
              </a:r>
              <a:endParaRPr lang="zh-CN" altLang="en-US" sz="4800" dirty="0">
                <a:solidFill>
                  <a:schemeClr val="bg1"/>
                </a:solidFill>
                <a:cs typeface="+mn-ea"/>
                <a:sym typeface="+mn-lt"/>
              </a:endParaRPr>
            </a:p>
          </p:txBody>
        </p:sp>
      </p:grpSp>
      <p:grpSp>
        <p:nvGrpSpPr>
          <p:cNvPr id="80" name="组合 79"/>
          <p:cNvGrpSpPr/>
          <p:nvPr/>
        </p:nvGrpSpPr>
        <p:grpSpPr>
          <a:xfrm>
            <a:off x="7982428" y="2594363"/>
            <a:ext cx="1274274" cy="1393072"/>
            <a:chOff x="7981634" y="2309971"/>
            <a:chExt cx="1274274" cy="1393395"/>
          </a:xfrm>
        </p:grpSpPr>
        <p:sp>
          <p:nvSpPr>
            <p:cNvPr id="81" name="Oval 25"/>
            <p:cNvSpPr>
              <a:spLocks noChangeArrowheads="1"/>
            </p:cNvSpPr>
            <p:nvPr/>
          </p:nvSpPr>
          <p:spPr bwMode="auto">
            <a:xfrm>
              <a:off x="7981634"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2" name="TextBox 81"/>
            <p:cNvSpPr txBox="1"/>
            <p:nvPr/>
          </p:nvSpPr>
          <p:spPr bwMode="auto">
            <a:xfrm>
              <a:off x="8111430" y="3090446"/>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cs typeface="+mn-ea"/>
                  <a:sym typeface="+mn-lt"/>
                </a:rPr>
                <a:t>添加文字</a:t>
              </a:r>
              <a:endParaRPr lang="en-US" altLang="zh-CN" sz="1600" dirty="0">
                <a:solidFill>
                  <a:schemeClr val="bg1"/>
                </a:solidFill>
                <a:cs typeface="+mn-ea"/>
                <a:sym typeface="+mn-lt"/>
              </a:endParaRPr>
            </a:p>
          </p:txBody>
        </p:sp>
        <p:sp>
          <p:nvSpPr>
            <p:cNvPr id="83" name="TextBox 82"/>
            <p:cNvSpPr txBox="1"/>
            <p:nvPr/>
          </p:nvSpPr>
          <p:spPr>
            <a:xfrm>
              <a:off x="8351226" y="2309971"/>
              <a:ext cx="522900" cy="831190"/>
            </a:xfrm>
            <a:prstGeom prst="rect">
              <a:avLst/>
            </a:prstGeom>
            <a:noFill/>
          </p:spPr>
          <p:txBody>
            <a:bodyPr wrap="none" rtlCol="0">
              <a:spAutoFit/>
            </a:bodyPr>
            <a:lstStyle/>
            <a:p>
              <a:pPr algn="ctr"/>
              <a:r>
                <a:rPr lang="en-US" altLang="zh-CN" sz="4800" dirty="0">
                  <a:solidFill>
                    <a:schemeClr val="bg1"/>
                  </a:solidFill>
                  <a:cs typeface="+mn-ea"/>
                  <a:sym typeface="+mn-lt"/>
                </a:rPr>
                <a:t>E</a:t>
              </a:r>
              <a:endParaRPr lang="zh-CN" altLang="en-US" sz="4800" dirty="0">
                <a:solidFill>
                  <a:schemeClr val="bg1"/>
                </a:solidFill>
                <a:cs typeface="+mn-ea"/>
                <a:sym typeface="+mn-lt"/>
              </a:endParaRPr>
            </a:p>
          </p:txBody>
        </p:sp>
      </p:grpSp>
      <p:grpSp>
        <p:nvGrpSpPr>
          <p:cNvPr id="84" name="组合 83"/>
          <p:cNvGrpSpPr/>
          <p:nvPr/>
        </p:nvGrpSpPr>
        <p:grpSpPr>
          <a:xfrm>
            <a:off x="9670176" y="3170294"/>
            <a:ext cx="1276691" cy="1399949"/>
            <a:chOff x="9669380" y="2886035"/>
            <a:chExt cx="1276691" cy="1400273"/>
          </a:xfrm>
        </p:grpSpPr>
        <p:sp>
          <p:nvSpPr>
            <p:cNvPr id="118" name="Oval 27"/>
            <p:cNvSpPr>
              <a:spLocks noChangeArrowheads="1"/>
            </p:cNvSpPr>
            <p:nvPr/>
          </p:nvSpPr>
          <p:spPr bwMode="auto">
            <a:xfrm>
              <a:off x="9669380" y="3011573"/>
              <a:ext cx="1276691" cy="1274735"/>
            </a:xfrm>
            <a:prstGeom prst="ellipse">
              <a:avLst/>
            </a:prstGeom>
            <a:solidFill>
              <a:schemeClr val="accent4"/>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9" name="TextBox 118"/>
            <p:cNvSpPr txBox="1"/>
            <p:nvPr/>
          </p:nvSpPr>
          <p:spPr bwMode="auto">
            <a:xfrm>
              <a:off x="9863788"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cs typeface="+mn-ea"/>
                  <a:sym typeface="+mn-lt"/>
                </a:rPr>
                <a:t>添加文字</a:t>
              </a:r>
              <a:endParaRPr lang="en-US" altLang="zh-CN" sz="1600" dirty="0">
                <a:solidFill>
                  <a:schemeClr val="bg1"/>
                </a:solidFill>
                <a:cs typeface="+mn-ea"/>
                <a:sym typeface="+mn-lt"/>
              </a:endParaRPr>
            </a:p>
          </p:txBody>
        </p:sp>
        <p:sp>
          <p:nvSpPr>
            <p:cNvPr id="120" name="TextBox 119"/>
            <p:cNvSpPr txBox="1"/>
            <p:nvPr/>
          </p:nvSpPr>
          <p:spPr>
            <a:xfrm>
              <a:off x="10055308" y="2886035"/>
              <a:ext cx="511679" cy="831189"/>
            </a:xfrm>
            <a:prstGeom prst="rect">
              <a:avLst/>
            </a:prstGeom>
            <a:noFill/>
          </p:spPr>
          <p:txBody>
            <a:bodyPr wrap="none" rtlCol="0">
              <a:spAutoFit/>
            </a:bodyPr>
            <a:lstStyle/>
            <a:p>
              <a:pPr algn="ctr"/>
              <a:r>
                <a:rPr lang="en-US" altLang="zh-CN" sz="4800" dirty="0">
                  <a:solidFill>
                    <a:schemeClr val="bg1"/>
                  </a:solidFill>
                  <a:cs typeface="+mn-ea"/>
                  <a:sym typeface="+mn-lt"/>
                </a:rPr>
                <a:t>F</a:t>
              </a:r>
              <a:endParaRPr lang="zh-CN" altLang="en-US" sz="4800" dirty="0">
                <a:solidFill>
                  <a:schemeClr val="bg1"/>
                </a:solidFill>
                <a:cs typeface="+mn-ea"/>
                <a:sym typeface="+mn-lt"/>
              </a:endParaRPr>
            </a:p>
          </p:txBody>
        </p:sp>
      </p:grpSp>
      <p:grpSp>
        <p:nvGrpSpPr>
          <p:cNvPr id="121" name="组合 120"/>
          <p:cNvGrpSpPr/>
          <p:nvPr/>
        </p:nvGrpSpPr>
        <p:grpSpPr>
          <a:xfrm>
            <a:off x="6292263" y="3170294"/>
            <a:ext cx="1276691" cy="1399949"/>
            <a:chOff x="6291468" y="2886035"/>
            <a:chExt cx="1276691" cy="1400273"/>
          </a:xfrm>
        </p:grpSpPr>
        <p:sp>
          <p:nvSpPr>
            <p:cNvPr id="122" name="Oval 23"/>
            <p:cNvSpPr>
              <a:spLocks noChangeArrowheads="1"/>
            </p:cNvSpPr>
            <p:nvPr/>
          </p:nvSpPr>
          <p:spPr bwMode="auto">
            <a:xfrm>
              <a:off x="6291468" y="3011573"/>
              <a:ext cx="1276691" cy="1274735"/>
            </a:xfrm>
            <a:prstGeom prst="ellipse">
              <a:avLst/>
            </a:pr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3" name="TextBox 122"/>
            <p:cNvSpPr txBox="1"/>
            <p:nvPr/>
          </p:nvSpPr>
          <p:spPr bwMode="auto">
            <a:xfrm>
              <a:off x="6466358"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cs typeface="+mn-ea"/>
                  <a:sym typeface="+mn-lt"/>
                </a:rPr>
                <a:t>添加文字</a:t>
              </a:r>
              <a:endParaRPr lang="en-US" altLang="zh-CN" sz="1600" dirty="0">
                <a:solidFill>
                  <a:schemeClr val="bg1"/>
                </a:solidFill>
                <a:cs typeface="+mn-ea"/>
                <a:sym typeface="+mn-lt"/>
              </a:endParaRPr>
            </a:p>
          </p:txBody>
        </p:sp>
        <p:sp>
          <p:nvSpPr>
            <p:cNvPr id="124" name="TextBox 123"/>
            <p:cNvSpPr txBox="1"/>
            <p:nvPr/>
          </p:nvSpPr>
          <p:spPr>
            <a:xfrm>
              <a:off x="6599262" y="2886035"/>
              <a:ext cx="663963" cy="830997"/>
            </a:xfrm>
            <a:prstGeom prst="rect">
              <a:avLst/>
            </a:prstGeom>
            <a:noFill/>
          </p:spPr>
          <p:txBody>
            <a:bodyPr wrap="none" rtlCol="0">
              <a:spAutoFit/>
            </a:bodyPr>
            <a:lstStyle/>
            <a:p>
              <a:pPr algn="ctr"/>
              <a:r>
                <a:rPr lang="en-US" altLang="zh-CN" sz="4800" dirty="0">
                  <a:solidFill>
                    <a:schemeClr val="bg1"/>
                  </a:solidFill>
                  <a:cs typeface="+mn-ea"/>
                  <a:sym typeface="+mn-lt"/>
                </a:rPr>
                <a:t>D</a:t>
              </a:r>
              <a:endParaRPr lang="zh-CN" altLang="en-US" sz="4800" dirty="0">
                <a:solidFill>
                  <a:schemeClr val="bg1"/>
                </a:solidFill>
                <a:cs typeface="+mn-ea"/>
                <a:sym typeface="+mn-lt"/>
              </a:endParaRPr>
            </a:p>
          </p:txBody>
        </p:sp>
      </p:grpSp>
      <p:grpSp>
        <p:nvGrpSpPr>
          <p:cNvPr id="125" name="组合 124"/>
          <p:cNvGrpSpPr/>
          <p:nvPr/>
        </p:nvGrpSpPr>
        <p:grpSpPr>
          <a:xfrm>
            <a:off x="2914352" y="3193068"/>
            <a:ext cx="1276691" cy="1377175"/>
            <a:chOff x="2913556" y="2908814"/>
            <a:chExt cx="1276691" cy="1377494"/>
          </a:xfrm>
        </p:grpSpPr>
        <p:sp>
          <p:nvSpPr>
            <p:cNvPr id="126" name="Oval 19"/>
            <p:cNvSpPr>
              <a:spLocks noChangeArrowheads="1"/>
            </p:cNvSpPr>
            <p:nvPr/>
          </p:nvSpPr>
          <p:spPr bwMode="auto">
            <a:xfrm>
              <a:off x="2913556" y="3011573"/>
              <a:ext cx="1276691" cy="1274735"/>
            </a:xfrm>
            <a:prstGeom prst="ellipse">
              <a:avLst/>
            </a:pr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7" name="TextBox 126"/>
            <p:cNvSpPr txBox="1"/>
            <p:nvPr/>
          </p:nvSpPr>
          <p:spPr bwMode="auto">
            <a:xfrm>
              <a:off x="3070870"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cs typeface="+mn-ea"/>
                  <a:sym typeface="+mn-lt"/>
                </a:rPr>
                <a:t>添加文字</a:t>
              </a:r>
              <a:endParaRPr lang="en-US" altLang="zh-CN" sz="1600" dirty="0">
                <a:solidFill>
                  <a:schemeClr val="bg1"/>
                </a:solidFill>
                <a:cs typeface="+mn-ea"/>
                <a:sym typeface="+mn-lt"/>
              </a:endParaRPr>
            </a:p>
          </p:txBody>
        </p:sp>
        <p:sp>
          <p:nvSpPr>
            <p:cNvPr id="128" name="TextBox 127"/>
            <p:cNvSpPr txBox="1"/>
            <p:nvPr/>
          </p:nvSpPr>
          <p:spPr>
            <a:xfrm>
              <a:off x="3272487" y="2908814"/>
              <a:ext cx="570989" cy="831189"/>
            </a:xfrm>
            <a:prstGeom prst="rect">
              <a:avLst/>
            </a:prstGeom>
            <a:noFill/>
          </p:spPr>
          <p:txBody>
            <a:bodyPr wrap="none" rtlCol="0">
              <a:spAutoFit/>
            </a:bodyPr>
            <a:lstStyle/>
            <a:p>
              <a:pPr algn="ctr"/>
              <a:r>
                <a:rPr lang="en-US" altLang="zh-CN" sz="4800" dirty="0">
                  <a:solidFill>
                    <a:schemeClr val="bg1"/>
                  </a:solidFill>
                  <a:cs typeface="+mn-ea"/>
                  <a:sym typeface="+mn-lt"/>
                </a:rPr>
                <a:t>B</a:t>
              </a:r>
              <a:endParaRPr lang="zh-CN" altLang="en-US" sz="4800" dirty="0">
                <a:solidFill>
                  <a:schemeClr val="bg1"/>
                </a:solidFill>
                <a:cs typeface="+mn-ea"/>
                <a:sym typeface="+mn-lt"/>
              </a:endParaRPr>
            </a:p>
          </p:txBody>
        </p:sp>
      </p:grpSp>
      <p:sp>
        <p:nvSpPr>
          <p:cNvPr id="129" name="TextBox 128"/>
          <p:cNvSpPr txBox="1"/>
          <p:nvPr/>
        </p:nvSpPr>
        <p:spPr>
          <a:xfrm>
            <a:off x="2558707" y="1715467"/>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zh-CN" altLang="en-US" sz="1400" dirty="0">
              <a:solidFill>
                <a:schemeClr val="tx1">
                  <a:lumMod val="50000"/>
                  <a:lumOff val="50000"/>
                </a:schemeClr>
              </a:solidFill>
              <a:cs typeface="+mn-ea"/>
              <a:sym typeface="+mn-lt"/>
            </a:endParaRPr>
          </a:p>
        </p:txBody>
      </p:sp>
      <p:sp>
        <p:nvSpPr>
          <p:cNvPr id="130" name="TextBox 129"/>
          <p:cNvSpPr txBox="1"/>
          <p:nvPr/>
        </p:nvSpPr>
        <p:spPr>
          <a:xfrm>
            <a:off x="5944168" y="1715467"/>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zh-CN" altLang="en-US" sz="1400" dirty="0">
              <a:solidFill>
                <a:schemeClr val="tx1">
                  <a:lumMod val="50000"/>
                  <a:lumOff val="50000"/>
                </a:schemeClr>
              </a:solidFill>
              <a:cs typeface="+mn-ea"/>
              <a:sym typeface="+mn-lt"/>
            </a:endParaRPr>
          </a:p>
        </p:txBody>
      </p:sp>
      <p:sp>
        <p:nvSpPr>
          <p:cNvPr id="131" name="TextBox 130"/>
          <p:cNvSpPr txBox="1"/>
          <p:nvPr/>
        </p:nvSpPr>
        <p:spPr>
          <a:xfrm>
            <a:off x="9300549" y="1715464"/>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zh-CN" altLang="en-US" sz="1400" dirty="0">
              <a:solidFill>
                <a:schemeClr val="tx1">
                  <a:lumMod val="50000"/>
                  <a:lumOff val="50000"/>
                </a:schemeClr>
              </a:solidFill>
              <a:cs typeface="+mn-ea"/>
              <a:sym typeface="+mn-lt"/>
            </a:endParaRPr>
          </a:p>
        </p:txBody>
      </p:sp>
      <p:sp>
        <p:nvSpPr>
          <p:cNvPr id="132" name="TextBox 131"/>
          <p:cNvSpPr txBox="1"/>
          <p:nvPr/>
        </p:nvSpPr>
        <p:spPr>
          <a:xfrm>
            <a:off x="7648430" y="4721010"/>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zh-CN" altLang="en-US" sz="1400" dirty="0">
              <a:solidFill>
                <a:schemeClr val="tx1">
                  <a:lumMod val="50000"/>
                  <a:lumOff val="50000"/>
                </a:schemeClr>
              </a:solidFill>
              <a:cs typeface="+mn-ea"/>
              <a:sym typeface="+mn-lt"/>
            </a:endParaRPr>
          </a:p>
        </p:txBody>
      </p:sp>
      <p:sp>
        <p:nvSpPr>
          <p:cNvPr id="133" name="TextBox 132"/>
          <p:cNvSpPr txBox="1"/>
          <p:nvPr/>
        </p:nvSpPr>
        <p:spPr>
          <a:xfrm>
            <a:off x="4262792" y="4721012"/>
            <a:ext cx="1980029" cy="867729"/>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zh-CN" altLang="en-US" sz="1400" dirty="0">
              <a:solidFill>
                <a:schemeClr val="tx1">
                  <a:lumMod val="50000"/>
                  <a:lumOff val="50000"/>
                </a:schemeClr>
              </a:solidFill>
              <a:cs typeface="+mn-ea"/>
              <a:sym typeface="+mn-lt"/>
            </a:endParaRPr>
          </a:p>
        </p:txBody>
      </p:sp>
      <p:sp>
        <p:nvSpPr>
          <p:cNvPr id="134" name="TextBox 133"/>
          <p:cNvSpPr txBox="1"/>
          <p:nvPr/>
        </p:nvSpPr>
        <p:spPr>
          <a:xfrm>
            <a:off x="854863" y="4721011"/>
            <a:ext cx="1980028" cy="867728"/>
          </a:xfrm>
          <a:prstGeom prst="rect">
            <a:avLst/>
          </a:prstGeom>
          <a:noFill/>
        </p:spPr>
        <p:txBody>
          <a:bodyPr wrap="none" rtlCol="0">
            <a:spAutoFit/>
          </a:bodyPr>
          <a:lstStyle/>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单击此处添加文字内容</a:t>
            </a:r>
            <a:endParaRPr lang="zh-CN" altLang="en-US" sz="1400" dirty="0">
              <a:solidFill>
                <a:schemeClr val="tx1">
                  <a:lumMod val="50000"/>
                  <a:lumOff val="50000"/>
                </a:schemeClr>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400" fill="hold"/>
                                        <p:tgtEl>
                                          <p:spTgt spid="52"/>
                                        </p:tgtEl>
                                        <p:attrNameLst>
                                          <p:attrName>ppt_x</p:attrName>
                                        </p:attrNameLst>
                                      </p:cBhvr>
                                      <p:tavLst>
                                        <p:tav tm="0">
                                          <p:val>
                                            <p:strVal val="#ppt_x"/>
                                          </p:val>
                                        </p:tav>
                                        <p:tav tm="100000">
                                          <p:val>
                                            <p:strVal val="#ppt_x"/>
                                          </p:val>
                                        </p:tav>
                                      </p:tavLst>
                                    </p:anim>
                                    <p:anim calcmode="lin" valueType="num">
                                      <p:cBhvr additive="base">
                                        <p:cTn id="8" dur="4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400" fill="hold"/>
                                        <p:tgtEl>
                                          <p:spTgt spid="72"/>
                                        </p:tgtEl>
                                        <p:attrNameLst>
                                          <p:attrName>ppt_x</p:attrName>
                                        </p:attrNameLst>
                                      </p:cBhvr>
                                      <p:tavLst>
                                        <p:tav tm="0">
                                          <p:val>
                                            <p:strVal val="#ppt_x"/>
                                          </p:val>
                                        </p:tav>
                                        <p:tav tm="100000">
                                          <p:val>
                                            <p:strVal val="#ppt_x"/>
                                          </p:val>
                                        </p:tav>
                                      </p:tavLst>
                                    </p:anim>
                                    <p:anim calcmode="lin" valueType="num">
                                      <p:cBhvr additive="base">
                                        <p:cTn id="12" dur="400" fill="hold"/>
                                        <p:tgtEl>
                                          <p:spTgt spid="7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4"/>
                                        </p:tgtEl>
                                        <p:attrNameLst>
                                          <p:attrName>style.visibility</p:attrName>
                                        </p:attrNameLst>
                                      </p:cBhvr>
                                      <p:to>
                                        <p:strVal val="visible"/>
                                      </p:to>
                                    </p:set>
                                    <p:anim calcmode="lin" valueType="num">
                                      <p:cBhvr>
                                        <p:cTn id="16" dur="300" fill="hold"/>
                                        <p:tgtEl>
                                          <p:spTgt spid="134"/>
                                        </p:tgtEl>
                                        <p:attrNameLst>
                                          <p:attrName>ppt_w</p:attrName>
                                        </p:attrNameLst>
                                      </p:cBhvr>
                                      <p:tavLst>
                                        <p:tav tm="0">
                                          <p:val>
                                            <p:fltVal val="0"/>
                                          </p:val>
                                        </p:tav>
                                        <p:tav tm="100000">
                                          <p:val>
                                            <p:strVal val="#ppt_w"/>
                                          </p:val>
                                        </p:tav>
                                      </p:tavLst>
                                    </p:anim>
                                    <p:anim calcmode="lin" valueType="num">
                                      <p:cBhvr>
                                        <p:cTn id="17" dur="300" fill="hold"/>
                                        <p:tgtEl>
                                          <p:spTgt spid="134"/>
                                        </p:tgtEl>
                                        <p:attrNameLst>
                                          <p:attrName>ppt_h</p:attrName>
                                        </p:attrNameLst>
                                      </p:cBhvr>
                                      <p:tavLst>
                                        <p:tav tm="0">
                                          <p:val>
                                            <p:fltVal val="0"/>
                                          </p:val>
                                        </p:tav>
                                        <p:tav tm="100000">
                                          <p:val>
                                            <p:strVal val="#ppt_h"/>
                                          </p:val>
                                        </p:tav>
                                      </p:tavLst>
                                    </p:anim>
                                    <p:animEffect transition="in" filter="fade">
                                      <p:cBhvr>
                                        <p:cTn id="18" dur="300"/>
                                        <p:tgtEl>
                                          <p:spTgt spid="134"/>
                                        </p:tgtEl>
                                      </p:cBhvr>
                                    </p:animEffect>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400" fill="hold"/>
                                        <p:tgtEl>
                                          <p:spTgt spid="56"/>
                                        </p:tgtEl>
                                        <p:attrNameLst>
                                          <p:attrName>ppt_x</p:attrName>
                                        </p:attrNameLst>
                                      </p:cBhvr>
                                      <p:tavLst>
                                        <p:tav tm="0">
                                          <p:val>
                                            <p:strVal val="#ppt_x"/>
                                          </p:val>
                                        </p:tav>
                                        <p:tav tm="100000">
                                          <p:val>
                                            <p:strVal val="#ppt_x"/>
                                          </p:val>
                                        </p:tav>
                                      </p:tavLst>
                                    </p:anim>
                                    <p:anim calcmode="lin" valueType="num">
                                      <p:cBhvr additive="base">
                                        <p:cTn id="23" dur="400" fill="hold"/>
                                        <p:tgtEl>
                                          <p:spTgt spid="56"/>
                                        </p:tgtEl>
                                        <p:attrNameLst>
                                          <p:attrName>ppt_y</p:attrName>
                                        </p:attrNameLst>
                                      </p:cBhvr>
                                      <p:tavLst>
                                        <p:tav tm="0">
                                          <p:val>
                                            <p:strVal val="0-#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25"/>
                                        </p:tgtEl>
                                        <p:attrNameLst>
                                          <p:attrName>style.visibility</p:attrName>
                                        </p:attrNameLst>
                                      </p:cBhvr>
                                      <p:to>
                                        <p:strVal val="visible"/>
                                      </p:to>
                                    </p:set>
                                    <p:anim calcmode="lin" valueType="num">
                                      <p:cBhvr additive="base">
                                        <p:cTn id="26" dur="400" fill="hold"/>
                                        <p:tgtEl>
                                          <p:spTgt spid="125"/>
                                        </p:tgtEl>
                                        <p:attrNameLst>
                                          <p:attrName>ppt_x</p:attrName>
                                        </p:attrNameLst>
                                      </p:cBhvr>
                                      <p:tavLst>
                                        <p:tav tm="0">
                                          <p:val>
                                            <p:strVal val="#ppt_x"/>
                                          </p:val>
                                        </p:tav>
                                        <p:tav tm="100000">
                                          <p:val>
                                            <p:strVal val="#ppt_x"/>
                                          </p:val>
                                        </p:tav>
                                      </p:tavLst>
                                    </p:anim>
                                    <p:anim calcmode="lin" valueType="num">
                                      <p:cBhvr additive="base">
                                        <p:cTn id="27" dur="400" fill="hold"/>
                                        <p:tgtEl>
                                          <p:spTgt spid="125"/>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 calcmode="lin" valueType="num">
                                      <p:cBhvr>
                                        <p:cTn id="31" dur="300" fill="hold"/>
                                        <p:tgtEl>
                                          <p:spTgt spid="129"/>
                                        </p:tgtEl>
                                        <p:attrNameLst>
                                          <p:attrName>ppt_w</p:attrName>
                                        </p:attrNameLst>
                                      </p:cBhvr>
                                      <p:tavLst>
                                        <p:tav tm="0">
                                          <p:val>
                                            <p:fltVal val="0"/>
                                          </p:val>
                                        </p:tav>
                                        <p:tav tm="100000">
                                          <p:val>
                                            <p:strVal val="#ppt_w"/>
                                          </p:val>
                                        </p:tav>
                                      </p:tavLst>
                                    </p:anim>
                                    <p:anim calcmode="lin" valueType="num">
                                      <p:cBhvr>
                                        <p:cTn id="32" dur="300" fill="hold"/>
                                        <p:tgtEl>
                                          <p:spTgt spid="129"/>
                                        </p:tgtEl>
                                        <p:attrNameLst>
                                          <p:attrName>ppt_h</p:attrName>
                                        </p:attrNameLst>
                                      </p:cBhvr>
                                      <p:tavLst>
                                        <p:tav tm="0">
                                          <p:val>
                                            <p:fltVal val="0"/>
                                          </p:val>
                                        </p:tav>
                                        <p:tav tm="100000">
                                          <p:val>
                                            <p:strVal val="#ppt_h"/>
                                          </p:val>
                                        </p:tav>
                                      </p:tavLst>
                                    </p:anim>
                                    <p:animEffect transition="in" filter="fade">
                                      <p:cBhvr>
                                        <p:cTn id="33" dur="300"/>
                                        <p:tgtEl>
                                          <p:spTgt spid="129"/>
                                        </p:tgtEl>
                                      </p:cBhvr>
                                    </p:animEffect>
                                  </p:childTnLst>
                                </p:cTn>
                              </p:par>
                            </p:childTnLst>
                          </p:cTn>
                        </p:par>
                        <p:par>
                          <p:cTn id="34" fill="hold">
                            <p:stCondLst>
                              <p:cond delay="2000"/>
                            </p:stCondLst>
                            <p:childTnLst>
                              <p:par>
                                <p:cTn id="35" presetID="2" presetClass="entr" presetSubtype="1"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400" fill="hold"/>
                                        <p:tgtEl>
                                          <p:spTgt spid="76"/>
                                        </p:tgtEl>
                                        <p:attrNameLst>
                                          <p:attrName>ppt_x</p:attrName>
                                        </p:attrNameLst>
                                      </p:cBhvr>
                                      <p:tavLst>
                                        <p:tav tm="0">
                                          <p:val>
                                            <p:strVal val="#ppt_x"/>
                                          </p:val>
                                        </p:tav>
                                        <p:tav tm="100000">
                                          <p:val>
                                            <p:strVal val="#ppt_x"/>
                                          </p:val>
                                        </p:tav>
                                      </p:tavLst>
                                    </p:anim>
                                    <p:anim calcmode="lin" valueType="num">
                                      <p:cBhvr additive="base">
                                        <p:cTn id="38" dur="400" fill="hold"/>
                                        <p:tgtEl>
                                          <p:spTgt spid="76"/>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400" fill="hold"/>
                                        <p:tgtEl>
                                          <p:spTgt spid="59"/>
                                        </p:tgtEl>
                                        <p:attrNameLst>
                                          <p:attrName>ppt_x</p:attrName>
                                        </p:attrNameLst>
                                      </p:cBhvr>
                                      <p:tavLst>
                                        <p:tav tm="0">
                                          <p:val>
                                            <p:strVal val="#ppt_x"/>
                                          </p:val>
                                        </p:tav>
                                        <p:tav tm="100000">
                                          <p:val>
                                            <p:strVal val="#ppt_x"/>
                                          </p:val>
                                        </p:tav>
                                      </p:tavLst>
                                    </p:anim>
                                    <p:anim calcmode="lin" valueType="num">
                                      <p:cBhvr additive="base">
                                        <p:cTn id="42" dur="400" fill="hold"/>
                                        <p:tgtEl>
                                          <p:spTgt spid="59"/>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 calcmode="lin" valueType="num">
                                      <p:cBhvr>
                                        <p:cTn id="46" dur="300" fill="hold"/>
                                        <p:tgtEl>
                                          <p:spTgt spid="133"/>
                                        </p:tgtEl>
                                        <p:attrNameLst>
                                          <p:attrName>ppt_w</p:attrName>
                                        </p:attrNameLst>
                                      </p:cBhvr>
                                      <p:tavLst>
                                        <p:tav tm="0">
                                          <p:val>
                                            <p:fltVal val="0"/>
                                          </p:val>
                                        </p:tav>
                                        <p:tav tm="100000">
                                          <p:val>
                                            <p:strVal val="#ppt_w"/>
                                          </p:val>
                                        </p:tav>
                                      </p:tavLst>
                                    </p:anim>
                                    <p:anim calcmode="lin" valueType="num">
                                      <p:cBhvr>
                                        <p:cTn id="47" dur="300" fill="hold"/>
                                        <p:tgtEl>
                                          <p:spTgt spid="133"/>
                                        </p:tgtEl>
                                        <p:attrNameLst>
                                          <p:attrName>ppt_h</p:attrName>
                                        </p:attrNameLst>
                                      </p:cBhvr>
                                      <p:tavLst>
                                        <p:tav tm="0">
                                          <p:val>
                                            <p:fltVal val="0"/>
                                          </p:val>
                                        </p:tav>
                                        <p:tav tm="100000">
                                          <p:val>
                                            <p:strVal val="#ppt_h"/>
                                          </p:val>
                                        </p:tav>
                                      </p:tavLst>
                                    </p:anim>
                                    <p:animEffect transition="in" filter="fade">
                                      <p:cBhvr>
                                        <p:cTn id="48" dur="300"/>
                                        <p:tgtEl>
                                          <p:spTgt spid="133"/>
                                        </p:tgtEl>
                                      </p:cBhvr>
                                    </p:animEffect>
                                  </p:childTnLst>
                                </p:cTn>
                              </p:par>
                            </p:childTnLst>
                          </p:cTn>
                        </p:par>
                        <p:par>
                          <p:cTn id="49" fill="hold">
                            <p:stCondLst>
                              <p:cond delay="3000"/>
                            </p:stCondLst>
                            <p:childTnLst>
                              <p:par>
                                <p:cTn id="50" presetID="2" presetClass="entr" presetSubtype="1"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additive="base">
                                        <p:cTn id="52" dur="400" fill="hold"/>
                                        <p:tgtEl>
                                          <p:spTgt spid="62"/>
                                        </p:tgtEl>
                                        <p:attrNameLst>
                                          <p:attrName>ppt_x</p:attrName>
                                        </p:attrNameLst>
                                      </p:cBhvr>
                                      <p:tavLst>
                                        <p:tav tm="0">
                                          <p:val>
                                            <p:strVal val="#ppt_x"/>
                                          </p:val>
                                        </p:tav>
                                        <p:tav tm="100000">
                                          <p:val>
                                            <p:strVal val="#ppt_x"/>
                                          </p:val>
                                        </p:tav>
                                      </p:tavLst>
                                    </p:anim>
                                    <p:anim calcmode="lin" valueType="num">
                                      <p:cBhvr additive="base">
                                        <p:cTn id="53" dur="400" fill="hold"/>
                                        <p:tgtEl>
                                          <p:spTgt spid="62"/>
                                        </p:tgtEl>
                                        <p:attrNameLst>
                                          <p:attrName>ppt_y</p:attrName>
                                        </p:attrNameLst>
                                      </p:cBhvr>
                                      <p:tavLst>
                                        <p:tav tm="0">
                                          <p:val>
                                            <p:strVal val="0-#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21"/>
                                        </p:tgtEl>
                                        <p:attrNameLst>
                                          <p:attrName>style.visibility</p:attrName>
                                        </p:attrNameLst>
                                      </p:cBhvr>
                                      <p:to>
                                        <p:strVal val="visible"/>
                                      </p:to>
                                    </p:set>
                                    <p:anim calcmode="lin" valueType="num">
                                      <p:cBhvr additive="base">
                                        <p:cTn id="56" dur="400" fill="hold"/>
                                        <p:tgtEl>
                                          <p:spTgt spid="121"/>
                                        </p:tgtEl>
                                        <p:attrNameLst>
                                          <p:attrName>ppt_x</p:attrName>
                                        </p:attrNameLst>
                                      </p:cBhvr>
                                      <p:tavLst>
                                        <p:tav tm="0">
                                          <p:val>
                                            <p:strVal val="#ppt_x"/>
                                          </p:val>
                                        </p:tav>
                                        <p:tav tm="100000">
                                          <p:val>
                                            <p:strVal val="#ppt_x"/>
                                          </p:val>
                                        </p:tav>
                                      </p:tavLst>
                                    </p:anim>
                                    <p:anim calcmode="lin" valueType="num">
                                      <p:cBhvr additive="base">
                                        <p:cTn id="57" dur="400" fill="hold"/>
                                        <p:tgtEl>
                                          <p:spTgt spid="121"/>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 calcmode="lin" valueType="num">
                                      <p:cBhvr>
                                        <p:cTn id="61" dur="300" fill="hold"/>
                                        <p:tgtEl>
                                          <p:spTgt spid="130"/>
                                        </p:tgtEl>
                                        <p:attrNameLst>
                                          <p:attrName>ppt_w</p:attrName>
                                        </p:attrNameLst>
                                      </p:cBhvr>
                                      <p:tavLst>
                                        <p:tav tm="0">
                                          <p:val>
                                            <p:fltVal val="0"/>
                                          </p:val>
                                        </p:tav>
                                        <p:tav tm="100000">
                                          <p:val>
                                            <p:strVal val="#ppt_w"/>
                                          </p:val>
                                        </p:tav>
                                      </p:tavLst>
                                    </p:anim>
                                    <p:anim calcmode="lin" valueType="num">
                                      <p:cBhvr>
                                        <p:cTn id="62" dur="300" fill="hold"/>
                                        <p:tgtEl>
                                          <p:spTgt spid="130"/>
                                        </p:tgtEl>
                                        <p:attrNameLst>
                                          <p:attrName>ppt_h</p:attrName>
                                        </p:attrNameLst>
                                      </p:cBhvr>
                                      <p:tavLst>
                                        <p:tav tm="0">
                                          <p:val>
                                            <p:fltVal val="0"/>
                                          </p:val>
                                        </p:tav>
                                        <p:tav tm="100000">
                                          <p:val>
                                            <p:strVal val="#ppt_h"/>
                                          </p:val>
                                        </p:tav>
                                      </p:tavLst>
                                    </p:anim>
                                    <p:animEffect transition="in" filter="fade">
                                      <p:cBhvr>
                                        <p:cTn id="63" dur="300"/>
                                        <p:tgtEl>
                                          <p:spTgt spid="130"/>
                                        </p:tgtEl>
                                      </p:cBhvr>
                                    </p:animEffect>
                                  </p:childTnLst>
                                </p:cTn>
                              </p:par>
                            </p:childTnLst>
                          </p:cTn>
                        </p:par>
                        <p:par>
                          <p:cTn id="64" fill="hold">
                            <p:stCondLst>
                              <p:cond delay="4000"/>
                            </p:stCondLst>
                            <p:childTnLst>
                              <p:par>
                                <p:cTn id="65" presetID="2" presetClass="entr" presetSubtype="1" fill="hold" nodeType="after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400" fill="hold"/>
                                        <p:tgtEl>
                                          <p:spTgt spid="80"/>
                                        </p:tgtEl>
                                        <p:attrNameLst>
                                          <p:attrName>ppt_x</p:attrName>
                                        </p:attrNameLst>
                                      </p:cBhvr>
                                      <p:tavLst>
                                        <p:tav tm="0">
                                          <p:val>
                                            <p:strVal val="#ppt_x"/>
                                          </p:val>
                                        </p:tav>
                                        <p:tav tm="100000">
                                          <p:val>
                                            <p:strVal val="#ppt_x"/>
                                          </p:val>
                                        </p:tav>
                                      </p:tavLst>
                                    </p:anim>
                                    <p:anim calcmode="lin" valueType="num">
                                      <p:cBhvr additive="base">
                                        <p:cTn id="68" dur="400" fill="hold"/>
                                        <p:tgtEl>
                                          <p:spTgt spid="80"/>
                                        </p:tgtEl>
                                        <p:attrNameLst>
                                          <p:attrName>ppt_y</p:attrName>
                                        </p:attrNameLst>
                                      </p:cBhvr>
                                      <p:tavLst>
                                        <p:tav tm="0">
                                          <p:val>
                                            <p:strVal val="0-#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additive="base">
                                        <p:cTn id="71" dur="400" fill="hold"/>
                                        <p:tgtEl>
                                          <p:spTgt spid="65"/>
                                        </p:tgtEl>
                                        <p:attrNameLst>
                                          <p:attrName>ppt_x</p:attrName>
                                        </p:attrNameLst>
                                      </p:cBhvr>
                                      <p:tavLst>
                                        <p:tav tm="0">
                                          <p:val>
                                            <p:strVal val="#ppt_x"/>
                                          </p:val>
                                        </p:tav>
                                        <p:tav tm="100000">
                                          <p:val>
                                            <p:strVal val="#ppt_x"/>
                                          </p:val>
                                        </p:tav>
                                      </p:tavLst>
                                    </p:anim>
                                    <p:anim calcmode="lin" valueType="num">
                                      <p:cBhvr additive="base">
                                        <p:cTn id="72" dur="400" fill="hold"/>
                                        <p:tgtEl>
                                          <p:spTgt spid="65"/>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132"/>
                                        </p:tgtEl>
                                        <p:attrNameLst>
                                          <p:attrName>style.visibility</p:attrName>
                                        </p:attrNameLst>
                                      </p:cBhvr>
                                      <p:to>
                                        <p:strVal val="visible"/>
                                      </p:to>
                                    </p:set>
                                    <p:anim calcmode="lin" valueType="num">
                                      <p:cBhvr>
                                        <p:cTn id="76" dur="300" fill="hold"/>
                                        <p:tgtEl>
                                          <p:spTgt spid="132"/>
                                        </p:tgtEl>
                                        <p:attrNameLst>
                                          <p:attrName>ppt_w</p:attrName>
                                        </p:attrNameLst>
                                      </p:cBhvr>
                                      <p:tavLst>
                                        <p:tav tm="0">
                                          <p:val>
                                            <p:fltVal val="0"/>
                                          </p:val>
                                        </p:tav>
                                        <p:tav tm="100000">
                                          <p:val>
                                            <p:strVal val="#ppt_w"/>
                                          </p:val>
                                        </p:tav>
                                      </p:tavLst>
                                    </p:anim>
                                    <p:anim calcmode="lin" valueType="num">
                                      <p:cBhvr>
                                        <p:cTn id="77" dur="300" fill="hold"/>
                                        <p:tgtEl>
                                          <p:spTgt spid="132"/>
                                        </p:tgtEl>
                                        <p:attrNameLst>
                                          <p:attrName>ppt_h</p:attrName>
                                        </p:attrNameLst>
                                      </p:cBhvr>
                                      <p:tavLst>
                                        <p:tav tm="0">
                                          <p:val>
                                            <p:fltVal val="0"/>
                                          </p:val>
                                        </p:tav>
                                        <p:tav tm="100000">
                                          <p:val>
                                            <p:strVal val="#ppt_h"/>
                                          </p:val>
                                        </p:tav>
                                      </p:tavLst>
                                    </p:anim>
                                    <p:animEffect transition="in" filter="fade">
                                      <p:cBhvr>
                                        <p:cTn id="78" dur="300"/>
                                        <p:tgtEl>
                                          <p:spTgt spid="132"/>
                                        </p:tgtEl>
                                      </p:cBhvr>
                                    </p:animEffect>
                                  </p:childTnLst>
                                </p:cTn>
                              </p:par>
                            </p:childTnLst>
                          </p:cTn>
                        </p:par>
                        <p:par>
                          <p:cTn id="79" fill="hold">
                            <p:stCondLst>
                              <p:cond delay="5000"/>
                            </p:stCondLst>
                            <p:childTnLst>
                              <p:par>
                                <p:cTn id="80" presetID="2" presetClass="entr" presetSubtype="1"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400" fill="hold"/>
                                        <p:tgtEl>
                                          <p:spTgt spid="68"/>
                                        </p:tgtEl>
                                        <p:attrNameLst>
                                          <p:attrName>ppt_x</p:attrName>
                                        </p:attrNameLst>
                                      </p:cBhvr>
                                      <p:tavLst>
                                        <p:tav tm="0">
                                          <p:val>
                                            <p:strVal val="#ppt_x"/>
                                          </p:val>
                                        </p:tav>
                                        <p:tav tm="100000">
                                          <p:val>
                                            <p:strVal val="#ppt_x"/>
                                          </p:val>
                                        </p:tav>
                                      </p:tavLst>
                                    </p:anim>
                                    <p:anim calcmode="lin" valueType="num">
                                      <p:cBhvr additive="base">
                                        <p:cTn id="83" dur="400" fill="hold"/>
                                        <p:tgtEl>
                                          <p:spTgt spid="68"/>
                                        </p:tgtEl>
                                        <p:attrNameLst>
                                          <p:attrName>ppt_y</p:attrName>
                                        </p:attrNameLst>
                                      </p:cBhvr>
                                      <p:tavLst>
                                        <p:tav tm="0">
                                          <p:val>
                                            <p:strVal val="0-#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84"/>
                                        </p:tgtEl>
                                        <p:attrNameLst>
                                          <p:attrName>style.visibility</p:attrName>
                                        </p:attrNameLst>
                                      </p:cBhvr>
                                      <p:to>
                                        <p:strVal val="visible"/>
                                      </p:to>
                                    </p:set>
                                    <p:anim calcmode="lin" valueType="num">
                                      <p:cBhvr additive="base">
                                        <p:cTn id="86" dur="400" fill="hold"/>
                                        <p:tgtEl>
                                          <p:spTgt spid="84"/>
                                        </p:tgtEl>
                                        <p:attrNameLst>
                                          <p:attrName>ppt_x</p:attrName>
                                        </p:attrNameLst>
                                      </p:cBhvr>
                                      <p:tavLst>
                                        <p:tav tm="0">
                                          <p:val>
                                            <p:strVal val="#ppt_x"/>
                                          </p:val>
                                        </p:tav>
                                        <p:tav tm="100000">
                                          <p:val>
                                            <p:strVal val="#ppt_x"/>
                                          </p:val>
                                        </p:tav>
                                      </p:tavLst>
                                    </p:anim>
                                    <p:anim calcmode="lin" valueType="num">
                                      <p:cBhvr additive="base">
                                        <p:cTn id="87" dur="400" fill="hold"/>
                                        <p:tgtEl>
                                          <p:spTgt spid="84"/>
                                        </p:tgtEl>
                                        <p:attrNameLst>
                                          <p:attrName>ppt_y</p:attrName>
                                        </p:attrNameLst>
                                      </p:cBhvr>
                                      <p:tavLst>
                                        <p:tav tm="0">
                                          <p:val>
                                            <p:strVal val="1+#ppt_h/2"/>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131"/>
                                        </p:tgtEl>
                                        <p:attrNameLst>
                                          <p:attrName>style.visibility</p:attrName>
                                        </p:attrNameLst>
                                      </p:cBhvr>
                                      <p:to>
                                        <p:strVal val="visible"/>
                                      </p:to>
                                    </p:set>
                                    <p:anim calcmode="lin" valueType="num">
                                      <p:cBhvr>
                                        <p:cTn id="91" dur="300" fill="hold"/>
                                        <p:tgtEl>
                                          <p:spTgt spid="131"/>
                                        </p:tgtEl>
                                        <p:attrNameLst>
                                          <p:attrName>ppt_w</p:attrName>
                                        </p:attrNameLst>
                                      </p:cBhvr>
                                      <p:tavLst>
                                        <p:tav tm="0">
                                          <p:val>
                                            <p:fltVal val="0"/>
                                          </p:val>
                                        </p:tav>
                                        <p:tav tm="100000">
                                          <p:val>
                                            <p:strVal val="#ppt_w"/>
                                          </p:val>
                                        </p:tav>
                                      </p:tavLst>
                                    </p:anim>
                                    <p:anim calcmode="lin" valueType="num">
                                      <p:cBhvr>
                                        <p:cTn id="92" dur="300" fill="hold"/>
                                        <p:tgtEl>
                                          <p:spTgt spid="131"/>
                                        </p:tgtEl>
                                        <p:attrNameLst>
                                          <p:attrName>ppt_h</p:attrName>
                                        </p:attrNameLst>
                                      </p:cBhvr>
                                      <p:tavLst>
                                        <p:tav tm="0">
                                          <p:val>
                                            <p:fltVal val="0"/>
                                          </p:val>
                                        </p:tav>
                                        <p:tav tm="100000">
                                          <p:val>
                                            <p:strVal val="#ppt_h"/>
                                          </p:val>
                                        </p:tav>
                                      </p:tavLst>
                                    </p:anim>
                                    <p:animEffect transition="in" filter="fade">
                                      <p:cBhvr>
                                        <p:cTn id="93" dur="3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P spid="133" grpId="0"/>
      <p:bldP spid="1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19736" y="2045896"/>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cs typeface="+mn-ea"/>
                <a:sym typeface="+mn-lt"/>
              </a:rPr>
              <a:t>添加标题内容</a:t>
            </a:r>
            <a:endParaRPr lang="en-US" altLang="zh-CN" sz="2000" b="1" dirty="0">
              <a:cs typeface="+mn-ea"/>
              <a:sym typeface="+mn-lt"/>
            </a:endParaRPr>
          </a:p>
          <a:p>
            <a:pPr algn="ctr">
              <a:lnSpc>
                <a:spcPct val="130000"/>
              </a:lnSpc>
            </a:pPr>
            <a:r>
              <a:rPr lang="zh-CN" altLang="en-US" sz="1600" dirty="0">
                <a:cs typeface="+mn-ea"/>
                <a:sym typeface="+mn-lt"/>
              </a:rPr>
              <a:t>添加文字描述</a:t>
            </a:r>
            <a:endParaRPr lang="zh-CN" altLang="en-US" sz="1600" dirty="0">
              <a:cs typeface="+mn-ea"/>
              <a:sym typeface="+mn-lt"/>
            </a:endParaRPr>
          </a:p>
        </p:txBody>
      </p:sp>
      <p:sp>
        <p:nvSpPr>
          <p:cNvPr id="7" name="矩形 6"/>
          <p:cNvSpPr/>
          <p:nvPr/>
        </p:nvSpPr>
        <p:spPr>
          <a:xfrm>
            <a:off x="5807968" y="2032251"/>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cs typeface="+mn-ea"/>
                <a:sym typeface="+mn-lt"/>
              </a:rPr>
              <a:t>领导力是一种影响力，领导即是一种影响过程，是影响人们心甘情愿和满怀热情为实现组织目标而努力的艺术或过程。</a:t>
            </a:r>
            <a:endParaRPr lang="zh-CN" altLang="en-US" sz="1600" dirty="0">
              <a:solidFill>
                <a:schemeClr val="tx1">
                  <a:lumMod val="50000"/>
                  <a:lumOff val="50000"/>
                </a:schemeClr>
              </a:solidFill>
              <a:cs typeface="+mn-ea"/>
              <a:sym typeface="+mn-lt"/>
            </a:endParaRPr>
          </a:p>
        </p:txBody>
      </p:sp>
      <p:sp>
        <p:nvSpPr>
          <p:cNvPr id="8" name="矩形 7"/>
          <p:cNvSpPr/>
          <p:nvPr/>
        </p:nvSpPr>
        <p:spPr>
          <a:xfrm>
            <a:off x="3719736" y="3344875"/>
            <a:ext cx="1944216" cy="9358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cs typeface="+mn-ea"/>
                <a:sym typeface="+mn-lt"/>
              </a:rPr>
              <a:t>添加标题内容</a:t>
            </a:r>
            <a:endParaRPr lang="en-US" altLang="zh-CN" sz="2000" b="1" dirty="0">
              <a:cs typeface="+mn-ea"/>
              <a:sym typeface="+mn-lt"/>
            </a:endParaRPr>
          </a:p>
          <a:p>
            <a:pPr algn="ctr">
              <a:lnSpc>
                <a:spcPct val="130000"/>
              </a:lnSpc>
            </a:pPr>
            <a:r>
              <a:rPr lang="zh-CN" altLang="en-US" sz="1600" dirty="0">
                <a:cs typeface="+mn-ea"/>
                <a:sym typeface="+mn-lt"/>
              </a:rPr>
              <a:t>添加文字描述</a:t>
            </a:r>
            <a:endParaRPr lang="zh-CN" altLang="en-US" sz="1600" dirty="0">
              <a:cs typeface="+mn-ea"/>
              <a:sym typeface="+mn-lt"/>
            </a:endParaRPr>
          </a:p>
        </p:txBody>
      </p:sp>
      <p:sp>
        <p:nvSpPr>
          <p:cNvPr id="9" name="矩形 8"/>
          <p:cNvSpPr/>
          <p:nvPr/>
        </p:nvSpPr>
        <p:spPr>
          <a:xfrm>
            <a:off x="3719736" y="4643853"/>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cs typeface="+mn-ea"/>
                <a:sym typeface="+mn-lt"/>
              </a:rPr>
              <a:t>添加标题内容</a:t>
            </a:r>
            <a:endParaRPr lang="en-US" altLang="zh-CN" sz="2000" b="1" dirty="0">
              <a:cs typeface="+mn-ea"/>
              <a:sym typeface="+mn-lt"/>
            </a:endParaRPr>
          </a:p>
          <a:p>
            <a:pPr algn="ctr">
              <a:lnSpc>
                <a:spcPct val="130000"/>
              </a:lnSpc>
            </a:pPr>
            <a:r>
              <a:rPr lang="zh-CN" altLang="en-US" sz="1600" dirty="0">
                <a:cs typeface="+mn-ea"/>
                <a:sym typeface="+mn-lt"/>
              </a:rPr>
              <a:t>添加文字描述</a:t>
            </a:r>
            <a:endParaRPr lang="zh-CN" altLang="en-US" sz="1600" dirty="0">
              <a:cs typeface="+mn-ea"/>
              <a:sym typeface="+mn-lt"/>
            </a:endParaRPr>
          </a:p>
        </p:txBody>
      </p:sp>
      <p:sp>
        <p:nvSpPr>
          <p:cNvPr id="10" name="矩形 9"/>
          <p:cNvSpPr/>
          <p:nvPr/>
        </p:nvSpPr>
        <p:spPr>
          <a:xfrm>
            <a:off x="5807968" y="3481443"/>
            <a:ext cx="5256584"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cs typeface="+mn-ea"/>
                <a:sym typeface="+mn-lt"/>
              </a:rPr>
              <a:t>现代领导者的才能就是其影响力，真正的领导者是能够影响别人，使别人追随自己的人物。</a:t>
            </a:r>
            <a:endParaRPr lang="zh-CN" altLang="en-US" sz="1600" dirty="0">
              <a:solidFill>
                <a:schemeClr val="tx1">
                  <a:lumMod val="50000"/>
                  <a:lumOff val="50000"/>
                </a:schemeClr>
              </a:solidFill>
              <a:cs typeface="+mn-ea"/>
              <a:sym typeface="+mn-lt"/>
            </a:endParaRPr>
          </a:p>
        </p:txBody>
      </p:sp>
      <p:sp>
        <p:nvSpPr>
          <p:cNvPr id="11" name="矩形 10"/>
          <p:cNvSpPr/>
          <p:nvPr/>
        </p:nvSpPr>
        <p:spPr>
          <a:xfrm>
            <a:off x="5807968" y="4610238"/>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cs typeface="+mn-ea"/>
                <a:sym typeface="+mn-lt"/>
              </a:rPr>
              <a:t>结合前面领导力的定义，我们发现，领导力实质就是领导者的影响力，即领导者拥有影响被领导者的能力或力量。</a:t>
            </a:r>
            <a:endParaRPr lang="zh-CN" altLang="en-US" sz="1600" dirty="0">
              <a:solidFill>
                <a:schemeClr val="tx1">
                  <a:lumMod val="50000"/>
                  <a:lumOff val="50000"/>
                </a:schemeClr>
              </a:solidFill>
              <a:cs typeface="+mn-ea"/>
              <a:sym typeface="+mn-lt"/>
            </a:endParaRPr>
          </a:p>
        </p:txBody>
      </p:sp>
      <p:sp>
        <p:nvSpPr>
          <p:cNvPr id="12" name="矩形 11"/>
          <p:cNvSpPr/>
          <p:nvPr/>
        </p:nvSpPr>
        <p:spPr>
          <a:xfrm>
            <a:off x="943979" y="3344875"/>
            <a:ext cx="1944216" cy="9358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cs typeface="+mn-ea"/>
                <a:sym typeface="+mn-lt"/>
              </a:rPr>
              <a:t>添加内容</a:t>
            </a:r>
            <a:endParaRPr lang="zh-CN" altLang="en-US" sz="2800" b="1" dirty="0">
              <a:cs typeface="+mn-ea"/>
              <a:sym typeface="+mn-lt"/>
            </a:endParaRPr>
          </a:p>
        </p:txBody>
      </p:sp>
      <p:cxnSp>
        <p:nvCxnSpPr>
          <p:cNvPr id="13" name="肘形连接符 12"/>
          <p:cNvCxnSpPr>
            <a:stCxn id="12" idx="3"/>
            <a:endCxn id="8" idx="1"/>
          </p:cNvCxnSpPr>
          <p:nvPr/>
        </p:nvCxnSpPr>
        <p:spPr>
          <a:xfrm>
            <a:off x="2888197" y="3812818"/>
            <a:ext cx="831541" cy="12697"/>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888198" y="2513839"/>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888197" y="3812818"/>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8008" y="3141035"/>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8008" y="4436879"/>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841010" y="188546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076058" y="184482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84016" y="184482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066739"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grpSp>
        <p:nvGrpSpPr>
          <p:cNvPr id="96" name="组合 95"/>
          <p:cNvGrpSpPr/>
          <p:nvPr/>
        </p:nvGrpSpPr>
        <p:grpSpPr>
          <a:xfrm>
            <a:off x="1898263" y="4077413"/>
            <a:ext cx="8287054" cy="1265415"/>
            <a:chOff x="1423287" y="3130218"/>
            <a:chExt cx="6216100" cy="949061"/>
          </a:xfrm>
        </p:grpSpPr>
        <p:grpSp>
          <p:nvGrpSpPr>
            <p:cNvPr id="92" name="组合 91"/>
            <p:cNvGrpSpPr/>
            <p:nvPr/>
          </p:nvGrpSpPr>
          <p:grpSpPr>
            <a:xfrm>
              <a:off x="1538199" y="3130218"/>
              <a:ext cx="961300" cy="187446"/>
              <a:chOff x="1538199" y="3130218"/>
              <a:chExt cx="961300" cy="187446"/>
            </a:xfrm>
          </p:grpSpPr>
          <p:sp>
            <p:nvSpPr>
              <p:cNvPr id="17" name="流程图: 可选过程 16"/>
              <p:cNvSpPr/>
              <p:nvPr/>
            </p:nvSpPr>
            <p:spPr>
              <a:xfrm>
                <a:off x="1538199" y="3132285"/>
                <a:ext cx="961300" cy="185379"/>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18" name="TextBox 17"/>
              <p:cNvSpPr txBox="1"/>
              <p:nvPr/>
            </p:nvSpPr>
            <p:spPr>
              <a:xfrm>
                <a:off x="1582043"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endParaRPr lang="zh-CN" altLang="en-US" sz="1300" dirty="0">
                  <a:solidFill>
                    <a:schemeClr val="bg1"/>
                  </a:solidFill>
                  <a:cs typeface="+mn-ea"/>
                  <a:sym typeface="+mn-lt"/>
                </a:endParaRPr>
              </a:p>
            </p:txBody>
          </p:sp>
        </p:grpSp>
        <p:sp>
          <p:nvSpPr>
            <p:cNvPr id="27" name="矩形 26"/>
            <p:cNvSpPr/>
            <p:nvPr/>
          </p:nvSpPr>
          <p:spPr>
            <a:xfrm>
              <a:off x="1423287"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sp>
          <p:nvSpPr>
            <p:cNvPr id="42" name="矩形 41"/>
            <p:cNvSpPr/>
            <p:nvPr/>
          </p:nvSpPr>
          <p:spPr>
            <a:xfrm>
              <a:off x="3081135"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sp>
          <p:nvSpPr>
            <p:cNvPr id="45" name="矩形 44"/>
            <p:cNvSpPr/>
            <p:nvPr/>
          </p:nvSpPr>
          <p:spPr>
            <a:xfrm>
              <a:off x="4810478"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sp>
          <p:nvSpPr>
            <p:cNvPr id="48" name="矩形 47"/>
            <p:cNvSpPr/>
            <p:nvPr/>
          </p:nvSpPr>
          <p:spPr>
            <a:xfrm>
              <a:off x="6431653"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grpSp>
          <p:nvGrpSpPr>
            <p:cNvPr id="95" name="组合 94"/>
            <p:cNvGrpSpPr/>
            <p:nvPr/>
          </p:nvGrpSpPr>
          <p:grpSpPr>
            <a:xfrm>
              <a:off x="3230367" y="3130218"/>
              <a:ext cx="961300" cy="187446"/>
              <a:chOff x="3230367" y="3130218"/>
              <a:chExt cx="961300" cy="187446"/>
            </a:xfrm>
          </p:grpSpPr>
          <p:sp>
            <p:nvSpPr>
              <p:cNvPr id="53" name="流程图: 可选过程 52"/>
              <p:cNvSpPr/>
              <p:nvPr/>
            </p:nvSpPr>
            <p:spPr>
              <a:xfrm>
                <a:off x="3230367" y="3132285"/>
                <a:ext cx="961300" cy="185379"/>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54" name="TextBox 53"/>
              <p:cNvSpPr txBox="1"/>
              <p:nvPr/>
            </p:nvSpPr>
            <p:spPr>
              <a:xfrm>
                <a:off x="3274211"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endParaRPr lang="zh-CN" altLang="en-US" sz="1300" dirty="0">
                  <a:solidFill>
                    <a:schemeClr val="bg1"/>
                  </a:solidFill>
                  <a:cs typeface="+mn-ea"/>
                  <a:sym typeface="+mn-lt"/>
                </a:endParaRPr>
              </a:p>
            </p:txBody>
          </p:sp>
        </p:grpSp>
        <p:grpSp>
          <p:nvGrpSpPr>
            <p:cNvPr id="94" name="组合 93"/>
            <p:cNvGrpSpPr/>
            <p:nvPr/>
          </p:nvGrpSpPr>
          <p:grpSpPr>
            <a:xfrm>
              <a:off x="4926550" y="3130218"/>
              <a:ext cx="961300" cy="187446"/>
              <a:chOff x="4926550" y="3130218"/>
              <a:chExt cx="961300" cy="187446"/>
            </a:xfrm>
          </p:grpSpPr>
          <p:sp>
            <p:nvSpPr>
              <p:cNvPr id="55" name="流程图: 可选过程 54"/>
              <p:cNvSpPr/>
              <p:nvPr/>
            </p:nvSpPr>
            <p:spPr>
              <a:xfrm>
                <a:off x="4926550" y="3132285"/>
                <a:ext cx="961300" cy="185379"/>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56" name="TextBox 55"/>
              <p:cNvSpPr txBox="1"/>
              <p:nvPr/>
            </p:nvSpPr>
            <p:spPr>
              <a:xfrm>
                <a:off x="4970394"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endParaRPr lang="zh-CN" altLang="en-US" sz="1300" dirty="0">
                  <a:solidFill>
                    <a:schemeClr val="bg1"/>
                  </a:solidFill>
                  <a:cs typeface="+mn-ea"/>
                  <a:sym typeface="+mn-lt"/>
                </a:endParaRPr>
              </a:p>
            </p:txBody>
          </p:sp>
        </p:grpSp>
        <p:grpSp>
          <p:nvGrpSpPr>
            <p:cNvPr id="93" name="组合 92"/>
            <p:cNvGrpSpPr/>
            <p:nvPr/>
          </p:nvGrpSpPr>
          <p:grpSpPr>
            <a:xfrm>
              <a:off x="6547725" y="3130218"/>
              <a:ext cx="961300" cy="187446"/>
              <a:chOff x="6547725" y="3130218"/>
              <a:chExt cx="961300" cy="187446"/>
            </a:xfrm>
          </p:grpSpPr>
          <p:sp>
            <p:nvSpPr>
              <p:cNvPr id="57" name="流程图: 可选过程 56"/>
              <p:cNvSpPr/>
              <p:nvPr/>
            </p:nvSpPr>
            <p:spPr>
              <a:xfrm>
                <a:off x="6547725" y="3132285"/>
                <a:ext cx="961300" cy="185379"/>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58" name="TextBox 57"/>
              <p:cNvSpPr txBox="1"/>
              <p:nvPr/>
            </p:nvSpPr>
            <p:spPr>
              <a:xfrm>
                <a:off x="6591569"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endParaRPr lang="zh-CN" altLang="en-US" sz="1300" dirty="0">
                  <a:solidFill>
                    <a:schemeClr val="bg1"/>
                  </a:solidFill>
                  <a:cs typeface="+mn-ea"/>
                  <a:sym typeface="+mn-lt"/>
                </a:endParaRPr>
              </a:p>
            </p:txBody>
          </p:sp>
        </p:grpSp>
      </p:grpSp>
      <p:sp>
        <p:nvSpPr>
          <p:cNvPr id="59" name="TextBox 58"/>
          <p:cNvSpPr txBox="1"/>
          <p:nvPr/>
        </p:nvSpPr>
        <p:spPr>
          <a:xfrm>
            <a:off x="4348575"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sp>
        <p:nvSpPr>
          <p:cNvPr id="60" name="TextBox 59"/>
          <p:cNvSpPr txBox="1"/>
          <p:nvPr/>
        </p:nvSpPr>
        <p:spPr>
          <a:xfrm>
            <a:off x="6603224"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sp>
        <p:nvSpPr>
          <p:cNvPr id="61" name="TextBox 60"/>
          <p:cNvSpPr txBox="1"/>
          <p:nvPr/>
        </p:nvSpPr>
        <p:spPr>
          <a:xfrm>
            <a:off x="8630811"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grpSp>
        <p:nvGrpSpPr>
          <p:cNvPr id="87" name="组合 86"/>
          <p:cNvGrpSpPr/>
          <p:nvPr/>
        </p:nvGrpSpPr>
        <p:grpSpPr>
          <a:xfrm>
            <a:off x="1948138" y="2307264"/>
            <a:ext cx="1573535" cy="1573741"/>
            <a:chOff x="1460697" y="1802606"/>
            <a:chExt cx="1180305" cy="1180306"/>
          </a:xfrm>
        </p:grpSpPr>
        <p:sp>
          <p:nvSpPr>
            <p:cNvPr id="2" name="矩形 1"/>
            <p:cNvSpPr/>
            <p:nvPr/>
          </p:nvSpPr>
          <p:spPr>
            <a:xfrm>
              <a:off x="1460697" y="1802606"/>
              <a:ext cx="1180305" cy="1180306"/>
            </a:xfrm>
            <a:prstGeom prst="rect">
              <a:avLst/>
            </a:prstGeom>
            <a:blipFill>
              <a:blip r:embed="rId1" cstate="screen"/>
              <a:srcRect/>
              <a:stretch>
                <a:fillRect t="4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直角三角形 61"/>
            <p:cNvSpPr/>
            <p:nvPr/>
          </p:nvSpPr>
          <p:spPr>
            <a:xfrm rot="16200000">
              <a:off x="248654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直角三角形 68"/>
            <p:cNvSpPr/>
            <p:nvPr/>
          </p:nvSpPr>
          <p:spPr>
            <a:xfrm rot="5400000">
              <a:off x="1460696"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8" name="组合 87"/>
          <p:cNvGrpSpPr/>
          <p:nvPr/>
        </p:nvGrpSpPr>
        <p:grpSpPr>
          <a:xfrm>
            <a:off x="4162745" y="2307264"/>
            <a:ext cx="1573535" cy="1573741"/>
            <a:chOff x="3121868" y="1802606"/>
            <a:chExt cx="1180305" cy="1180306"/>
          </a:xfrm>
        </p:grpSpPr>
        <p:sp>
          <p:nvSpPr>
            <p:cNvPr id="7" name="矩形 6"/>
            <p:cNvSpPr/>
            <p:nvPr/>
          </p:nvSpPr>
          <p:spPr>
            <a:xfrm>
              <a:off x="3121868" y="1802606"/>
              <a:ext cx="1180305" cy="1180306"/>
            </a:xfrm>
            <a:prstGeom prst="rect">
              <a:avLst/>
            </a:prstGeom>
            <a:blipFill>
              <a:blip r:embed="rId2" cstate="screen">
                <a:extLst>
                  <a:ext uri="{BEBA8EAE-BF5A-486C-A8C5-ECC9F3942E4B}">
                    <a14:imgProps xmlns:a14="http://schemas.microsoft.com/office/drawing/2010/main">
                      <a14:imgLayer r:embed="rId3">
                        <a14:imgEffect>
                          <a14:brightnessContrast bright="2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直角三角形 65"/>
            <p:cNvSpPr/>
            <p:nvPr/>
          </p:nvSpPr>
          <p:spPr>
            <a:xfrm rot="16200000">
              <a:off x="41400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直角三角形 69"/>
            <p:cNvSpPr/>
            <p:nvPr/>
          </p:nvSpPr>
          <p:spPr>
            <a:xfrm rot="5400000">
              <a:off x="3121867"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9" name="组合 88"/>
          <p:cNvGrpSpPr/>
          <p:nvPr/>
        </p:nvGrpSpPr>
        <p:grpSpPr>
          <a:xfrm>
            <a:off x="6377272" y="2307264"/>
            <a:ext cx="1583743" cy="1573741"/>
            <a:chOff x="4782980" y="1802606"/>
            <a:chExt cx="1187962" cy="1180306"/>
          </a:xfrm>
        </p:grpSpPr>
        <p:sp>
          <p:nvSpPr>
            <p:cNvPr id="8" name="矩形 7"/>
            <p:cNvSpPr/>
            <p:nvPr/>
          </p:nvSpPr>
          <p:spPr>
            <a:xfrm>
              <a:off x="4783038" y="1802606"/>
              <a:ext cx="1180305" cy="1180306"/>
            </a:xfrm>
            <a:prstGeom prst="rect">
              <a:avLst/>
            </a:prstGeom>
            <a:blipFill>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直角三角形 66"/>
            <p:cNvSpPr/>
            <p:nvPr/>
          </p:nvSpPr>
          <p:spPr>
            <a:xfrm rot="16200000">
              <a:off x="58164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直角三角形 70"/>
            <p:cNvSpPr/>
            <p:nvPr/>
          </p:nvSpPr>
          <p:spPr>
            <a:xfrm rot="5400000">
              <a:off x="4782979"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0" name="组合 89"/>
          <p:cNvGrpSpPr/>
          <p:nvPr/>
        </p:nvGrpSpPr>
        <p:grpSpPr>
          <a:xfrm>
            <a:off x="8591955" y="2307264"/>
            <a:ext cx="1573535" cy="1573741"/>
            <a:chOff x="6444208" y="1802606"/>
            <a:chExt cx="1180305" cy="1180306"/>
          </a:xfrm>
        </p:grpSpPr>
        <p:sp>
          <p:nvSpPr>
            <p:cNvPr id="9" name="矩形 8"/>
            <p:cNvSpPr/>
            <p:nvPr/>
          </p:nvSpPr>
          <p:spPr>
            <a:xfrm>
              <a:off x="6444208" y="1802606"/>
              <a:ext cx="1180305" cy="1180306"/>
            </a:xfrm>
            <a:prstGeom prst="rect">
              <a:avLst/>
            </a:prstGeom>
            <a:blipFill>
              <a:blip r:embed="rId5" cstate="screen">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直角三角形 67"/>
            <p:cNvSpPr/>
            <p:nvPr/>
          </p:nvSpPr>
          <p:spPr>
            <a:xfrm rot="16200000">
              <a:off x="74674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直角三角形 71"/>
            <p:cNvSpPr/>
            <p:nvPr/>
          </p:nvSpPr>
          <p:spPr>
            <a:xfrm rot="5400000">
              <a:off x="6444207"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标题 2"/>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500"/>
                            </p:stCondLst>
                            <p:childTnLst>
                              <p:par>
                                <p:cTn id="15" presetID="39" presetClass="entr" presetSubtype="0" accel="100000" fill="hold" grpId="0" nodeType="afterEffect">
                                  <p:stCondLst>
                                    <p:cond delay="0"/>
                                  </p:stCondLst>
                                  <p:iterate type="lt">
                                    <p:tmPct val="10000"/>
                                  </p:iterate>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51"/>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51"/>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1350"/>
                            </p:stCondLst>
                            <p:childTnLst>
                              <p:par>
                                <p:cTn id="22" presetID="49" presetClass="entr" presetSubtype="0" decel="100000"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 calcmode="lin" valueType="num">
                                      <p:cBhvr>
                                        <p:cTn id="26" dur="500" fill="hold"/>
                                        <p:tgtEl>
                                          <p:spTgt spid="87"/>
                                        </p:tgtEl>
                                        <p:attrNameLst>
                                          <p:attrName>style.rotation</p:attrName>
                                        </p:attrNameLst>
                                      </p:cBhvr>
                                      <p:tavLst>
                                        <p:tav tm="0">
                                          <p:val>
                                            <p:fltVal val="360"/>
                                          </p:val>
                                        </p:tav>
                                        <p:tav tm="100000">
                                          <p:val>
                                            <p:fltVal val="0"/>
                                          </p:val>
                                        </p:tav>
                                      </p:tavLst>
                                    </p:anim>
                                    <p:animEffect transition="in" filter="fade">
                                      <p:cBhvr>
                                        <p:cTn id="27" dur="500"/>
                                        <p:tgtEl>
                                          <p:spTgt spid="87"/>
                                        </p:tgtEl>
                                      </p:cBhvr>
                                    </p:animEffect>
                                  </p:childTnLst>
                                </p:cTn>
                              </p:par>
                            </p:childTnLst>
                          </p:cTn>
                        </p:par>
                        <p:par>
                          <p:cTn id="28" fill="hold">
                            <p:stCondLst>
                              <p:cond delay="1850"/>
                            </p:stCondLst>
                            <p:childTnLst>
                              <p:par>
                                <p:cTn id="29" presetID="39" presetClass="entr" presetSubtype="0" accel="100000" fill="hold" grpId="0" nodeType="afterEffect">
                                  <p:stCondLst>
                                    <p:cond delay="0"/>
                                  </p:stCondLst>
                                  <p:iterate type="lt">
                                    <p:tmPct val="10000"/>
                                  </p:iterate>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59"/>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59"/>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700"/>
                            </p:stCondLst>
                            <p:childTnLst>
                              <p:par>
                                <p:cTn id="36" presetID="49" presetClass="entr" presetSubtype="0" decel="100000"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p:cTn id="38" dur="500" fill="hold"/>
                                        <p:tgtEl>
                                          <p:spTgt spid="88"/>
                                        </p:tgtEl>
                                        <p:attrNameLst>
                                          <p:attrName>ppt_w</p:attrName>
                                        </p:attrNameLst>
                                      </p:cBhvr>
                                      <p:tavLst>
                                        <p:tav tm="0">
                                          <p:val>
                                            <p:fltVal val="0"/>
                                          </p:val>
                                        </p:tav>
                                        <p:tav tm="100000">
                                          <p:val>
                                            <p:strVal val="#ppt_w"/>
                                          </p:val>
                                        </p:tav>
                                      </p:tavLst>
                                    </p:anim>
                                    <p:anim calcmode="lin" valueType="num">
                                      <p:cBhvr>
                                        <p:cTn id="39" dur="500" fill="hold"/>
                                        <p:tgtEl>
                                          <p:spTgt spid="88"/>
                                        </p:tgtEl>
                                        <p:attrNameLst>
                                          <p:attrName>ppt_h</p:attrName>
                                        </p:attrNameLst>
                                      </p:cBhvr>
                                      <p:tavLst>
                                        <p:tav tm="0">
                                          <p:val>
                                            <p:fltVal val="0"/>
                                          </p:val>
                                        </p:tav>
                                        <p:tav tm="100000">
                                          <p:val>
                                            <p:strVal val="#ppt_h"/>
                                          </p:val>
                                        </p:tav>
                                      </p:tavLst>
                                    </p:anim>
                                    <p:anim calcmode="lin" valueType="num">
                                      <p:cBhvr>
                                        <p:cTn id="40" dur="500" fill="hold"/>
                                        <p:tgtEl>
                                          <p:spTgt spid="88"/>
                                        </p:tgtEl>
                                        <p:attrNameLst>
                                          <p:attrName>style.rotation</p:attrName>
                                        </p:attrNameLst>
                                      </p:cBhvr>
                                      <p:tavLst>
                                        <p:tav tm="0">
                                          <p:val>
                                            <p:fltVal val="360"/>
                                          </p:val>
                                        </p:tav>
                                        <p:tav tm="100000">
                                          <p:val>
                                            <p:fltVal val="0"/>
                                          </p:val>
                                        </p:tav>
                                      </p:tavLst>
                                    </p:anim>
                                    <p:animEffect transition="in" filter="fade">
                                      <p:cBhvr>
                                        <p:cTn id="41" dur="500"/>
                                        <p:tgtEl>
                                          <p:spTgt spid="88"/>
                                        </p:tgtEl>
                                      </p:cBhvr>
                                    </p:animEffect>
                                  </p:childTnLst>
                                </p:cTn>
                              </p:par>
                            </p:childTnLst>
                          </p:cTn>
                        </p:par>
                        <p:par>
                          <p:cTn id="42" fill="hold">
                            <p:stCondLst>
                              <p:cond delay="3200"/>
                            </p:stCondLst>
                            <p:childTnLst>
                              <p:par>
                                <p:cTn id="43" presetID="39" presetClass="entr" presetSubtype="0" accel="100000" fill="hold" grpId="0" nodeType="afterEffect">
                                  <p:stCondLst>
                                    <p:cond delay="0"/>
                                  </p:stCondLst>
                                  <p:iterate type="lt">
                                    <p:tmPct val="10000"/>
                                  </p:iterate>
                                  <p:childTnLst>
                                    <p:set>
                                      <p:cBhvr>
                                        <p:cTn id="44" dur="1" fill="hold">
                                          <p:stCondLst>
                                            <p:cond delay="0"/>
                                          </p:stCondLst>
                                        </p:cTn>
                                        <p:tgtEl>
                                          <p:spTgt spid="60"/>
                                        </p:tgtEl>
                                        <p:attrNameLst>
                                          <p:attrName>style.visibility</p:attrName>
                                        </p:attrNameLst>
                                      </p:cBhvr>
                                      <p:to>
                                        <p:strVal val="visible"/>
                                      </p:to>
                                    </p:set>
                                    <p:anim calcmode="lin" valueType="num">
                                      <p:cBhvr>
                                        <p:cTn id="45" dur="500" fill="hold"/>
                                        <p:tgtEl>
                                          <p:spTgt spid="60"/>
                                        </p:tgtEl>
                                        <p:attrNameLst>
                                          <p:attrName>ppt_h</p:attrName>
                                        </p:attrNameLst>
                                      </p:cBhvr>
                                      <p:tavLst>
                                        <p:tav tm="0">
                                          <p:val>
                                            <p:strVal val="#ppt_h/20"/>
                                          </p:val>
                                        </p:tav>
                                        <p:tav tm="50000">
                                          <p:val>
                                            <p:strVal val="#ppt_h/20"/>
                                          </p:val>
                                        </p:tav>
                                        <p:tav tm="100000">
                                          <p:val>
                                            <p:strVal val="#ppt_h"/>
                                          </p:val>
                                        </p:tav>
                                      </p:tavLst>
                                    </p:anim>
                                    <p:anim calcmode="lin" valueType="num">
                                      <p:cBhvr>
                                        <p:cTn id="46" dur="500" fill="hold"/>
                                        <p:tgtEl>
                                          <p:spTgt spid="60"/>
                                        </p:tgtEl>
                                        <p:attrNameLst>
                                          <p:attrName>ppt_w</p:attrName>
                                        </p:attrNameLst>
                                      </p:cBhvr>
                                      <p:tavLst>
                                        <p:tav tm="0">
                                          <p:val>
                                            <p:strVal val="#ppt_w+.3"/>
                                          </p:val>
                                        </p:tav>
                                        <p:tav tm="50000">
                                          <p:val>
                                            <p:strVal val="#ppt_w+.3"/>
                                          </p:val>
                                        </p:tav>
                                        <p:tav tm="100000">
                                          <p:val>
                                            <p:strVal val="#ppt_w"/>
                                          </p:val>
                                        </p:tav>
                                      </p:tavLst>
                                    </p:anim>
                                    <p:anim calcmode="lin" valueType="num">
                                      <p:cBhvr>
                                        <p:cTn id="47" dur="500" fill="hold"/>
                                        <p:tgtEl>
                                          <p:spTgt spid="60"/>
                                        </p:tgtEl>
                                        <p:attrNameLst>
                                          <p:attrName>ppt_x</p:attrName>
                                        </p:attrNameLst>
                                      </p:cBhvr>
                                      <p:tavLst>
                                        <p:tav tm="0">
                                          <p:val>
                                            <p:strVal val="#ppt_x-.3"/>
                                          </p:val>
                                        </p:tav>
                                        <p:tav tm="50000">
                                          <p:val>
                                            <p:strVal val="#ppt_x"/>
                                          </p:val>
                                        </p:tav>
                                        <p:tav tm="100000">
                                          <p:val>
                                            <p:strVal val="#ppt_x"/>
                                          </p:val>
                                        </p:tav>
                                      </p:tavLst>
                                    </p:anim>
                                    <p:anim calcmode="lin" valueType="num">
                                      <p:cBhvr>
                                        <p:cTn id="48" dur="500" fill="hold"/>
                                        <p:tgtEl>
                                          <p:spTgt spid="60"/>
                                        </p:tgtEl>
                                        <p:attrNameLst>
                                          <p:attrName>ppt_y</p:attrName>
                                        </p:attrNameLst>
                                      </p:cBhvr>
                                      <p:tavLst>
                                        <p:tav tm="0">
                                          <p:val>
                                            <p:strVal val="#ppt_y"/>
                                          </p:val>
                                        </p:tav>
                                        <p:tav tm="100000">
                                          <p:val>
                                            <p:strVal val="#ppt_y"/>
                                          </p:val>
                                        </p:tav>
                                      </p:tavLst>
                                    </p:anim>
                                  </p:childTnLst>
                                </p:cTn>
                              </p:par>
                            </p:childTnLst>
                          </p:cTn>
                        </p:par>
                        <p:par>
                          <p:cTn id="49" fill="hold">
                            <p:stCondLst>
                              <p:cond delay="4050"/>
                            </p:stCondLst>
                            <p:childTnLst>
                              <p:par>
                                <p:cTn id="50" presetID="49" presetClass="entr" presetSubtype="0" decel="10000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p:cTn id="52" dur="500" fill="hold"/>
                                        <p:tgtEl>
                                          <p:spTgt spid="89"/>
                                        </p:tgtEl>
                                        <p:attrNameLst>
                                          <p:attrName>ppt_w</p:attrName>
                                        </p:attrNameLst>
                                      </p:cBhvr>
                                      <p:tavLst>
                                        <p:tav tm="0">
                                          <p:val>
                                            <p:fltVal val="0"/>
                                          </p:val>
                                        </p:tav>
                                        <p:tav tm="100000">
                                          <p:val>
                                            <p:strVal val="#ppt_w"/>
                                          </p:val>
                                        </p:tav>
                                      </p:tavLst>
                                    </p:anim>
                                    <p:anim calcmode="lin" valueType="num">
                                      <p:cBhvr>
                                        <p:cTn id="53" dur="500" fill="hold"/>
                                        <p:tgtEl>
                                          <p:spTgt spid="89"/>
                                        </p:tgtEl>
                                        <p:attrNameLst>
                                          <p:attrName>ppt_h</p:attrName>
                                        </p:attrNameLst>
                                      </p:cBhvr>
                                      <p:tavLst>
                                        <p:tav tm="0">
                                          <p:val>
                                            <p:fltVal val="0"/>
                                          </p:val>
                                        </p:tav>
                                        <p:tav tm="100000">
                                          <p:val>
                                            <p:strVal val="#ppt_h"/>
                                          </p:val>
                                        </p:tav>
                                      </p:tavLst>
                                    </p:anim>
                                    <p:anim calcmode="lin" valueType="num">
                                      <p:cBhvr>
                                        <p:cTn id="54" dur="500" fill="hold"/>
                                        <p:tgtEl>
                                          <p:spTgt spid="89"/>
                                        </p:tgtEl>
                                        <p:attrNameLst>
                                          <p:attrName>style.rotation</p:attrName>
                                        </p:attrNameLst>
                                      </p:cBhvr>
                                      <p:tavLst>
                                        <p:tav tm="0">
                                          <p:val>
                                            <p:fltVal val="360"/>
                                          </p:val>
                                        </p:tav>
                                        <p:tav tm="100000">
                                          <p:val>
                                            <p:fltVal val="0"/>
                                          </p:val>
                                        </p:tav>
                                      </p:tavLst>
                                    </p:anim>
                                    <p:animEffect transition="in" filter="fade">
                                      <p:cBhvr>
                                        <p:cTn id="55" dur="500"/>
                                        <p:tgtEl>
                                          <p:spTgt spid="89"/>
                                        </p:tgtEl>
                                      </p:cBhvr>
                                    </p:animEffect>
                                  </p:childTnLst>
                                </p:cTn>
                              </p:par>
                            </p:childTnLst>
                          </p:cTn>
                        </p:par>
                        <p:par>
                          <p:cTn id="56" fill="hold">
                            <p:stCondLst>
                              <p:cond delay="4550"/>
                            </p:stCondLst>
                            <p:childTnLst>
                              <p:par>
                                <p:cTn id="57" presetID="39" presetClass="entr" presetSubtype="0" accel="100000" fill="hold" grpId="0" nodeType="afterEffect">
                                  <p:stCondLst>
                                    <p:cond delay="0"/>
                                  </p:stCondLst>
                                  <p:iterate type="lt">
                                    <p:tmPct val="10000"/>
                                  </p:iterate>
                                  <p:childTnLst>
                                    <p:set>
                                      <p:cBhvr>
                                        <p:cTn id="58" dur="1" fill="hold">
                                          <p:stCondLst>
                                            <p:cond delay="0"/>
                                          </p:stCondLst>
                                        </p:cTn>
                                        <p:tgtEl>
                                          <p:spTgt spid="61"/>
                                        </p:tgtEl>
                                        <p:attrNameLst>
                                          <p:attrName>style.visibility</p:attrName>
                                        </p:attrNameLst>
                                      </p:cBhvr>
                                      <p:to>
                                        <p:strVal val="visible"/>
                                      </p:to>
                                    </p:set>
                                    <p:anim calcmode="lin" valueType="num">
                                      <p:cBhvr>
                                        <p:cTn id="59" dur="500" fill="hold"/>
                                        <p:tgtEl>
                                          <p:spTgt spid="61"/>
                                        </p:tgtEl>
                                        <p:attrNameLst>
                                          <p:attrName>ppt_h</p:attrName>
                                        </p:attrNameLst>
                                      </p:cBhvr>
                                      <p:tavLst>
                                        <p:tav tm="0">
                                          <p:val>
                                            <p:strVal val="#ppt_h/20"/>
                                          </p:val>
                                        </p:tav>
                                        <p:tav tm="50000">
                                          <p:val>
                                            <p:strVal val="#ppt_h/20"/>
                                          </p:val>
                                        </p:tav>
                                        <p:tav tm="100000">
                                          <p:val>
                                            <p:strVal val="#ppt_h"/>
                                          </p:val>
                                        </p:tav>
                                      </p:tavLst>
                                    </p:anim>
                                    <p:anim calcmode="lin" valueType="num">
                                      <p:cBhvr>
                                        <p:cTn id="60" dur="500" fill="hold"/>
                                        <p:tgtEl>
                                          <p:spTgt spid="61"/>
                                        </p:tgtEl>
                                        <p:attrNameLst>
                                          <p:attrName>ppt_w</p:attrName>
                                        </p:attrNameLst>
                                      </p:cBhvr>
                                      <p:tavLst>
                                        <p:tav tm="0">
                                          <p:val>
                                            <p:strVal val="#ppt_w+.3"/>
                                          </p:val>
                                        </p:tav>
                                        <p:tav tm="50000">
                                          <p:val>
                                            <p:strVal val="#ppt_w+.3"/>
                                          </p:val>
                                        </p:tav>
                                        <p:tav tm="100000">
                                          <p:val>
                                            <p:strVal val="#ppt_w"/>
                                          </p:val>
                                        </p:tav>
                                      </p:tavLst>
                                    </p:anim>
                                    <p:anim calcmode="lin" valueType="num">
                                      <p:cBhvr>
                                        <p:cTn id="61" dur="500" fill="hold"/>
                                        <p:tgtEl>
                                          <p:spTgt spid="61"/>
                                        </p:tgtEl>
                                        <p:attrNameLst>
                                          <p:attrName>ppt_x</p:attrName>
                                        </p:attrNameLst>
                                      </p:cBhvr>
                                      <p:tavLst>
                                        <p:tav tm="0">
                                          <p:val>
                                            <p:strVal val="#ppt_x-.3"/>
                                          </p:val>
                                        </p:tav>
                                        <p:tav tm="50000">
                                          <p:val>
                                            <p:strVal val="#ppt_x"/>
                                          </p:val>
                                        </p:tav>
                                        <p:tav tm="100000">
                                          <p:val>
                                            <p:strVal val="#ppt_x"/>
                                          </p:val>
                                        </p:tav>
                                      </p:tavLst>
                                    </p:anim>
                                    <p:anim calcmode="lin" valueType="num">
                                      <p:cBhvr>
                                        <p:cTn id="62" dur="500" fill="hold"/>
                                        <p:tgtEl>
                                          <p:spTgt spid="61"/>
                                        </p:tgtEl>
                                        <p:attrNameLst>
                                          <p:attrName>ppt_y</p:attrName>
                                        </p:attrNameLst>
                                      </p:cBhvr>
                                      <p:tavLst>
                                        <p:tav tm="0">
                                          <p:val>
                                            <p:strVal val="#ppt_y"/>
                                          </p:val>
                                        </p:tav>
                                        <p:tav tm="100000">
                                          <p:val>
                                            <p:strVal val="#ppt_y"/>
                                          </p:val>
                                        </p:tav>
                                      </p:tavLst>
                                    </p:anim>
                                  </p:childTnLst>
                                </p:cTn>
                              </p:par>
                            </p:childTnLst>
                          </p:cTn>
                        </p:par>
                        <p:par>
                          <p:cTn id="63" fill="hold">
                            <p:stCondLst>
                              <p:cond delay="5400"/>
                            </p:stCondLst>
                            <p:childTnLst>
                              <p:par>
                                <p:cTn id="64" presetID="49" presetClass="entr" presetSubtype="0" decel="100000" fill="hold"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p:cTn id="66" dur="500" fill="hold"/>
                                        <p:tgtEl>
                                          <p:spTgt spid="90"/>
                                        </p:tgtEl>
                                        <p:attrNameLst>
                                          <p:attrName>ppt_w</p:attrName>
                                        </p:attrNameLst>
                                      </p:cBhvr>
                                      <p:tavLst>
                                        <p:tav tm="0">
                                          <p:val>
                                            <p:fltVal val="0"/>
                                          </p:val>
                                        </p:tav>
                                        <p:tav tm="100000">
                                          <p:val>
                                            <p:strVal val="#ppt_w"/>
                                          </p:val>
                                        </p:tav>
                                      </p:tavLst>
                                    </p:anim>
                                    <p:anim calcmode="lin" valueType="num">
                                      <p:cBhvr>
                                        <p:cTn id="67" dur="500" fill="hold"/>
                                        <p:tgtEl>
                                          <p:spTgt spid="90"/>
                                        </p:tgtEl>
                                        <p:attrNameLst>
                                          <p:attrName>ppt_h</p:attrName>
                                        </p:attrNameLst>
                                      </p:cBhvr>
                                      <p:tavLst>
                                        <p:tav tm="0">
                                          <p:val>
                                            <p:fltVal val="0"/>
                                          </p:val>
                                        </p:tav>
                                        <p:tav tm="100000">
                                          <p:val>
                                            <p:strVal val="#ppt_h"/>
                                          </p:val>
                                        </p:tav>
                                      </p:tavLst>
                                    </p:anim>
                                    <p:anim calcmode="lin" valueType="num">
                                      <p:cBhvr>
                                        <p:cTn id="68" dur="500" fill="hold"/>
                                        <p:tgtEl>
                                          <p:spTgt spid="90"/>
                                        </p:tgtEl>
                                        <p:attrNameLst>
                                          <p:attrName>style.rotation</p:attrName>
                                        </p:attrNameLst>
                                      </p:cBhvr>
                                      <p:tavLst>
                                        <p:tav tm="0">
                                          <p:val>
                                            <p:fltVal val="360"/>
                                          </p:val>
                                        </p:tav>
                                        <p:tav tm="100000">
                                          <p:val>
                                            <p:fltVal val="0"/>
                                          </p:val>
                                        </p:tav>
                                      </p:tavLst>
                                    </p:anim>
                                    <p:animEffect transition="in" filter="fade">
                                      <p:cBhvr>
                                        <p:cTn id="69" dur="500"/>
                                        <p:tgtEl>
                                          <p:spTgt spid="90"/>
                                        </p:tgtEl>
                                      </p:cBhvr>
                                    </p:animEffect>
                                  </p:childTnLst>
                                </p:cTn>
                              </p:par>
                            </p:childTnLst>
                          </p:cTn>
                        </p:par>
                        <p:par>
                          <p:cTn id="70" fill="hold">
                            <p:stCondLst>
                              <p:cond delay="5900"/>
                            </p:stCondLst>
                            <p:childTnLst>
                              <p:par>
                                <p:cTn id="71" presetID="37" presetClass="entr" presetSubtype="0" fill="hold"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fade">
                                      <p:cBhvr>
                                        <p:cTn id="73" dur="1000"/>
                                        <p:tgtEl>
                                          <p:spTgt spid="96"/>
                                        </p:tgtEl>
                                      </p:cBhvr>
                                    </p:animEffect>
                                    <p:anim calcmode="lin" valueType="num">
                                      <p:cBhvr>
                                        <p:cTn id="74" dur="1000" fill="hold"/>
                                        <p:tgtEl>
                                          <p:spTgt spid="96"/>
                                        </p:tgtEl>
                                        <p:attrNameLst>
                                          <p:attrName>ppt_x</p:attrName>
                                        </p:attrNameLst>
                                      </p:cBhvr>
                                      <p:tavLst>
                                        <p:tav tm="0">
                                          <p:val>
                                            <p:strVal val="#ppt_x"/>
                                          </p:val>
                                        </p:tav>
                                        <p:tav tm="100000">
                                          <p:val>
                                            <p:strVal val="#ppt_x"/>
                                          </p:val>
                                        </p:tav>
                                      </p:tavLst>
                                    </p:anim>
                                    <p:anim calcmode="lin" valueType="num">
                                      <p:cBhvr>
                                        <p:cTn id="75" dur="900" decel="100000" fill="hold"/>
                                        <p:tgtEl>
                                          <p:spTgt spid="96"/>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9" grpId="0"/>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7397" y="2846234"/>
            <a:ext cx="9509125" cy="2006135"/>
            <a:chOff x="1362075" y="2755900"/>
            <a:chExt cx="9509125" cy="2006600"/>
          </a:xfrm>
          <a:solidFill>
            <a:schemeClr val="accent3"/>
          </a:solidFill>
        </p:grpSpPr>
        <p:grpSp>
          <p:nvGrpSpPr>
            <p:cNvPr id="3" name="组合 2"/>
            <p:cNvGrpSpPr/>
            <p:nvPr/>
          </p:nvGrpSpPr>
          <p:grpSpPr>
            <a:xfrm>
              <a:off x="1673544" y="2755900"/>
              <a:ext cx="8906479" cy="2006600"/>
              <a:chOff x="1673544" y="2755900"/>
              <a:chExt cx="8906479" cy="2006600"/>
            </a:xfrm>
            <a:grpFill/>
          </p:grpSpPr>
          <p:cxnSp>
            <p:nvCxnSpPr>
              <p:cNvPr id="6" name="直接连接符 5"/>
              <p:cNvCxnSpPr/>
              <p:nvPr/>
            </p:nvCxnSpPr>
            <p:spPr>
              <a:xfrm>
                <a:off x="8785225" y="2844800"/>
                <a:ext cx="1479550"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73544" y="2755900"/>
                <a:ext cx="8906479" cy="2006600"/>
                <a:chOff x="1673544" y="2755900"/>
                <a:chExt cx="8906479" cy="2006600"/>
              </a:xfrm>
              <a:grpFill/>
            </p:grpSpPr>
            <p:cxnSp>
              <p:nvCxnSpPr>
                <p:cNvPr id="8" name="直接连接符 7"/>
                <p:cNvCxnSpPr>
                  <a:stCxn id="5" idx="5"/>
                </p:cNvCxnSpPr>
                <p:nvPr/>
              </p:nvCxnSpPr>
              <p:spPr>
                <a:xfrm flipV="1">
                  <a:off x="1673544" y="2755900"/>
                  <a:ext cx="688656" cy="935622"/>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362200" y="2755900"/>
                  <a:ext cx="135731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719513" y="2755900"/>
                  <a:ext cx="196929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688806" y="2755900"/>
                  <a:ext cx="2210594" cy="20066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891066" y="2844800"/>
                  <a:ext cx="894159"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4" idx="1"/>
                </p:cNvCxnSpPr>
                <p:nvPr/>
              </p:nvCxnSpPr>
              <p:spPr>
                <a:xfrm flipV="1">
                  <a:off x="10264775" y="4042024"/>
                  <a:ext cx="315248" cy="720476"/>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4" name="椭圆 3"/>
            <p:cNvSpPr/>
            <p:nvPr/>
          </p:nvSpPr>
          <p:spPr>
            <a:xfrm rot="20526612" flipV="1">
              <a:off x="10471150" y="366395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cs typeface="+mn-ea"/>
                <a:sym typeface="+mn-lt"/>
              </a:endParaRPr>
            </a:p>
          </p:txBody>
        </p:sp>
        <p:sp>
          <p:nvSpPr>
            <p:cNvPr id="5" name="椭圆 4"/>
            <p:cNvSpPr/>
            <p:nvPr/>
          </p:nvSpPr>
          <p:spPr>
            <a:xfrm rot="20931540" flipV="1">
              <a:off x="1362075" y="365760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cs typeface="+mn-ea"/>
                <a:sym typeface="+mn-lt"/>
              </a:endParaRPr>
            </a:p>
          </p:txBody>
        </p:sp>
      </p:grpSp>
      <p:grpSp>
        <p:nvGrpSpPr>
          <p:cNvPr id="14" name="组合 13"/>
          <p:cNvGrpSpPr/>
          <p:nvPr/>
        </p:nvGrpSpPr>
        <p:grpSpPr>
          <a:xfrm>
            <a:off x="4286824" y="3309680"/>
            <a:ext cx="1276351" cy="1276056"/>
            <a:chOff x="4381500" y="3219450"/>
            <a:chExt cx="1276350" cy="1276350"/>
          </a:xfrm>
        </p:grpSpPr>
        <p:sp>
          <p:nvSpPr>
            <p:cNvPr id="15" name="椭圆 14"/>
            <p:cNvSpPr/>
            <p:nvPr/>
          </p:nvSpPr>
          <p:spPr>
            <a:xfrm>
              <a:off x="4381500" y="3219450"/>
              <a:ext cx="1276350" cy="1276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cs typeface="+mn-ea"/>
                <a:sym typeface="+mn-lt"/>
              </a:endParaRPr>
            </a:p>
          </p:txBody>
        </p:sp>
        <p:sp>
          <p:nvSpPr>
            <p:cNvPr id="16"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cs typeface="+mn-ea"/>
                <a:sym typeface="+mn-lt"/>
              </a:endParaRPr>
            </a:p>
          </p:txBody>
        </p:sp>
      </p:grpSp>
      <p:grpSp>
        <p:nvGrpSpPr>
          <p:cNvPr id="17" name="组合 16"/>
          <p:cNvGrpSpPr/>
          <p:nvPr/>
        </p:nvGrpSpPr>
        <p:grpSpPr>
          <a:xfrm>
            <a:off x="8792150" y="3309680"/>
            <a:ext cx="1276351" cy="1276056"/>
            <a:chOff x="8886825" y="3219450"/>
            <a:chExt cx="1276350" cy="1276350"/>
          </a:xfrm>
        </p:grpSpPr>
        <p:sp>
          <p:nvSpPr>
            <p:cNvPr id="18" name="椭圆 17"/>
            <p:cNvSpPr/>
            <p:nvPr/>
          </p:nvSpPr>
          <p:spPr>
            <a:xfrm>
              <a:off x="8886825" y="3219450"/>
              <a:ext cx="1276350" cy="1276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cs typeface="+mn-ea"/>
                <a:sym typeface="+mn-lt"/>
              </a:endParaRPr>
            </a:p>
          </p:txBody>
        </p:sp>
        <p:sp>
          <p:nvSpPr>
            <p:cNvPr id="19"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cs typeface="+mn-ea"/>
                <a:sym typeface="+mn-lt"/>
              </a:endParaRPr>
            </a:p>
          </p:txBody>
        </p:sp>
      </p:grpSp>
      <p:grpSp>
        <p:nvGrpSpPr>
          <p:cNvPr id="20" name="组合 19"/>
          <p:cNvGrpSpPr/>
          <p:nvPr/>
        </p:nvGrpSpPr>
        <p:grpSpPr>
          <a:xfrm>
            <a:off x="2115125" y="3309680"/>
            <a:ext cx="1276351" cy="1276056"/>
            <a:chOff x="2209800" y="3219450"/>
            <a:chExt cx="1276350" cy="1276350"/>
          </a:xfrm>
        </p:grpSpPr>
        <p:sp>
          <p:nvSpPr>
            <p:cNvPr id="21" name="椭圆 20"/>
            <p:cNvSpPr/>
            <p:nvPr/>
          </p:nvSpPr>
          <p:spPr>
            <a:xfrm>
              <a:off x="2209800" y="3219450"/>
              <a:ext cx="1276350" cy="12763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cs typeface="+mn-ea"/>
                <a:sym typeface="+mn-lt"/>
              </a:endParaRPr>
            </a:p>
          </p:txBody>
        </p:sp>
        <p:sp>
          <p:nvSpPr>
            <p:cNvPr id="22"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cs typeface="+mn-ea"/>
                <a:sym typeface="+mn-lt"/>
              </a:endParaRPr>
            </a:p>
          </p:txBody>
        </p:sp>
      </p:grpSp>
      <p:grpSp>
        <p:nvGrpSpPr>
          <p:cNvPr id="23" name="组合 22"/>
          <p:cNvGrpSpPr/>
          <p:nvPr/>
        </p:nvGrpSpPr>
        <p:grpSpPr>
          <a:xfrm>
            <a:off x="6629974" y="3309680"/>
            <a:ext cx="1276351" cy="1276056"/>
            <a:chOff x="6724650" y="3219450"/>
            <a:chExt cx="1276350" cy="1276350"/>
          </a:xfrm>
        </p:grpSpPr>
        <p:sp>
          <p:nvSpPr>
            <p:cNvPr id="24" name="椭圆 23"/>
            <p:cNvSpPr/>
            <p:nvPr/>
          </p:nvSpPr>
          <p:spPr>
            <a:xfrm>
              <a:off x="6724650" y="3219450"/>
              <a:ext cx="1276350" cy="12763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cs typeface="+mn-ea"/>
                <a:sym typeface="+mn-lt"/>
              </a:endParaRPr>
            </a:p>
          </p:txBody>
        </p:sp>
        <p:sp>
          <p:nvSpPr>
            <p:cNvPr id="25"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cs typeface="+mn-ea"/>
                <a:sym typeface="+mn-lt"/>
              </a:endParaRPr>
            </a:p>
          </p:txBody>
        </p:sp>
      </p:grpSp>
      <p:sp>
        <p:nvSpPr>
          <p:cNvPr id="26" name="矩形 25"/>
          <p:cNvSpPr/>
          <p:nvPr/>
        </p:nvSpPr>
        <p:spPr>
          <a:xfrm>
            <a:off x="1649259"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cs typeface="+mn-ea"/>
                <a:sym typeface="+mn-lt"/>
              </a:rPr>
              <a:t>添加标题</a:t>
            </a:r>
            <a:endParaRPr lang="en-US" altLang="zh-CN" sz="2200" b="1" dirty="0">
              <a:solidFill>
                <a:schemeClr val="tx1">
                  <a:lumMod val="50000"/>
                  <a:lumOff val="50000"/>
                </a:schemeClr>
              </a:solidFill>
              <a:cs typeface="+mn-ea"/>
              <a:sym typeface="+mn-lt"/>
            </a:endParaRPr>
          </a:p>
        </p:txBody>
      </p:sp>
      <p:sp>
        <p:nvSpPr>
          <p:cNvPr id="27" name="矩形 47"/>
          <p:cNvSpPr>
            <a:spLocks noChangeArrowheads="1"/>
          </p:cNvSpPr>
          <p:nvPr/>
        </p:nvSpPr>
        <p:spPr bwMode="auto">
          <a:xfrm>
            <a:off x="1243803" y="1974006"/>
            <a:ext cx="2124077"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cs typeface="+mn-ea"/>
                <a:sym typeface="+mn-lt"/>
              </a:rPr>
              <a:t>在此录入本图表的综合描述说明，在此录入本图表的综合描述说明。</a:t>
            </a:r>
            <a:endParaRPr lang="zh-CN" altLang="en-US" sz="1300" dirty="0">
              <a:solidFill>
                <a:schemeClr val="tx1">
                  <a:lumMod val="50000"/>
                  <a:lumOff val="50000"/>
                </a:schemeClr>
              </a:solidFill>
              <a:cs typeface="+mn-ea"/>
              <a:sym typeface="+mn-lt"/>
            </a:endParaRPr>
          </a:p>
        </p:txBody>
      </p:sp>
      <p:sp>
        <p:nvSpPr>
          <p:cNvPr id="28" name="矩形 27"/>
          <p:cNvSpPr/>
          <p:nvPr/>
        </p:nvSpPr>
        <p:spPr>
          <a:xfrm>
            <a:off x="2979474" y="4929823"/>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cs typeface="+mn-ea"/>
                <a:sym typeface="+mn-lt"/>
              </a:rPr>
              <a:t>添加标题</a:t>
            </a:r>
            <a:endParaRPr lang="en-US" altLang="zh-CN" sz="2200" b="1" dirty="0">
              <a:solidFill>
                <a:schemeClr val="tx1">
                  <a:lumMod val="50000"/>
                  <a:lumOff val="50000"/>
                </a:schemeClr>
              </a:solidFill>
              <a:cs typeface="+mn-ea"/>
              <a:sym typeface="+mn-lt"/>
            </a:endParaRPr>
          </a:p>
        </p:txBody>
      </p:sp>
      <p:sp>
        <p:nvSpPr>
          <p:cNvPr id="29" name="矩形 47"/>
          <p:cNvSpPr>
            <a:spLocks noChangeArrowheads="1"/>
          </p:cNvSpPr>
          <p:nvPr/>
        </p:nvSpPr>
        <p:spPr bwMode="auto">
          <a:xfrm>
            <a:off x="2576682" y="5333044"/>
            <a:ext cx="211874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cs typeface="+mn-ea"/>
                <a:sym typeface="+mn-lt"/>
              </a:rPr>
              <a:t>在此录入本图表的综合描述说明，在此录入本图表的综合描述说明。</a:t>
            </a:r>
            <a:endParaRPr lang="zh-CN" altLang="en-US" sz="1300" dirty="0">
              <a:solidFill>
                <a:schemeClr val="tx1">
                  <a:lumMod val="50000"/>
                  <a:lumOff val="50000"/>
                </a:schemeClr>
              </a:solidFill>
              <a:cs typeface="+mn-ea"/>
              <a:sym typeface="+mn-lt"/>
            </a:endParaRPr>
          </a:p>
        </p:txBody>
      </p:sp>
      <p:sp>
        <p:nvSpPr>
          <p:cNvPr id="30" name="矩形 29"/>
          <p:cNvSpPr/>
          <p:nvPr/>
        </p:nvSpPr>
        <p:spPr>
          <a:xfrm>
            <a:off x="4956387"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cs typeface="+mn-ea"/>
                <a:sym typeface="+mn-lt"/>
              </a:rPr>
              <a:t>添加标题</a:t>
            </a:r>
            <a:endParaRPr lang="en-US" altLang="zh-CN" sz="2200" b="1" dirty="0">
              <a:solidFill>
                <a:schemeClr val="tx1">
                  <a:lumMod val="50000"/>
                  <a:lumOff val="50000"/>
                </a:schemeClr>
              </a:solidFill>
              <a:cs typeface="+mn-ea"/>
              <a:sym typeface="+mn-lt"/>
            </a:endParaRPr>
          </a:p>
        </p:txBody>
      </p:sp>
      <p:sp>
        <p:nvSpPr>
          <p:cNvPr id="31" name="矩形 47"/>
          <p:cNvSpPr>
            <a:spLocks noChangeArrowheads="1"/>
          </p:cNvSpPr>
          <p:nvPr/>
        </p:nvSpPr>
        <p:spPr bwMode="auto">
          <a:xfrm>
            <a:off x="4657606" y="1974006"/>
            <a:ext cx="201822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cs typeface="+mn-ea"/>
                <a:sym typeface="+mn-lt"/>
              </a:rPr>
              <a:t>在此录入本图表的综合描述说明，在此录入本图表的综合描述说明。</a:t>
            </a:r>
            <a:endParaRPr lang="zh-CN" altLang="en-US" sz="1300" dirty="0">
              <a:solidFill>
                <a:schemeClr val="tx1">
                  <a:lumMod val="50000"/>
                  <a:lumOff val="50000"/>
                </a:schemeClr>
              </a:solidFill>
              <a:cs typeface="+mn-ea"/>
              <a:sym typeface="+mn-lt"/>
            </a:endParaRPr>
          </a:p>
        </p:txBody>
      </p:sp>
      <p:sp>
        <p:nvSpPr>
          <p:cNvPr id="32" name="矩形 31"/>
          <p:cNvSpPr/>
          <p:nvPr/>
        </p:nvSpPr>
        <p:spPr>
          <a:xfrm>
            <a:off x="8121245"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cs typeface="+mn-ea"/>
                <a:sym typeface="+mn-lt"/>
              </a:rPr>
              <a:t>添加标题</a:t>
            </a:r>
            <a:endParaRPr lang="en-US" altLang="zh-CN" sz="2200" b="1" dirty="0">
              <a:solidFill>
                <a:schemeClr val="tx1">
                  <a:lumMod val="50000"/>
                  <a:lumOff val="50000"/>
                </a:schemeClr>
              </a:solidFill>
              <a:cs typeface="+mn-ea"/>
              <a:sym typeface="+mn-lt"/>
            </a:endParaRPr>
          </a:p>
        </p:txBody>
      </p:sp>
      <p:sp>
        <p:nvSpPr>
          <p:cNvPr id="33" name="矩形 47"/>
          <p:cNvSpPr>
            <a:spLocks noChangeArrowheads="1"/>
          </p:cNvSpPr>
          <p:nvPr/>
        </p:nvSpPr>
        <p:spPr bwMode="auto">
          <a:xfrm>
            <a:off x="7700014" y="1974006"/>
            <a:ext cx="2155628"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cs typeface="+mn-ea"/>
                <a:sym typeface="+mn-lt"/>
              </a:rPr>
              <a:t>在此录入本图表的综合描述说明，在此录入本图表的综合描述说明。</a:t>
            </a:r>
            <a:endParaRPr lang="zh-CN" altLang="en-US" sz="1300" dirty="0">
              <a:solidFill>
                <a:schemeClr val="tx1">
                  <a:lumMod val="50000"/>
                  <a:lumOff val="50000"/>
                </a:schemeClr>
              </a:solidFill>
              <a:cs typeface="+mn-ea"/>
              <a:sym typeface="+mn-lt"/>
            </a:endParaRPr>
          </a:p>
        </p:txBody>
      </p:sp>
      <p:sp>
        <p:nvSpPr>
          <p:cNvPr id="34" name="矩形 33"/>
          <p:cNvSpPr/>
          <p:nvPr/>
        </p:nvSpPr>
        <p:spPr>
          <a:xfrm>
            <a:off x="7122704" y="4929823"/>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cs typeface="+mn-ea"/>
                <a:sym typeface="+mn-lt"/>
              </a:rPr>
              <a:t>添加标题</a:t>
            </a:r>
            <a:endParaRPr lang="en-US" altLang="zh-CN" sz="2200" b="1" dirty="0">
              <a:solidFill>
                <a:schemeClr val="tx1">
                  <a:lumMod val="50000"/>
                  <a:lumOff val="50000"/>
                </a:schemeClr>
              </a:solidFill>
              <a:cs typeface="+mn-ea"/>
              <a:sym typeface="+mn-lt"/>
            </a:endParaRPr>
          </a:p>
        </p:txBody>
      </p:sp>
      <p:sp>
        <p:nvSpPr>
          <p:cNvPr id="35" name="矩形 47"/>
          <p:cNvSpPr>
            <a:spLocks noChangeArrowheads="1"/>
          </p:cNvSpPr>
          <p:nvPr/>
        </p:nvSpPr>
        <p:spPr bwMode="auto">
          <a:xfrm>
            <a:off x="6627704" y="5333045"/>
            <a:ext cx="2303160"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cs typeface="+mn-ea"/>
                <a:sym typeface="+mn-lt"/>
              </a:rPr>
              <a:t>在此录入本图表的综合描述说明，在此录入本图表的综合描述说明。</a:t>
            </a:r>
            <a:endParaRPr lang="zh-CN" altLang="en-US" sz="1300" dirty="0">
              <a:solidFill>
                <a:schemeClr val="tx1">
                  <a:lumMod val="50000"/>
                  <a:lumOff val="50000"/>
                </a:schemeClr>
              </a:solidFill>
              <a:cs typeface="+mn-ea"/>
              <a:sym typeface="+mn-lt"/>
            </a:endParaRPr>
          </a:p>
        </p:txBody>
      </p:sp>
      <p:sp>
        <p:nvSpPr>
          <p:cNvPr id="36" name="标题 35"/>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53" presetClass="entr" presetSubtype="16" fill="hold" grpId="0" nodeType="withEffect">
                                  <p:stCondLst>
                                    <p:cond delay="1750"/>
                                  </p:stCondLst>
                                  <p:childTnLst>
                                    <p:set>
                                      <p:cBhvr>
                                        <p:cTn id="9" dur="1" fill="hold">
                                          <p:stCondLst>
                                            <p:cond delay="0"/>
                                          </p:stCondLst>
                                        </p:cTn>
                                        <p:tgtEl>
                                          <p:spTgt spid="26"/>
                                        </p:tgtEl>
                                        <p:attrNameLst>
                                          <p:attrName>style.visibility</p:attrName>
                                        </p:attrNameLst>
                                      </p:cBhvr>
                                      <p:to>
                                        <p:strVal val="visible"/>
                                      </p:to>
                                    </p:set>
                                    <p:anim calcmode="lin" valueType="num">
                                      <p:cBhvr>
                                        <p:cTn id="10" dur="500" fill="hold"/>
                                        <p:tgtEl>
                                          <p:spTgt spid="26"/>
                                        </p:tgtEl>
                                        <p:attrNameLst>
                                          <p:attrName>ppt_w</p:attrName>
                                        </p:attrNameLst>
                                      </p:cBhvr>
                                      <p:tavLst>
                                        <p:tav tm="0">
                                          <p:val>
                                            <p:fltVal val="0"/>
                                          </p:val>
                                        </p:tav>
                                        <p:tav tm="100000">
                                          <p:val>
                                            <p:strVal val="#ppt_w"/>
                                          </p:val>
                                        </p:tav>
                                      </p:tavLst>
                                    </p:anim>
                                    <p:anim calcmode="lin" valueType="num">
                                      <p:cBhvr>
                                        <p:cTn id="11" dur="500" fill="hold"/>
                                        <p:tgtEl>
                                          <p:spTgt spid="26"/>
                                        </p:tgtEl>
                                        <p:attrNameLst>
                                          <p:attrName>ppt_h</p:attrName>
                                        </p:attrNameLst>
                                      </p:cBhvr>
                                      <p:tavLst>
                                        <p:tav tm="0">
                                          <p:val>
                                            <p:fltVal val="0"/>
                                          </p:val>
                                        </p:tav>
                                        <p:tav tm="100000">
                                          <p:val>
                                            <p:strVal val="#ppt_h"/>
                                          </p:val>
                                        </p:tav>
                                      </p:tavLst>
                                    </p:anim>
                                    <p:animEffect transition="in" filter="fade">
                                      <p:cBhvr>
                                        <p:cTn id="12" dur="500"/>
                                        <p:tgtEl>
                                          <p:spTgt spid="26"/>
                                        </p:tgtEl>
                                      </p:cBhvr>
                                    </p:animEffect>
                                  </p:childTnLst>
                                </p:cTn>
                              </p:par>
                              <p:par>
                                <p:cTn id="13" presetID="53" presetClass="entr" presetSubtype="16" fill="hold" grpId="0" nodeType="withEffect">
                                  <p:stCondLst>
                                    <p:cond delay="17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par>
                                <p:cTn id="18" presetID="53" presetClass="entr" presetSubtype="16" fill="hold" nodeType="withEffect">
                                  <p:stCondLst>
                                    <p:cond delay="175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par>
                                <p:cTn id="23" presetID="53" presetClass="entr" presetSubtype="16" fill="hold" grpId="0" nodeType="withEffect">
                                  <p:stCondLst>
                                    <p:cond delay="27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275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75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par>
                                <p:cTn id="43" presetID="53" presetClass="entr" presetSubtype="16" fill="hold" grpId="0" nodeType="withEffect">
                                  <p:stCondLst>
                                    <p:cond delay="375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nodeType="withEffect">
                                  <p:stCondLst>
                                    <p:cond delay="375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375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375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53" presetClass="entr" presetSubtype="16" fill="hold" grpId="0" nodeType="withEffect">
                                  <p:stCondLst>
                                    <p:cond delay="475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Effect transition="in" filter="fade">
                                      <p:cBhvr>
                                        <p:cTn id="67" dur="500"/>
                                        <p:tgtEl>
                                          <p:spTgt spid="32"/>
                                        </p:tgtEl>
                                      </p:cBhvr>
                                    </p:animEffect>
                                  </p:childTnLst>
                                </p:cTn>
                              </p:par>
                              <p:par>
                                <p:cTn id="68" presetID="53" presetClass="entr" presetSubtype="16" fill="hold" grpId="0" nodeType="withEffect">
                                  <p:stCondLst>
                                    <p:cond delay="475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par>
                                <p:cTn id="73" presetID="53" presetClass="entr" presetSubtype="16" fill="hold" nodeType="withEffect">
                                  <p:stCondLst>
                                    <p:cond delay="4750"/>
                                  </p:stCondLst>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ppt_w</p:attrName>
                                        </p:attrNameLst>
                                      </p:cBhvr>
                                      <p:tavLst>
                                        <p:tav tm="0">
                                          <p:val>
                                            <p:fltVal val="0"/>
                                          </p:val>
                                        </p:tav>
                                        <p:tav tm="100000">
                                          <p:val>
                                            <p:strVal val="#ppt_w"/>
                                          </p:val>
                                        </p:tav>
                                      </p:tavLst>
                                    </p:anim>
                                    <p:anim calcmode="lin" valueType="num">
                                      <p:cBhvr>
                                        <p:cTn id="76" dur="500" fill="hold"/>
                                        <p:tgtEl>
                                          <p:spTgt spid="17"/>
                                        </p:tgtEl>
                                        <p:attrNameLst>
                                          <p:attrName>ppt_h</p:attrName>
                                        </p:attrNameLst>
                                      </p:cBhvr>
                                      <p:tavLst>
                                        <p:tav tm="0">
                                          <p:val>
                                            <p:fltVal val="0"/>
                                          </p:val>
                                        </p:tav>
                                        <p:tav tm="100000">
                                          <p:val>
                                            <p:strVal val="#ppt_h"/>
                                          </p:val>
                                        </p:tav>
                                      </p:tavLst>
                                    </p:anim>
                                    <p:animEffect transition="in" filter="fade">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16147" y="1259861"/>
            <a:ext cx="6087461" cy="4691886"/>
            <a:chOff x="4587907" y="945187"/>
            <a:chExt cx="4566983" cy="3520001"/>
          </a:xfrm>
          <a:solidFill>
            <a:schemeClr val="tx2"/>
          </a:solidFill>
        </p:grpSpPr>
        <p:sp>
          <p:nvSpPr>
            <p:cNvPr id="63" name="Freeform 5"/>
            <p:cNvSpPr/>
            <p:nvPr/>
          </p:nvSpPr>
          <p:spPr bwMode="auto">
            <a:xfrm flipH="1">
              <a:off x="8242329" y="945187"/>
              <a:ext cx="382558" cy="1517689"/>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64" name="Freeform 6"/>
            <p:cNvSpPr/>
            <p:nvPr/>
          </p:nvSpPr>
          <p:spPr bwMode="auto">
            <a:xfrm flipH="1">
              <a:off x="8238342" y="1711012"/>
              <a:ext cx="396506" cy="885485"/>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65" name="Freeform 7"/>
            <p:cNvSpPr/>
            <p:nvPr/>
          </p:nvSpPr>
          <p:spPr bwMode="auto">
            <a:xfrm flipH="1">
              <a:off x="8248305" y="2472847"/>
              <a:ext cx="386543" cy="450720"/>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66" name="Freeform 8"/>
            <p:cNvSpPr/>
            <p:nvPr/>
          </p:nvSpPr>
          <p:spPr bwMode="auto">
            <a:xfrm flipH="1">
              <a:off x="8238342" y="2809890"/>
              <a:ext cx="396506" cy="883490"/>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67" name="Freeform 9"/>
            <p:cNvSpPr/>
            <p:nvPr/>
          </p:nvSpPr>
          <p:spPr bwMode="auto">
            <a:xfrm flipH="1">
              <a:off x="8234358" y="2937528"/>
              <a:ext cx="404477" cy="1523673"/>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68" name="Rectangle 37"/>
            <p:cNvSpPr>
              <a:spLocks noChangeArrowheads="1"/>
            </p:cNvSpPr>
            <p:nvPr/>
          </p:nvSpPr>
          <p:spPr bwMode="auto">
            <a:xfrm flipH="1">
              <a:off x="8624887" y="945187"/>
              <a:ext cx="530003" cy="44473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69" name="Rectangle 38"/>
            <p:cNvSpPr>
              <a:spLocks noChangeArrowheads="1"/>
            </p:cNvSpPr>
            <p:nvPr/>
          </p:nvSpPr>
          <p:spPr bwMode="auto">
            <a:xfrm flipH="1">
              <a:off x="8634849" y="1711012"/>
              <a:ext cx="520041" cy="454708"/>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0" name="Rectangle 39"/>
            <p:cNvSpPr>
              <a:spLocks noChangeArrowheads="1"/>
            </p:cNvSpPr>
            <p:nvPr/>
          </p:nvSpPr>
          <p:spPr bwMode="auto">
            <a:xfrm flipH="1">
              <a:off x="8634849" y="2472847"/>
              <a:ext cx="520041" cy="450720"/>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1" name="Rectangle 40"/>
            <p:cNvSpPr>
              <a:spLocks noChangeArrowheads="1"/>
            </p:cNvSpPr>
            <p:nvPr/>
          </p:nvSpPr>
          <p:spPr bwMode="auto">
            <a:xfrm flipH="1">
              <a:off x="8630864" y="3240666"/>
              <a:ext cx="524026" cy="448725"/>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2" name="Rectangle 41"/>
            <p:cNvSpPr>
              <a:spLocks noChangeArrowheads="1"/>
            </p:cNvSpPr>
            <p:nvPr/>
          </p:nvSpPr>
          <p:spPr bwMode="auto">
            <a:xfrm flipH="1">
              <a:off x="8638834" y="4006491"/>
              <a:ext cx="516056" cy="458697"/>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3" name="Rectangle 42"/>
            <p:cNvSpPr>
              <a:spLocks noChangeArrowheads="1"/>
            </p:cNvSpPr>
            <p:nvPr/>
          </p:nvSpPr>
          <p:spPr bwMode="auto">
            <a:xfrm flipH="1">
              <a:off x="7002958" y="2389086"/>
              <a:ext cx="1242000" cy="73790"/>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4" name="Freeform 43"/>
            <p:cNvSpPr>
              <a:spLocks noEditPoints="1"/>
            </p:cNvSpPr>
            <p:nvPr/>
          </p:nvSpPr>
          <p:spPr bwMode="auto">
            <a:xfrm flipH="1">
              <a:off x="6541062" y="1228383"/>
              <a:ext cx="438348" cy="87152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5" name="Freeform 44"/>
            <p:cNvSpPr/>
            <p:nvPr/>
          </p:nvSpPr>
          <p:spPr bwMode="auto">
            <a:xfrm flipH="1">
              <a:off x="6739656" y="2099907"/>
              <a:ext cx="306844" cy="362969"/>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6" name="Rectangle 45"/>
            <p:cNvSpPr>
              <a:spLocks noChangeArrowheads="1"/>
            </p:cNvSpPr>
            <p:nvPr/>
          </p:nvSpPr>
          <p:spPr bwMode="auto">
            <a:xfrm flipH="1">
              <a:off x="5889933" y="2524701"/>
              <a:ext cx="2349000" cy="7179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7" name="Freeform 46"/>
            <p:cNvSpPr/>
            <p:nvPr/>
          </p:nvSpPr>
          <p:spPr bwMode="auto">
            <a:xfrm flipH="1">
              <a:off x="5618808" y="2236176"/>
              <a:ext cx="292897" cy="358981"/>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8" name="Freeform 47"/>
            <p:cNvSpPr>
              <a:spLocks noEditPoints="1"/>
            </p:cNvSpPr>
            <p:nvPr/>
          </p:nvSpPr>
          <p:spPr bwMode="auto">
            <a:xfrm flipH="1">
              <a:off x="5434845" y="1314207"/>
              <a:ext cx="434363" cy="1009134"/>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9" name="Rectangle 48"/>
            <p:cNvSpPr>
              <a:spLocks noChangeArrowheads="1"/>
            </p:cNvSpPr>
            <p:nvPr/>
          </p:nvSpPr>
          <p:spPr bwMode="auto">
            <a:xfrm flipH="1">
              <a:off x="5353217" y="2668293"/>
              <a:ext cx="2895090"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0" name="Freeform 49"/>
            <p:cNvSpPr>
              <a:spLocks noEditPoints="1"/>
            </p:cNvSpPr>
            <p:nvPr/>
          </p:nvSpPr>
          <p:spPr bwMode="auto">
            <a:xfrm rot="16200000" flipH="1">
              <a:off x="4912480" y="2157904"/>
              <a:ext cx="438754" cy="1087900"/>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1" name="Freeform 51"/>
            <p:cNvSpPr/>
            <p:nvPr/>
          </p:nvSpPr>
          <p:spPr bwMode="auto">
            <a:xfrm flipH="1">
              <a:off x="5598562" y="2803187"/>
              <a:ext cx="286919" cy="378924"/>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2" name="Freeform 52"/>
            <p:cNvSpPr/>
            <p:nvPr/>
          </p:nvSpPr>
          <p:spPr bwMode="auto">
            <a:xfrm flipH="1">
              <a:off x="5873257" y="2799919"/>
              <a:ext cx="2365087" cy="79773"/>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3" name="Freeform 53"/>
            <p:cNvSpPr>
              <a:spLocks noEditPoints="1"/>
            </p:cNvSpPr>
            <p:nvPr/>
          </p:nvSpPr>
          <p:spPr bwMode="auto">
            <a:xfrm flipH="1">
              <a:off x="5424563" y="3094945"/>
              <a:ext cx="438348" cy="999162"/>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4" name="Freeform 54"/>
            <p:cNvSpPr/>
            <p:nvPr/>
          </p:nvSpPr>
          <p:spPr bwMode="auto">
            <a:xfrm flipH="1">
              <a:off x="6714087" y="2937527"/>
              <a:ext cx="324777" cy="311116"/>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5" name="Rectangle 55"/>
            <p:cNvSpPr>
              <a:spLocks noChangeArrowheads="1"/>
            </p:cNvSpPr>
            <p:nvPr/>
          </p:nvSpPr>
          <p:spPr bwMode="auto">
            <a:xfrm flipH="1">
              <a:off x="7038865" y="2937527"/>
              <a:ext cx="1195494"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6" name="Freeform 56"/>
            <p:cNvSpPr>
              <a:spLocks noEditPoints="1"/>
            </p:cNvSpPr>
            <p:nvPr/>
          </p:nvSpPr>
          <p:spPr bwMode="auto">
            <a:xfrm flipH="1">
              <a:off x="6540088" y="3248643"/>
              <a:ext cx="438348" cy="923377"/>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7" name="TextBox 86"/>
            <p:cNvSpPr txBox="1"/>
            <p:nvPr/>
          </p:nvSpPr>
          <p:spPr>
            <a:xfrm flipH="1">
              <a:off x="6614176" y="1277144"/>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1</a:t>
              </a:r>
              <a:endParaRPr lang="id-ID" sz="2000" kern="0" dirty="0">
                <a:solidFill>
                  <a:srgbClr val="7F7F7F"/>
                </a:solidFill>
                <a:cs typeface="+mn-ea"/>
                <a:sym typeface="+mn-lt"/>
              </a:endParaRPr>
            </a:p>
          </p:txBody>
        </p:sp>
        <p:sp>
          <p:nvSpPr>
            <p:cNvPr id="88" name="TextBox 87"/>
            <p:cNvSpPr txBox="1"/>
            <p:nvPr/>
          </p:nvSpPr>
          <p:spPr>
            <a:xfrm flipH="1">
              <a:off x="5505966" y="1377077"/>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2</a:t>
              </a:r>
              <a:endParaRPr lang="id-ID" sz="2000" kern="0" dirty="0">
                <a:solidFill>
                  <a:srgbClr val="7F7F7F"/>
                </a:solidFill>
                <a:cs typeface="+mn-ea"/>
                <a:sym typeface="+mn-lt"/>
              </a:endParaRPr>
            </a:p>
          </p:txBody>
        </p:sp>
        <p:sp>
          <p:nvSpPr>
            <p:cNvPr id="89" name="TextBox 88"/>
            <p:cNvSpPr txBox="1"/>
            <p:nvPr/>
          </p:nvSpPr>
          <p:spPr>
            <a:xfrm flipH="1">
              <a:off x="4661675" y="2536574"/>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3</a:t>
              </a:r>
              <a:endParaRPr lang="id-ID" sz="2000" kern="0" dirty="0">
                <a:solidFill>
                  <a:srgbClr val="7F7F7F"/>
                </a:solidFill>
                <a:cs typeface="+mn-ea"/>
                <a:sym typeface="+mn-lt"/>
              </a:endParaRPr>
            </a:p>
          </p:txBody>
        </p:sp>
        <p:sp>
          <p:nvSpPr>
            <p:cNvPr id="90" name="TextBox 89"/>
            <p:cNvSpPr txBox="1"/>
            <p:nvPr/>
          </p:nvSpPr>
          <p:spPr>
            <a:xfrm flipH="1">
              <a:off x="6621888" y="3791744"/>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5</a:t>
              </a:r>
              <a:endParaRPr lang="id-ID" sz="2000" kern="0" dirty="0">
                <a:solidFill>
                  <a:srgbClr val="7F7F7F"/>
                </a:solidFill>
                <a:cs typeface="+mn-ea"/>
                <a:sym typeface="+mn-lt"/>
              </a:endParaRPr>
            </a:p>
          </p:txBody>
        </p:sp>
        <p:sp>
          <p:nvSpPr>
            <p:cNvPr id="91" name="TextBox 90"/>
            <p:cNvSpPr txBox="1"/>
            <p:nvPr/>
          </p:nvSpPr>
          <p:spPr>
            <a:xfrm flipH="1">
              <a:off x="5499875" y="3710331"/>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4</a:t>
              </a:r>
              <a:endParaRPr lang="id-ID" sz="2000" kern="0" dirty="0">
                <a:solidFill>
                  <a:srgbClr val="7F7F7F"/>
                </a:solidFill>
                <a:cs typeface="+mn-ea"/>
                <a:sym typeface="+mn-lt"/>
              </a:endParaRPr>
            </a:p>
          </p:txBody>
        </p:sp>
        <p:grpSp>
          <p:nvGrpSpPr>
            <p:cNvPr id="92" name="Group 34"/>
            <p:cNvGrpSpPr/>
            <p:nvPr/>
          </p:nvGrpSpPr>
          <p:grpSpPr>
            <a:xfrm flipH="1">
              <a:off x="8819509" y="1033147"/>
              <a:ext cx="181915" cy="219687"/>
              <a:chOff x="134906" y="3220464"/>
              <a:chExt cx="730251" cy="881063"/>
            </a:xfrm>
            <a:grpFill/>
          </p:grpSpPr>
          <p:sp>
            <p:nvSpPr>
              <p:cNvPr id="101" name="Freeform 34"/>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2" name="Freeform 35"/>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3" name="Line 36"/>
              <p:cNvSpPr>
                <a:spLocks noChangeShapeType="1"/>
              </p:cNvSpPr>
              <p:nvPr/>
            </p:nvSpPr>
            <p:spPr bwMode="auto">
              <a:xfrm>
                <a:off x="742919" y="3904677"/>
                <a:ext cx="0" cy="19685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4" name="Line 37"/>
              <p:cNvSpPr>
                <a:spLocks noChangeShapeType="1"/>
              </p:cNvSpPr>
              <p:nvPr/>
            </p:nvSpPr>
            <p:spPr bwMode="auto">
              <a:xfrm>
                <a:off x="652432" y="3949127"/>
                <a:ext cx="0" cy="15240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5" name="Line 38"/>
              <p:cNvSpPr>
                <a:spLocks noChangeShapeType="1"/>
              </p:cNvSpPr>
              <p:nvPr/>
            </p:nvSpPr>
            <p:spPr bwMode="auto">
              <a:xfrm>
                <a:off x="560357" y="4011039"/>
                <a:ext cx="0" cy="90488"/>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6" name="Oval 39"/>
              <p:cNvSpPr>
                <a:spLocks noChangeArrowheads="1"/>
              </p:cNvSpPr>
              <p:nvPr/>
            </p:nvSpPr>
            <p:spPr bwMode="auto">
              <a:xfrm>
                <a:off x="480981" y="3296664"/>
                <a:ext cx="38100" cy="38100"/>
              </a:xfrm>
              <a:prstGeom prst="ellips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grpSp>
        <p:sp>
          <p:nvSpPr>
            <p:cNvPr id="93" name="Freeform 5"/>
            <p:cNvSpPr>
              <a:spLocks noEditPoints="1"/>
            </p:cNvSpPr>
            <p:nvPr/>
          </p:nvSpPr>
          <p:spPr bwMode="auto">
            <a:xfrm flipH="1">
              <a:off x="8812015" y="1851125"/>
              <a:ext cx="196903" cy="19313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4" name="Freeform 12"/>
            <p:cNvSpPr>
              <a:spLocks noEditPoints="1"/>
            </p:cNvSpPr>
            <p:nvPr/>
          </p:nvSpPr>
          <p:spPr bwMode="auto">
            <a:xfrm flipH="1">
              <a:off x="8820187" y="3379930"/>
              <a:ext cx="180558" cy="149824"/>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5" name="Freeform 9"/>
            <p:cNvSpPr/>
            <p:nvPr/>
          </p:nvSpPr>
          <p:spPr bwMode="auto">
            <a:xfrm flipH="1">
              <a:off x="8797682" y="4131266"/>
              <a:ext cx="225569" cy="214600"/>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grpSp>
          <p:nvGrpSpPr>
            <p:cNvPr id="96" name="Group 38"/>
            <p:cNvGrpSpPr/>
            <p:nvPr/>
          </p:nvGrpSpPr>
          <p:grpSpPr>
            <a:xfrm flipH="1">
              <a:off x="8849720" y="2601604"/>
              <a:ext cx="133008" cy="203178"/>
              <a:chOff x="6553" y="1835403"/>
              <a:chExt cx="576263" cy="879476"/>
            </a:xfrm>
            <a:grpFill/>
          </p:grpSpPr>
          <p:sp>
            <p:nvSpPr>
              <p:cNvPr id="97" name="Freeform 5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8" name="Freeform 5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9" name="Line 52"/>
              <p:cNvSpPr>
                <a:spLocks noChangeShapeType="1"/>
              </p:cNvSpPr>
              <p:nvPr/>
            </p:nvSpPr>
            <p:spPr bwMode="auto">
              <a:xfrm>
                <a:off x="292303" y="2291016"/>
                <a:ext cx="0" cy="423863"/>
              </a:xfrm>
              <a:prstGeom prst="lin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0" name="Oval 53"/>
              <p:cNvSpPr>
                <a:spLocks noChangeArrowheads="1"/>
              </p:cNvSpPr>
              <p:nvPr/>
            </p:nvSpPr>
            <p:spPr bwMode="auto">
              <a:xfrm>
                <a:off x="216103" y="2138616"/>
                <a:ext cx="152400" cy="152400"/>
              </a:xfrm>
              <a:prstGeom prst="ellips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grpSp>
      </p:grpSp>
      <p:grpSp>
        <p:nvGrpSpPr>
          <p:cNvPr id="2" name="组合 1"/>
          <p:cNvGrpSpPr/>
          <p:nvPr/>
        </p:nvGrpSpPr>
        <p:grpSpPr>
          <a:xfrm>
            <a:off x="4469837" y="2287846"/>
            <a:ext cx="6098765" cy="2634081"/>
            <a:chOff x="3352800" y="1716413"/>
            <a:chExt cx="4575464" cy="1976171"/>
          </a:xfrm>
        </p:grpSpPr>
        <p:sp>
          <p:nvSpPr>
            <p:cNvPr id="125" name="矩形 124"/>
            <p:cNvSpPr/>
            <p:nvPr/>
          </p:nvSpPr>
          <p:spPr>
            <a:xfrm>
              <a:off x="3352800" y="2639561"/>
              <a:ext cx="1219994" cy="512606"/>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26" name="Content Placeholder 2"/>
            <p:cNvSpPr txBox="1"/>
            <p:nvPr/>
          </p:nvSpPr>
          <p:spPr>
            <a:xfrm>
              <a:off x="3441215" y="2436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27" name="矩形 126"/>
            <p:cNvSpPr/>
            <p:nvPr/>
          </p:nvSpPr>
          <p:spPr>
            <a:xfrm>
              <a:off x="686785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endParaRPr lang="zh-CN" altLang="en-US" sz="800" kern="0" dirty="0">
                <a:solidFill>
                  <a:srgbClr val="7F7F7F"/>
                </a:solidFill>
                <a:cs typeface="+mn-ea"/>
                <a:sym typeface="+mn-lt"/>
              </a:endParaRPr>
            </a:p>
          </p:txBody>
        </p:sp>
        <p:sp>
          <p:nvSpPr>
            <p:cNvPr id="128" name="Content Placeholder 2"/>
            <p:cNvSpPr txBox="1"/>
            <p:nvPr/>
          </p:nvSpPr>
          <p:spPr>
            <a:xfrm>
              <a:off x="687647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29" name="矩形 128"/>
            <p:cNvSpPr/>
            <p:nvPr/>
          </p:nvSpPr>
          <p:spPr>
            <a:xfrm>
              <a:off x="566770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endParaRPr lang="zh-CN" altLang="en-US" sz="800" kern="0" dirty="0">
                <a:solidFill>
                  <a:srgbClr val="7F7F7F"/>
                </a:solidFill>
                <a:cs typeface="+mn-ea"/>
                <a:sym typeface="+mn-lt"/>
              </a:endParaRPr>
            </a:p>
          </p:txBody>
        </p:sp>
        <p:sp>
          <p:nvSpPr>
            <p:cNvPr id="130" name="Content Placeholder 2"/>
            <p:cNvSpPr txBox="1"/>
            <p:nvPr/>
          </p:nvSpPr>
          <p:spPr>
            <a:xfrm>
              <a:off x="567632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31" name="矩形 130"/>
            <p:cNvSpPr/>
            <p:nvPr/>
          </p:nvSpPr>
          <p:spPr>
            <a:xfrm>
              <a:off x="566770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endParaRPr lang="zh-CN" altLang="en-US" sz="800" kern="0" dirty="0">
                <a:solidFill>
                  <a:srgbClr val="7F7F7F"/>
                </a:solidFill>
                <a:cs typeface="+mn-ea"/>
                <a:sym typeface="+mn-lt"/>
              </a:endParaRPr>
            </a:p>
          </p:txBody>
        </p:sp>
        <p:sp>
          <p:nvSpPr>
            <p:cNvPr id="132" name="Content Placeholder 2"/>
            <p:cNvSpPr txBox="1"/>
            <p:nvPr/>
          </p:nvSpPr>
          <p:spPr>
            <a:xfrm>
              <a:off x="567632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33" name="矩形 132"/>
            <p:cNvSpPr/>
            <p:nvPr/>
          </p:nvSpPr>
          <p:spPr>
            <a:xfrm>
              <a:off x="678898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endParaRPr lang="zh-CN" altLang="en-US" sz="800" kern="0" dirty="0">
                <a:solidFill>
                  <a:srgbClr val="7F7F7F"/>
                </a:solidFill>
                <a:cs typeface="+mn-ea"/>
                <a:sym typeface="+mn-lt"/>
              </a:endParaRPr>
            </a:p>
          </p:txBody>
        </p:sp>
        <p:sp>
          <p:nvSpPr>
            <p:cNvPr id="134" name="Content Placeholder 2"/>
            <p:cNvSpPr txBox="1"/>
            <p:nvPr/>
          </p:nvSpPr>
          <p:spPr>
            <a:xfrm>
              <a:off x="679760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grpSp>
      <p:sp>
        <p:nvSpPr>
          <p:cNvPr id="136" name="Content Placeholder 2"/>
          <p:cNvSpPr txBox="1"/>
          <p:nvPr/>
        </p:nvSpPr>
        <p:spPr>
          <a:xfrm>
            <a:off x="702324" y="2924945"/>
            <a:ext cx="3401520" cy="515329"/>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900" b="1" dirty="0">
                <a:solidFill>
                  <a:schemeClr val="accent1"/>
                </a:solidFill>
                <a:cs typeface="+mn-ea"/>
                <a:sym typeface="+mn-lt"/>
              </a:rPr>
              <a:t>经验总结</a:t>
            </a:r>
            <a:endParaRPr lang="en-US" sz="2900" b="1" dirty="0">
              <a:solidFill>
                <a:schemeClr val="accent1"/>
              </a:solidFill>
              <a:cs typeface="+mn-ea"/>
              <a:sym typeface="+mn-lt"/>
            </a:endParaRPr>
          </a:p>
        </p:txBody>
      </p:sp>
      <p:sp>
        <p:nvSpPr>
          <p:cNvPr id="137" name="Title 1"/>
          <p:cNvSpPr txBox="1"/>
          <p:nvPr/>
        </p:nvSpPr>
        <p:spPr>
          <a:xfrm>
            <a:off x="649334" y="3260270"/>
            <a:ext cx="3507503" cy="363782"/>
          </a:xfrm>
          <a:prstGeom prst="rect">
            <a:avLst/>
          </a:prstGeom>
        </p:spPr>
        <p:txBody>
          <a:bodyPr vert="horz" lIns="91397" tIns="45701" rIns="91397" bIns="45701"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en-US" sz="1100" dirty="0">
                <a:solidFill>
                  <a:schemeClr val="accent1"/>
                </a:solidFill>
                <a:latin typeface="+mn-lt"/>
                <a:ea typeface="+mn-ea"/>
                <a:cs typeface="+mn-ea"/>
                <a:sym typeface="+mn-lt"/>
              </a:rPr>
              <a:t>Put a relevant subtitle in this line</a:t>
            </a:r>
            <a:endParaRPr lang="en-US" sz="1100" dirty="0">
              <a:solidFill>
                <a:schemeClr val="accent1"/>
              </a:solidFill>
              <a:latin typeface="+mn-lt"/>
              <a:ea typeface="+mn-ea"/>
              <a:cs typeface="+mn-ea"/>
              <a:sym typeface="+mn-lt"/>
            </a:endParaRPr>
          </a:p>
        </p:txBody>
      </p:sp>
      <p:sp>
        <p:nvSpPr>
          <p:cNvPr id="138" name="矩形 137"/>
          <p:cNvSpPr/>
          <p:nvPr/>
        </p:nvSpPr>
        <p:spPr>
          <a:xfrm>
            <a:off x="470474" y="3583179"/>
            <a:ext cx="3797283" cy="884817"/>
          </a:xfrm>
          <a:prstGeom prst="rect">
            <a:avLst/>
          </a:prstGeom>
        </p:spPr>
        <p:txBody>
          <a:bodyPr wrap="square" lIns="121880" tIns="60940" rIns="121880" bIns="60940">
            <a:spAutoFit/>
          </a:bodyPr>
          <a:lstStyle/>
          <a:p>
            <a:pPr>
              <a:lnSpc>
                <a:spcPct val="15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在此录入上述图表的综合描述说明，在此录入上述图表的综合描述说明在此录入上述图表的综合描述说明在此录入上述图表的综合描述说明</a:t>
            </a:r>
            <a:endParaRPr lang="zh-CN" altLang="en-US" sz="1100" kern="0" dirty="0">
              <a:solidFill>
                <a:srgbClr val="7F7F7F"/>
              </a:solidFill>
              <a:cs typeface="+mn-ea"/>
              <a:sym typeface="+mn-lt"/>
            </a:endParaRPr>
          </a:p>
        </p:txBody>
      </p:sp>
      <p:sp>
        <p:nvSpPr>
          <p:cNvPr id="3" name="标题 2"/>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200"/>
                                        <p:tgtEl>
                                          <p:spTgt spid="4"/>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8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left)">
                                      <p:cBhvr>
                                        <p:cTn id="15" dur="750"/>
                                        <p:tgtEl>
                                          <p:spTgt spid="136"/>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137"/>
                                        </p:tgtEl>
                                        <p:attrNameLst>
                                          <p:attrName>style.visibility</p:attrName>
                                        </p:attrNameLst>
                                      </p:cBhvr>
                                      <p:to>
                                        <p:strVal val="visible"/>
                                      </p:to>
                                    </p:set>
                                    <p:animEffect transition="in" filter="wipe(down)">
                                      <p:cBhvr>
                                        <p:cTn id="18" dur="1000"/>
                                        <p:tgtEl>
                                          <p:spTgt spid="137"/>
                                        </p:tgtEl>
                                      </p:cBhvr>
                                    </p:animEffect>
                                  </p:childTnLst>
                                </p:cTn>
                              </p:par>
                            </p:childTnLst>
                          </p:cTn>
                        </p:par>
                        <p:par>
                          <p:cTn id="19" fill="hold">
                            <p:stCondLst>
                              <p:cond delay="3500"/>
                            </p:stCondLst>
                            <p:childTnLst>
                              <p:par>
                                <p:cTn id="20" presetID="16" presetClass="entr" presetSubtype="21" fill="hold" grpId="0" nodeType="afterEffect">
                                  <p:stCondLst>
                                    <p:cond delay="0"/>
                                  </p:stCondLst>
                                  <p:childTnLst>
                                    <p:set>
                                      <p:cBhvr>
                                        <p:cTn id="21" dur="1" fill="hold">
                                          <p:stCondLst>
                                            <p:cond delay="0"/>
                                          </p:stCondLst>
                                        </p:cTn>
                                        <p:tgtEl>
                                          <p:spTgt spid="138"/>
                                        </p:tgtEl>
                                        <p:attrNameLst>
                                          <p:attrName>style.visibility</p:attrName>
                                        </p:attrNameLst>
                                      </p:cBhvr>
                                      <p:to>
                                        <p:strVal val="visible"/>
                                      </p:to>
                                    </p:set>
                                    <p:animEffect transition="in" filter="barn(inVertical)">
                                      <p:cBhvr>
                                        <p:cTn id="2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1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27342"/>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rPr>
              <a:t>工作存在不足</a:t>
            </a:r>
            <a:endPar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3" name="矩形 2"/>
          <p:cNvSpPr/>
          <p:nvPr/>
        </p:nvSpPr>
        <p:spPr>
          <a:xfrm>
            <a:off x="3419167" y="3162778"/>
            <a:ext cx="4227439" cy="584775"/>
          </a:xfrm>
          <a:prstGeom prst="rect">
            <a:avLst/>
          </a:prstGeom>
        </p:spPr>
        <p:txBody>
          <a:bodyPr wrap="none">
            <a:spAutoFit/>
          </a:bodyPr>
          <a:lstStyle/>
          <a:p>
            <a:r>
              <a:rPr lang="en-US" altLang="zh-CN" sz="3200" dirty="0">
                <a:solidFill>
                  <a:srgbClr val="3855A3"/>
                </a:solidFill>
                <a:latin typeface="方正细谭黑简体" panose="02000000000000000000" pitchFamily="2" charset="-122"/>
                <a:ea typeface="方正细谭黑简体" panose="02000000000000000000" pitchFamily="2" charset="-122"/>
                <a:cs typeface="+mn-ea"/>
                <a:sym typeface="+mn-lt"/>
              </a:rPr>
              <a:t>Fill in the title here</a:t>
            </a:r>
            <a:endParaRPr lang="zh-CN" altLang="en-US" sz="320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4" name="标题层"/>
          <p:cNvSpPr txBox="1"/>
          <p:nvPr/>
        </p:nvSpPr>
        <p:spPr bwMode="auto">
          <a:xfrm>
            <a:off x="6761585" y="1810844"/>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方正细谭黑简体" panose="02000000000000000000" pitchFamily="2" charset="-122"/>
                <a:ea typeface="方正细谭黑简体" panose="02000000000000000000" pitchFamily="2" charset="-122"/>
                <a:cs typeface="+mn-ea"/>
                <a:sym typeface="+mn-lt"/>
              </a:rPr>
              <a:t>04</a:t>
            </a:r>
            <a:endParaRPr lang="zh-CN" altLang="en-US" sz="10665" kern="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pic>
        <p:nvPicPr>
          <p:cNvPr id="5" name="图片 4"/>
          <p:cNvPicPr>
            <a:picLocks noChangeAspect="1"/>
          </p:cNvPicPr>
          <p:nvPr/>
        </p:nvPicPr>
        <p:blipFill>
          <a:blip r:embed="rId1" cstate="screen"/>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7253350" y="2581252"/>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sp>
        <p:nvSpPr>
          <p:cNvPr id="62" name="TextBox 61"/>
          <p:cNvSpPr txBox="1"/>
          <p:nvPr/>
        </p:nvSpPr>
        <p:spPr>
          <a:xfrm>
            <a:off x="7274315" y="3546564"/>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sp>
        <p:nvSpPr>
          <p:cNvPr id="65" name="TextBox 64"/>
          <p:cNvSpPr txBox="1"/>
          <p:nvPr/>
        </p:nvSpPr>
        <p:spPr>
          <a:xfrm>
            <a:off x="7274315" y="4420407"/>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sp>
        <p:nvSpPr>
          <p:cNvPr id="68" name="TextBox 67"/>
          <p:cNvSpPr txBox="1"/>
          <p:nvPr/>
        </p:nvSpPr>
        <p:spPr>
          <a:xfrm>
            <a:off x="7274315" y="5312375"/>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grpSp>
        <p:nvGrpSpPr>
          <p:cNvPr id="10" name="Group 4"/>
          <p:cNvGrpSpPr>
            <a:grpSpLocks noChangeAspect="1"/>
          </p:cNvGrpSpPr>
          <p:nvPr/>
        </p:nvGrpSpPr>
        <p:grpSpPr bwMode="auto">
          <a:xfrm rot="5400000">
            <a:off x="1428814" y="2173083"/>
            <a:ext cx="3697019" cy="3470252"/>
            <a:chOff x="2329" y="722"/>
            <a:chExt cx="3022" cy="3039"/>
          </a:xfrm>
        </p:grpSpPr>
        <p:sp>
          <p:nvSpPr>
            <p:cNvPr id="16" name="Freeform 5"/>
            <p:cNvSpPr/>
            <p:nvPr/>
          </p:nvSpPr>
          <p:spPr bwMode="auto">
            <a:xfrm>
              <a:off x="3462" y="722"/>
              <a:ext cx="389" cy="3039"/>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501">
                  <a:moveTo>
                    <a:pt x="0" y="9830"/>
                  </a:moveTo>
                  <a:lnTo>
                    <a:pt x="0" y="9830"/>
                  </a:lnTo>
                  <a:cubicBezTo>
                    <a:pt x="0" y="10198"/>
                    <a:pt x="2256" y="10501"/>
                    <a:pt x="5000" y="10501"/>
                  </a:cubicBezTo>
                  <a:lnTo>
                    <a:pt x="5000" y="10501"/>
                  </a:lnTo>
                  <a:cubicBezTo>
                    <a:pt x="7805" y="10501"/>
                    <a:pt x="10000" y="10198"/>
                    <a:pt x="10000" y="9830"/>
                  </a:cubicBezTo>
                  <a:lnTo>
                    <a:pt x="10000" y="9830"/>
                  </a:lnTo>
                  <a:lnTo>
                    <a:pt x="10000" y="0"/>
                  </a:lnTo>
                </a:path>
              </a:pathLst>
            </a:custGeom>
            <a:noFill/>
            <a:ln w="101600" cap="rnd">
              <a:solidFill>
                <a:srgbClr val="B3B3B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17"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0"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2"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3"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57" name="AutoShape 14"/>
          <p:cNvSpPr/>
          <p:nvPr/>
        </p:nvSpPr>
        <p:spPr bwMode="auto">
          <a:xfrm>
            <a:off x="7067872" y="2354264"/>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sp>
        <p:nvSpPr>
          <p:cNvPr id="58" name="TextBox 57"/>
          <p:cNvSpPr txBox="1"/>
          <p:nvPr/>
        </p:nvSpPr>
        <p:spPr>
          <a:xfrm>
            <a:off x="7242868" y="2273964"/>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61" name="TextBox 60"/>
          <p:cNvSpPr txBox="1"/>
          <p:nvPr/>
        </p:nvSpPr>
        <p:spPr>
          <a:xfrm>
            <a:off x="7263833" y="3211694"/>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64" name="TextBox 63"/>
          <p:cNvSpPr txBox="1"/>
          <p:nvPr/>
        </p:nvSpPr>
        <p:spPr>
          <a:xfrm>
            <a:off x="7263833" y="4113119"/>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67" name="TextBox 66"/>
          <p:cNvSpPr txBox="1"/>
          <p:nvPr/>
        </p:nvSpPr>
        <p:spPr>
          <a:xfrm>
            <a:off x="7263833" y="5005087"/>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70" name="AutoShape 14"/>
          <p:cNvSpPr/>
          <p:nvPr/>
        </p:nvSpPr>
        <p:spPr bwMode="auto">
          <a:xfrm>
            <a:off x="7078355" y="3291993"/>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sp>
        <p:nvSpPr>
          <p:cNvPr id="71" name="AutoShape 14"/>
          <p:cNvSpPr/>
          <p:nvPr/>
        </p:nvSpPr>
        <p:spPr bwMode="auto">
          <a:xfrm>
            <a:off x="7078355" y="4193419"/>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sp>
        <p:nvSpPr>
          <p:cNvPr id="72" name="AutoShape 14"/>
          <p:cNvSpPr/>
          <p:nvPr/>
        </p:nvSpPr>
        <p:spPr bwMode="auto">
          <a:xfrm>
            <a:off x="7078355" y="5085387"/>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cxnSp>
        <p:nvCxnSpPr>
          <p:cNvPr id="6" name="直接连接符 5"/>
          <p:cNvCxnSpPr/>
          <p:nvPr/>
        </p:nvCxnSpPr>
        <p:spPr>
          <a:xfrm>
            <a:off x="5294914" y="2656543"/>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294914" y="3382555"/>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294914" y="4277264"/>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294914" y="5169235"/>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par>
                                <p:cTn id="28" presetID="22" presetClass="entr" presetSubtype="8"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par>
                                <p:cTn id="31" presetID="22" presetClass="entr" presetSubtype="8"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par>
                          <p:cTn id="34" fill="hold">
                            <p:stCondLst>
                              <p:cond delay="2500"/>
                            </p:stCondLst>
                            <p:childTnLst>
                              <p:par>
                                <p:cTn id="35" presetID="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300" fill="hold"/>
                                        <p:tgtEl>
                                          <p:spTgt spid="57"/>
                                        </p:tgtEl>
                                        <p:attrNameLst>
                                          <p:attrName>ppt_x</p:attrName>
                                        </p:attrNameLst>
                                      </p:cBhvr>
                                      <p:tavLst>
                                        <p:tav tm="0">
                                          <p:val>
                                            <p:strVal val="0-#ppt_w/2"/>
                                          </p:val>
                                        </p:tav>
                                        <p:tav tm="100000">
                                          <p:val>
                                            <p:strVal val="#ppt_x"/>
                                          </p:val>
                                        </p:tav>
                                      </p:tavLst>
                                    </p:anim>
                                    <p:anim calcmode="lin" valueType="num">
                                      <p:cBhvr additive="base">
                                        <p:cTn id="38" dur="300" fill="hold"/>
                                        <p:tgtEl>
                                          <p:spTgt spid="57"/>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additive="base">
                                        <p:cTn id="41" dur="300" fill="hold"/>
                                        <p:tgtEl>
                                          <p:spTgt spid="70"/>
                                        </p:tgtEl>
                                        <p:attrNameLst>
                                          <p:attrName>ppt_x</p:attrName>
                                        </p:attrNameLst>
                                      </p:cBhvr>
                                      <p:tavLst>
                                        <p:tav tm="0">
                                          <p:val>
                                            <p:strVal val="0-#ppt_w/2"/>
                                          </p:val>
                                        </p:tav>
                                        <p:tav tm="100000">
                                          <p:val>
                                            <p:strVal val="#ppt_x"/>
                                          </p:val>
                                        </p:tav>
                                      </p:tavLst>
                                    </p:anim>
                                    <p:anim calcmode="lin" valueType="num">
                                      <p:cBhvr additive="base">
                                        <p:cTn id="42" dur="300" fill="hold"/>
                                        <p:tgtEl>
                                          <p:spTgt spid="7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300" fill="hold"/>
                                        <p:tgtEl>
                                          <p:spTgt spid="71"/>
                                        </p:tgtEl>
                                        <p:attrNameLst>
                                          <p:attrName>ppt_x</p:attrName>
                                        </p:attrNameLst>
                                      </p:cBhvr>
                                      <p:tavLst>
                                        <p:tav tm="0">
                                          <p:val>
                                            <p:strVal val="0-#ppt_w/2"/>
                                          </p:val>
                                        </p:tav>
                                        <p:tav tm="100000">
                                          <p:val>
                                            <p:strVal val="#ppt_x"/>
                                          </p:val>
                                        </p:tav>
                                      </p:tavLst>
                                    </p:anim>
                                    <p:anim calcmode="lin" valueType="num">
                                      <p:cBhvr additive="base">
                                        <p:cTn id="46" dur="300" fill="hold"/>
                                        <p:tgtEl>
                                          <p:spTgt spid="71"/>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300" fill="hold"/>
                                        <p:tgtEl>
                                          <p:spTgt spid="72"/>
                                        </p:tgtEl>
                                        <p:attrNameLst>
                                          <p:attrName>ppt_x</p:attrName>
                                        </p:attrNameLst>
                                      </p:cBhvr>
                                      <p:tavLst>
                                        <p:tav tm="0">
                                          <p:val>
                                            <p:strVal val="0-#ppt_w/2"/>
                                          </p:val>
                                        </p:tav>
                                        <p:tav tm="100000">
                                          <p:val>
                                            <p:strVal val="#ppt_x"/>
                                          </p:val>
                                        </p:tav>
                                      </p:tavLst>
                                    </p:anim>
                                    <p:anim calcmode="lin" valueType="num">
                                      <p:cBhvr additive="base">
                                        <p:cTn id="50" dur="3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31" presetClass="entr" presetSubtype="0"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 calcmode="lin" valueType="num">
                                      <p:cBhvr>
                                        <p:cTn id="56" dur="500" fill="hold"/>
                                        <p:tgtEl>
                                          <p:spTgt spid="58"/>
                                        </p:tgtEl>
                                        <p:attrNameLst>
                                          <p:attrName>style.rotation</p:attrName>
                                        </p:attrNameLst>
                                      </p:cBhvr>
                                      <p:tavLst>
                                        <p:tav tm="0">
                                          <p:val>
                                            <p:fltVal val="90"/>
                                          </p:val>
                                        </p:tav>
                                        <p:tav tm="100000">
                                          <p:val>
                                            <p:fltVal val="0"/>
                                          </p:val>
                                        </p:tav>
                                      </p:tavLst>
                                    </p:anim>
                                    <p:animEffect transition="in" filter="fade">
                                      <p:cBhvr>
                                        <p:cTn id="57" dur="500"/>
                                        <p:tgtEl>
                                          <p:spTgt spid="5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 calcmode="lin" valueType="num">
                                      <p:cBhvr>
                                        <p:cTn id="62" dur="500" fill="hold"/>
                                        <p:tgtEl>
                                          <p:spTgt spid="61"/>
                                        </p:tgtEl>
                                        <p:attrNameLst>
                                          <p:attrName>style.rotation</p:attrName>
                                        </p:attrNameLst>
                                      </p:cBhvr>
                                      <p:tavLst>
                                        <p:tav tm="0">
                                          <p:val>
                                            <p:fltVal val="90"/>
                                          </p:val>
                                        </p:tav>
                                        <p:tav tm="100000">
                                          <p:val>
                                            <p:fltVal val="0"/>
                                          </p:val>
                                        </p:tav>
                                      </p:tavLst>
                                    </p:anim>
                                    <p:animEffect transition="in" filter="fade">
                                      <p:cBhvr>
                                        <p:cTn id="63" dur="500"/>
                                        <p:tgtEl>
                                          <p:spTgt spid="61"/>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 calcmode="lin" valueType="num">
                                      <p:cBhvr>
                                        <p:cTn id="66" dur="500" fill="hold"/>
                                        <p:tgtEl>
                                          <p:spTgt spid="64"/>
                                        </p:tgtEl>
                                        <p:attrNameLst>
                                          <p:attrName>ppt_w</p:attrName>
                                        </p:attrNameLst>
                                      </p:cBhvr>
                                      <p:tavLst>
                                        <p:tav tm="0">
                                          <p:val>
                                            <p:fltVal val="0"/>
                                          </p:val>
                                        </p:tav>
                                        <p:tav tm="100000">
                                          <p:val>
                                            <p:strVal val="#ppt_w"/>
                                          </p:val>
                                        </p:tav>
                                      </p:tavLst>
                                    </p:anim>
                                    <p:anim calcmode="lin" valueType="num">
                                      <p:cBhvr>
                                        <p:cTn id="67" dur="500" fill="hold"/>
                                        <p:tgtEl>
                                          <p:spTgt spid="64"/>
                                        </p:tgtEl>
                                        <p:attrNameLst>
                                          <p:attrName>ppt_h</p:attrName>
                                        </p:attrNameLst>
                                      </p:cBhvr>
                                      <p:tavLst>
                                        <p:tav tm="0">
                                          <p:val>
                                            <p:fltVal val="0"/>
                                          </p:val>
                                        </p:tav>
                                        <p:tav tm="100000">
                                          <p:val>
                                            <p:strVal val="#ppt_h"/>
                                          </p:val>
                                        </p:tav>
                                      </p:tavLst>
                                    </p:anim>
                                    <p:anim calcmode="lin" valueType="num">
                                      <p:cBhvr>
                                        <p:cTn id="68" dur="500" fill="hold"/>
                                        <p:tgtEl>
                                          <p:spTgt spid="64"/>
                                        </p:tgtEl>
                                        <p:attrNameLst>
                                          <p:attrName>style.rotation</p:attrName>
                                        </p:attrNameLst>
                                      </p:cBhvr>
                                      <p:tavLst>
                                        <p:tav tm="0">
                                          <p:val>
                                            <p:fltVal val="90"/>
                                          </p:val>
                                        </p:tav>
                                        <p:tav tm="100000">
                                          <p:val>
                                            <p:fltVal val="0"/>
                                          </p:val>
                                        </p:tav>
                                      </p:tavLst>
                                    </p:anim>
                                    <p:animEffect transition="in" filter="fade">
                                      <p:cBhvr>
                                        <p:cTn id="69" dur="500"/>
                                        <p:tgtEl>
                                          <p:spTgt spid="64"/>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67"/>
                                        </p:tgtEl>
                                        <p:attrNameLst>
                                          <p:attrName>style.visibility</p:attrName>
                                        </p:attrNameLst>
                                      </p:cBhvr>
                                      <p:to>
                                        <p:strVal val="visible"/>
                                      </p:to>
                                    </p:set>
                                    <p:anim calcmode="lin" valueType="num">
                                      <p:cBhvr>
                                        <p:cTn id="72" dur="500" fill="hold"/>
                                        <p:tgtEl>
                                          <p:spTgt spid="67"/>
                                        </p:tgtEl>
                                        <p:attrNameLst>
                                          <p:attrName>ppt_w</p:attrName>
                                        </p:attrNameLst>
                                      </p:cBhvr>
                                      <p:tavLst>
                                        <p:tav tm="0">
                                          <p:val>
                                            <p:fltVal val="0"/>
                                          </p:val>
                                        </p:tav>
                                        <p:tav tm="100000">
                                          <p:val>
                                            <p:strVal val="#ppt_w"/>
                                          </p:val>
                                        </p:tav>
                                      </p:tavLst>
                                    </p:anim>
                                    <p:anim calcmode="lin" valueType="num">
                                      <p:cBhvr>
                                        <p:cTn id="73" dur="500" fill="hold"/>
                                        <p:tgtEl>
                                          <p:spTgt spid="67"/>
                                        </p:tgtEl>
                                        <p:attrNameLst>
                                          <p:attrName>ppt_h</p:attrName>
                                        </p:attrNameLst>
                                      </p:cBhvr>
                                      <p:tavLst>
                                        <p:tav tm="0">
                                          <p:val>
                                            <p:fltVal val="0"/>
                                          </p:val>
                                        </p:tav>
                                        <p:tav tm="100000">
                                          <p:val>
                                            <p:strVal val="#ppt_h"/>
                                          </p:val>
                                        </p:tav>
                                      </p:tavLst>
                                    </p:anim>
                                    <p:anim calcmode="lin" valueType="num">
                                      <p:cBhvr>
                                        <p:cTn id="74" dur="500" fill="hold"/>
                                        <p:tgtEl>
                                          <p:spTgt spid="67"/>
                                        </p:tgtEl>
                                        <p:attrNameLst>
                                          <p:attrName>style.rotation</p:attrName>
                                        </p:attrNameLst>
                                      </p:cBhvr>
                                      <p:tavLst>
                                        <p:tav tm="0">
                                          <p:val>
                                            <p:fltVal val="90"/>
                                          </p:val>
                                        </p:tav>
                                        <p:tav tm="100000">
                                          <p:val>
                                            <p:fltVal val="0"/>
                                          </p:val>
                                        </p:tav>
                                      </p:tavLst>
                                    </p:anim>
                                    <p:animEffect transition="in" filter="fade">
                                      <p:cBhvr>
                                        <p:cTn id="75" dur="500"/>
                                        <p:tgtEl>
                                          <p:spTgt spid="67"/>
                                        </p:tgtEl>
                                      </p:cBhvr>
                                    </p:animEffect>
                                  </p:childTnLst>
                                </p:cTn>
                              </p:par>
                            </p:childTnLst>
                          </p:cTn>
                        </p:par>
                        <p:par>
                          <p:cTn id="76" fill="hold">
                            <p:stCondLst>
                              <p:cond delay="3500"/>
                            </p:stCondLst>
                            <p:childTnLst>
                              <p:par>
                                <p:cTn id="77" presetID="2" presetClass="entr" presetSubtype="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500" fill="hold"/>
                                        <p:tgtEl>
                                          <p:spTgt spid="59"/>
                                        </p:tgtEl>
                                        <p:attrNameLst>
                                          <p:attrName>ppt_x</p:attrName>
                                        </p:attrNameLst>
                                      </p:cBhvr>
                                      <p:tavLst>
                                        <p:tav tm="0">
                                          <p:val>
                                            <p:strVal val="1+#ppt_w/2"/>
                                          </p:val>
                                        </p:tav>
                                        <p:tav tm="100000">
                                          <p:val>
                                            <p:strVal val="#ppt_x"/>
                                          </p:val>
                                        </p:tav>
                                      </p:tavLst>
                                    </p:anim>
                                    <p:anim calcmode="lin" valueType="num">
                                      <p:cBhvr additive="base">
                                        <p:cTn id="80" dur="500" fill="hold"/>
                                        <p:tgtEl>
                                          <p:spTgt spid="5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1+#ppt_w/2"/>
                                          </p:val>
                                        </p:tav>
                                        <p:tav tm="100000">
                                          <p:val>
                                            <p:strVal val="#ppt_x"/>
                                          </p:val>
                                        </p:tav>
                                      </p:tavLst>
                                    </p:anim>
                                    <p:anim calcmode="lin" valueType="num">
                                      <p:cBhvr additive="base">
                                        <p:cTn id="84" dur="500" fill="hold"/>
                                        <p:tgtEl>
                                          <p:spTgt spid="62"/>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 calcmode="lin" valueType="num">
                                      <p:cBhvr additive="base">
                                        <p:cTn id="87" dur="500" fill="hold"/>
                                        <p:tgtEl>
                                          <p:spTgt spid="65"/>
                                        </p:tgtEl>
                                        <p:attrNameLst>
                                          <p:attrName>ppt_x</p:attrName>
                                        </p:attrNameLst>
                                      </p:cBhvr>
                                      <p:tavLst>
                                        <p:tav tm="0">
                                          <p:val>
                                            <p:strVal val="1+#ppt_w/2"/>
                                          </p:val>
                                        </p:tav>
                                        <p:tav tm="100000">
                                          <p:val>
                                            <p:strVal val="#ppt_x"/>
                                          </p:val>
                                        </p:tav>
                                      </p:tavLst>
                                    </p:anim>
                                    <p:anim calcmode="lin" valueType="num">
                                      <p:cBhvr additive="base">
                                        <p:cTn id="88" dur="500" fill="hold"/>
                                        <p:tgtEl>
                                          <p:spTgt spid="6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68"/>
                                        </p:tgtEl>
                                        <p:attrNameLst>
                                          <p:attrName>style.visibility</p:attrName>
                                        </p:attrNameLst>
                                      </p:cBhvr>
                                      <p:to>
                                        <p:strVal val="visible"/>
                                      </p:to>
                                    </p:set>
                                    <p:anim calcmode="lin" valueType="num">
                                      <p:cBhvr additive="base">
                                        <p:cTn id="91" dur="500" fill="hold"/>
                                        <p:tgtEl>
                                          <p:spTgt spid="68"/>
                                        </p:tgtEl>
                                        <p:attrNameLst>
                                          <p:attrName>ppt_x</p:attrName>
                                        </p:attrNameLst>
                                      </p:cBhvr>
                                      <p:tavLst>
                                        <p:tav tm="0">
                                          <p:val>
                                            <p:strVal val="1+#ppt_w/2"/>
                                          </p:val>
                                        </p:tav>
                                        <p:tav tm="100000">
                                          <p:val>
                                            <p:strVal val="#ppt_x"/>
                                          </p:val>
                                        </p:tav>
                                      </p:tavLst>
                                    </p:anim>
                                    <p:anim calcmode="lin" valueType="num">
                                      <p:cBhvr additive="base">
                                        <p:cTn id="92"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2" grpId="0"/>
      <p:bldP spid="65" grpId="0"/>
      <p:bldP spid="68" grpId="0"/>
      <p:bldP spid="58" grpId="0"/>
      <p:bldP spid="61" grpId="0"/>
      <p:bldP spid="64" grpId="0"/>
      <p:bldP spid="6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5812206" y="2478345"/>
            <a:ext cx="959444" cy="690668"/>
            <a:chOff x="5790793" y="2607267"/>
            <a:chExt cx="959569" cy="690668"/>
          </a:xfrm>
        </p:grpSpPr>
        <p:sp>
          <p:nvSpPr>
            <p:cNvPr id="14" name="Rectangle 11"/>
            <p:cNvSpPr>
              <a:spLocks noChangeArrowheads="1"/>
            </p:cNvSpPr>
            <p:nvPr/>
          </p:nvSpPr>
          <p:spPr bwMode="auto">
            <a:xfrm>
              <a:off x="5790793" y="2607267"/>
              <a:ext cx="959568" cy="69066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cs typeface="+mn-ea"/>
                  <a:sym typeface="+mn-lt"/>
                </a:rPr>
                <a:t>A</a:t>
              </a:r>
              <a:endParaRPr lang="id-ID" sz="2800" dirty="0">
                <a:solidFill>
                  <a:schemeClr val="bg1"/>
                </a:solidFill>
                <a:cs typeface="+mn-ea"/>
                <a:sym typeface="+mn-lt"/>
              </a:endParaRPr>
            </a:p>
          </p:txBody>
        </p:sp>
        <p:sp>
          <p:nvSpPr>
            <p:cNvPr id="17" name="Rectangle 14"/>
            <p:cNvSpPr>
              <a:spLocks noChangeArrowheads="1"/>
            </p:cNvSpPr>
            <p:nvPr/>
          </p:nvSpPr>
          <p:spPr bwMode="auto">
            <a:xfrm>
              <a:off x="6271499" y="2607267"/>
              <a:ext cx="478863" cy="690668"/>
            </a:xfrm>
            <a:prstGeom prst="rect">
              <a:avLst/>
            </a:prstGeom>
            <a:solidFill>
              <a:schemeClr val="accent1">
                <a:lumMod val="20000"/>
                <a:lumOff val="80000"/>
                <a:alpha val="19000"/>
              </a:scheme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31" name="Group 30"/>
          <p:cNvGrpSpPr/>
          <p:nvPr/>
        </p:nvGrpSpPr>
        <p:grpSpPr>
          <a:xfrm>
            <a:off x="5637264" y="1642176"/>
            <a:ext cx="957603" cy="775392"/>
            <a:chOff x="5615824" y="1771098"/>
            <a:chExt cx="957727" cy="775391"/>
          </a:xfrm>
        </p:grpSpPr>
        <p:sp>
          <p:nvSpPr>
            <p:cNvPr id="8" name="Freeform 5"/>
            <p:cNvSpPr/>
            <p:nvPr/>
          </p:nvSpPr>
          <p:spPr bwMode="auto">
            <a:xfrm>
              <a:off x="5615824" y="1771099"/>
              <a:ext cx="957725" cy="605946"/>
            </a:xfrm>
            <a:custGeom>
              <a:avLst/>
              <a:gdLst>
                <a:gd name="T0" fmla="*/ 218 w 218"/>
                <a:gd name="T1" fmla="*/ 139 h 139"/>
                <a:gd name="T2" fmla="*/ 0 w 218"/>
                <a:gd name="T3" fmla="*/ 139 h 139"/>
                <a:gd name="T4" fmla="*/ 0 w 218"/>
                <a:gd name="T5" fmla="*/ 109 h 139"/>
                <a:gd name="T6" fmla="*/ 109 w 218"/>
                <a:gd name="T7" fmla="*/ 0 h 139"/>
                <a:gd name="T8" fmla="*/ 109 w 218"/>
                <a:gd name="T9" fmla="*/ 0 h 139"/>
                <a:gd name="T10" fmla="*/ 218 w 218"/>
                <a:gd name="T11" fmla="*/ 109 h 139"/>
                <a:gd name="T12" fmla="*/ 218 w 218"/>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218" h="139">
                  <a:moveTo>
                    <a:pt x="218" y="139"/>
                  </a:moveTo>
                  <a:cubicBezTo>
                    <a:pt x="0" y="139"/>
                    <a:pt x="0" y="139"/>
                    <a:pt x="0" y="139"/>
                  </a:cubicBezTo>
                  <a:cubicBezTo>
                    <a:pt x="0" y="109"/>
                    <a:pt x="0" y="109"/>
                    <a:pt x="0" y="109"/>
                  </a:cubicBezTo>
                  <a:cubicBezTo>
                    <a:pt x="0" y="49"/>
                    <a:pt x="49" y="0"/>
                    <a:pt x="109" y="0"/>
                  </a:cubicBezTo>
                  <a:cubicBezTo>
                    <a:pt x="109" y="0"/>
                    <a:pt x="109" y="0"/>
                    <a:pt x="109" y="0"/>
                  </a:cubicBezTo>
                  <a:cubicBezTo>
                    <a:pt x="169" y="0"/>
                    <a:pt x="218" y="49"/>
                    <a:pt x="218" y="109"/>
                  </a:cubicBezTo>
                  <a:lnTo>
                    <a:pt x="218" y="139"/>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5" name="Rectangle 12"/>
            <p:cNvSpPr>
              <a:spLocks noChangeArrowheads="1"/>
            </p:cNvSpPr>
            <p:nvPr/>
          </p:nvSpPr>
          <p:spPr bwMode="auto">
            <a:xfrm>
              <a:off x="5615826" y="2329159"/>
              <a:ext cx="957725" cy="217330"/>
            </a:xfrm>
            <a:prstGeom prst="rect">
              <a:avLst/>
            </a:prstGeom>
            <a:solidFill>
              <a:srgbClr val="32424F"/>
            </a:solidFill>
            <a:ln>
              <a:noFill/>
            </a:ln>
          </p:spPr>
          <p:txBody>
            <a:bodyPr vert="horz" wrap="square" lIns="91440" tIns="45720" rIns="91440" bIns="45720" numCol="1" anchor="t" anchorCtr="0" compatLnSpc="1"/>
            <a:lstStyle/>
            <a:p>
              <a:endParaRPr lang="id-ID">
                <a:cs typeface="+mn-ea"/>
                <a:sym typeface="+mn-lt"/>
              </a:endParaRPr>
            </a:p>
          </p:txBody>
        </p:sp>
        <p:sp>
          <p:nvSpPr>
            <p:cNvPr id="18" name="Freeform 15"/>
            <p:cNvSpPr/>
            <p:nvPr/>
          </p:nvSpPr>
          <p:spPr bwMode="auto">
            <a:xfrm>
              <a:off x="6094686" y="1771098"/>
              <a:ext cx="478863" cy="771706"/>
            </a:xfrm>
            <a:custGeom>
              <a:avLst/>
              <a:gdLst>
                <a:gd name="T0" fmla="*/ 0 w 109"/>
                <a:gd name="T1" fmla="*/ 0 h 177"/>
                <a:gd name="T2" fmla="*/ 0 w 109"/>
                <a:gd name="T3" fmla="*/ 177 h 177"/>
                <a:gd name="T4" fmla="*/ 109 w 109"/>
                <a:gd name="T5" fmla="*/ 177 h 177"/>
                <a:gd name="T6" fmla="*/ 109 w 109"/>
                <a:gd name="T7" fmla="*/ 139 h 177"/>
                <a:gd name="T8" fmla="*/ 109 w 109"/>
                <a:gd name="T9" fmla="*/ 128 h 177"/>
                <a:gd name="T10" fmla="*/ 109 w 109"/>
                <a:gd name="T11" fmla="*/ 109 h 177"/>
                <a:gd name="T12" fmla="*/ 0 w 109"/>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109" h="177">
                  <a:moveTo>
                    <a:pt x="0" y="0"/>
                  </a:moveTo>
                  <a:cubicBezTo>
                    <a:pt x="0" y="177"/>
                    <a:pt x="0" y="177"/>
                    <a:pt x="0" y="177"/>
                  </a:cubicBezTo>
                  <a:cubicBezTo>
                    <a:pt x="109" y="177"/>
                    <a:pt x="109" y="177"/>
                    <a:pt x="109" y="177"/>
                  </a:cubicBezTo>
                  <a:cubicBezTo>
                    <a:pt x="109" y="139"/>
                    <a:pt x="109" y="139"/>
                    <a:pt x="109" y="139"/>
                  </a:cubicBezTo>
                  <a:cubicBezTo>
                    <a:pt x="109" y="128"/>
                    <a:pt x="109" y="128"/>
                    <a:pt x="109" y="128"/>
                  </a:cubicBezTo>
                  <a:cubicBezTo>
                    <a:pt x="109" y="109"/>
                    <a:pt x="109" y="109"/>
                    <a:pt x="109" y="109"/>
                  </a:cubicBezTo>
                  <a:cubicBezTo>
                    <a:pt x="109" y="49"/>
                    <a:pt x="60" y="0"/>
                    <a:pt x="0" y="0"/>
                  </a:cubicBezTo>
                  <a:close/>
                </a:path>
              </a:pathLst>
            </a:custGeom>
            <a:solidFill>
              <a:schemeClr val="accent1">
                <a:lumMod val="20000"/>
                <a:lumOff val="80000"/>
                <a:alpha val="14000"/>
              </a:scheme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9" name="Group 8"/>
          <p:cNvGrpSpPr/>
          <p:nvPr/>
        </p:nvGrpSpPr>
        <p:grpSpPr>
          <a:xfrm>
            <a:off x="5460472" y="3229792"/>
            <a:ext cx="959443" cy="688825"/>
            <a:chOff x="5439015" y="3358713"/>
            <a:chExt cx="959568" cy="688825"/>
          </a:xfrm>
        </p:grpSpPr>
        <p:sp>
          <p:nvSpPr>
            <p:cNvPr id="13" name="Rectangle 10"/>
            <p:cNvSpPr>
              <a:spLocks noChangeArrowheads="1"/>
            </p:cNvSpPr>
            <p:nvPr/>
          </p:nvSpPr>
          <p:spPr bwMode="auto">
            <a:xfrm>
              <a:off x="5439015" y="3358713"/>
              <a:ext cx="959568" cy="6888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cs typeface="+mn-ea"/>
                  <a:sym typeface="+mn-lt"/>
                </a:rPr>
                <a:t>B</a:t>
              </a:r>
              <a:endParaRPr lang="id-ID" sz="2800" dirty="0">
                <a:cs typeface="+mn-ea"/>
                <a:sym typeface="+mn-lt"/>
              </a:endParaRPr>
            </a:p>
          </p:txBody>
        </p:sp>
        <p:sp>
          <p:nvSpPr>
            <p:cNvPr id="19" name="Rectangle 16"/>
            <p:cNvSpPr>
              <a:spLocks noChangeArrowheads="1"/>
            </p:cNvSpPr>
            <p:nvPr/>
          </p:nvSpPr>
          <p:spPr bwMode="auto">
            <a:xfrm>
              <a:off x="5919720" y="3358713"/>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7" name="Group 6"/>
          <p:cNvGrpSpPr/>
          <p:nvPr/>
        </p:nvGrpSpPr>
        <p:grpSpPr>
          <a:xfrm>
            <a:off x="5637261" y="3979398"/>
            <a:ext cx="957601" cy="688825"/>
            <a:chOff x="5615826" y="4108318"/>
            <a:chExt cx="957725" cy="688825"/>
          </a:xfrm>
        </p:grpSpPr>
        <p:sp>
          <p:nvSpPr>
            <p:cNvPr id="12" name="Rectangle 9"/>
            <p:cNvSpPr>
              <a:spLocks noChangeArrowheads="1"/>
            </p:cNvSpPr>
            <p:nvPr/>
          </p:nvSpPr>
          <p:spPr bwMode="auto">
            <a:xfrm>
              <a:off x="5615826" y="4108318"/>
              <a:ext cx="957725" cy="6888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cs typeface="+mn-ea"/>
                  <a:sym typeface="+mn-lt"/>
                </a:rPr>
                <a:t>C</a:t>
              </a:r>
              <a:endParaRPr lang="id-ID" sz="2800" dirty="0">
                <a:cs typeface="+mn-ea"/>
                <a:sym typeface="+mn-lt"/>
              </a:endParaRPr>
            </a:p>
          </p:txBody>
        </p:sp>
        <p:sp>
          <p:nvSpPr>
            <p:cNvPr id="20" name="Rectangle 17"/>
            <p:cNvSpPr>
              <a:spLocks noChangeArrowheads="1"/>
            </p:cNvSpPr>
            <p:nvPr/>
          </p:nvSpPr>
          <p:spPr bwMode="auto">
            <a:xfrm>
              <a:off x="6094688" y="4108318"/>
              <a:ext cx="478863" cy="688825"/>
            </a:xfrm>
            <a:prstGeom prst="rect">
              <a:avLst/>
            </a:prstGeom>
            <a:solidFill>
              <a:schemeClr val="accent1">
                <a:lumMod val="20000"/>
                <a:lumOff val="80000"/>
                <a:alpha val="27000"/>
              </a:scheme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6" name="Group 5"/>
          <p:cNvGrpSpPr/>
          <p:nvPr/>
        </p:nvGrpSpPr>
        <p:grpSpPr>
          <a:xfrm>
            <a:off x="5637261" y="4730843"/>
            <a:ext cx="957601" cy="688825"/>
            <a:chOff x="5615826" y="4859764"/>
            <a:chExt cx="957725" cy="688825"/>
          </a:xfrm>
        </p:grpSpPr>
        <p:sp>
          <p:nvSpPr>
            <p:cNvPr id="11" name="Rectangle 8"/>
            <p:cNvSpPr>
              <a:spLocks noChangeArrowheads="1"/>
            </p:cNvSpPr>
            <p:nvPr/>
          </p:nvSpPr>
          <p:spPr bwMode="auto">
            <a:xfrm>
              <a:off x="5615826" y="4859764"/>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cs typeface="+mn-ea"/>
                  <a:sym typeface="+mn-lt"/>
                </a:rPr>
                <a:t>D</a:t>
              </a:r>
              <a:endParaRPr lang="id-ID" sz="2800" dirty="0">
                <a:cs typeface="+mn-ea"/>
                <a:sym typeface="+mn-lt"/>
              </a:endParaRPr>
            </a:p>
          </p:txBody>
        </p:sp>
        <p:sp>
          <p:nvSpPr>
            <p:cNvPr id="21" name="Rectangle 18"/>
            <p:cNvSpPr>
              <a:spLocks noChangeArrowheads="1"/>
            </p:cNvSpPr>
            <p:nvPr/>
          </p:nvSpPr>
          <p:spPr bwMode="auto">
            <a:xfrm>
              <a:off x="6094688" y="4859764"/>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5" name="Group 4"/>
          <p:cNvGrpSpPr/>
          <p:nvPr/>
        </p:nvGrpSpPr>
        <p:grpSpPr>
          <a:xfrm>
            <a:off x="5637261" y="5478606"/>
            <a:ext cx="957601" cy="480705"/>
            <a:chOff x="5615826" y="5607526"/>
            <a:chExt cx="957725" cy="480705"/>
          </a:xfrm>
        </p:grpSpPr>
        <p:sp>
          <p:nvSpPr>
            <p:cNvPr id="10" name="Freeform 7"/>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3"/>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0"/>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cs typeface="+mn-ea"/>
                <a:sym typeface="+mn-lt"/>
              </a:endParaRPr>
            </a:p>
          </p:txBody>
        </p:sp>
      </p:grpSp>
      <p:cxnSp>
        <p:nvCxnSpPr>
          <p:cNvPr id="37" name="Elbow Connector 36"/>
          <p:cNvCxnSpPr/>
          <p:nvPr/>
        </p:nvCxnSpPr>
        <p:spPr>
          <a:xfrm rot="10800000">
            <a:off x="4426043" y="2364592"/>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9" name="Elbow Connector 36"/>
          <p:cNvCxnSpPr/>
          <p:nvPr/>
        </p:nvCxnSpPr>
        <p:spPr>
          <a:xfrm flipV="1">
            <a:off x="6981355" y="236459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Elbow Connector 36"/>
          <p:cNvCxnSpPr/>
          <p:nvPr/>
        </p:nvCxnSpPr>
        <p:spPr>
          <a:xfrm rot="10800000">
            <a:off x="4426043" y="3979397"/>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Elbow Connector 36"/>
          <p:cNvCxnSpPr/>
          <p:nvPr/>
        </p:nvCxnSpPr>
        <p:spPr>
          <a:xfrm flipV="1">
            <a:off x="6981355" y="379250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237428" y="2197643"/>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35" name="TextBox 34"/>
          <p:cNvSpPr txBox="1"/>
          <p:nvPr/>
        </p:nvSpPr>
        <p:spPr>
          <a:xfrm>
            <a:off x="2290687" y="2504931"/>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cs typeface="+mn-ea"/>
                <a:sym typeface="+mn-lt"/>
              </a:rPr>
              <a:t>添加你的饿内容文字，添加你的饿内容文字，的内容内容添加你的饿</a:t>
            </a:r>
            <a:endParaRPr lang="id-ID" sz="900" dirty="0">
              <a:solidFill>
                <a:schemeClr val="bg1">
                  <a:lumMod val="50000"/>
                </a:schemeClr>
              </a:solidFill>
              <a:cs typeface="+mn-ea"/>
              <a:sym typeface="+mn-lt"/>
            </a:endParaRPr>
          </a:p>
        </p:txBody>
      </p:sp>
      <p:sp>
        <p:nvSpPr>
          <p:cNvPr id="36" name="TextBox 35"/>
          <p:cNvSpPr txBox="1"/>
          <p:nvPr/>
        </p:nvSpPr>
        <p:spPr>
          <a:xfrm>
            <a:off x="3237428" y="3788925"/>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38" name="TextBox 37"/>
          <p:cNvSpPr txBox="1"/>
          <p:nvPr/>
        </p:nvSpPr>
        <p:spPr>
          <a:xfrm>
            <a:off x="2290687" y="4096214"/>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cs typeface="+mn-ea"/>
                <a:sym typeface="+mn-lt"/>
              </a:rPr>
              <a:t>添加你的饿内容文字，添加你的饿内容文字，的内容内容添加你的饿</a:t>
            </a:r>
            <a:endParaRPr lang="id-ID" sz="900" dirty="0">
              <a:solidFill>
                <a:schemeClr val="bg1">
                  <a:lumMod val="50000"/>
                </a:schemeClr>
              </a:solidFill>
              <a:cs typeface="+mn-ea"/>
              <a:sym typeface="+mn-lt"/>
            </a:endParaRPr>
          </a:p>
        </p:txBody>
      </p:sp>
      <p:sp>
        <p:nvSpPr>
          <p:cNvPr id="40" name="TextBox 39"/>
          <p:cNvSpPr txBox="1"/>
          <p:nvPr/>
        </p:nvSpPr>
        <p:spPr>
          <a:xfrm>
            <a:off x="8037336" y="2197643"/>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41" name="TextBox 40"/>
          <p:cNvSpPr txBox="1"/>
          <p:nvPr/>
        </p:nvSpPr>
        <p:spPr>
          <a:xfrm>
            <a:off x="8037334" y="2504931"/>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cs typeface="+mn-ea"/>
                <a:sym typeface="+mn-lt"/>
              </a:rPr>
              <a:t>添加你的饿内容文字，添加你的饿内容文字，的内容内容添加你的饿</a:t>
            </a:r>
            <a:endParaRPr lang="id-ID" sz="900" dirty="0">
              <a:solidFill>
                <a:schemeClr val="bg1">
                  <a:lumMod val="50000"/>
                </a:schemeClr>
              </a:solidFill>
              <a:cs typeface="+mn-ea"/>
              <a:sym typeface="+mn-lt"/>
            </a:endParaRPr>
          </a:p>
        </p:txBody>
      </p:sp>
      <p:sp>
        <p:nvSpPr>
          <p:cNvPr id="42" name="TextBox 41"/>
          <p:cNvSpPr txBox="1"/>
          <p:nvPr/>
        </p:nvSpPr>
        <p:spPr>
          <a:xfrm>
            <a:off x="8037336" y="3788925"/>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endParaRPr lang="zh-CN" altLang="en-US" sz="1300" b="1" dirty="0">
              <a:solidFill>
                <a:schemeClr val="bg1">
                  <a:lumMod val="50000"/>
                </a:schemeClr>
              </a:solidFill>
              <a:cs typeface="+mn-ea"/>
              <a:sym typeface="+mn-lt"/>
            </a:endParaRPr>
          </a:p>
        </p:txBody>
      </p:sp>
      <p:sp>
        <p:nvSpPr>
          <p:cNvPr id="43" name="TextBox 42"/>
          <p:cNvSpPr txBox="1"/>
          <p:nvPr/>
        </p:nvSpPr>
        <p:spPr>
          <a:xfrm>
            <a:off x="8037334" y="4096214"/>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cs typeface="+mn-ea"/>
                <a:sym typeface="+mn-lt"/>
              </a:rPr>
              <a:t>添加你的饿内容文字，添加你的饿内容文字，的内容内容添加你的饿</a:t>
            </a:r>
            <a:endParaRPr lang="id-ID" sz="900" dirty="0">
              <a:solidFill>
                <a:schemeClr val="bg1">
                  <a:lumMod val="50000"/>
                </a:schemeClr>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anim calcmode="lin" valueType="num">
                                      <p:cBhvr>
                                        <p:cTn id="8" dur="400" fill="hold"/>
                                        <p:tgtEl>
                                          <p:spTgt spid="31"/>
                                        </p:tgtEl>
                                        <p:attrNameLst>
                                          <p:attrName>ppt_x</p:attrName>
                                        </p:attrNameLst>
                                      </p:cBhvr>
                                      <p:tavLst>
                                        <p:tav tm="0">
                                          <p:val>
                                            <p:strVal val="#ppt_x"/>
                                          </p:val>
                                        </p:tav>
                                        <p:tav tm="100000">
                                          <p:val>
                                            <p:strVal val="#ppt_x"/>
                                          </p:val>
                                        </p:tav>
                                      </p:tavLst>
                                    </p:anim>
                                    <p:anim calcmode="lin" valueType="num">
                                      <p:cBhvr>
                                        <p:cTn id="9" dur="4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400"/>
                                        <p:tgtEl>
                                          <p:spTgt spid="22"/>
                                        </p:tgtEl>
                                      </p:cBhvr>
                                    </p:animEffect>
                                    <p:anim calcmode="lin" valueType="num">
                                      <p:cBhvr>
                                        <p:cTn id="14" dur="400" fill="hold"/>
                                        <p:tgtEl>
                                          <p:spTgt spid="22"/>
                                        </p:tgtEl>
                                        <p:attrNameLst>
                                          <p:attrName>ppt_x</p:attrName>
                                        </p:attrNameLst>
                                      </p:cBhvr>
                                      <p:tavLst>
                                        <p:tav tm="0">
                                          <p:val>
                                            <p:strVal val="#ppt_x"/>
                                          </p:val>
                                        </p:tav>
                                        <p:tav tm="100000">
                                          <p:val>
                                            <p:strVal val="#ppt_x"/>
                                          </p:val>
                                        </p:tav>
                                      </p:tavLst>
                                    </p:anim>
                                    <p:anim calcmode="lin" valueType="num">
                                      <p:cBhvr>
                                        <p:cTn id="15" dur="4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400"/>
                                        <p:tgtEl>
                                          <p:spTgt spid="9"/>
                                        </p:tgtEl>
                                      </p:cBhvr>
                                    </p:animEffect>
                                    <p:anim calcmode="lin" valueType="num">
                                      <p:cBhvr>
                                        <p:cTn id="20" dur="400" fill="hold"/>
                                        <p:tgtEl>
                                          <p:spTgt spid="9"/>
                                        </p:tgtEl>
                                        <p:attrNameLst>
                                          <p:attrName>ppt_x</p:attrName>
                                        </p:attrNameLst>
                                      </p:cBhvr>
                                      <p:tavLst>
                                        <p:tav tm="0">
                                          <p:val>
                                            <p:strVal val="#ppt_x"/>
                                          </p:val>
                                        </p:tav>
                                        <p:tav tm="100000">
                                          <p:val>
                                            <p:strVal val="#ppt_x"/>
                                          </p:val>
                                        </p:tav>
                                      </p:tavLst>
                                    </p:anim>
                                    <p:anim calcmode="lin" valueType="num">
                                      <p:cBhvr>
                                        <p:cTn id="21" dur="4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400"/>
                                        <p:tgtEl>
                                          <p:spTgt spid="7"/>
                                        </p:tgtEl>
                                      </p:cBhvr>
                                    </p:animEffect>
                                    <p:anim calcmode="lin" valueType="num">
                                      <p:cBhvr>
                                        <p:cTn id="26" dur="400" fill="hold"/>
                                        <p:tgtEl>
                                          <p:spTgt spid="7"/>
                                        </p:tgtEl>
                                        <p:attrNameLst>
                                          <p:attrName>ppt_x</p:attrName>
                                        </p:attrNameLst>
                                      </p:cBhvr>
                                      <p:tavLst>
                                        <p:tav tm="0">
                                          <p:val>
                                            <p:strVal val="#ppt_x"/>
                                          </p:val>
                                        </p:tav>
                                        <p:tav tm="100000">
                                          <p:val>
                                            <p:strVal val="#ppt_x"/>
                                          </p:val>
                                        </p:tav>
                                      </p:tavLst>
                                    </p:anim>
                                    <p:anim calcmode="lin" valueType="num">
                                      <p:cBhvr>
                                        <p:cTn id="27" dur="4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400"/>
                                        <p:tgtEl>
                                          <p:spTgt spid="6"/>
                                        </p:tgtEl>
                                      </p:cBhvr>
                                    </p:animEffect>
                                    <p:anim calcmode="lin" valueType="num">
                                      <p:cBhvr>
                                        <p:cTn id="32" dur="400" fill="hold"/>
                                        <p:tgtEl>
                                          <p:spTgt spid="6"/>
                                        </p:tgtEl>
                                        <p:attrNameLst>
                                          <p:attrName>ppt_x</p:attrName>
                                        </p:attrNameLst>
                                      </p:cBhvr>
                                      <p:tavLst>
                                        <p:tav tm="0">
                                          <p:val>
                                            <p:strVal val="#ppt_x"/>
                                          </p:val>
                                        </p:tav>
                                        <p:tav tm="100000">
                                          <p:val>
                                            <p:strVal val="#ppt_x"/>
                                          </p:val>
                                        </p:tav>
                                      </p:tavLst>
                                    </p:anim>
                                    <p:anim calcmode="lin" valueType="num">
                                      <p:cBhvr>
                                        <p:cTn id="33" dur="4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400"/>
                                        <p:tgtEl>
                                          <p:spTgt spid="5"/>
                                        </p:tgtEl>
                                      </p:cBhvr>
                                    </p:animEffect>
                                    <p:anim calcmode="lin" valueType="num">
                                      <p:cBhvr>
                                        <p:cTn id="38" dur="400" fill="hold"/>
                                        <p:tgtEl>
                                          <p:spTgt spid="5"/>
                                        </p:tgtEl>
                                        <p:attrNameLst>
                                          <p:attrName>ppt_x</p:attrName>
                                        </p:attrNameLst>
                                      </p:cBhvr>
                                      <p:tavLst>
                                        <p:tav tm="0">
                                          <p:val>
                                            <p:strVal val="#ppt_x"/>
                                          </p:val>
                                        </p:tav>
                                        <p:tav tm="100000">
                                          <p:val>
                                            <p:strVal val="#ppt_x"/>
                                          </p:val>
                                        </p:tav>
                                      </p:tavLst>
                                    </p:anim>
                                    <p:anim calcmode="lin" valueType="num">
                                      <p:cBhvr>
                                        <p:cTn id="39" dur="4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right)">
                                      <p:cBhvr>
                                        <p:cTn id="43" dur="500"/>
                                        <p:tgtEl>
                                          <p:spTgt spid="37"/>
                                        </p:tgtEl>
                                      </p:cBhvr>
                                    </p:animEffect>
                                  </p:childTnLst>
                                </p:cTn>
                              </p:par>
                              <p:par>
                                <p:cTn id="44" presetID="22" presetClass="entr" presetSubtype="8"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2"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par>
                                <p:cTn id="50" presetID="22" presetClass="entr" presetSubtype="8"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fltVal val="0"/>
                                          </p:val>
                                        </p:tav>
                                        <p:tav tm="100000">
                                          <p:val>
                                            <p:strVal val="#ppt_h"/>
                                          </p:val>
                                        </p:tav>
                                      </p:tavLst>
                                    </p:anim>
                                    <p:animEffect transition="in" filter="fade">
                                      <p:cBhvr>
                                        <p:cTn id="73" dur="500"/>
                                        <p:tgtEl>
                                          <p:spTgt spid="42"/>
                                        </p:tgtEl>
                                      </p:cBhvr>
                                    </p:animEffect>
                                  </p:childTnLst>
                                </p:cTn>
                              </p:par>
                            </p:childTnLst>
                          </p:cTn>
                        </p:par>
                        <p:par>
                          <p:cTn id="74" fill="hold">
                            <p:stCondLst>
                              <p:cond delay="4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1+#ppt_w/2"/>
                                          </p:val>
                                        </p:tav>
                                        <p:tav tm="100000">
                                          <p:val>
                                            <p:strVal val="#ppt_x"/>
                                          </p:val>
                                        </p:tav>
                                      </p:tavLst>
                                    </p:anim>
                                    <p:anim calcmode="lin" valueType="num">
                                      <p:cBhvr additive="base">
                                        <p:cTn id="78" dur="500" fill="hold"/>
                                        <p:tgtEl>
                                          <p:spTgt spid="41"/>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fill="hold"/>
                                        <p:tgtEl>
                                          <p:spTgt spid="43"/>
                                        </p:tgtEl>
                                        <p:attrNameLst>
                                          <p:attrName>ppt_x</p:attrName>
                                        </p:attrNameLst>
                                      </p:cBhvr>
                                      <p:tavLst>
                                        <p:tav tm="0">
                                          <p:val>
                                            <p:strVal val="1+#ppt_w/2"/>
                                          </p:val>
                                        </p:tav>
                                        <p:tav tm="100000">
                                          <p:val>
                                            <p:strVal val="#ppt_x"/>
                                          </p:val>
                                        </p:tav>
                                      </p:tavLst>
                                    </p:anim>
                                    <p:anim calcmode="lin" valueType="num">
                                      <p:cBhvr additive="base">
                                        <p:cTn id="82" dur="500" fill="hold"/>
                                        <p:tgtEl>
                                          <p:spTgt spid="4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additive="base">
                                        <p:cTn id="85" dur="500" fill="hold"/>
                                        <p:tgtEl>
                                          <p:spTgt spid="35"/>
                                        </p:tgtEl>
                                        <p:attrNameLst>
                                          <p:attrName>ppt_x</p:attrName>
                                        </p:attrNameLst>
                                      </p:cBhvr>
                                      <p:tavLst>
                                        <p:tav tm="0">
                                          <p:val>
                                            <p:strVal val="0-#ppt_w/2"/>
                                          </p:val>
                                        </p:tav>
                                        <p:tav tm="100000">
                                          <p:val>
                                            <p:strVal val="#ppt_x"/>
                                          </p:val>
                                        </p:tav>
                                      </p:tavLst>
                                    </p:anim>
                                    <p:anim calcmode="lin" valueType="num">
                                      <p:cBhvr additive="base">
                                        <p:cTn id="86" dur="500" fill="hold"/>
                                        <p:tgtEl>
                                          <p:spTgt spid="3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fill="hold"/>
                                        <p:tgtEl>
                                          <p:spTgt spid="38"/>
                                        </p:tgtEl>
                                        <p:attrNameLst>
                                          <p:attrName>ppt_x</p:attrName>
                                        </p:attrNameLst>
                                      </p:cBhvr>
                                      <p:tavLst>
                                        <p:tav tm="0">
                                          <p:val>
                                            <p:strVal val="0-#ppt_w/2"/>
                                          </p:val>
                                        </p:tav>
                                        <p:tav tm="100000">
                                          <p:val>
                                            <p:strVal val="#ppt_x"/>
                                          </p:val>
                                        </p:tav>
                                      </p:tavLst>
                                    </p:anim>
                                    <p:anim calcmode="lin" valueType="num">
                                      <p:cBhvr additive="base">
                                        <p:cTn id="9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P spid="40" grpId="0"/>
      <p:bldP spid="41" grpId="0"/>
      <p:bldP spid="42" grpId="0"/>
      <p:bldP spid="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489050" y="2605619"/>
            <a:ext cx="1675886"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489050" y="3365557"/>
            <a:ext cx="169813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89050" y="4125496"/>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89050" y="4885433"/>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2037544" y="1915947"/>
            <a:ext cx="2490992"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cs typeface="+mn-ea"/>
              <a:sym typeface="+mn-lt"/>
            </a:endParaRPr>
          </a:p>
        </p:txBody>
      </p:sp>
      <p:sp>
        <p:nvSpPr>
          <p:cNvPr id="7" name="Freeform 6"/>
          <p:cNvSpPr/>
          <p:nvPr/>
        </p:nvSpPr>
        <p:spPr bwMode="auto">
          <a:xfrm>
            <a:off x="1488090" y="1604799"/>
            <a:ext cx="3042563" cy="1807633"/>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accent1"/>
          </a:solidFill>
          <a:ln>
            <a:noFill/>
          </a:ln>
        </p:spPr>
        <p:txBody>
          <a:bodyPr vert="horz" wrap="square" lIns="121908" tIns="60954" rIns="121908" bIns="60954" numCol="1" anchor="t" anchorCtr="0" compatLnSpc="1"/>
          <a:lstStyle/>
          <a:p>
            <a:endParaRPr lang="zh-CN" altLang="en-US">
              <a:cs typeface="+mn-ea"/>
              <a:sym typeface="+mn-lt"/>
            </a:endParaRPr>
          </a:p>
        </p:txBody>
      </p:sp>
      <p:sp>
        <p:nvSpPr>
          <p:cNvPr id="8" name="Freeform 7"/>
          <p:cNvSpPr/>
          <p:nvPr/>
        </p:nvSpPr>
        <p:spPr bwMode="auto">
          <a:xfrm>
            <a:off x="1488090" y="23731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121908" tIns="60954" rIns="121908" bIns="60954" numCol="1" anchor="t" anchorCtr="0" compatLnSpc="1"/>
          <a:lstStyle/>
          <a:p>
            <a:endParaRPr lang="zh-CN" altLang="en-US">
              <a:cs typeface="+mn-ea"/>
              <a:sym typeface="+mn-lt"/>
            </a:endParaRPr>
          </a:p>
        </p:txBody>
      </p:sp>
      <p:sp>
        <p:nvSpPr>
          <p:cNvPr id="9" name="Freeform 8"/>
          <p:cNvSpPr/>
          <p:nvPr/>
        </p:nvSpPr>
        <p:spPr bwMode="auto">
          <a:xfrm>
            <a:off x="1488090" y="3143615"/>
            <a:ext cx="3042563" cy="1805517"/>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121908" tIns="60954" rIns="121908" bIns="60954" numCol="1" anchor="t" anchorCtr="0" compatLnSpc="1"/>
          <a:lstStyle/>
          <a:p>
            <a:endParaRPr lang="zh-CN" altLang="en-US">
              <a:cs typeface="+mn-ea"/>
              <a:sym typeface="+mn-lt"/>
            </a:endParaRPr>
          </a:p>
        </p:txBody>
      </p:sp>
      <p:sp>
        <p:nvSpPr>
          <p:cNvPr id="10" name="Freeform 9"/>
          <p:cNvSpPr/>
          <p:nvPr/>
        </p:nvSpPr>
        <p:spPr bwMode="auto">
          <a:xfrm>
            <a:off x="1488090" y="39098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121908" tIns="60954" rIns="121908" bIns="60954" numCol="1" anchor="t" anchorCtr="0" compatLnSpc="1"/>
          <a:lstStyle/>
          <a:p>
            <a:endParaRPr lang="zh-CN" altLang="en-US">
              <a:cs typeface="+mn-ea"/>
              <a:sym typeface="+mn-lt"/>
            </a:endParaRPr>
          </a:p>
        </p:txBody>
      </p:sp>
      <p:cxnSp>
        <p:nvCxnSpPr>
          <p:cNvPr id="11" name="直接连接符 10"/>
          <p:cNvCxnSpPr/>
          <p:nvPr/>
        </p:nvCxnSpPr>
        <p:spPr>
          <a:xfrm>
            <a:off x="1392090" y="2210284"/>
            <a:ext cx="0" cy="2976331"/>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84090" y="2261098"/>
            <a:ext cx="924726" cy="374642"/>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cs typeface="+mn-ea"/>
                <a:sym typeface="+mn-lt"/>
              </a:rPr>
              <a:t>01</a:t>
            </a:r>
            <a:endParaRPr lang="en-US" altLang="zh-CN" sz="3200" dirty="0">
              <a:solidFill>
                <a:schemeClr val="bg1"/>
              </a:solidFill>
              <a:cs typeface="+mn-ea"/>
              <a:sym typeface="+mn-lt"/>
            </a:endParaRPr>
          </a:p>
        </p:txBody>
      </p:sp>
      <p:sp>
        <p:nvSpPr>
          <p:cNvPr id="13" name="矩形 12"/>
          <p:cNvSpPr/>
          <p:nvPr/>
        </p:nvSpPr>
        <p:spPr>
          <a:xfrm>
            <a:off x="1584089" y="2980108"/>
            <a:ext cx="924726" cy="374642"/>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cs typeface="+mn-ea"/>
                <a:sym typeface="+mn-lt"/>
              </a:rPr>
              <a:t>02</a:t>
            </a:r>
            <a:endParaRPr lang="en-US" altLang="zh-CN" sz="3200" dirty="0">
              <a:solidFill>
                <a:schemeClr val="bg1"/>
              </a:solidFill>
              <a:cs typeface="+mn-ea"/>
              <a:sym typeface="+mn-lt"/>
            </a:endParaRPr>
          </a:p>
        </p:txBody>
      </p:sp>
      <p:sp>
        <p:nvSpPr>
          <p:cNvPr id="14" name="矩形 13"/>
          <p:cNvSpPr/>
          <p:nvPr/>
        </p:nvSpPr>
        <p:spPr>
          <a:xfrm>
            <a:off x="1584087" y="3745456"/>
            <a:ext cx="924726" cy="374642"/>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cs typeface="+mn-ea"/>
                <a:sym typeface="+mn-lt"/>
              </a:rPr>
              <a:t>03</a:t>
            </a:r>
            <a:endParaRPr lang="en-US" altLang="zh-CN" sz="3200" dirty="0">
              <a:solidFill>
                <a:schemeClr val="bg1"/>
              </a:solidFill>
              <a:cs typeface="+mn-ea"/>
              <a:sym typeface="+mn-lt"/>
            </a:endParaRPr>
          </a:p>
        </p:txBody>
      </p:sp>
      <p:sp>
        <p:nvSpPr>
          <p:cNvPr id="15" name="矩形 14"/>
          <p:cNvSpPr/>
          <p:nvPr/>
        </p:nvSpPr>
        <p:spPr>
          <a:xfrm>
            <a:off x="1595830" y="4510802"/>
            <a:ext cx="924726" cy="374642"/>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cs typeface="+mn-ea"/>
                <a:sym typeface="+mn-lt"/>
              </a:rPr>
              <a:t>04</a:t>
            </a:r>
            <a:endParaRPr lang="en-US" altLang="zh-CN" sz="3200" dirty="0">
              <a:solidFill>
                <a:schemeClr val="bg1"/>
              </a:solidFill>
              <a:cs typeface="+mn-ea"/>
              <a:sym typeface="+mn-lt"/>
            </a:endParaRPr>
          </a:p>
        </p:txBody>
      </p:sp>
      <p:sp>
        <p:nvSpPr>
          <p:cNvPr id="16" name="椭圆 15"/>
          <p:cNvSpPr/>
          <p:nvPr/>
        </p:nvSpPr>
        <p:spPr>
          <a:xfrm>
            <a:off x="4348609" y="2535389"/>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grpSp>
        <p:nvGrpSpPr>
          <p:cNvPr id="17" name="组合 16"/>
          <p:cNvGrpSpPr/>
          <p:nvPr/>
        </p:nvGrpSpPr>
        <p:grpSpPr>
          <a:xfrm>
            <a:off x="6168162" y="2236558"/>
            <a:ext cx="676583" cy="676671"/>
            <a:chOff x="6016316" y="1528430"/>
            <a:chExt cx="560677" cy="560677"/>
          </a:xfrm>
          <a:solidFill>
            <a:schemeClr val="accent1"/>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32" name="矩形 31"/>
          <p:cNvSpPr/>
          <p:nvPr/>
        </p:nvSpPr>
        <p:spPr>
          <a:xfrm>
            <a:off x="6860069" y="2210283"/>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cs typeface="+mn-ea"/>
                <a:sym typeface="+mn-lt"/>
              </a:rPr>
              <a:t>这里填写目录二级标题</a:t>
            </a:r>
            <a:endParaRPr lang="en-US" altLang="zh-CN" sz="1600" b="1" dirty="0">
              <a:solidFill>
                <a:schemeClr val="bg1">
                  <a:lumMod val="50000"/>
                </a:schemeClr>
              </a:solidFill>
              <a:cs typeface="+mn-ea"/>
              <a:sym typeface="+mn-lt"/>
            </a:endParaRPr>
          </a:p>
          <a:p>
            <a:pPr algn="just">
              <a:lnSpc>
                <a:spcPts val="1600"/>
              </a:lnSpc>
            </a:pPr>
            <a:r>
              <a:rPr lang="zh-CN" altLang="en-US" sz="1300" dirty="0">
                <a:solidFill>
                  <a:schemeClr val="bg1">
                    <a:lumMod val="50000"/>
                  </a:schemeClr>
                </a:solidFill>
                <a:cs typeface="+mn-ea"/>
                <a:sym typeface="+mn-lt"/>
              </a:rPr>
              <a:t>这里填写目录内容说明，设计的发展存在着一个时代价值观的问题。</a:t>
            </a:r>
            <a:endParaRPr lang="en-US" altLang="zh-CN" sz="1300" dirty="0">
              <a:solidFill>
                <a:schemeClr val="bg1">
                  <a:lumMod val="50000"/>
                </a:schemeClr>
              </a:solidFill>
              <a:cs typeface="+mn-ea"/>
              <a:sym typeface="+mn-lt"/>
            </a:endParaRPr>
          </a:p>
        </p:txBody>
      </p:sp>
      <p:sp>
        <p:nvSpPr>
          <p:cNvPr id="33" name="椭圆 32"/>
          <p:cNvSpPr/>
          <p:nvPr/>
        </p:nvSpPr>
        <p:spPr>
          <a:xfrm>
            <a:off x="4348609" y="3295327"/>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4" name="矩形 33"/>
          <p:cNvSpPr/>
          <p:nvPr/>
        </p:nvSpPr>
        <p:spPr>
          <a:xfrm>
            <a:off x="6860069" y="2986259"/>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cs typeface="+mn-ea"/>
                <a:sym typeface="+mn-lt"/>
              </a:rPr>
              <a:t>这里填写目录二级标题</a:t>
            </a:r>
            <a:endParaRPr lang="en-US" altLang="zh-CN" sz="1600" b="1" dirty="0">
              <a:solidFill>
                <a:schemeClr val="bg1">
                  <a:lumMod val="50000"/>
                </a:schemeClr>
              </a:solidFill>
              <a:cs typeface="+mn-ea"/>
              <a:sym typeface="+mn-lt"/>
            </a:endParaRPr>
          </a:p>
          <a:p>
            <a:pPr algn="just">
              <a:lnSpc>
                <a:spcPts val="1600"/>
              </a:lnSpc>
            </a:pPr>
            <a:r>
              <a:rPr lang="zh-CN" altLang="en-US" sz="1300" dirty="0">
                <a:solidFill>
                  <a:schemeClr val="bg1">
                    <a:lumMod val="50000"/>
                  </a:schemeClr>
                </a:solidFill>
                <a:cs typeface="+mn-ea"/>
                <a:sym typeface="+mn-lt"/>
              </a:rPr>
              <a:t>这里填写目录内容说明，设计的发展存在着一个时代价值观的问题。</a:t>
            </a:r>
            <a:endParaRPr lang="en-US" altLang="zh-CN" sz="1300" dirty="0">
              <a:solidFill>
                <a:schemeClr val="bg1">
                  <a:lumMod val="50000"/>
                </a:schemeClr>
              </a:solidFill>
              <a:cs typeface="+mn-ea"/>
              <a:sym typeface="+mn-lt"/>
            </a:endParaRPr>
          </a:p>
        </p:txBody>
      </p:sp>
      <p:grpSp>
        <p:nvGrpSpPr>
          <p:cNvPr id="35" name="组合 34"/>
          <p:cNvGrpSpPr/>
          <p:nvPr/>
        </p:nvGrpSpPr>
        <p:grpSpPr>
          <a:xfrm>
            <a:off x="6168161" y="3018028"/>
            <a:ext cx="674016" cy="674104"/>
            <a:chOff x="1718632" y="1996162"/>
            <a:chExt cx="560677" cy="560677"/>
          </a:xfrm>
          <a:solidFill>
            <a:schemeClr val="accent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44" name="椭圆 43"/>
          <p:cNvSpPr/>
          <p:nvPr/>
        </p:nvSpPr>
        <p:spPr>
          <a:xfrm>
            <a:off x="4348609" y="4055266"/>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45" name="矩形 44"/>
          <p:cNvSpPr/>
          <p:nvPr/>
        </p:nvSpPr>
        <p:spPr>
          <a:xfrm>
            <a:off x="6860069" y="3762235"/>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cs typeface="+mn-ea"/>
                <a:sym typeface="+mn-lt"/>
              </a:rPr>
              <a:t>这里填写目录二级标题</a:t>
            </a:r>
            <a:endParaRPr lang="en-US" altLang="zh-CN" sz="1600" b="1" dirty="0">
              <a:solidFill>
                <a:schemeClr val="bg1">
                  <a:lumMod val="50000"/>
                </a:schemeClr>
              </a:solidFill>
              <a:cs typeface="+mn-ea"/>
              <a:sym typeface="+mn-lt"/>
            </a:endParaRPr>
          </a:p>
          <a:p>
            <a:pPr algn="just">
              <a:lnSpc>
                <a:spcPts val="1600"/>
              </a:lnSpc>
            </a:pPr>
            <a:r>
              <a:rPr lang="zh-CN" altLang="en-US" sz="1300" dirty="0">
                <a:solidFill>
                  <a:schemeClr val="bg1">
                    <a:lumMod val="50000"/>
                  </a:schemeClr>
                </a:solidFill>
                <a:cs typeface="+mn-ea"/>
                <a:sym typeface="+mn-lt"/>
              </a:rPr>
              <a:t>这里填写目录内容说明，设计的发展存在着一个时代价值观的问题。</a:t>
            </a:r>
            <a:endParaRPr lang="en-US" altLang="zh-CN" sz="1300" dirty="0">
              <a:solidFill>
                <a:schemeClr val="bg1">
                  <a:lumMod val="50000"/>
                </a:schemeClr>
              </a:solidFill>
              <a:cs typeface="+mn-ea"/>
              <a:sym typeface="+mn-lt"/>
            </a:endParaRPr>
          </a:p>
        </p:txBody>
      </p:sp>
      <p:grpSp>
        <p:nvGrpSpPr>
          <p:cNvPr id="46" name="组合 45"/>
          <p:cNvGrpSpPr/>
          <p:nvPr/>
        </p:nvGrpSpPr>
        <p:grpSpPr>
          <a:xfrm>
            <a:off x="6168161" y="3796935"/>
            <a:ext cx="673786" cy="673873"/>
            <a:chOff x="4197777" y="3610451"/>
            <a:chExt cx="560677" cy="560677"/>
          </a:xfrm>
          <a:solidFill>
            <a:schemeClr val="accent3"/>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75" name="椭圆 74"/>
          <p:cNvSpPr/>
          <p:nvPr/>
        </p:nvSpPr>
        <p:spPr>
          <a:xfrm>
            <a:off x="4348609" y="4815203"/>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76" name="矩形 75"/>
          <p:cNvSpPr/>
          <p:nvPr/>
        </p:nvSpPr>
        <p:spPr>
          <a:xfrm>
            <a:off x="6860069" y="4538212"/>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cs typeface="+mn-ea"/>
                <a:sym typeface="+mn-lt"/>
              </a:rPr>
              <a:t>这里填写目录二级标题</a:t>
            </a:r>
            <a:endParaRPr lang="en-US" altLang="zh-CN" sz="1600" b="1" dirty="0">
              <a:solidFill>
                <a:schemeClr val="bg1">
                  <a:lumMod val="50000"/>
                </a:schemeClr>
              </a:solidFill>
              <a:cs typeface="+mn-ea"/>
              <a:sym typeface="+mn-lt"/>
            </a:endParaRPr>
          </a:p>
          <a:p>
            <a:pPr algn="just">
              <a:lnSpc>
                <a:spcPts val="1600"/>
              </a:lnSpc>
            </a:pPr>
            <a:r>
              <a:rPr lang="zh-CN" altLang="en-US" sz="1300" dirty="0">
                <a:solidFill>
                  <a:schemeClr val="bg1">
                    <a:lumMod val="50000"/>
                  </a:schemeClr>
                </a:solidFill>
                <a:cs typeface="+mn-ea"/>
                <a:sym typeface="+mn-lt"/>
              </a:rPr>
              <a:t>这里填写目录内容说明，设计的发展存在着一个时代价值观的问题。</a:t>
            </a:r>
            <a:endParaRPr lang="en-US" altLang="zh-CN" sz="1300" dirty="0">
              <a:solidFill>
                <a:schemeClr val="bg1">
                  <a:lumMod val="50000"/>
                </a:schemeClr>
              </a:solidFill>
              <a:cs typeface="+mn-ea"/>
              <a:sym typeface="+mn-lt"/>
            </a:endParaRPr>
          </a:p>
        </p:txBody>
      </p:sp>
      <p:grpSp>
        <p:nvGrpSpPr>
          <p:cNvPr id="77" name="组合 76"/>
          <p:cNvGrpSpPr/>
          <p:nvPr/>
        </p:nvGrpSpPr>
        <p:grpSpPr>
          <a:xfrm>
            <a:off x="6168162" y="4575609"/>
            <a:ext cx="674877" cy="674965"/>
            <a:chOff x="1292477" y="2482145"/>
            <a:chExt cx="560677" cy="560677"/>
          </a:xfrm>
          <a:solidFill>
            <a:schemeClr val="accent4"/>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91" name="标题 90"/>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000">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000">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000">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000">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000">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000">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000">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000">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000">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000">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000">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000">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19759" y="2014756"/>
            <a:ext cx="3841656" cy="2305295"/>
            <a:chOff x="3900264" y="2204864"/>
            <a:chExt cx="4572000" cy="2743200"/>
          </a:xfrm>
        </p:grpSpPr>
        <p:graphicFrame>
          <p:nvGraphicFramePr>
            <p:cNvPr id="3" name="图表 2"/>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1"/>
            </a:graphicData>
          </a:graphic>
        </p:graphicFrame>
        <p:sp>
          <p:nvSpPr>
            <p:cNvPr id="4" name="矩形 3"/>
            <p:cNvSpPr/>
            <p:nvPr/>
          </p:nvSpPr>
          <p:spPr>
            <a:xfrm>
              <a:off x="5477755" y="3069542"/>
              <a:ext cx="1576186" cy="1208594"/>
            </a:xfrm>
            <a:prstGeom prst="rect">
              <a:avLst/>
            </a:prstGeom>
          </p:spPr>
          <p:txBody>
            <a:bodyPr wrap="none">
              <a:spAutoFit/>
            </a:bodyPr>
            <a:lstStyle/>
            <a:p>
              <a:pPr algn="ctr"/>
              <a:r>
                <a:rPr lang="en-US" altLang="zh-CN" sz="6000" b="1" dirty="0">
                  <a:solidFill>
                    <a:schemeClr val="tx1">
                      <a:lumMod val="85000"/>
                      <a:lumOff val="15000"/>
                    </a:schemeClr>
                  </a:solidFill>
                  <a:cs typeface="+mn-ea"/>
                  <a:sym typeface="+mn-lt"/>
                </a:rPr>
                <a:t>90</a:t>
              </a:r>
              <a:r>
                <a:rPr lang="en-US" altLang="zh-CN" sz="1600" b="1" dirty="0">
                  <a:solidFill>
                    <a:schemeClr val="tx1">
                      <a:lumMod val="85000"/>
                      <a:lumOff val="15000"/>
                    </a:schemeClr>
                  </a:solidFill>
                  <a:cs typeface="+mn-ea"/>
                  <a:sym typeface="+mn-lt"/>
                </a:rPr>
                <a:t>%</a:t>
              </a:r>
              <a:endParaRPr lang="zh-CN" altLang="en-US" sz="2400" b="1" dirty="0">
                <a:solidFill>
                  <a:schemeClr val="tx1">
                    <a:lumMod val="85000"/>
                    <a:lumOff val="15000"/>
                  </a:schemeClr>
                </a:solidFill>
                <a:cs typeface="+mn-ea"/>
                <a:sym typeface="+mn-lt"/>
              </a:endParaRPr>
            </a:p>
          </p:txBody>
        </p:sp>
      </p:grpSp>
      <p:grpSp>
        <p:nvGrpSpPr>
          <p:cNvPr id="5" name="组合 4"/>
          <p:cNvGrpSpPr/>
          <p:nvPr/>
        </p:nvGrpSpPr>
        <p:grpSpPr>
          <a:xfrm>
            <a:off x="1765765" y="2037012"/>
            <a:ext cx="2873967" cy="2305293"/>
            <a:chOff x="695400" y="2132856"/>
            <a:chExt cx="3420342" cy="2743200"/>
          </a:xfrm>
        </p:grpSpPr>
        <p:graphicFrame>
          <p:nvGraphicFramePr>
            <p:cNvPr id="6" name="图表 5"/>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p:cNvSpPr/>
            <p:nvPr/>
          </p:nvSpPr>
          <p:spPr>
            <a:xfrm>
              <a:off x="1752890" y="3031443"/>
              <a:ext cx="1576186" cy="1208595"/>
            </a:xfrm>
            <a:prstGeom prst="rect">
              <a:avLst/>
            </a:prstGeom>
          </p:spPr>
          <p:txBody>
            <a:bodyPr wrap="none">
              <a:spAutoFit/>
            </a:bodyPr>
            <a:lstStyle/>
            <a:p>
              <a:pPr algn="ctr"/>
              <a:r>
                <a:rPr lang="en-US" altLang="zh-CN" sz="6000" b="1" dirty="0">
                  <a:solidFill>
                    <a:schemeClr val="tx1">
                      <a:lumMod val="85000"/>
                      <a:lumOff val="15000"/>
                    </a:schemeClr>
                  </a:solidFill>
                  <a:cs typeface="+mn-ea"/>
                  <a:sym typeface="+mn-lt"/>
                </a:rPr>
                <a:t>50</a:t>
              </a:r>
              <a:r>
                <a:rPr lang="en-US" altLang="zh-CN" sz="1600" b="1" dirty="0">
                  <a:solidFill>
                    <a:schemeClr val="tx1">
                      <a:lumMod val="85000"/>
                      <a:lumOff val="15000"/>
                    </a:schemeClr>
                  </a:solidFill>
                  <a:cs typeface="+mn-ea"/>
                  <a:sym typeface="+mn-lt"/>
                </a:rPr>
                <a:t>%</a:t>
              </a:r>
              <a:endParaRPr lang="zh-CN" altLang="en-US" sz="2400" b="1" dirty="0">
                <a:solidFill>
                  <a:schemeClr val="tx1">
                    <a:lumMod val="85000"/>
                    <a:lumOff val="15000"/>
                  </a:schemeClr>
                </a:solidFill>
                <a:cs typeface="+mn-ea"/>
                <a:sym typeface="+mn-lt"/>
              </a:endParaRPr>
            </a:p>
          </p:txBody>
        </p:sp>
      </p:grpSp>
      <p:grpSp>
        <p:nvGrpSpPr>
          <p:cNvPr id="8" name="组合 7"/>
          <p:cNvGrpSpPr/>
          <p:nvPr/>
        </p:nvGrpSpPr>
        <p:grpSpPr>
          <a:xfrm>
            <a:off x="6691198" y="2012347"/>
            <a:ext cx="3841656" cy="2305295"/>
            <a:chOff x="7392144" y="2190750"/>
            <a:chExt cx="4572000" cy="2743200"/>
          </a:xfrm>
        </p:grpSpPr>
        <p:graphicFrame>
          <p:nvGraphicFramePr>
            <p:cNvPr id="9" name="图表 8"/>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a:off x="9015959" y="2992915"/>
              <a:ext cx="1576186" cy="1208594"/>
            </a:xfrm>
            <a:prstGeom prst="rect">
              <a:avLst/>
            </a:prstGeom>
          </p:spPr>
          <p:txBody>
            <a:bodyPr wrap="none">
              <a:spAutoFit/>
            </a:bodyPr>
            <a:lstStyle/>
            <a:p>
              <a:pPr algn="ctr"/>
              <a:r>
                <a:rPr lang="en-US" altLang="zh-CN" sz="6000" b="1" dirty="0">
                  <a:solidFill>
                    <a:schemeClr val="tx1">
                      <a:lumMod val="85000"/>
                      <a:lumOff val="15000"/>
                    </a:schemeClr>
                  </a:solidFill>
                  <a:cs typeface="+mn-ea"/>
                  <a:sym typeface="+mn-lt"/>
                </a:rPr>
                <a:t>23</a:t>
              </a:r>
              <a:r>
                <a:rPr lang="en-US" altLang="zh-CN" sz="1600" b="1" dirty="0">
                  <a:solidFill>
                    <a:schemeClr val="tx1">
                      <a:lumMod val="85000"/>
                      <a:lumOff val="15000"/>
                    </a:schemeClr>
                  </a:solidFill>
                  <a:cs typeface="+mn-ea"/>
                  <a:sym typeface="+mn-lt"/>
                </a:rPr>
                <a:t>%</a:t>
              </a:r>
              <a:endParaRPr lang="zh-CN" altLang="en-US" sz="2400" b="1" dirty="0">
                <a:solidFill>
                  <a:schemeClr val="tx1">
                    <a:lumMod val="85000"/>
                    <a:lumOff val="15000"/>
                  </a:schemeClr>
                </a:solidFill>
                <a:cs typeface="+mn-ea"/>
                <a:sym typeface="+mn-lt"/>
              </a:endParaRPr>
            </a:p>
          </p:txBody>
        </p:sp>
      </p:grpSp>
      <p:grpSp>
        <p:nvGrpSpPr>
          <p:cNvPr id="11" name="组合 10"/>
          <p:cNvGrpSpPr/>
          <p:nvPr/>
        </p:nvGrpSpPr>
        <p:grpSpPr>
          <a:xfrm>
            <a:off x="1993404" y="4417493"/>
            <a:ext cx="2581945" cy="1219752"/>
            <a:chOff x="1494651" y="3223483"/>
            <a:chExt cx="1936711" cy="914814"/>
          </a:xfrm>
        </p:grpSpPr>
        <p:sp>
          <p:nvSpPr>
            <p:cNvPr id="12"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cs typeface="+mn-ea"/>
                  <a:sym typeface="+mn-lt"/>
                </a:rPr>
                <a:t>编辑数据比例点击数据，右键，编辑数据，输入数据即可</a:t>
              </a:r>
              <a:endParaRPr lang="en-US" altLang="zh-CN" sz="1200" dirty="0">
                <a:solidFill>
                  <a:schemeClr val="tx1">
                    <a:lumMod val="50000"/>
                    <a:lumOff val="50000"/>
                  </a:schemeClr>
                </a:solidFill>
                <a:cs typeface="+mn-ea"/>
                <a:sym typeface="+mn-lt"/>
              </a:endParaRPr>
            </a:p>
          </p:txBody>
        </p:sp>
        <p:sp>
          <p:nvSpPr>
            <p:cNvPr id="13" name="文本框 15"/>
            <p:cNvSpPr txBox="1"/>
            <p:nvPr/>
          </p:nvSpPr>
          <p:spPr>
            <a:xfrm>
              <a:off x="1494651" y="3223483"/>
              <a:ext cx="1936711" cy="271228"/>
            </a:xfrm>
            <a:prstGeom prst="rect">
              <a:avLst/>
            </a:prstGeom>
            <a:noFill/>
          </p:spPr>
          <p:txBody>
            <a:bodyPr wrap="square" lIns="68580" tIns="34290" rIns="68580" bIns="34290" rtlCol="0">
              <a:spAutoFit/>
            </a:bodyPr>
            <a:lstStyle/>
            <a:p>
              <a:r>
                <a:rPr lang="zh-CN" altLang="en-US" sz="1900" b="1" dirty="0">
                  <a:solidFill>
                    <a:schemeClr val="tx2"/>
                  </a:solidFill>
                  <a:cs typeface="+mn-ea"/>
                  <a:sym typeface="+mn-lt"/>
                </a:rPr>
                <a:t>销售量全年提高</a:t>
              </a:r>
              <a:r>
                <a:rPr lang="en-US" altLang="zh-CN" sz="1900" b="1" dirty="0">
                  <a:solidFill>
                    <a:schemeClr val="tx2"/>
                  </a:solidFill>
                  <a:cs typeface="+mn-ea"/>
                  <a:sym typeface="+mn-lt"/>
                </a:rPr>
                <a:t>50%</a:t>
              </a:r>
              <a:endParaRPr lang="zh-CN" altLang="en-US" sz="1900" b="1" dirty="0">
                <a:solidFill>
                  <a:schemeClr val="tx2"/>
                </a:solidFill>
                <a:cs typeface="+mn-ea"/>
                <a:sym typeface="+mn-lt"/>
              </a:endParaRPr>
            </a:p>
          </p:txBody>
        </p:sp>
      </p:grpSp>
      <p:grpSp>
        <p:nvGrpSpPr>
          <p:cNvPr id="14" name="组合 13"/>
          <p:cNvGrpSpPr/>
          <p:nvPr/>
        </p:nvGrpSpPr>
        <p:grpSpPr>
          <a:xfrm>
            <a:off x="4918121" y="4417493"/>
            <a:ext cx="2581945" cy="1219752"/>
            <a:chOff x="3688474" y="3223483"/>
            <a:chExt cx="1936711" cy="914814"/>
          </a:xfrm>
        </p:grpSpPr>
        <p:sp>
          <p:nvSpPr>
            <p:cNvPr id="15"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cs typeface="+mn-ea"/>
                  <a:sym typeface="+mn-lt"/>
                </a:rPr>
                <a:t>编辑数据比例点击数据，右键，编辑数据，输入数据即可</a:t>
              </a:r>
              <a:endParaRPr lang="en-US" altLang="zh-CN" sz="1200" dirty="0">
                <a:solidFill>
                  <a:schemeClr val="tx1">
                    <a:lumMod val="50000"/>
                    <a:lumOff val="50000"/>
                  </a:schemeClr>
                </a:solidFill>
                <a:cs typeface="+mn-ea"/>
                <a:sym typeface="+mn-lt"/>
              </a:endParaRPr>
            </a:p>
          </p:txBody>
        </p:sp>
        <p:sp>
          <p:nvSpPr>
            <p:cNvPr id="16" name="文本框 17"/>
            <p:cNvSpPr txBox="1"/>
            <p:nvPr/>
          </p:nvSpPr>
          <p:spPr>
            <a:xfrm>
              <a:off x="3688474" y="3223483"/>
              <a:ext cx="1936711" cy="271228"/>
            </a:xfrm>
            <a:prstGeom prst="rect">
              <a:avLst/>
            </a:prstGeom>
            <a:noFill/>
          </p:spPr>
          <p:txBody>
            <a:bodyPr wrap="square" lIns="68580" tIns="34290" rIns="68580" bIns="34290" rtlCol="0">
              <a:spAutoFit/>
            </a:bodyPr>
            <a:lstStyle/>
            <a:p>
              <a:r>
                <a:rPr lang="zh-CN" altLang="en-US" sz="1900" b="1" dirty="0">
                  <a:solidFill>
                    <a:schemeClr val="accent2"/>
                  </a:solidFill>
                  <a:cs typeface="+mn-ea"/>
                  <a:sym typeface="+mn-lt"/>
                </a:rPr>
                <a:t>签约成功率达</a:t>
              </a:r>
              <a:r>
                <a:rPr lang="en-US" altLang="zh-CN" sz="1900" b="1" dirty="0">
                  <a:solidFill>
                    <a:schemeClr val="accent2"/>
                  </a:solidFill>
                  <a:cs typeface="+mn-ea"/>
                  <a:sym typeface="+mn-lt"/>
                </a:rPr>
                <a:t>90%</a:t>
              </a:r>
              <a:endParaRPr lang="zh-CN" altLang="en-US" sz="1900" b="1" dirty="0">
                <a:solidFill>
                  <a:schemeClr val="accent2"/>
                </a:solidFill>
                <a:cs typeface="+mn-ea"/>
                <a:sym typeface="+mn-lt"/>
              </a:endParaRPr>
            </a:p>
          </p:txBody>
        </p:sp>
      </p:grpSp>
      <p:grpSp>
        <p:nvGrpSpPr>
          <p:cNvPr id="17" name="组合 16"/>
          <p:cNvGrpSpPr/>
          <p:nvPr/>
        </p:nvGrpSpPr>
        <p:grpSpPr>
          <a:xfrm>
            <a:off x="7842837" y="4417493"/>
            <a:ext cx="2669081" cy="1219752"/>
            <a:chOff x="5882297" y="3223483"/>
            <a:chExt cx="2002071" cy="914814"/>
          </a:xfrm>
        </p:grpSpPr>
        <p:sp>
          <p:nvSpPr>
            <p:cNvPr id="18"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50000"/>
                      <a:lumOff val="50000"/>
                    </a:schemeClr>
                  </a:solidFill>
                  <a:cs typeface="+mn-ea"/>
                  <a:sym typeface="+mn-lt"/>
                </a:rPr>
                <a:t>编辑数据比例点击数据，右键，编辑数据，输入数据即可</a:t>
              </a:r>
              <a:endParaRPr lang="en-US" altLang="zh-CN" sz="1200" dirty="0">
                <a:solidFill>
                  <a:schemeClr val="tx1">
                    <a:lumMod val="50000"/>
                    <a:lumOff val="50000"/>
                  </a:schemeClr>
                </a:solidFill>
                <a:cs typeface="+mn-ea"/>
                <a:sym typeface="+mn-lt"/>
              </a:endParaRPr>
            </a:p>
          </p:txBody>
        </p:sp>
        <p:sp>
          <p:nvSpPr>
            <p:cNvPr id="19" name="文本框 19"/>
            <p:cNvSpPr txBox="1"/>
            <p:nvPr/>
          </p:nvSpPr>
          <p:spPr>
            <a:xfrm>
              <a:off x="5882297" y="3223483"/>
              <a:ext cx="2002071" cy="271228"/>
            </a:xfrm>
            <a:prstGeom prst="rect">
              <a:avLst/>
            </a:prstGeom>
            <a:noFill/>
          </p:spPr>
          <p:txBody>
            <a:bodyPr wrap="square" lIns="68580" tIns="34290" rIns="68580" bIns="34290" rtlCol="0">
              <a:spAutoFit/>
            </a:bodyPr>
            <a:lstStyle/>
            <a:p>
              <a:r>
                <a:rPr lang="zh-CN" altLang="en-US" sz="1900" b="1" dirty="0">
                  <a:solidFill>
                    <a:schemeClr val="accent3"/>
                  </a:solidFill>
                  <a:cs typeface="+mn-ea"/>
                  <a:sym typeface="+mn-lt"/>
                </a:rPr>
                <a:t>公司利润提高</a:t>
              </a:r>
              <a:r>
                <a:rPr lang="en-US" altLang="zh-CN" sz="1900" b="1" dirty="0">
                  <a:solidFill>
                    <a:schemeClr val="accent3"/>
                  </a:solidFill>
                  <a:cs typeface="+mn-ea"/>
                  <a:sym typeface="+mn-lt"/>
                </a:rPr>
                <a:t>23%</a:t>
              </a:r>
              <a:endParaRPr lang="zh-CN" altLang="en-US" sz="1900" b="1" dirty="0">
                <a:solidFill>
                  <a:schemeClr val="accent3"/>
                </a:solidFill>
                <a:cs typeface="+mn-ea"/>
                <a:sym typeface="+mn-lt"/>
              </a:endParaRPr>
            </a:p>
          </p:txBody>
        </p:sp>
      </p:grpSp>
      <p:sp>
        <p:nvSpPr>
          <p:cNvPr id="21" name="标题 20"/>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48950"/>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rPr>
              <a:t>年度工作概述</a:t>
            </a:r>
            <a:endParaRPr lang="zh-CN" altLang="en-US" sz="4800" b="1" dirty="0">
              <a:ln w="6350">
                <a:noFill/>
              </a:ln>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3" name="矩形 2"/>
          <p:cNvSpPr/>
          <p:nvPr/>
        </p:nvSpPr>
        <p:spPr>
          <a:xfrm>
            <a:off x="3419167" y="3162778"/>
            <a:ext cx="4227439" cy="584775"/>
          </a:xfrm>
          <a:prstGeom prst="rect">
            <a:avLst/>
          </a:prstGeom>
        </p:spPr>
        <p:txBody>
          <a:bodyPr wrap="none">
            <a:spAutoFit/>
          </a:bodyPr>
          <a:lstStyle/>
          <a:p>
            <a:r>
              <a:rPr lang="en-US" altLang="zh-CN" sz="3200" dirty="0">
                <a:solidFill>
                  <a:srgbClr val="3855A3"/>
                </a:solidFill>
                <a:latin typeface="方正细谭黑简体" panose="02000000000000000000" pitchFamily="2" charset="-122"/>
                <a:ea typeface="方正细谭黑简体" panose="02000000000000000000" pitchFamily="2" charset="-122"/>
                <a:cs typeface="+mn-ea"/>
                <a:sym typeface="+mn-lt"/>
              </a:rPr>
              <a:t>Fill in the title here</a:t>
            </a:r>
            <a:endParaRPr lang="zh-CN" altLang="en-US" sz="320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sp>
        <p:nvSpPr>
          <p:cNvPr id="4" name="标题层"/>
          <p:cNvSpPr txBox="1"/>
          <p:nvPr/>
        </p:nvSpPr>
        <p:spPr bwMode="auto">
          <a:xfrm>
            <a:off x="6761585" y="1748375"/>
            <a:ext cx="2021630" cy="1733680"/>
          </a:xfrm>
          <a:prstGeom prst="rect">
            <a:avLst/>
          </a:prstGeom>
          <a:noFill/>
          <a:effectLst/>
        </p:spPr>
        <p:txBody>
          <a:bodyPr wrap="square">
            <a:spAutoFit/>
          </a:bodyPr>
          <a:lstStyle/>
          <a:p>
            <a:pPr defTabSz="1218565">
              <a:defRPr/>
            </a:pPr>
            <a:r>
              <a:rPr lang="en-US" altLang="zh-CN" sz="10665" kern="0" dirty="0">
                <a:solidFill>
                  <a:srgbClr val="3855A3"/>
                </a:solidFill>
                <a:latin typeface="方正细谭黑简体" panose="02000000000000000000" pitchFamily="2" charset="-122"/>
                <a:ea typeface="方正细谭黑简体" panose="02000000000000000000" pitchFamily="2" charset="-122"/>
                <a:cs typeface="+mn-ea"/>
                <a:sym typeface="+mn-lt"/>
              </a:rPr>
              <a:t>01</a:t>
            </a:r>
            <a:endParaRPr lang="zh-CN" altLang="en-US" sz="10665" kern="0" dirty="0">
              <a:solidFill>
                <a:srgbClr val="3855A3"/>
              </a:solidFill>
              <a:latin typeface="方正细谭黑简体" panose="02000000000000000000" pitchFamily="2" charset="-122"/>
              <a:ea typeface="方正细谭黑简体" panose="02000000000000000000" pitchFamily="2" charset="-122"/>
              <a:cs typeface="+mn-ea"/>
              <a:sym typeface="+mn-lt"/>
            </a:endParaRPr>
          </a:p>
        </p:txBody>
      </p:sp>
      <p:pic>
        <p:nvPicPr>
          <p:cNvPr id="5" name="图片 4"/>
          <p:cNvPicPr>
            <a:picLocks noChangeAspect="1"/>
          </p:cNvPicPr>
          <p:nvPr/>
        </p:nvPicPr>
        <p:blipFill>
          <a:blip r:embed="rId1" cstate="screen"/>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30"/>
          <p:cNvSpPr/>
          <p:nvPr/>
        </p:nvSpPr>
        <p:spPr bwMode="auto">
          <a:xfrm rot="4320000">
            <a:off x="4202176" y="767369"/>
            <a:ext cx="1721509" cy="3155692"/>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tx2"/>
          </a:solidFill>
          <a:ln>
            <a:noFill/>
          </a:ln>
        </p:spPr>
        <p:txBody>
          <a:bodyPr vert="horz" wrap="square" lIns="121908" tIns="60954" rIns="121908" bIns="60954" numCol="1" anchor="t" anchorCtr="0" compatLnSpc="1"/>
          <a:lstStyle/>
          <a:p>
            <a:endParaRPr lang="zh-CN" altLang="en-US">
              <a:cs typeface="+mn-ea"/>
              <a:sym typeface="+mn-lt"/>
            </a:endParaRPr>
          </a:p>
        </p:txBody>
      </p:sp>
      <p:sp>
        <p:nvSpPr>
          <p:cNvPr id="24" name="文本框 106"/>
          <p:cNvSpPr txBox="1"/>
          <p:nvPr/>
        </p:nvSpPr>
        <p:spPr>
          <a:xfrm>
            <a:off x="1423973" y="1316766"/>
            <a:ext cx="2031307" cy="398689"/>
          </a:xfrm>
          <a:prstGeom prst="rect">
            <a:avLst/>
          </a:prstGeom>
          <a:noFill/>
        </p:spPr>
        <p:txBody>
          <a:bodyPr wrap="none" lIns="91431" tIns="45715" rIns="91431" bIns="45715" rtlCol="0">
            <a:spAutoFit/>
          </a:bodyPr>
          <a:lstStyle/>
          <a:p>
            <a:pPr>
              <a:lnSpc>
                <a:spcPct val="121000"/>
              </a:lnSpc>
              <a:spcAft>
                <a:spcPts val="800"/>
              </a:spcAft>
            </a:pPr>
            <a:r>
              <a:rPr lang="zh-CN" altLang="en-US">
                <a:cs typeface="+mn-ea"/>
                <a:sym typeface="+mn-lt"/>
              </a:rPr>
              <a:t>这里输入您的文字</a:t>
            </a:r>
            <a:endParaRPr lang="en-US" altLang="zh-CN">
              <a:cs typeface="+mn-ea"/>
              <a:sym typeface="+mn-lt"/>
            </a:endParaRPr>
          </a:p>
        </p:txBody>
      </p:sp>
      <p:sp>
        <p:nvSpPr>
          <p:cNvPr id="25" name="Freeform 3824"/>
          <p:cNvSpPr/>
          <p:nvPr/>
        </p:nvSpPr>
        <p:spPr bwMode="auto">
          <a:xfrm>
            <a:off x="1298484" y="4049648"/>
            <a:ext cx="2772022" cy="486384"/>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w="12700">
            <a:solidFill>
              <a:schemeClr val="bg1">
                <a:lumMod val="50000"/>
              </a:schemeClr>
            </a:solidFill>
          </a:ln>
        </p:spPr>
        <p:txBody>
          <a:bodyPr vert="horz" wrap="square" lIns="91431" tIns="45715" rIns="91431" bIns="45715" numCol="1" anchor="t" anchorCtr="0" compatLnSpc="1"/>
          <a:lstStyle/>
          <a:p>
            <a:endParaRPr lang="zh-CN" altLang="en-US">
              <a:cs typeface="+mn-ea"/>
              <a:sym typeface="+mn-lt"/>
            </a:endParaRPr>
          </a:p>
        </p:txBody>
      </p:sp>
      <p:sp>
        <p:nvSpPr>
          <p:cNvPr id="26" name="Freeform 3824"/>
          <p:cNvSpPr/>
          <p:nvPr/>
        </p:nvSpPr>
        <p:spPr bwMode="auto">
          <a:xfrm>
            <a:off x="1521320" y="1979807"/>
            <a:ext cx="3141027" cy="450831"/>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w="12700">
            <a:solidFill>
              <a:schemeClr val="bg1">
                <a:lumMod val="50000"/>
              </a:schemeClr>
            </a:solidFill>
          </a:ln>
        </p:spPr>
        <p:txBody>
          <a:bodyPr vert="horz" wrap="square" lIns="91431" tIns="45715" rIns="91431" bIns="45715" numCol="1" anchor="t" anchorCtr="0" compatLnSpc="1"/>
          <a:lstStyle/>
          <a:p>
            <a:endParaRPr lang="zh-CN" altLang="en-US">
              <a:cs typeface="+mn-ea"/>
              <a:sym typeface="+mn-lt"/>
            </a:endParaRPr>
          </a:p>
        </p:txBody>
      </p:sp>
      <p:sp>
        <p:nvSpPr>
          <p:cNvPr id="27" name="文本框 109"/>
          <p:cNvSpPr txBox="1"/>
          <p:nvPr/>
        </p:nvSpPr>
        <p:spPr>
          <a:xfrm>
            <a:off x="1172057" y="3485713"/>
            <a:ext cx="2031307" cy="398689"/>
          </a:xfrm>
          <a:prstGeom prst="rect">
            <a:avLst/>
          </a:prstGeom>
          <a:noFill/>
        </p:spPr>
        <p:txBody>
          <a:bodyPr wrap="none" lIns="91431" tIns="45715" rIns="91431" bIns="45715" rtlCol="0">
            <a:spAutoFit/>
          </a:bodyPr>
          <a:lstStyle/>
          <a:p>
            <a:pPr>
              <a:lnSpc>
                <a:spcPct val="121000"/>
              </a:lnSpc>
              <a:spcAft>
                <a:spcPts val="800"/>
              </a:spcAft>
            </a:pPr>
            <a:r>
              <a:rPr lang="zh-CN" altLang="en-US">
                <a:cs typeface="+mn-ea"/>
                <a:sym typeface="+mn-lt"/>
              </a:rPr>
              <a:t>这里输入您的文字</a:t>
            </a:r>
            <a:endParaRPr lang="en-US" altLang="zh-CN">
              <a:cs typeface="+mn-ea"/>
              <a:sym typeface="+mn-lt"/>
            </a:endParaRPr>
          </a:p>
        </p:txBody>
      </p:sp>
      <p:sp>
        <p:nvSpPr>
          <p:cNvPr id="28" name="Freeform 3824"/>
          <p:cNvSpPr/>
          <p:nvPr/>
        </p:nvSpPr>
        <p:spPr bwMode="auto">
          <a:xfrm flipH="1" flipV="1">
            <a:off x="6700019" y="5541237"/>
            <a:ext cx="3273451"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1248 w 14292"/>
              <a:gd name="connsiteY0" fmla="*/ 0 h 10000"/>
              <a:gd name="connsiteX1" fmla="*/ 4292 w 14292"/>
              <a:gd name="connsiteY1" fmla="*/ 0 h 10000"/>
              <a:gd name="connsiteX2" fmla="*/ 0 w 14292"/>
              <a:gd name="connsiteY2" fmla="*/ 124 h 10000"/>
              <a:gd name="connsiteX3" fmla="*/ 11224 w 14292"/>
              <a:gd name="connsiteY3" fmla="*/ 124 h 10000"/>
              <a:gd name="connsiteX4" fmla="*/ 14254 w 14292"/>
              <a:gd name="connsiteY4" fmla="*/ 10000 h 10000"/>
              <a:gd name="connsiteX5" fmla="*/ 14292 w 14292"/>
              <a:gd name="connsiteY5" fmla="*/ 9938 h 10000"/>
              <a:gd name="connsiteX6" fmla="*/ 11248 w 142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92" h="10000">
                <a:moveTo>
                  <a:pt x="11248" y="0"/>
                </a:moveTo>
                <a:lnTo>
                  <a:pt x="4292" y="0"/>
                </a:lnTo>
                <a:lnTo>
                  <a:pt x="0" y="124"/>
                </a:lnTo>
                <a:lnTo>
                  <a:pt x="11224" y="124"/>
                </a:lnTo>
                <a:lnTo>
                  <a:pt x="14254" y="10000"/>
                </a:lnTo>
                <a:cubicBezTo>
                  <a:pt x="14267" y="9979"/>
                  <a:pt x="14279" y="9959"/>
                  <a:pt x="14292" y="9938"/>
                </a:cubicBezTo>
                <a:lnTo>
                  <a:pt x="11248" y="0"/>
                </a:lnTo>
                <a:close/>
              </a:path>
            </a:pathLst>
          </a:custGeom>
          <a:solidFill>
            <a:srgbClr val="CC4209"/>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cs typeface="+mn-ea"/>
              <a:sym typeface="+mn-lt"/>
            </a:endParaRPr>
          </a:p>
        </p:txBody>
      </p:sp>
      <p:sp>
        <p:nvSpPr>
          <p:cNvPr id="29" name="文本框 111"/>
          <p:cNvSpPr txBox="1"/>
          <p:nvPr/>
        </p:nvSpPr>
        <p:spPr>
          <a:xfrm>
            <a:off x="7433892" y="5670002"/>
            <a:ext cx="2031307" cy="398689"/>
          </a:xfrm>
          <a:prstGeom prst="rect">
            <a:avLst/>
          </a:prstGeom>
          <a:noFill/>
        </p:spPr>
        <p:txBody>
          <a:bodyPr wrap="none" lIns="91431" tIns="45715" rIns="91431" bIns="45715" rtlCol="0">
            <a:spAutoFit/>
          </a:bodyPr>
          <a:lstStyle/>
          <a:p>
            <a:pPr>
              <a:lnSpc>
                <a:spcPct val="121000"/>
              </a:lnSpc>
              <a:spcAft>
                <a:spcPts val="800"/>
              </a:spcAft>
            </a:pPr>
            <a:r>
              <a:rPr lang="zh-CN" altLang="en-US">
                <a:cs typeface="+mn-ea"/>
                <a:sym typeface="+mn-lt"/>
              </a:rPr>
              <a:t>这里输入您的文字</a:t>
            </a:r>
            <a:endParaRPr lang="en-US" altLang="zh-CN">
              <a:cs typeface="+mn-ea"/>
              <a:sym typeface="+mn-lt"/>
            </a:endParaRPr>
          </a:p>
        </p:txBody>
      </p:sp>
      <p:sp>
        <p:nvSpPr>
          <p:cNvPr id="30" name="Freeform 3824"/>
          <p:cNvSpPr/>
          <p:nvPr/>
        </p:nvSpPr>
        <p:spPr bwMode="auto">
          <a:xfrm flipH="1" flipV="1">
            <a:off x="8125511" y="3621023"/>
            <a:ext cx="3181835"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0848 w 13892"/>
              <a:gd name="connsiteY0" fmla="*/ 0 h 10000"/>
              <a:gd name="connsiteX1" fmla="*/ 3892 w 13892"/>
              <a:gd name="connsiteY1" fmla="*/ 0 h 10000"/>
              <a:gd name="connsiteX2" fmla="*/ 0 w 13892"/>
              <a:gd name="connsiteY2" fmla="*/ 124 h 10000"/>
              <a:gd name="connsiteX3" fmla="*/ 10824 w 13892"/>
              <a:gd name="connsiteY3" fmla="*/ 124 h 10000"/>
              <a:gd name="connsiteX4" fmla="*/ 13854 w 13892"/>
              <a:gd name="connsiteY4" fmla="*/ 10000 h 10000"/>
              <a:gd name="connsiteX5" fmla="*/ 13892 w 13892"/>
              <a:gd name="connsiteY5" fmla="*/ 9938 h 10000"/>
              <a:gd name="connsiteX6" fmla="*/ 10848 w 138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2" h="10000">
                <a:moveTo>
                  <a:pt x="10848" y="0"/>
                </a:moveTo>
                <a:lnTo>
                  <a:pt x="3892" y="0"/>
                </a:lnTo>
                <a:lnTo>
                  <a:pt x="0" y="124"/>
                </a:lnTo>
                <a:lnTo>
                  <a:pt x="10824" y="124"/>
                </a:lnTo>
                <a:lnTo>
                  <a:pt x="13854" y="10000"/>
                </a:lnTo>
                <a:cubicBezTo>
                  <a:pt x="13867" y="9979"/>
                  <a:pt x="13879" y="9959"/>
                  <a:pt x="13892" y="9938"/>
                </a:cubicBezTo>
                <a:lnTo>
                  <a:pt x="10848" y="0"/>
                </a:lnTo>
                <a:close/>
              </a:path>
            </a:pathLst>
          </a:custGeom>
          <a:solidFill>
            <a:srgbClr val="A11B5A"/>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cs typeface="+mn-ea"/>
              <a:sym typeface="+mn-lt"/>
            </a:endParaRPr>
          </a:p>
        </p:txBody>
      </p:sp>
      <p:sp>
        <p:nvSpPr>
          <p:cNvPr id="31" name="文本框 113"/>
          <p:cNvSpPr txBox="1"/>
          <p:nvPr/>
        </p:nvSpPr>
        <p:spPr>
          <a:xfrm>
            <a:off x="8783951" y="3813044"/>
            <a:ext cx="2031307" cy="398689"/>
          </a:xfrm>
          <a:prstGeom prst="rect">
            <a:avLst/>
          </a:prstGeom>
          <a:noFill/>
        </p:spPr>
        <p:txBody>
          <a:bodyPr wrap="none" lIns="91431" tIns="45715" rIns="91431" bIns="45715" rtlCol="0">
            <a:spAutoFit/>
          </a:bodyPr>
          <a:lstStyle/>
          <a:p>
            <a:pPr>
              <a:lnSpc>
                <a:spcPct val="121000"/>
              </a:lnSpc>
              <a:spcAft>
                <a:spcPts val="800"/>
              </a:spcAft>
            </a:pPr>
            <a:r>
              <a:rPr lang="zh-CN" altLang="en-US">
                <a:cs typeface="+mn-ea"/>
                <a:sym typeface="+mn-lt"/>
              </a:rPr>
              <a:t>这里输入您的文字</a:t>
            </a:r>
            <a:endParaRPr lang="en-US" altLang="zh-CN">
              <a:cs typeface="+mn-ea"/>
              <a:sym typeface="+mn-lt"/>
            </a:endParaRPr>
          </a:p>
        </p:txBody>
      </p:sp>
      <p:sp>
        <p:nvSpPr>
          <p:cNvPr id="32" name="Freeform 3824"/>
          <p:cNvSpPr/>
          <p:nvPr/>
        </p:nvSpPr>
        <p:spPr bwMode="auto">
          <a:xfrm flipH="1">
            <a:off x="7147891" y="1383693"/>
            <a:ext cx="3159094" cy="596112"/>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2405 w 15449"/>
              <a:gd name="connsiteY0" fmla="*/ 330 h 10330"/>
              <a:gd name="connsiteX1" fmla="*/ 5449 w 15449"/>
              <a:gd name="connsiteY1" fmla="*/ 330 h 10330"/>
              <a:gd name="connsiteX2" fmla="*/ 0 w 15449"/>
              <a:gd name="connsiteY2" fmla="*/ 0 h 10330"/>
              <a:gd name="connsiteX3" fmla="*/ 12381 w 15449"/>
              <a:gd name="connsiteY3" fmla="*/ 454 h 10330"/>
              <a:gd name="connsiteX4" fmla="*/ 15411 w 15449"/>
              <a:gd name="connsiteY4" fmla="*/ 10330 h 10330"/>
              <a:gd name="connsiteX5" fmla="*/ 15449 w 15449"/>
              <a:gd name="connsiteY5" fmla="*/ 10268 h 10330"/>
              <a:gd name="connsiteX6" fmla="*/ 12405 w 15449"/>
              <a:gd name="connsiteY6" fmla="*/ 330 h 1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9" h="10330">
                <a:moveTo>
                  <a:pt x="12405" y="330"/>
                </a:moveTo>
                <a:lnTo>
                  <a:pt x="5449" y="330"/>
                </a:lnTo>
                <a:lnTo>
                  <a:pt x="0" y="0"/>
                </a:lnTo>
                <a:lnTo>
                  <a:pt x="12381" y="454"/>
                </a:lnTo>
                <a:lnTo>
                  <a:pt x="15411" y="10330"/>
                </a:lnTo>
                <a:cubicBezTo>
                  <a:pt x="15424" y="10309"/>
                  <a:pt x="15436" y="10289"/>
                  <a:pt x="15449" y="10268"/>
                </a:cubicBezTo>
                <a:lnTo>
                  <a:pt x="12405" y="330"/>
                </a:lnTo>
                <a:close/>
              </a:path>
            </a:pathLst>
          </a:custGeom>
          <a:solidFill>
            <a:srgbClr val="58B7B2"/>
          </a:solidFill>
          <a:ln w="12700">
            <a:solidFill>
              <a:schemeClr val="bg1">
                <a:lumMod val="50000"/>
              </a:schemeClr>
            </a:solidFill>
          </a:ln>
        </p:spPr>
        <p:txBody>
          <a:bodyPr vert="horz" wrap="square" lIns="91431" tIns="45715" rIns="91431" bIns="45715" numCol="1" anchor="t" anchorCtr="0" compatLnSpc="1"/>
          <a:lstStyle/>
          <a:p>
            <a:endParaRPr lang="zh-CN" altLang="en-US">
              <a:cs typeface="+mn-ea"/>
              <a:sym typeface="+mn-lt"/>
            </a:endParaRPr>
          </a:p>
        </p:txBody>
      </p:sp>
      <p:sp>
        <p:nvSpPr>
          <p:cNvPr id="33" name="文本框 115"/>
          <p:cNvSpPr txBox="1"/>
          <p:nvPr/>
        </p:nvSpPr>
        <p:spPr>
          <a:xfrm>
            <a:off x="7772200" y="815945"/>
            <a:ext cx="2031307" cy="398689"/>
          </a:xfrm>
          <a:prstGeom prst="rect">
            <a:avLst/>
          </a:prstGeom>
          <a:noFill/>
        </p:spPr>
        <p:txBody>
          <a:bodyPr wrap="none" lIns="91431" tIns="45715" rIns="91431" bIns="45715" rtlCol="0">
            <a:spAutoFit/>
          </a:bodyPr>
          <a:lstStyle/>
          <a:p>
            <a:pPr>
              <a:lnSpc>
                <a:spcPct val="121000"/>
              </a:lnSpc>
              <a:spcAft>
                <a:spcPts val="800"/>
              </a:spcAft>
            </a:pPr>
            <a:r>
              <a:rPr lang="zh-CN" altLang="en-US">
                <a:cs typeface="+mn-ea"/>
                <a:sym typeface="+mn-lt"/>
              </a:rPr>
              <a:t>这里输入您的文字</a:t>
            </a:r>
            <a:endParaRPr lang="en-US" altLang="zh-CN">
              <a:cs typeface="+mn-ea"/>
              <a:sym typeface="+mn-lt"/>
            </a:endParaRPr>
          </a:p>
        </p:txBody>
      </p:sp>
      <p:sp>
        <p:nvSpPr>
          <p:cNvPr id="34" name="Freeform 29"/>
          <p:cNvSpPr>
            <a:spLocks noEditPoints="1"/>
          </p:cNvSpPr>
          <p:nvPr/>
        </p:nvSpPr>
        <p:spPr bwMode="auto">
          <a:xfrm>
            <a:off x="5345372" y="2794755"/>
            <a:ext cx="1442459" cy="153852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lumMod val="50000"/>
            </a:schemeClr>
          </a:solidFill>
          <a:ln>
            <a:noFill/>
          </a:ln>
        </p:spPr>
        <p:txBody>
          <a:bodyPr vert="horz" wrap="square" lIns="91431" tIns="45715" rIns="91431" bIns="45715" numCol="1" anchor="t" anchorCtr="0" compatLnSpc="1"/>
          <a:lstStyle/>
          <a:p>
            <a:endParaRPr lang="zh-CN" altLang="en-US">
              <a:cs typeface="+mn-ea"/>
              <a:sym typeface="+mn-lt"/>
            </a:endParaRPr>
          </a:p>
        </p:txBody>
      </p:sp>
      <p:grpSp>
        <p:nvGrpSpPr>
          <p:cNvPr id="6" name="组合 5"/>
          <p:cNvGrpSpPr/>
          <p:nvPr/>
        </p:nvGrpSpPr>
        <p:grpSpPr>
          <a:xfrm>
            <a:off x="5376164" y="1255187"/>
            <a:ext cx="3057893" cy="1819325"/>
            <a:chOff x="4032052" y="941389"/>
            <a:chExt cx="2293718" cy="1364494"/>
          </a:xfrm>
        </p:grpSpPr>
        <p:sp>
          <p:nvSpPr>
            <p:cNvPr id="9" name="Freeform 27"/>
            <p:cNvSpPr/>
            <p:nvPr/>
          </p:nvSpPr>
          <p:spPr bwMode="auto">
            <a:xfrm>
              <a:off x="4032052" y="941389"/>
              <a:ext cx="2293718" cy="1364494"/>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8" name="文本框 100"/>
            <p:cNvSpPr txBox="1"/>
            <p:nvPr/>
          </p:nvSpPr>
          <p:spPr>
            <a:xfrm>
              <a:off x="5025072" y="1274708"/>
              <a:ext cx="613710" cy="548227"/>
            </a:xfrm>
            <a:prstGeom prst="rect">
              <a:avLst/>
            </a:prstGeom>
            <a:noFill/>
          </p:spPr>
          <p:txBody>
            <a:bodyPr wrap="none" lIns="68580" tIns="34290" rIns="68580" bIns="34290" rtlCol="0">
              <a:spAutoFit/>
            </a:bodyPr>
            <a:lstStyle/>
            <a:p>
              <a:r>
                <a:rPr lang="en-US" altLang="zh-CN" sz="4300" b="1">
                  <a:solidFill>
                    <a:schemeClr val="bg1"/>
                  </a:solidFill>
                  <a:cs typeface="+mn-ea"/>
                  <a:sym typeface="+mn-lt"/>
                </a:rPr>
                <a:t>02</a:t>
              </a:r>
              <a:endParaRPr lang="zh-CN" altLang="en-US" sz="4300" b="1" dirty="0">
                <a:solidFill>
                  <a:schemeClr val="bg1"/>
                </a:solidFill>
                <a:cs typeface="+mn-ea"/>
                <a:sym typeface="+mn-lt"/>
              </a:endParaRPr>
            </a:p>
          </p:txBody>
        </p:sp>
      </p:grpSp>
      <p:grpSp>
        <p:nvGrpSpPr>
          <p:cNvPr id="8" name="组合 7"/>
          <p:cNvGrpSpPr/>
          <p:nvPr/>
        </p:nvGrpSpPr>
        <p:grpSpPr>
          <a:xfrm>
            <a:off x="7051811" y="2194193"/>
            <a:ext cx="1519168" cy="3429977"/>
            <a:chOff x="5288951" y="1645643"/>
            <a:chExt cx="1139524" cy="2572483"/>
          </a:xfrm>
        </p:grpSpPr>
        <p:sp>
          <p:nvSpPr>
            <p:cNvPr id="10" name="Freeform 28"/>
            <p:cNvSpPr/>
            <p:nvPr/>
          </p:nvSpPr>
          <p:spPr bwMode="auto">
            <a:xfrm>
              <a:off x="5288951" y="1645643"/>
              <a:ext cx="1139524" cy="2572483"/>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文本框 100"/>
            <p:cNvSpPr txBox="1"/>
            <p:nvPr/>
          </p:nvSpPr>
          <p:spPr>
            <a:xfrm>
              <a:off x="5557572" y="2756390"/>
              <a:ext cx="613709" cy="548227"/>
            </a:xfrm>
            <a:prstGeom prst="rect">
              <a:avLst/>
            </a:prstGeom>
            <a:noFill/>
          </p:spPr>
          <p:txBody>
            <a:bodyPr wrap="none" lIns="68580" tIns="34290" rIns="68580" bIns="34290" rtlCol="0">
              <a:spAutoFit/>
            </a:bodyPr>
            <a:lstStyle/>
            <a:p>
              <a:r>
                <a:rPr lang="en-US" altLang="zh-CN" sz="4300" b="1">
                  <a:solidFill>
                    <a:schemeClr val="bg1"/>
                  </a:solidFill>
                  <a:cs typeface="+mn-ea"/>
                  <a:sym typeface="+mn-lt"/>
                </a:rPr>
                <a:t>03</a:t>
              </a:r>
              <a:endParaRPr lang="zh-CN" altLang="en-US" sz="4300" b="1" dirty="0">
                <a:solidFill>
                  <a:schemeClr val="bg1"/>
                </a:solidFill>
                <a:cs typeface="+mn-ea"/>
                <a:sym typeface="+mn-lt"/>
              </a:endParaRPr>
            </a:p>
          </p:txBody>
        </p:sp>
      </p:grpSp>
      <p:grpSp>
        <p:nvGrpSpPr>
          <p:cNvPr id="14" name="组合 13"/>
          <p:cNvGrpSpPr/>
          <p:nvPr/>
        </p:nvGrpSpPr>
        <p:grpSpPr>
          <a:xfrm>
            <a:off x="4616325" y="4567789"/>
            <a:ext cx="3462133" cy="1421549"/>
            <a:chOff x="3462098" y="3425841"/>
            <a:chExt cx="2596938" cy="1066162"/>
          </a:xfrm>
        </p:grpSpPr>
        <p:sp>
          <p:nvSpPr>
            <p:cNvPr id="11" name="Freeform 29"/>
            <p:cNvSpPr/>
            <p:nvPr/>
          </p:nvSpPr>
          <p:spPr bwMode="auto">
            <a:xfrm>
              <a:off x="3462098" y="3425841"/>
              <a:ext cx="2596938" cy="1066162"/>
            </a:xfrm>
            <a:custGeom>
              <a:avLst/>
              <a:gdLst>
                <a:gd name="T0" fmla="*/ 2269 w 2952"/>
                <a:gd name="T1" fmla="*/ 506 h 1208"/>
                <a:gd name="T2" fmla="*/ 1310 w 2952"/>
                <a:gd name="T3" fmla="*/ 2 h 1208"/>
                <a:gd name="T4" fmla="*/ 1306 w 2952"/>
                <a:gd name="T5" fmla="*/ 0 h 1208"/>
                <a:gd name="T6" fmla="*/ 0 w 2952"/>
                <a:gd name="T7" fmla="*/ 678 h 1208"/>
                <a:gd name="T8" fmla="*/ 1129 w 2952"/>
                <a:gd name="T9" fmla="*/ 1165 h 1208"/>
                <a:gd name="T10" fmla="*/ 2479 w 2952"/>
                <a:gd name="T11" fmla="*/ 795 h 1208"/>
                <a:gd name="T12" fmla="*/ 2952 w 2952"/>
                <a:gd name="T13" fmla="*/ 309 h 1208"/>
                <a:gd name="T14" fmla="*/ 2269 w 2952"/>
                <a:gd name="T15" fmla="*/ 506 h 1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0" name="文本框 100"/>
            <p:cNvSpPr txBox="1"/>
            <p:nvPr/>
          </p:nvSpPr>
          <p:spPr>
            <a:xfrm>
              <a:off x="4294360" y="3656434"/>
              <a:ext cx="613710" cy="548227"/>
            </a:xfrm>
            <a:prstGeom prst="rect">
              <a:avLst/>
            </a:prstGeom>
            <a:noFill/>
          </p:spPr>
          <p:txBody>
            <a:bodyPr wrap="none" lIns="68580" tIns="34290" rIns="68580" bIns="34290" rtlCol="0">
              <a:spAutoFit/>
            </a:bodyPr>
            <a:lstStyle/>
            <a:p>
              <a:r>
                <a:rPr lang="en-US" altLang="zh-CN" sz="4300" b="1">
                  <a:solidFill>
                    <a:schemeClr val="bg1"/>
                  </a:solidFill>
                  <a:cs typeface="+mn-ea"/>
                  <a:sym typeface="+mn-lt"/>
                </a:rPr>
                <a:t>04</a:t>
              </a:r>
              <a:endParaRPr lang="zh-CN" altLang="en-US" sz="4300" b="1" dirty="0">
                <a:solidFill>
                  <a:schemeClr val="bg1"/>
                </a:solidFill>
                <a:cs typeface="+mn-ea"/>
                <a:sym typeface="+mn-lt"/>
              </a:endParaRPr>
            </a:p>
          </p:txBody>
        </p:sp>
      </p:grpSp>
      <p:grpSp>
        <p:nvGrpSpPr>
          <p:cNvPr id="15" name="组合 14"/>
          <p:cNvGrpSpPr/>
          <p:nvPr/>
        </p:nvGrpSpPr>
        <p:grpSpPr>
          <a:xfrm>
            <a:off x="3772239" y="2696297"/>
            <a:ext cx="1721285" cy="3156101"/>
            <a:chOff x="2828951" y="2022222"/>
            <a:chExt cx="1291132" cy="2367076"/>
          </a:xfrm>
        </p:grpSpPr>
        <p:sp>
          <p:nvSpPr>
            <p:cNvPr id="12" name="Freeform 30"/>
            <p:cNvSpPr/>
            <p:nvPr/>
          </p:nvSpPr>
          <p:spPr bwMode="auto">
            <a:xfrm>
              <a:off x="2828951" y="2022222"/>
              <a:ext cx="1291132" cy="2367076"/>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1" name="文本框 100"/>
            <p:cNvSpPr txBox="1"/>
            <p:nvPr/>
          </p:nvSpPr>
          <p:spPr>
            <a:xfrm>
              <a:off x="3108144" y="2789038"/>
              <a:ext cx="613710" cy="548227"/>
            </a:xfrm>
            <a:prstGeom prst="rect">
              <a:avLst/>
            </a:prstGeom>
            <a:noFill/>
          </p:spPr>
          <p:txBody>
            <a:bodyPr wrap="none" lIns="68580" tIns="34290" rIns="68580" bIns="34290" rtlCol="0">
              <a:spAutoFit/>
            </a:bodyPr>
            <a:lstStyle/>
            <a:p>
              <a:r>
                <a:rPr lang="en-US" altLang="zh-CN" sz="4300" b="1">
                  <a:solidFill>
                    <a:schemeClr val="bg1"/>
                  </a:solidFill>
                  <a:cs typeface="+mn-ea"/>
                  <a:sym typeface="+mn-lt"/>
                </a:rPr>
                <a:t>05</a:t>
              </a:r>
              <a:endParaRPr lang="zh-CN" altLang="en-US" sz="4300" b="1" dirty="0">
                <a:solidFill>
                  <a:schemeClr val="bg1"/>
                </a:solidFill>
                <a:cs typeface="+mn-ea"/>
                <a:sym typeface="+mn-lt"/>
              </a:endParaRPr>
            </a:p>
          </p:txBody>
        </p:sp>
      </p:grpSp>
      <p:sp>
        <p:nvSpPr>
          <p:cNvPr id="13" name="Freeform 31"/>
          <p:cNvSpPr/>
          <p:nvPr/>
        </p:nvSpPr>
        <p:spPr bwMode="auto">
          <a:xfrm>
            <a:off x="3817880" y="1581231"/>
            <a:ext cx="1773446" cy="2073637"/>
          </a:xfrm>
          <a:custGeom>
            <a:avLst/>
            <a:gdLst>
              <a:gd name="T0" fmla="*/ 977 w 1515"/>
              <a:gd name="T1" fmla="*/ 0 h 1764"/>
              <a:gd name="T2" fmla="*/ 103 w 1515"/>
              <a:gd name="T3" fmla="*/ 1093 h 1764"/>
              <a:gd name="T4" fmla="*/ 6 w 1515"/>
              <a:gd name="T5" fmla="*/ 1764 h 1764"/>
              <a:gd name="T6" fmla="*/ 443 w 1515"/>
              <a:gd name="T7" fmla="*/ 1204 h 1764"/>
              <a:gd name="T8" fmla="*/ 1515 w 1515"/>
              <a:gd name="T9" fmla="*/ 1048 h 1764"/>
              <a:gd name="T10" fmla="*/ 977 w 1515"/>
              <a:gd name="T11" fmla="*/ 0 h 1764"/>
            </a:gdLst>
            <a:ahLst/>
            <a:cxnLst>
              <a:cxn ang="0">
                <a:pos x="T0" y="T1"/>
              </a:cxn>
              <a:cxn ang="0">
                <a:pos x="T2" y="T3"/>
              </a:cxn>
              <a:cxn ang="0">
                <a:pos x="T4" y="T5"/>
              </a:cxn>
              <a:cxn ang="0">
                <a:pos x="T6" y="T7"/>
              </a:cxn>
              <a:cxn ang="0">
                <a:pos x="T8" y="T9"/>
              </a:cxn>
              <a:cxn ang="0">
                <a:pos x="T10" y="T11"/>
              </a:cxn>
            </a:cxnLst>
            <a:rect l="0" t="0" r="r" b="b"/>
            <a:pathLst>
              <a:path w="1515" h="1764">
                <a:moveTo>
                  <a:pt x="977" y="0"/>
                </a:moveTo>
                <a:cubicBezTo>
                  <a:pt x="577" y="238"/>
                  <a:pt x="258" y="616"/>
                  <a:pt x="103" y="1093"/>
                </a:cubicBezTo>
                <a:cubicBezTo>
                  <a:pt x="31" y="1316"/>
                  <a:pt x="0" y="1543"/>
                  <a:pt x="6" y="1764"/>
                </a:cubicBezTo>
                <a:cubicBezTo>
                  <a:pt x="67" y="1429"/>
                  <a:pt x="268" y="1239"/>
                  <a:pt x="443" y="1204"/>
                </a:cubicBezTo>
                <a:cubicBezTo>
                  <a:pt x="698" y="1152"/>
                  <a:pt x="1454" y="1056"/>
                  <a:pt x="1515" y="1048"/>
                </a:cubicBezTo>
                <a:lnTo>
                  <a:pt x="977" y="0"/>
                </a:lnTo>
                <a:close/>
              </a:path>
            </a:pathLst>
          </a:custGeom>
          <a:solidFill>
            <a:schemeClr val="tx2"/>
          </a:solidFill>
          <a:ln>
            <a:noFill/>
          </a:ln>
        </p:spPr>
        <p:txBody>
          <a:bodyPr vert="horz" wrap="square" lIns="121908" tIns="60954" rIns="121908" bIns="60954" numCol="1" anchor="t" anchorCtr="0" compatLnSpc="1"/>
          <a:lstStyle/>
          <a:p>
            <a:endParaRPr lang="zh-CN" altLang="en-US">
              <a:cs typeface="+mn-ea"/>
              <a:sym typeface="+mn-lt"/>
            </a:endParaRPr>
          </a:p>
        </p:txBody>
      </p:sp>
      <p:sp>
        <p:nvSpPr>
          <p:cNvPr id="37" name="文本框 100"/>
          <p:cNvSpPr txBox="1"/>
          <p:nvPr/>
        </p:nvSpPr>
        <p:spPr>
          <a:xfrm>
            <a:off x="4895154" y="1796819"/>
            <a:ext cx="864321" cy="754042"/>
          </a:xfrm>
          <a:prstGeom prst="rect">
            <a:avLst/>
          </a:prstGeom>
          <a:noFill/>
        </p:spPr>
        <p:txBody>
          <a:bodyPr wrap="none" lIns="91431" tIns="45715" rIns="91431" bIns="45715" rtlCol="0">
            <a:spAutoFit/>
          </a:bodyPr>
          <a:lstStyle/>
          <a:p>
            <a:r>
              <a:rPr lang="en-US" altLang="zh-CN" sz="4300" b="1" dirty="0">
                <a:solidFill>
                  <a:schemeClr val="bg1"/>
                </a:solidFill>
                <a:cs typeface="+mn-ea"/>
                <a:sym typeface="+mn-lt"/>
              </a:rPr>
              <a:t>01</a:t>
            </a:r>
            <a:endParaRPr lang="zh-CN" altLang="en-US" sz="4300" b="1" dirty="0">
              <a:solidFill>
                <a:schemeClr val="bg1"/>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 fill="hold"/>
                                        <p:tgtEl>
                                          <p:spTgt spid="13"/>
                                        </p:tgtEl>
                                        <p:attrNameLst>
                                          <p:attrName>ppt_w</p:attrName>
                                        </p:attrNameLst>
                                      </p:cBhvr>
                                      <p:tavLst>
                                        <p:tav tm="0">
                                          <p:val>
                                            <p:fltVal val="0"/>
                                          </p:val>
                                        </p:tav>
                                        <p:tav tm="100000">
                                          <p:val>
                                            <p:strVal val="#ppt_w"/>
                                          </p:val>
                                        </p:tav>
                                      </p:tavLst>
                                    </p:anim>
                                    <p:anim calcmode="lin" valueType="num">
                                      <p:cBhvr>
                                        <p:cTn id="21" dur="10" fill="hold"/>
                                        <p:tgtEl>
                                          <p:spTgt spid="13"/>
                                        </p:tgtEl>
                                        <p:attrNameLst>
                                          <p:attrName>ppt_h</p:attrName>
                                        </p:attrNameLst>
                                      </p:cBhvr>
                                      <p:tavLst>
                                        <p:tav tm="0">
                                          <p:val>
                                            <p:fltVal val="0"/>
                                          </p:val>
                                        </p:tav>
                                        <p:tav tm="100000">
                                          <p:val>
                                            <p:strVal val="#ppt_h"/>
                                          </p:val>
                                        </p:tav>
                                      </p:tavLst>
                                    </p:anim>
                                    <p:animEffect transition="in" filter="fade">
                                      <p:cBhvr>
                                        <p:cTn id="22" dur="10"/>
                                        <p:tgtEl>
                                          <p:spTgt spid="13"/>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right)">
                                      <p:cBhvr>
                                        <p:cTn id="26" dur="500"/>
                                        <p:tgtEl>
                                          <p:spTgt spid="26"/>
                                        </p:tgtEl>
                                      </p:cBhvr>
                                    </p:animEffect>
                                  </p:childTnLst>
                                </p:cTn>
                              </p:par>
                              <p:par>
                                <p:cTn id="27" presetID="12" presetClass="entr" presetSubtype="8" fill="hold" grpId="0" nodeType="withEffect">
                                  <p:stCondLst>
                                    <p:cond delay="25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12" presetClass="entr" presetSubtype="2" fill="hold" grpId="0" nodeType="withEffect">
                                  <p:stCondLst>
                                    <p:cond delay="25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p:tgtEl>
                                          <p:spTgt spid="33"/>
                                        </p:tgtEl>
                                        <p:attrNameLst>
                                          <p:attrName>ppt_x</p:attrName>
                                        </p:attrNameLst>
                                      </p:cBhvr>
                                      <p:tavLst>
                                        <p:tav tm="0">
                                          <p:val>
                                            <p:strVal val="#ppt_x+#ppt_w*1.125000"/>
                                          </p:val>
                                        </p:tav>
                                        <p:tav tm="100000">
                                          <p:val>
                                            <p:strVal val="#ppt_x"/>
                                          </p:val>
                                        </p:tav>
                                      </p:tavLst>
                                    </p:anim>
                                    <p:animEffect transition="in" filter="wipe(left)">
                                      <p:cBhvr>
                                        <p:cTn id="42" dur="500"/>
                                        <p:tgtEl>
                                          <p:spTgt spid="33"/>
                                        </p:tgtEl>
                                      </p:cBhvr>
                                    </p:animEffect>
                                  </p:childTnLst>
                                </p:cTn>
                              </p:par>
                            </p:childTnLst>
                          </p:cTn>
                        </p:par>
                        <p:par>
                          <p:cTn id="43" fill="hold">
                            <p:stCondLst>
                              <p:cond delay="3000"/>
                            </p:stCondLst>
                            <p:childTnLst>
                              <p:par>
                                <p:cTn id="44" presetID="22" presetClass="entr" presetSubtype="1"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500"/>
                                        <p:tgtEl>
                                          <p:spTgt spid="8"/>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par>
                                <p:cTn id="51" presetID="12" presetClass="entr" presetSubtype="2"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p:tgtEl>
                                          <p:spTgt spid="31"/>
                                        </p:tgtEl>
                                        <p:attrNameLst>
                                          <p:attrName>ppt_x</p:attrName>
                                        </p:attrNameLst>
                                      </p:cBhvr>
                                      <p:tavLst>
                                        <p:tav tm="0">
                                          <p:val>
                                            <p:strVal val="#ppt_x+#ppt_w*1.125000"/>
                                          </p:val>
                                        </p:tav>
                                        <p:tav tm="100000">
                                          <p:val>
                                            <p:strVal val="#ppt_x"/>
                                          </p:val>
                                        </p:tav>
                                      </p:tavLst>
                                    </p:anim>
                                    <p:animEffect transition="in" filter="wipe(left)">
                                      <p:cBhvr>
                                        <p:cTn id="54" dur="500"/>
                                        <p:tgtEl>
                                          <p:spTgt spid="31"/>
                                        </p:tgtEl>
                                      </p:cBhvr>
                                    </p:animEffect>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12" presetClass="entr" presetSubtype="2" fill="hold" grpId="0" nodeType="withEffect">
                                  <p:stCondLst>
                                    <p:cond delay="25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ppt_x</p:attrName>
                                        </p:attrNameLst>
                                      </p:cBhvr>
                                      <p:tavLst>
                                        <p:tav tm="0">
                                          <p:val>
                                            <p:strVal val="#ppt_x+#ppt_w*1.125000"/>
                                          </p:val>
                                        </p:tav>
                                        <p:tav tm="100000">
                                          <p:val>
                                            <p:strVal val="#ppt_x"/>
                                          </p:val>
                                        </p:tav>
                                      </p:tavLst>
                                    </p:anim>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00"/>
                                        <p:tgtEl>
                                          <p:spTgt spid="15"/>
                                        </p:tgtEl>
                                      </p:cBhvr>
                                    </p:animEffect>
                                  </p:childTnLst>
                                </p:cTn>
                              </p:par>
                            </p:childTnLst>
                          </p:cTn>
                        </p:par>
                        <p:par>
                          <p:cTn id="71" fill="hold">
                            <p:stCondLst>
                              <p:cond delay="5500"/>
                            </p:stCondLst>
                            <p:childTnLst>
                              <p:par>
                                <p:cTn id="72" presetID="22" presetClass="entr" presetSubtype="2"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12" presetClass="entr" presetSubtype="8"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p:tgtEl>
                                          <p:spTgt spid="27"/>
                                        </p:tgtEl>
                                        <p:attrNameLst>
                                          <p:attrName>ppt_x</p:attrName>
                                        </p:attrNameLst>
                                      </p:cBhvr>
                                      <p:tavLst>
                                        <p:tav tm="0">
                                          <p:val>
                                            <p:strVal val="#ppt_x-#ppt_w*1.125000"/>
                                          </p:val>
                                        </p:tav>
                                        <p:tav tm="100000">
                                          <p:val>
                                            <p:strVal val="#ppt_x"/>
                                          </p:val>
                                        </p:tav>
                                      </p:tavLst>
                                    </p:anim>
                                    <p:animEffect transition="in" filter="wipe(right)">
                                      <p:cBhvr>
                                        <p:cTn id="7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p:bldP spid="25" grpId="0" animBg="1"/>
      <p:bldP spid="26" grpId="0" animBg="1"/>
      <p:bldP spid="27" grpId="0"/>
      <p:bldP spid="28" grpId="0" animBg="1"/>
      <p:bldP spid="29" grpId="0"/>
      <p:bldP spid="30" grpId="0" animBg="1"/>
      <p:bldP spid="31" grpId="0"/>
      <p:bldP spid="32" grpId="0" animBg="1"/>
      <p:bldP spid="33" grpId="0"/>
      <p:bldP spid="34" grpId="0" animBg="1"/>
      <p:bldP spid="13" grpId="0" animBg="1"/>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
          <p:cNvSpPr/>
          <p:nvPr/>
        </p:nvSpPr>
        <p:spPr bwMode="blackWhite">
          <a:xfrm>
            <a:off x="5328118" y="2397574"/>
            <a:ext cx="1505956"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cs typeface="+mn-ea"/>
              <a:sym typeface="+mn-lt"/>
            </a:endParaRPr>
          </a:p>
        </p:txBody>
      </p:sp>
      <p:sp>
        <p:nvSpPr>
          <p:cNvPr id="35" name="Freeform 3"/>
          <p:cNvSpPr/>
          <p:nvPr/>
        </p:nvSpPr>
        <p:spPr bwMode="blackWhite">
          <a:xfrm rot="1118702">
            <a:off x="4365165" y="1915274"/>
            <a:ext cx="355296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sp>
        <p:nvSpPr>
          <p:cNvPr id="36" name="Oval 4"/>
          <p:cNvSpPr>
            <a:spLocks noChangeArrowheads="1"/>
          </p:cNvSpPr>
          <p:nvPr/>
        </p:nvSpPr>
        <p:spPr bwMode="blackWhite">
          <a:xfrm>
            <a:off x="5988317" y="2354616"/>
            <a:ext cx="185558" cy="179642"/>
          </a:xfrm>
          <a:prstGeom prst="ellipse">
            <a:avLst/>
          </a:pr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cs typeface="+mn-ea"/>
              <a:sym typeface="+mn-lt"/>
            </a:endParaRPr>
          </a:p>
        </p:txBody>
      </p:sp>
      <p:grpSp>
        <p:nvGrpSpPr>
          <p:cNvPr id="49" name="组合 48"/>
          <p:cNvGrpSpPr/>
          <p:nvPr/>
        </p:nvGrpSpPr>
        <p:grpSpPr>
          <a:xfrm>
            <a:off x="7031354" y="2636914"/>
            <a:ext cx="1445406" cy="1962393"/>
            <a:chOff x="7028729" y="2636912"/>
            <a:chExt cx="1445030" cy="1962393"/>
          </a:xfrm>
        </p:grpSpPr>
        <p:sp>
          <p:nvSpPr>
            <p:cNvPr id="37"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sp>
          <p:nvSpPr>
            <p:cNvPr id="38"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sp>
          <p:nvSpPr>
            <p:cNvPr id="39"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sp>
          <p:nvSpPr>
            <p:cNvPr id="40" name="Freeform 8"/>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grpSp>
      <p:grpSp>
        <p:nvGrpSpPr>
          <p:cNvPr id="50" name="组合 49"/>
          <p:cNvGrpSpPr/>
          <p:nvPr/>
        </p:nvGrpSpPr>
        <p:grpSpPr>
          <a:xfrm>
            <a:off x="3765517" y="2636914"/>
            <a:ext cx="1445406" cy="1960439"/>
            <a:chOff x="3763742" y="2636912"/>
            <a:chExt cx="1445030" cy="1960439"/>
          </a:xfrm>
        </p:grpSpPr>
        <p:sp>
          <p:nvSpPr>
            <p:cNvPr id="41"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sp>
          <p:nvSpPr>
            <p:cNvPr id="42"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sp>
          <p:nvSpPr>
            <p:cNvPr id="43"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sp>
          <p:nvSpPr>
            <p:cNvPr id="44" name="Freeform 12"/>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cs typeface="+mn-ea"/>
                <a:sym typeface="+mn-lt"/>
              </a:endParaRPr>
            </a:p>
          </p:txBody>
        </p:sp>
      </p:grpSp>
      <p:sp>
        <p:nvSpPr>
          <p:cNvPr id="45" name="TextBox 53"/>
          <p:cNvSpPr txBox="1">
            <a:spLocks noChangeArrowheads="1"/>
          </p:cNvSpPr>
          <p:nvPr/>
        </p:nvSpPr>
        <p:spPr bwMode="auto">
          <a:xfrm>
            <a:off x="8954289" y="3941128"/>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cs typeface="+mn-ea"/>
                <a:sym typeface="+mn-lt"/>
              </a:rPr>
              <a:t>单击此处添加标题</a:t>
            </a:r>
            <a:endParaRPr lang="zh-CN" altLang="en-US" sz="1400" dirty="0">
              <a:solidFill>
                <a:schemeClr val="accent2"/>
              </a:solidFill>
              <a:cs typeface="+mn-ea"/>
              <a:sym typeface="+mn-lt"/>
            </a:endParaRPr>
          </a:p>
        </p:txBody>
      </p:sp>
      <p:sp>
        <p:nvSpPr>
          <p:cNvPr id="46" name="TextBox 45"/>
          <p:cNvSpPr txBox="1"/>
          <p:nvPr/>
        </p:nvSpPr>
        <p:spPr bwMode="auto">
          <a:xfrm>
            <a:off x="8780549" y="4285673"/>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cs typeface="+mn-ea"/>
                <a:sym typeface="+mn-lt"/>
              </a:rPr>
              <a:t>单击此处添加段落文本单击此处添加段落文本单击此处添加段落文本单击此处添加段落文本</a:t>
            </a:r>
            <a:endParaRPr lang="zh-CN" altLang="en-US" sz="1100" dirty="0">
              <a:solidFill>
                <a:srgbClr val="4D4D4D"/>
              </a:solidFill>
              <a:cs typeface="+mn-ea"/>
              <a:sym typeface="+mn-lt"/>
            </a:endParaRPr>
          </a:p>
        </p:txBody>
      </p:sp>
      <p:sp>
        <p:nvSpPr>
          <p:cNvPr id="47" name="TextBox 53"/>
          <p:cNvSpPr txBox="1">
            <a:spLocks noChangeArrowheads="1"/>
          </p:cNvSpPr>
          <p:nvPr/>
        </p:nvSpPr>
        <p:spPr bwMode="auto">
          <a:xfrm>
            <a:off x="1299557" y="2796423"/>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cs typeface="+mn-ea"/>
                <a:sym typeface="+mn-lt"/>
              </a:rPr>
              <a:t>单击此处添加标题</a:t>
            </a:r>
            <a:endParaRPr lang="zh-CN" altLang="en-US" sz="1400" dirty="0">
              <a:solidFill>
                <a:schemeClr val="accent2"/>
              </a:solidFill>
              <a:cs typeface="+mn-ea"/>
              <a:sym typeface="+mn-lt"/>
            </a:endParaRPr>
          </a:p>
        </p:txBody>
      </p:sp>
      <p:sp>
        <p:nvSpPr>
          <p:cNvPr id="48" name="TextBox 47"/>
          <p:cNvSpPr txBox="1"/>
          <p:nvPr/>
        </p:nvSpPr>
        <p:spPr bwMode="auto">
          <a:xfrm>
            <a:off x="1125815" y="3140968"/>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cs typeface="+mn-ea"/>
                <a:sym typeface="+mn-lt"/>
              </a:rPr>
              <a:t>单击此处添加段落文本单击此处添加段落文本单击此处添加段落文本单击此处添加段落文本</a:t>
            </a:r>
            <a:endParaRPr lang="zh-CN" altLang="en-US" sz="1100" dirty="0">
              <a:solidFill>
                <a:srgbClr val="4D4D4D"/>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1" dur="2000" fill="hold"/>
                                            <p:tgtEl>
                                              <p:spTgt spid="49"/>
                                            </p:tgtEl>
                                            <p:attrNameLst>
                                              <p:attrName>ppt_x</p:attrName>
                                              <p:attrName>ppt_y</p:attrName>
                                            </p:attrNameLst>
                                          </p:cBhvr>
                                          <p:rCtr x="0" y="3333"/>
                                        </p:animMotion>
                                      </p:childTnLst>
                                    </p:cTn>
                                  </p:par>
                                  <p:par>
                                    <p:cTn id="52" presetID="42" presetClass="path" presetSubtype="0" fill="hold" nodeType="withEffect" p14:presetBounceEnd="35000">
                                      <p:stCondLst>
                                        <p:cond delay="0"/>
                                      </p:stCondLst>
                                      <p:childTnLst>
                                        <p:animMotion origin="layout" path="M 1.25E-6 -4.81481E-6 L 1.25E-6 -0.06921 " pathEditMode="relative" rAng="0" ptsTypes="AA" p14:bounceEnd="35000">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stCondLst>
                                        <p:cond delay="0"/>
                                      </p:stCondLst>
                                      <p:childTnLst>
                                        <p:animMotion origin="layout" path="M 1.38614E-6 3.7037E-6 L 1.38614E-6 0.06689 " pathEditMode="relative" rAng="0" ptsTypes="AA">
                                          <p:cBhvr>
                                            <p:cTn id="51" dur="2000" fill="hold"/>
                                            <p:tgtEl>
                                              <p:spTgt spid="49"/>
                                            </p:tgtEl>
                                            <p:attrNameLst>
                                              <p:attrName>ppt_x</p:attrName>
                                              <p:attrName>ppt_y</p:attrName>
                                            </p:attrNameLst>
                                          </p:cBhvr>
                                          <p:rCtr x="0" y="3333"/>
                                        </p:animMotion>
                                      </p:childTnLst>
                                    </p:cTn>
                                  </p:par>
                                  <p:par>
                                    <p:cTn id="52" presetID="42" presetClass="path" presetSubtype="0" fill="hold" nodeType="withEffect">
                                      <p:stCondLst>
                                        <p:cond delay="0"/>
                                      </p:stCondLst>
                                      <p:childTnLst>
                                        <p:animMotion origin="layout" path="M 1.25E-6 -4.81481E-6 L 1.25E-6 -0.06921 " pathEditMode="relative" rAng="0" ptsTypes="AA">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4"/>
          <p:cNvSpPr txBox="1"/>
          <p:nvPr/>
        </p:nvSpPr>
        <p:spPr>
          <a:xfrm>
            <a:off x="-782549" y="2463545"/>
            <a:ext cx="7499349" cy="803618"/>
          </a:xfrm>
          <a:prstGeom prst="rect">
            <a:avLst/>
          </a:prstGeom>
          <a:noFill/>
          <a:effectLst/>
        </p:spPr>
        <p:txBody>
          <a:bodyPr>
            <a:spAutoFit/>
          </a:bodyPr>
          <a:lstStyle/>
          <a:p>
            <a:pPr algn="r">
              <a:lnSpc>
                <a:spcPts val="5865"/>
              </a:lnSpc>
              <a:defRPr/>
            </a:pPr>
            <a:r>
              <a:rPr lang="zh-CN" altLang="en-US" sz="4800" b="1" dirty="0">
                <a:ln w="6350">
                  <a:noFill/>
                </a:ln>
                <a:solidFill>
                  <a:srgbClr val="3855A3"/>
                </a:solidFill>
                <a:cs typeface="+mn-ea"/>
                <a:sym typeface="+mn-lt"/>
              </a:rPr>
              <a:t>明年工作计划</a:t>
            </a:r>
            <a:endParaRPr lang="zh-CN" altLang="en-US" sz="4800" b="1" dirty="0">
              <a:ln w="6350">
                <a:noFill/>
              </a:ln>
              <a:solidFill>
                <a:srgbClr val="3855A3"/>
              </a:solidFill>
              <a:cs typeface="+mn-ea"/>
              <a:sym typeface="+mn-lt"/>
            </a:endParaRPr>
          </a:p>
        </p:txBody>
      </p:sp>
      <p:sp>
        <p:nvSpPr>
          <p:cNvPr id="3" name="矩形 2"/>
          <p:cNvSpPr/>
          <p:nvPr/>
        </p:nvSpPr>
        <p:spPr>
          <a:xfrm>
            <a:off x="3419167" y="3162778"/>
            <a:ext cx="3841693" cy="584775"/>
          </a:xfrm>
          <a:prstGeom prst="rect">
            <a:avLst/>
          </a:prstGeom>
        </p:spPr>
        <p:txBody>
          <a:bodyPr wrap="none">
            <a:spAutoFit/>
          </a:bodyPr>
          <a:lstStyle/>
          <a:p>
            <a:r>
              <a:rPr lang="en-US" altLang="zh-CN" sz="3200" dirty="0">
                <a:solidFill>
                  <a:srgbClr val="3855A3"/>
                </a:solidFill>
                <a:cs typeface="+mn-ea"/>
                <a:sym typeface="+mn-lt"/>
              </a:rPr>
              <a:t>Fill in the title here</a:t>
            </a:r>
            <a:endParaRPr lang="zh-CN" altLang="en-US" sz="3200" dirty="0">
              <a:solidFill>
                <a:srgbClr val="3855A3"/>
              </a:solidFill>
              <a:cs typeface="+mn-ea"/>
              <a:sym typeface="+mn-lt"/>
            </a:endParaRPr>
          </a:p>
        </p:txBody>
      </p:sp>
      <p:sp>
        <p:nvSpPr>
          <p:cNvPr id="4" name="标题层"/>
          <p:cNvSpPr txBox="1"/>
          <p:nvPr/>
        </p:nvSpPr>
        <p:spPr bwMode="auto">
          <a:xfrm>
            <a:off x="6761585" y="2182319"/>
            <a:ext cx="2021630" cy="1733680"/>
          </a:xfrm>
          <a:prstGeom prst="rect">
            <a:avLst/>
          </a:prstGeom>
          <a:noFill/>
          <a:effectLst/>
        </p:spPr>
        <p:txBody>
          <a:bodyPr wrap="square">
            <a:spAutoFit/>
          </a:bodyPr>
          <a:lstStyle/>
          <a:p>
            <a:pPr defTabSz="1218565">
              <a:defRPr/>
            </a:pPr>
            <a:r>
              <a:rPr lang="en-US" altLang="zh-CN" sz="10665" kern="0" dirty="0">
                <a:solidFill>
                  <a:srgbClr val="3855A3"/>
                </a:solidFill>
                <a:cs typeface="+mn-ea"/>
                <a:sym typeface="+mn-lt"/>
              </a:rPr>
              <a:t>05</a:t>
            </a:r>
            <a:endParaRPr lang="zh-CN" altLang="en-US" sz="10665" kern="0" dirty="0">
              <a:solidFill>
                <a:srgbClr val="3855A3"/>
              </a:solidFill>
              <a:cs typeface="+mn-ea"/>
              <a:sym typeface="+mn-lt"/>
            </a:endParaRPr>
          </a:p>
        </p:txBody>
      </p:sp>
      <p:pic>
        <p:nvPicPr>
          <p:cNvPr id="5" name="图片 4"/>
          <p:cNvPicPr>
            <a:picLocks noChangeAspect="1"/>
          </p:cNvPicPr>
          <p:nvPr/>
        </p:nvPicPr>
        <p:blipFill>
          <a:blip r:embed="rId1" cstate="screen"/>
          <a:stretch>
            <a:fillRect/>
          </a:stretch>
        </p:blipFill>
        <p:spPr>
          <a:xfrm>
            <a:off x="8168640" y="785348"/>
            <a:ext cx="4023360" cy="4527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p:tgtEl>
                                          <p:spTgt spid="5"/>
                                        </p:tgtEl>
                                      </p:cBhvr>
                                    </p:animEffect>
                                    <p:anim calcmode="lin" valueType="num">
                                      <p:cBhvr>
                                        <p:cTn id="8" dur="1600" fill="hold"/>
                                        <p:tgtEl>
                                          <p:spTgt spid="5"/>
                                        </p:tgtEl>
                                        <p:attrNameLst>
                                          <p:attrName>ppt_x</p:attrName>
                                        </p:attrNameLst>
                                      </p:cBhvr>
                                      <p:tavLst>
                                        <p:tav tm="0">
                                          <p:val>
                                            <p:strVal val="#ppt_x"/>
                                          </p:val>
                                        </p:tav>
                                        <p:tav tm="100000">
                                          <p:val>
                                            <p:strVal val="#ppt_x"/>
                                          </p:val>
                                        </p:tav>
                                      </p:tavLst>
                                    </p:anim>
                                    <p:anim calcmode="lin" valueType="num">
                                      <p:cBhvr>
                                        <p:cTn id="9" dur="16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52500" fill="hold" grpId="0" nodeType="withEffect">
                                  <p:stCondLst>
                                    <p:cond delay="1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400" fill="hold"/>
                                        <p:tgtEl>
                                          <p:spTgt spid="4"/>
                                        </p:tgtEl>
                                        <p:attrNameLst>
                                          <p:attrName>ppt_x</p:attrName>
                                        </p:attrNameLst>
                                      </p:cBhvr>
                                      <p:tavLst>
                                        <p:tav tm="0">
                                          <p:val>
                                            <p:strVal val="0-#ppt_w/2"/>
                                          </p:val>
                                        </p:tav>
                                        <p:tav tm="100000">
                                          <p:val>
                                            <p:strVal val="#ppt_x"/>
                                          </p:val>
                                        </p:tav>
                                      </p:tavLst>
                                    </p:anim>
                                    <p:anim calcmode="lin" valueType="num">
                                      <p:cBhvr additive="base">
                                        <p:cTn id="13" dur="4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1900"/>
                                  </p:stCondLst>
                                  <p:childTnLst>
                                    <p:set>
                                      <p:cBhvr>
                                        <p:cTn id="15" dur="1" fill="hold">
                                          <p:stCondLst>
                                            <p:cond delay="0"/>
                                          </p:stCondLst>
                                        </p:cTn>
                                        <p:tgtEl>
                                          <p:spTgt spid="2"/>
                                        </p:tgtEl>
                                        <p:attrNameLst>
                                          <p:attrName>style.visibility</p:attrName>
                                        </p:attrNameLst>
                                      </p:cBhvr>
                                      <p:to>
                                        <p:strVal val="visible"/>
                                      </p:to>
                                    </p:set>
                                    <p:anim calcmode="lin" valueType="num">
                                      <p:cBhvr>
                                        <p:cTn id="16" dur="600" fill="hold"/>
                                        <p:tgtEl>
                                          <p:spTgt spid="2"/>
                                        </p:tgtEl>
                                        <p:attrNameLst>
                                          <p:attrName>ppt_w</p:attrName>
                                        </p:attrNameLst>
                                      </p:cBhvr>
                                      <p:tavLst>
                                        <p:tav tm="0">
                                          <p:val>
                                            <p:fltVal val="0"/>
                                          </p:val>
                                        </p:tav>
                                        <p:tav tm="100000">
                                          <p:val>
                                            <p:strVal val="#ppt_w"/>
                                          </p:val>
                                        </p:tav>
                                      </p:tavLst>
                                    </p:anim>
                                    <p:anim calcmode="lin" valueType="num">
                                      <p:cBhvr>
                                        <p:cTn id="17" dur="600" fill="hold"/>
                                        <p:tgtEl>
                                          <p:spTgt spid="2"/>
                                        </p:tgtEl>
                                        <p:attrNameLst>
                                          <p:attrName>ppt_h</p:attrName>
                                        </p:attrNameLst>
                                      </p:cBhvr>
                                      <p:tavLst>
                                        <p:tav tm="0">
                                          <p:val>
                                            <p:fltVal val="0"/>
                                          </p:val>
                                        </p:tav>
                                        <p:tav tm="100000">
                                          <p:val>
                                            <p:strVal val="#ppt_h"/>
                                          </p:val>
                                        </p:tav>
                                      </p:tavLst>
                                    </p:anim>
                                    <p:animEffect transition="in" filter="fade">
                                      <p:cBhvr>
                                        <p:cTn id="18" dur="600"/>
                                        <p:tgtEl>
                                          <p:spTgt spid="2"/>
                                        </p:tgtEl>
                                      </p:cBhvr>
                                    </p:animEffect>
                                  </p:childTnLst>
                                </p:cTn>
                              </p:par>
                              <p:par>
                                <p:cTn id="19" presetID="53" presetClass="entr" presetSubtype="16" fill="hold" grpId="0" nodeType="withEffect">
                                  <p:stCondLst>
                                    <p:cond delay="2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00" fill="hold"/>
                                        <p:tgtEl>
                                          <p:spTgt spid="3"/>
                                        </p:tgtEl>
                                        <p:attrNameLst>
                                          <p:attrName>ppt_w</p:attrName>
                                        </p:attrNameLst>
                                      </p:cBhvr>
                                      <p:tavLst>
                                        <p:tav tm="0">
                                          <p:val>
                                            <p:fltVal val="0"/>
                                          </p:val>
                                        </p:tav>
                                        <p:tav tm="100000">
                                          <p:val>
                                            <p:strVal val="#ppt_w"/>
                                          </p:val>
                                        </p:tav>
                                      </p:tavLst>
                                    </p:anim>
                                    <p:anim calcmode="lin" valueType="num">
                                      <p:cBhvr>
                                        <p:cTn id="22" dur="700" fill="hold"/>
                                        <p:tgtEl>
                                          <p:spTgt spid="3"/>
                                        </p:tgtEl>
                                        <p:attrNameLst>
                                          <p:attrName>ppt_h</p:attrName>
                                        </p:attrNameLst>
                                      </p:cBhvr>
                                      <p:tavLst>
                                        <p:tav tm="0">
                                          <p:val>
                                            <p:fltVal val="0"/>
                                          </p:val>
                                        </p:tav>
                                        <p:tav tm="100000">
                                          <p:val>
                                            <p:strVal val="#ppt_h"/>
                                          </p:val>
                                        </p:tav>
                                      </p:tavLst>
                                    </p:anim>
                                    <p:animEffect transition="in" filter="fade">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lipse 9"/>
          <p:cNvSpPr>
            <a:spLocks noChangeArrowheads="1"/>
          </p:cNvSpPr>
          <p:nvPr/>
        </p:nvSpPr>
        <p:spPr bwMode="gray">
          <a:xfrm>
            <a:off x="4422342" y="1780507"/>
            <a:ext cx="3328267" cy="3325813"/>
          </a:xfrm>
          <a:prstGeom prst="ellipse">
            <a:avLst/>
          </a:prstGeom>
          <a:solidFill>
            <a:schemeClr val="accent2"/>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cs typeface="+mn-ea"/>
              <a:sym typeface="+mn-lt"/>
            </a:endParaRPr>
          </a:p>
        </p:txBody>
      </p:sp>
      <p:sp>
        <p:nvSpPr>
          <p:cNvPr id="22" name="Ellipse 8"/>
          <p:cNvSpPr>
            <a:spLocks noChangeArrowheads="1"/>
          </p:cNvSpPr>
          <p:nvPr/>
        </p:nvSpPr>
        <p:spPr bwMode="gray">
          <a:xfrm>
            <a:off x="4914594" y="2721895"/>
            <a:ext cx="2329470" cy="2327275"/>
          </a:xfrm>
          <a:prstGeom prst="ellipse">
            <a:avLst/>
          </a:prstGeom>
          <a:solidFill>
            <a:schemeClr val="accent3"/>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cs typeface="+mn-ea"/>
              <a:sym typeface="+mn-lt"/>
            </a:endParaRPr>
          </a:p>
        </p:txBody>
      </p:sp>
      <p:sp>
        <p:nvSpPr>
          <p:cNvPr id="23" name="Ellipse 7"/>
          <p:cNvSpPr>
            <a:spLocks noChangeArrowheads="1"/>
          </p:cNvSpPr>
          <p:nvPr/>
        </p:nvSpPr>
        <p:spPr bwMode="gray">
          <a:xfrm>
            <a:off x="5457660" y="3761707"/>
            <a:ext cx="1257628" cy="1254125"/>
          </a:xfrm>
          <a:prstGeom prst="ellipse">
            <a:avLst/>
          </a:prstGeom>
          <a:solidFill>
            <a:schemeClr val="accent4"/>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cs typeface="+mn-ea"/>
              <a:sym typeface="+mn-lt"/>
            </a:endParaRPr>
          </a:p>
        </p:txBody>
      </p:sp>
      <p:grpSp>
        <p:nvGrpSpPr>
          <p:cNvPr id="7" name="Group 10"/>
          <p:cNvGrpSpPr/>
          <p:nvPr/>
        </p:nvGrpSpPr>
        <p:grpSpPr bwMode="auto">
          <a:xfrm>
            <a:off x="2950345" y="1340768"/>
            <a:ext cx="6302429" cy="4159250"/>
            <a:chOff x="846" y="1001"/>
            <a:chExt cx="3969" cy="2620"/>
          </a:xfrm>
        </p:grpSpPr>
        <p:sp>
          <p:nvSpPr>
            <p:cNvPr id="17" name="Text Box 19"/>
            <p:cNvSpPr txBox="1">
              <a:spLocks noChangeArrowheads="1"/>
            </p:cNvSpPr>
            <p:nvPr/>
          </p:nvSpPr>
          <p:spPr bwMode="gray">
            <a:xfrm>
              <a:off x="1955" y="1001"/>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mn-lt"/>
                  <a:cs typeface="+mn-ea"/>
                  <a:sym typeface="+mn-lt"/>
                </a:rPr>
                <a:t>这里输入文本</a:t>
              </a:r>
              <a:r>
                <a:rPr lang="de-DE" altLang="zh-CN" sz="1600" kern="0" noProof="1">
                  <a:latin typeface="+mn-lt"/>
                  <a:cs typeface="+mn-ea"/>
                  <a:sym typeface="+mn-lt"/>
                </a:rPr>
                <a:t>. </a:t>
              </a:r>
              <a:endParaRPr lang="de-DE" altLang="zh-CN" sz="1600" kern="0" noProof="1">
                <a:latin typeface="+mn-lt"/>
                <a:cs typeface="+mn-ea"/>
                <a:sym typeface="+mn-lt"/>
              </a:endParaRPr>
            </a:p>
          </p:txBody>
        </p:sp>
        <p:sp>
          <p:nvSpPr>
            <p:cNvPr id="18" name="Text Box 19"/>
            <p:cNvSpPr txBox="1">
              <a:spLocks noChangeArrowheads="1"/>
            </p:cNvSpPr>
            <p:nvPr/>
          </p:nvSpPr>
          <p:spPr bwMode="gray">
            <a:xfrm>
              <a:off x="1990" y="3467"/>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mn-lt"/>
                  <a:cs typeface="+mn-ea"/>
                  <a:sym typeface="+mn-lt"/>
                </a:rPr>
                <a:t>这里输入文本</a:t>
              </a:r>
              <a:r>
                <a:rPr lang="de-DE" altLang="zh-CN" sz="1600" kern="0" noProof="1">
                  <a:latin typeface="+mn-lt"/>
                  <a:cs typeface="+mn-ea"/>
                  <a:sym typeface="+mn-lt"/>
                </a:rPr>
                <a:t>. </a:t>
              </a:r>
              <a:endParaRPr lang="de-DE" altLang="zh-CN" sz="1600" kern="0" noProof="1">
                <a:latin typeface="+mn-lt"/>
                <a:cs typeface="+mn-ea"/>
                <a:sym typeface="+mn-lt"/>
              </a:endParaRPr>
            </a:p>
          </p:txBody>
        </p:sp>
        <p:sp>
          <p:nvSpPr>
            <p:cNvPr id="19" name="Text Box 19"/>
            <p:cNvSpPr txBox="1">
              <a:spLocks noChangeArrowheads="1"/>
            </p:cNvSpPr>
            <p:nvPr/>
          </p:nvSpPr>
          <p:spPr bwMode="gray">
            <a:xfrm>
              <a:off x="846" y="2127"/>
              <a:ext cx="8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mn-lt"/>
                  <a:cs typeface="+mn-ea"/>
                  <a:sym typeface="+mn-lt"/>
                </a:rPr>
                <a:t>这里输入文本</a:t>
              </a:r>
              <a:r>
                <a:rPr lang="en-US" altLang="zh-CN" sz="1600" kern="0" noProof="1">
                  <a:latin typeface="+mn-lt"/>
                  <a:cs typeface="+mn-ea"/>
                  <a:sym typeface="+mn-lt"/>
                </a:rPr>
                <a:t>. </a:t>
              </a:r>
              <a:endParaRPr lang="en-US" altLang="zh-CN" sz="1600" kern="0" noProof="1">
                <a:latin typeface="+mn-lt"/>
                <a:cs typeface="+mn-ea"/>
                <a:sym typeface="+mn-lt"/>
              </a:endParaRPr>
            </a:p>
          </p:txBody>
        </p:sp>
        <p:sp>
          <p:nvSpPr>
            <p:cNvPr id="20" name="Text Box 19"/>
            <p:cNvSpPr txBox="1">
              <a:spLocks noChangeArrowheads="1"/>
            </p:cNvSpPr>
            <p:nvPr/>
          </p:nvSpPr>
          <p:spPr bwMode="gray">
            <a:xfrm>
              <a:off x="3975" y="2127"/>
              <a:ext cx="84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mn-lt"/>
                  <a:cs typeface="+mn-ea"/>
                  <a:sym typeface="+mn-lt"/>
                </a:rPr>
                <a:t>这里输入文本</a:t>
              </a:r>
              <a:r>
                <a:rPr lang="en-US" altLang="zh-CN" sz="1600" kern="0" noProof="1">
                  <a:latin typeface="+mn-lt"/>
                  <a:cs typeface="+mn-ea"/>
                  <a:sym typeface="+mn-lt"/>
                </a:rPr>
                <a:t>. </a:t>
              </a:r>
              <a:endParaRPr lang="en-US" altLang="zh-CN" sz="1600" kern="0" noProof="1">
                <a:latin typeface="+mn-lt"/>
                <a:cs typeface="+mn-ea"/>
                <a:sym typeface="+mn-lt"/>
              </a:endParaRPr>
            </a:p>
          </p:txBody>
        </p:sp>
      </p:grpSp>
      <p:sp>
        <p:nvSpPr>
          <p:cNvPr id="14" name="Text Box 19"/>
          <p:cNvSpPr txBox="1">
            <a:spLocks noChangeArrowheads="1"/>
          </p:cNvSpPr>
          <p:nvPr/>
        </p:nvSpPr>
        <p:spPr bwMode="gray">
          <a:xfrm>
            <a:off x="5411611" y="1923382"/>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mn-lt"/>
                <a:cs typeface="+mn-ea"/>
                <a:sym typeface="+mn-lt"/>
              </a:rPr>
              <a:t>添加标题</a:t>
            </a:r>
            <a:endParaRPr lang="en-US" altLang="zh-CN" sz="1600" b="1" kern="0" noProof="1">
              <a:solidFill>
                <a:srgbClr val="FFFFFF"/>
              </a:solidFill>
              <a:latin typeface="+mn-lt"/>
              <a:cs typeface="+mn-ea"/>
              <a:sym typeface="+mn-lt"/>
            </a:endParaRPr>
          </a:p>
        </p:txBody>
      </p:sp>
      <p:sp>
        <p:nvSpPr>
          <p:cNvPr id="15" name="Text Box 19"/>
          <p:cNvSpPr txBox="1">
            <a:spLocks noChangeArrowheads="1"/>
          </p:cNvSpPr>
          <p:nvPr/>
        </p:nvSpPr>
        <p:spPr bwMode="gray">
          <a:xfrm>
            <a:off x="5413199" y="2917157"/>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mn-lt"/>
                <a:cs typeface="+mn-ea"/>
                <a:sym typeface="+mn-lt"/>
              </a:rPr>
              <a:t>添加标题</a:t>
            </a:r>
            <a:endParaRPr lang="en-US" altLang="zh-CN" sz="1600" b="1" kern="0" noProof="1">
              <a:solidFill>
                <a:srgbClr val="FFFFFF"/>
              </a:solidFill>
              <a:latin typeface="+mn-lt"/>
              <a:cs typeface="+mn-ea"/>
              <a:sym typeface="+mn-lt"/>
            </a:endParaRPr>
          </a:p>
        </p:txBody>
      </p:sp>
      <p:sp>
        <p:nvSpPr>
          <p:cNvPr id="16" name="Text Box 19"/>
          <p:cNvSpPr txBox="1">
            <a:spLocks noChangeArrowheads="1"/>
          </p:cNvSpPr>
          <p:nvPr/>
        </p:nvSpPr>
        <p:spPr bwMode="gray">
          <a:xfrm>
            <a:off x="5419551" y="4068093"/>
            <a:ext cx="1332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400" b="1" kern="0" noProof="1">
                <a:solidFill>
                  <a:srgbClr val="FFFFFF"/>
                </a:solidFill>
                <a:latin typeface="+mn-lt"/>
                <a:cs typeface="+mn-ea"/>
                <a:sym typeface="+mn-lt"/>
              </a:rPr>
              <a:t>添加标题</a:t>
            </a:r>
            <a:endParaRPr lang="de-DE" altLang="zh-CN" sz="1400" b="1" kern="0" noProof="1">
              <a:solidFill>
                <a:srgbClr val="FFFFFF"/>
              </a:solidFill>
              <a:latin typeface="+mn-lt"/>
              <a:cs typeface="+mn-ea"/>
              <a:sym typeface="+mn-lt"/>
            </a:endParaRPr>
          </a:p>
        </p:txBody>
      </p:sp>
      <p:grpSp>
        <p:nvGrpSpPr>
          <p:cNvPr id="9" name="Group 21"/>
          <p:cNvGrpSpPr/>
          <p:nvPr/>
        </p:nvGrpSpPr>
        <p:grpSpPr bwMode="auto">
          <a:xfrm flipV="1">
            <a:off x="3850693" y="1690018"/>
            <a:ext cx="4471565" cy="3505200"/>
            <a:chOff x="1237" y="874"/>
            <a:chExt cx="3283" cy="2567"/>
          </a:xfrm>
        </p:grpSpPr>
        <p:sp>
          <p:nvSpPr>
            <p:cNvPr id="10" name="Freeform 22"/>
            <p:cNvSpPr/>
            <p:nvPr/>
          </p:nvSpPr>
          <p:spPr bwMode="gray">
            <a:xfrm>
              <a:off x="3936" y="874"/>
              <a:ext cx="584" cy="942"/>
            </a:xfrm>
            <a:custGeom>
              <a:avLst/>
              <a:gdLst>
                <a:gd name="T0" fmla="*/ 247 w 247"/>
                <a:gd name="T1" fmla="*/ 399 h 399"/>
                <a:gd name="T2" fmla="*/ 0 w 247"/>
                <a:gd name="T3" fmla="*/ 0 h 399"/>
              </a:gdLst>
              <a:ahLst/>
              <a:cxnLst>
                <a:cxn ang="0">
                  <a:pos x="T0" y="T1"/>
                </a:cxn>
                <a:cxn ang="0">
                  <a:pos x="T2" y="T3"/>
                </a:cxn>
              </a:cxnLst>
              <a:rect l="0" t="0" r="r" b="b"/>
              <a:pathLst>
                <a:path w="247" h="399">
                  <a:moveTo>
                    <a:pt x="247" y="399"/>
                  </a:moveTo>
                  <a:cubicBezTo>
                    <a:pt x="212" y="239"/>
                    <a:pt x="123" y="100"/>
                    <a:pt x="0"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cs typeface="+mn-ea"/>
                <a:sym typeface="+mn-lt"/>
              </a:endParaRPr>
            </a:p>
          </p:txBody>
        </p:sp>
        <p:sp>
          <p:nvSpPr>
            <p:cNvPr id="11" name="Freeform 23"/>
            <p:cNvSpPr/>
            <p:nvPr/>
          </p:nvSpPr>
          <p:spPr bwMode="gray">
            <a:xfrm>
              <a:off x="3993" y="2638"/>
              <a:ext cx="506" cy="803"/>
            </a:xfrm>
            <a:custGeom>
              <a:avLst/>
              <a:gdLst>
                <a:gd name="T0" fmla="*/ 0 w 214"/>
                <a:gd name="T1" fmla="*/ 340 h 340"/>
                <a:gd name="T2" fmla="*/ 214 w 214"/>
                <a:gd name="T3" fmla="*/ 0 h 340"/>
              </a:gdLst>
              <a:ahLst/>
              <a:cxnLst>
                <a:cxn ang="0">
                  <a:pos x="T0" y="T1"/>
                </a:cxn>
                <a:cxn ang="0">
                  <a:pos x="T2" y="T3"/>
                </a:cxn>
              </a:cxnLst>
              <a:rect l="0" t="0" r="r" b="b"/>
              <a:pathLst>
                <a:path w="214" h="340">
                  <a:moveTo>
                    <a:pt x="0" y="340"/>
                  </a:moveTo>
                  <a:cubicBezTo>
                    <a:pt x="101" y="250"/>
                    <a:pt x="176" y="133"/>
                    <a:pt x="214"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cs typeface="+mn-ea"/>
                <a:sym typeface="+mn-lt"/>
              </a:endParaRPr>
            </a:p>
          </p:txBody>
        </p:sp>
        <p:sp>
          <p:nvSpPr>
            <p:cNvPr id="12" name="Freeform 24"/>
            <p:cNvSpPr/>
            <p:nvPr/>
          </p:nvSpPr>
          <p:spPr bwMode="gray">
            <a:xfrm>
              <a:off x="1260" y="2638"/>
              <a:ext cx="503" cy="803"/>
            </a:xfrm>
            <a:custGeom>
              <a:avLst/>
              <a:gdLst>
                <a:gd name="T0" fmla="*/ 0 w 213"/>
                <a:gd name="T1" fmla="*/ 0 h 340"/>
                <a:gd name="T2" fmla="*/ 213 w 213"/>
                <a:gd name="T3" fmla="*/ 340 h 340"/>
              </a:gdLst>
              <a:ahLst/>
              <a:cxnLst>
                <a:cxn ang="0">
                  <a:pos x="T0" y="T1"/>
                </a:cxn>
                <a:cxn ang="0">
                  <a:pos x="T2" y="T3"/>
                </a:cxn>
              </a:cxnLst>
              <a:rect l="0" t="0" r="r" b="b"/>
              <a:pathLst>
                <a:path w="213" h="340">
                  <a:moveTo>
                    <a:pt x="0" y="0"/>
                  </a:moveTo>
                  <a:cubicBezTo>
                    <a:pt x="37" y="133"/>
                    <a:pt x="112" y="250"/>
                    <a:pt x="213" y="34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cs typeface="+mn-ea"/>
                <a:sym typeface="+mn-lt"/>
              </a:endParaRPr>
            </a:p>
          </p:txBody>
        </p:sp>
        <p:sp>
          <p:nvSpPr>
            <p:cNvPr id="13" name="Freeform 25"/>
            <p:cNvSpPr/>
            <p:nvPr/>
          </p:nvSpPr>
          <p:spPr bwMode="gray">
            <a:xfrm>
              <a:off x="1237" y="874"/>
              <a:ext cx="583" cy="942"/>
            </a:xfrm>
            <a:custGeom>
              <a:avLst/>
              <a:gdLst>
                <a:gd name="T0" fmla="*/ 247 w 247"/>
                <a:gd name="T1" fmla="*/ 0 h 399"/>
                <a:gd name="T2" fmla="*/ 0 w 247"/>
                <a:gd name="T3" fmla="*/ 399 h 399"/>
              </a:gdLst>
              <a:ahLst/>
              <a:cxnLst>
                <a:cxn ang="0">
                  <a:pos x="T0" y="T1"/>
                </a:cxn>
                <a:cxn ang="0">
                  <a:pos x="T2" y="T3"/>
                </a:cxn>
              </a:cxnLst>
              <a:rect l="0" t="0" r="r" b="b"/>
              <a:pathLst>
                <a:path w="247" h="399">
                  <a:moveTo>
                    <a:pt x="247" y="0"/>
                  </a:moveTo>
                  <a:cubicBezTo>
                    <a:pt x="125" y="100"/>
                    <a:pt x="35" y="239"/>
                    <a:pt x="0" y="399"/>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00" fill="hold"/>
                                        <p:tgtEl>
                                          <p:spTgt spid="23"/>
                                        </p:tgtEl>
                                        <p:attrNameLst>
                                          <p:attrName>ppt_w</p:attrName>
                                        </p:attrNameLst>
                                      </p:cBhvr>
                                      <p:tavLst>
                                        <p:tav tm="0">
                                          <p:val>
                                            <p:fltVal val="0"/>
                                          </p:val>
                                        </p:tav>
                                        <p:tav tm="100000">
                                          <p:val>
                                            <p:strVal val="#ppt_w"/>
                                          </p:val>
                                        </p:tav>
                                      </p:tavLst>
                                    </p:anim>
                                    <p:anim calcmode="lin" valueType="num">
                                      <p:cBhvr>
                                        <p:cTn id="8" dur="300" fill="hold"/>
                                        <p:tgtEl>
                                          <p:spTgt spid="23"/>
                                        </p:tgtEl>
                                        <p:attrNameLst>
                                          <p:attrName>ppt_h</p:attrName>
                                        </p:attrNameLst>
                                      </p:cBhvr>
                                      <p:tavLst>
                                        <p:tav tm="0">
                                          <p:val>
                                            <p:fltVal val="0"/>
                                          </p:val>
                                        </p:tav>
                                        <p:tav tm="100000">
                                          <p:val>
                                            <p:strVal val="#ppt_h"/>
                                          </p:val>
                                        </p:tav>
                                      </p:tavLst>
                                    </p:anim>
                                    <p:animEffect transition="in" filter="fade">
                                      <p:cBhvr>
                                        <p:cTn id="9" dur="300"/>
                                        <p:tgtEl>
                                          <p:spTgt spid="23"/>
                                        </p:tgtEl>
                                      </p:cBhvr>
                                    </p:animEffect>
                                  </p:childTnLst>
                                </p:cTn>
                              </p:par>
                              <p:par>
                                <p:cTn id="10" presetID="6" presetClass="emph" presetSubtype="0" autoRev="1" fill="hold" grpId="1" nodeType="withEffect">
                                  <p:stCondLst>
                                    <p:cond delay="300"/>
                                  </p:stCondLst>
                                  <p:childTnLst>
                                    <p:animScale>
                                      <p:cBhvr>
                                        <p:cTn id="11" dur="100" fill="hold"/>
                                        <p:tgtEl>
                                          <p:spTgt spid="23"/>
                                        </p:tgtEl>
                                      </p:cBhvr>
                                      <p:by x="150000" y="150000"/>
                                    </p:animScale>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300" fill="hold"/>
                                        <p:tgtEl>
                                          <p:spTgt spid="22"/>
                                        </p:tgtEl>
                                        <p:attrNameLst>
                                          <p:attrName>ppt_w</p:attrName>
                                        </p:attrNameLst>
                                      </p:cBhvr>
                                      <p:tavLst>
                                        <p:tav tm="0">
                                          <p:val>
                                            <p:fltVal val="0"/>
                                          </p:val>
                                        </p:tav>
                                        <p:tav tm="100000">
                                          <p:val>
                                            <p:strVal val="#ppt_w"/>
                                          </p:val>
                                        </p:tav>
                                      </p:tavLst>
                                    </p:anim>
                                    <p:anim calcmode="lin" valueType="num">
                                      <p:cBhvr>
                                        <p:cTn id="21" dur="300" fill="hold"/>
                                        <p:tgtEl>
                                          <p:spTgt spid="22"/>
                                        </p:tgtEl>
                                        <p:attrNameLst>
                                          <p:attrName>ppt_h</p:attrName>
                                        </p:attrNameLst>
                                      </p:cBhvr>
                                      <p:tavLst>
                                        <p:tav tm="0">
                                          <p:val>
                                            <p:fltVal val="0"/>
                                          </p:val>
                                        </p:tav>
                                        <p:tav tm="100000">
                                          <p:val>
                                            <p:strVal val="#ppt_h"/>
                                          </p:val>
                                        </p:tav>
                                      </p:tavLst>
                                    </p:anim>
                                    <p:animEffect transition="in" filter="fade">
                                      <p:cBhvr>
                                        <p:cTn id="22" dur="300"/>
                                        <p:tgtEl>
                                          <p:spTgt spid="22"/>
                                        </p:tgtEl>
                                      </p:cBhvr>
                                    </p:animEffect>
                                  </p:childTnLst>
                                </p:cTn>
                              </p:par>
                              <p:par>
                                <p:cTn id="23" presetID="6" presetClass="emph" presetSubtype="0" autoRev="1" fill="hold" grpId="1" nodeType="withEffect">
                                  <p:stCondLst>
                                    <p:cond delay="300"/>
                                  </p:stCondLst>
                                  <p:childTnLst>
                                    <p:animScale>
                                      <p:cBhvr>
                                        <p:cTn id="24" dur="100" fill="hold"/>
                                        <p:tgtEl>
                                          <p:spTgt spid="22"/>
                                        </p:tgtEl>
                                      </p:cBhvr>
                                      <p:by x="150000" y="150000"/>
                                    </p:animScale>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300" fill="hold"/>
                                        <p:tgtEl>
                                          <p:spTgt spid="21"/>
                                        </p:tgtEl>
                                        <p:attrNameLst>
                                          <p:attrName>ppt_w</p:attrName>
                                        </p:attrNameLst>
                                      </p:cBhvr>
                                      <p:tavLst>
                                        <p:tav tm="0">
                                          <p:val>
                                            <p:fltVal val="0"/>
                                          </p:val>
                                        </p:tav>
                                        <p:tav tm="100000">
                                          <p:val>
                                            <p:strVal val="#ppt_w"/>
                                          </p:val>
                                        </p:tav>
                                      </p:tavLst>
                                    </p:anim>
                                    <p:anim calcmode="lin" valueType="num">
                                      <p:cBhvr>
                                        <p:cTn id="34" dur="300" fill="hold"/>
                                        <p:tgtEl>
                                          <p:spTgt spid="21"/>
                                        </p:tgtEl>
                                        <p:attrNameLst>
                                          <p:attrName>ppt_h</p:attrName>
                                        </p:attrNameLst>
                                      </p:cBhvr>
                                      <p:tavLst>
                                        <p:tav tm="0">
                                          <p:val>
                                            <p:fltVal val="0"/>
                                          </p:val>
                                        </p:tav>
                                        <p:tav tm="100000">
                                          <p:val>
                                            <p:strVal val="#ppt_h"/>
                                          </p:val>
                                        </p:tav>
                                      </p:tavLst>
                                    </p:anim>
                                    <p:animEffect transition="in" filter="fade">
                                      <p:cBhvr>
                                        <p:cTn id="35" dur="300"/>
                                        <p:tgtEl>
                                          <p:spTgt spid="21"/>
                                        </p:tgtEl>
                                      </p:cBhvr>
                                    </p:animEffect>
                                  </p:childTnLst>
                                </p:cTn>
                              </p:par>
                              <p:par>
                                <p:cTn id="36" presetID="6" presetClass="emph" presetSubtype="0" autoRev="1" fill="hold" grpId="1" nodeType="withEffect">
                                  <p:stCondLst>
                                    <p:cond delay="300"/>
                                  </p:stCondLst>
                                  <p:childTnLst>
                                    <p:animScale>
                                      <p:cBhvr>
                                        <p:cTn id="37" dur="100" fill="hold"/>
                                        <p:tgtEl>
                                          <p:spTgt spid="21"/>
                                        </p:tgtEl>
                                      </p:cBhvr>
                                      <p:by x="150000" y="150000"/>
                                    </p:animScale>
                                  </p:childTnLst>
                                </p:cTn>
                              </p:par>
                            </p:childTnLst>
                          </p:cTn>
                        </p:par>
                        <p:par>
                          <p:cTn id="38" fill="hold">
                            <p:stCondLst>
                              <p:cond delay="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heel(4)">
                                      <p:cBhvr>
                                        <p:cTn id="46" dur="2000"/>
                                        <p:tgtEl>
                                          <p:spTgt spid="9"/>
                                        </p:tgtEl>
                                      </p:cBhvr>
                                    </p:animEffect>
                                  </p:childTnLst>
                                </p:cTn>
                              </p:par>
                            </p:childTnLst>
                          </p:cTn>
                        </p:par>
                        <p:par>
                          <p:cTn id="47" fill="hold">
                            <p:stCondLst>
                              <p:cond delay="2000"/>
                            </p:stCondLst>
                            <p:childTnLst>
                              <p:par>
                                <p:cTn id="48" presetID="31" presetClass="entr" presetSubtype="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14" grpId="0"/>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2"/>
          <p:cNvGrpSpPr/>
          <p:nvPr/>
        </p:nvGrpSpPr>
        <p:grpSpPr>
          <a:xfrm>
            <a:off x="4218179" y="3595660"/>
            <a:ext cx="3893745" cy="2497636"/>
            <a:chOff x="2346280" y="2992831"/>
            <a:chExt cx="4451440" cy="2856113"/>
          </a:xfrm>
        </p:grpSpPr>
        <p:sp>
          <p:nvSpPr>
            <p:cNvPr id="54" name="Oval 5"/>
            <p:cNvSpPr>
              <a:spLocks noChangeArrowheads="1"/>
            </p:cNvSpPr>
            <p:nvPr/>
          </p:nvSpPr>
          <p:spPr bwMode="auto">
            <a:xfrm>
              <a:off x="2346280" y="3979558"/>
              <a:ext cx="4451440" cy="1465666"/>
            </a:xfrm>
            <a:prstGeom prst="ellipse">
              <a:avLst/>
            </a:prstGeom>
            <a:gradFill rotWithShape="1">
              <a:gsLst>
                <a:gs pos="0">
                  <a:sysClr val="windowText" lastClr="000000"/>
                </a:gs>
                <a:gs pos="100000">
                  <a:sysClr val="window" lastClr="FFFFFF">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cs typeface="+mn-ea"/>
                <a:sym typeface="+mn-lt"/>
              </a:endParaRPr>
            </a:p>
          </p:txBody>
        </p:sp>
        <p:grpSp>
          <p:nvGrpSpPr>
            <p:cNvPr id="55" name="组合 20"/>
            <p:cNvGrpSpPr/>
            <p:nvPr/>
          </p:nvGrpSpPr>
          <p:grpSpPr>
            <a:xfrm>
              <a:off x="3005932" y="2992831"/>
              <a:ext cx="3132137" cy="2856113"/>
              <a:chOff x="2807817" y="2992831"/>
              <a:chExt cx="3132137" cy="2856113"/>
            </a:xfrm>
          </p:grpSpPr>
          <p:grpSp>
            <p:nvGrpSpPr>
              <p:cNvPr id="56" name="Group 6"/>
              <p:cNvGrpSpPr/>
              <p:nvPr/>
            </p:nvGrpSpPr>
            <p:grpSpPr bwMode="auto">
              <a:xfrm>
                <a:off x="2823692" y="3005533"/>
                <a:ext cx="3116262" cy="2843411"/>
                <a:chOff x="3107" y="2795"/>
                <a:chExt cx="1089" cy="994"/>
              </a:xfrm>
            </p:grpSpPr>
            <p:sp>
              <p:nvSpPr>
                <p:cNvPr id="59" name="Oval 9"/>
                <p:cNvSpPr>
                  <a:spLocks noChangeArrowheads="1"/>
                </p:cNvSpPr>
                <p:nvPr/>
              </p:nvSpPr>
              <p:spPr bwMode="auto">
                <a:xfrm flipV="1">
                  <a:off x="3332" y="3607"/>
                  <a:ext cx="183" cy="182"/>
                </a:xfrm>
                <a:prstGeom prst="ellipse">
                  <a:avLst/>
                </a:prstGeom>
                <a:gradFill rotWithShape="1">
                  <a:gsLst>
                    <a:gs pos="0">
                      <a:sysClr val="window" lastClr="FFFFFF">
                        <a:alpha val="29999"/>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kern="0">
                    <a:solidFill>
                      <a:sysClr val="windowText" lastClr="000000"/>
                    </a:solidFill>
                    <a:cs typeface="+mn-ea"/>
                    <a:sym typeface="+mn-lt"/>
                  </a:endParaRPr>
                </a:p>
              </p:txBody>
            </p:sp>
            <p:grpSp>
              <p:nvGrpSpPr>
                <p:cNvPr id="60" name="Group 10"/>
                <p:cNvGrpSpPr/>
                <p:nvPr/>
              </p:nvGrpSpPr>
              <p:grpSpPr bwMode="auto">
                <a:xfrm>
                  <a:off x="3107" y="2795"/>
                  <a:ext cx="1089" cy="681"/>
                  <a:chOff x="1610" y="2838"/>
                  <a:chExt cx="1089" cy="681"/>
                </a:xfrm>
              </p:grpSpPr>
              <p:sp>
                <p:nvSpPr>
                  <p:cNvPr id="61" name="Freeform 11"/>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cs typeface="+mn-ea"/>
                      <a:sym typeface="+mn-lt"/>
                    </a:endParaRPr>
                  </a:p>
                </p:txBody>
              </p:sp>
              <p:sp>
                <p:nvSpPr>
                  <p:cNvPr id="62" name="Oval 12"/>
                  <p:cNvSpPr>
                    <a:spLocks noChangeArrowheads="1"/>
                  </p:cNvSpPr>
                  <p:nvPr/>
                </p:nvSpPr>
                <p:spPr bwMode="auto">
                  <a:xfrm>
                    <a:off x="1835" y="2976"/>
                    <a:ext cx="183" cy="182"/>
                  </a:xfrm>
                  <a:prstGeom prst="ellipse">
                    <a:avLst/>
                  </a:prstGeom>
                  <a:gradFill rotWithShape="1">
                    <a:gsLst>
                      <a:gs pos="0">
                        <a:sysClr val="window" lastClr="FFFFFF">
                          <a:alpha val="50000"/>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cs typeface="+mn-ea"/>
                      <a:sym typeface="+mn-lt"/>
                    </a:endParaRPr>
                  </a:p>
                </p:txBody>
              </p:sp>
            </p:grpSp>
          </p:grpSp>
          <p:sp>
            <p:nvSpPr>
              <p:cNvPr id="57" name="Text Box 13"/>
              <p:cNvSpPr txBox="1">
                <a:spLocks noChangeArrowheads="1"/>
              </p:cNvSpPr>
              <p:nvPr/>
            </p:nvSpPr>
            <p:spPr bwMode="auto">
              <a:xfrm>
                <a:off x="2807817" y="3872711"/>
                <a:ext cx="3132137" cy="42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algn="ctr" eaLnBrk="1" latinLnBrk="1" hangingPunct="1">
                  <a:defRPr/>
                </a:pPr>
                <a:r>
                  <a:rPr kumimoji="1" lang="zh-CN" altLang="en-US" kern="0" dirty="0">
                    <a:solidFill>
                      <a:schemeClr val="tx1">
                        <a:lumMod val="50000"/>
                        <a:lumOff val="50000"/>
                      </a:schemeClr>
                    </a:solidFill>
                    <a:latin typeface="+mn-lt"/>
                    <a:ea typeface="+mn-ea"/>
                    <a:cs typeface="+mn-ea"/>
                    <a:sym typeface="+mn-lt"/>
                  </a:rPr>
                  <a:t>标题文字</a:t>
                </a:r>
                <a:endParaRPr kumimoji="1" lang="zh-CN" altLang="en-US" kern="0" dirty="0">
                  <a:solidFill>
                    <a:schemeClr val="tx1">
                      <a:lumMod val="50000"/>
                      <a:lumOff val="50000"/>
                    </a:schemeClr>
                  </a:solidFill>
                  <a:latin typeface="+mn-lt"/>
                  <a:ea typeface="+mn-ea"/>
                  <a:cs typeface="+mn-ea"/>
                  <a:sym typeface="+mn-lt"/>
                </a:endParaRPr>
              </a:p>
            </p:txBody>
          </p:sp>
          <p:sp>
            <p:nvSpPr>
              <p:cNvPr id="58" name="Freeform 33"/>
              <p:cNvSpPr/>
              <p:nvPr/>
            </p:nvSpPr>
            <p:spPr bwMode="auto">
              <a:xfrm>
                <a:off x="2928467" y="2992831"/>
                <a:ext cx="2917825" cy="1054100"/>
              </a:xfrm>
              <a:custGeom>
                <a:avLst/>
                <a:gdLst>
                  <a:gd name="T0" fmla="*/ 0 w 4756"/>
                  <a:gd name="T1" fmla="*/ 705029702 h 1576"/>
                  <a:gd name="T2" fmla="*/ 18819235 w 4756"/>
                  <a:gd name="T3" fmla="*/ 654031595 h 1576"/>
                  <a:gd name="T4" fmla="*/ 40649548 w 4756"/>
                  <a:gd name="T5" fmla="*/ 603927734 h 1576"/>
                  <a:gd name="T6" fmla="*/ 63986013 w 4756"/>
                  <a:gd name="T7" fmla="*/ 555613702 h 1576"/>
                  <a:gd name="T8" fmla="*/ 89580172 w 4756"/>
                  <a:gd name="T9" fmla="*/ 509088832 h 1576"/>
                  <a:gd name="T10" fmla="*/ 116679871 w 4756"/>
                  <a:gd name="T11" fmla="*/ 463458876 h 1576"/>
                  <a:gd name="T12" fmla="*/ 145285722 w 4756"/>
                  <a:gd name="T13" fmla="*/ 420512327 h 1576"/>
                  <a:gd name="T14" fmla="*/ 176149267 w 4756"/>
                  <a:gd name="T15" fmla="*/ 378461362 h 1576"/>
                  <a:gd name="T16" fmla="*/ 207765582 w 4756"/>
                  <a:gd name="T17" fmla="*/ 338199558 h 1576"/>
                  <a:gd name="T18" fmla="*/ 224326509 w 4756"/>
                  <a:gd name="T19" fmla="*/ 318516113 h 1576"/>
                  <a:gd name="T20" fmla="*/ 258954515 w 4756"/>
                  <a:gd name="T21" fmla="*/ 281832630 h 1576"/>
                  <a:gd name="T22" fmla="*/ 295087446 w 4756"/>
                  <a:gd name="T23" fmla="*/ 246044731 h 1576"/>
                  <a:gd name="T24" fmla="*/ 332726530 w 4756"/>
                  <a:gd name="T25" fmla="*/ 212940239 h 1576"/>
                  <a:gd name="T26" fmla="*/ 371117769 w 4756"/>
                  <a:gd name="T27" fmla="*/ 181625577 h 1576"/>
                  <a:gd name="T28" fmla="*/ 411014547 w 4756"/>
                  <a:gd name="T29" fmla="*/ 152994990 h 1576"/>
                  <a:gd name="T30" fmla="*/ 452417478 w 4756"/>
                  <a:gd name="T31" fmla="*/ 126153564 h 1576"/>
                  <a:gd name="T32" fmla="*/ 495325334 w 4756"/>
                  <a:gd name="T33" fmla="*/ 101996883 h 1576"/>
                  <a:gd name="T34" fmla="*/ 517155647 w 4756"/>
                  <a:gd name="T35" fmla="*/ 90365665 h 1576"/>
                  <a:gd name="T36" fmla="*/ 560816885 w 4756"/>
                  <a:gd name="T37" fmla="*/ 69787306 h 1576"/>
                  <a:gd name="T38" fmla="*/ 605983049 w 4756"/>
                  <a:gd name="T39" fmla="*/ 51893022 h 1576"/>
                  <a:gd name="T40" fmla="*/ 651902596 w 4756"/>
                  <a:gd name="T41" fmla="*/ 35788568 h 1576"/>
                  <a:gd name="T42" fmla="*/ 699327069 w 4756"/>
                  <a:gd name="T43" fmla="*/ 23262435 h 1576"/>
                  <a:gd name="T44" fmla="*/ 746752155 w 4756"/>
                  <a:gd name="T45" fmla="*/ 13420378 h 1576"/>
                  <a:gd name="T46" fmla="*/ 795682166 w 4756"/>
                  <a:gd name="T47" fmla="*/ 5368151 h 1576"/>
                  <a:gd name="T48" fmla="*/ 845365560 w 4756"/>
                  <a:gd name="T49" fmla="*/ 894915 h 1576"/>
                  <a:gd name="T50" fmla="*/ 895048954 w 4756"/>
                  <a:gd name="T51" fmla="*/ 0 h 1576"/>
                  <a:gd name="T52" fmla="*/ 919890344 w 4756"/>
                  <a:gd name="T53" fmla="*/ 0 h 1576"/>
                  <a:gd name="T54" fmla="*/ 969573125 w 4756"/>
                  <a:gd name="T55" fmla="*/ 3578991 h 1576"/>
                  <a:gd name="T56" fmla="*/ 1018503749 w 4756"/>
                  <a:gd name="T57" fmla="*/ 8947142 h 1576"/>
                  <a:gd name="T58" fmla="*/ 1066680991 w 4756"/>
                  <a:gd name="T59" fmla="*/ 17894284 h 1576"/>
                  <a:gd name="T60" fmla="*/ 1114858846 w 4756"/>
                  <a:gd name="T61" fmla="*/ 29525502 h 1576"/>
                  <a:gd name="T62" fmla="*/ 1160777780 w 4756"/>
                  <a:gd name="T63" fmla="*/ 43840795 h 1576"/>
                  <a:gd name="T64" fmla="*/ 1206697327 w 4756"/>
                  <a:gd name="T65" fmla="*/ 60840164 h 1576"/>
                  <a:gd name="T66" fmla="*/ 1251110721 w 4756"/>
                  <a:gd name="T67" fmla="*/ 79628694 h 1576"/>
                  <a:gd name="T68" fmla="*/ 1272941648 w 4756"/>
                  <a:gd name="T69" fmla="*/ 90365665 h 1576"/>
                  <a:gd name="T70" fmla="*/ 1316602273 w 4756"/>
                  <a:gd name="T71" fmla="*/ 113628101 h 1576"/>
                  <a:gd name="T72" fmla="*/ 1358004590 w 4756"/>
                  <a:gd name="T73" fmla="*/ 139574612 h 1576"/>
                  <a:gd name="T74" fmla="*/ 1398654751 w 4756"/>
                  <a:gd name="T75" fmla="*/ 167310284 h 1576"/>
                  <a:gd name="T76" fmla="*/ 1438551529 w 4756"/>
                  <a:gd name="T77" fmla="*/ 196835785 h 1576"/>
                  <a:gd name="T78" fmla="*/ 1476190613 w 4756"/>
                  <a:gd name="T79" fmla="*/ 229045362 h 1576"/>
                  <a:gd name="T80" fmla="*/ 1513076314 w 4756"/>
                  <a:gd name="T81" fmla="*/ 263939015 h 1576"/>
                  <a:gd name="T82" fmla="*/ 1548456476 w 4756"/>
                  <a:gd name="T83" fmla="*/ 299726914 h 1576"/>
                  <a:gd name="T84" fmla="*/ 1582331712 w 4756"/>
                  <a:gd name="T85" fmla="*/ 338199558 h 1576"/>
                  <a:gd name="T86" fmla="*/ 1598139870 w 4756"/>
                  <a:gd name="T87" fmla="*/ 357883002 h 1576"/>
                  <a:gd name="T88" fmla="*/ 1629756184 w 4756"/>
                  <a:gd name="T89" fmla="*/ 399039721 h 1576"/>
                  <a:gd name="T90" fmla="*/ 1659867574 w 4756"/>
                  <a:gd name="T91" fmla="*/ 441985601 h 1576"/>
                  <a:gd name="T92" fmla="*/ 1687720042 w 4756"/>
                  <a:gd name="T93" fmla="*/ 485826396 h 1576"/>
                  <a:gd name="T94" fmla="*/ 1713314202 w 4756"/>
                  <a:gd name="T95" fmla="*/ 532351267 h 1576"/>
                  <a:gd name="T96" fmla="*/ 1738155592 w 4756"/>
                  <a:gd name="T97" fmla="*/ 579770383 h 1576"/>
                  <a:gd name="T98" fmla="*/ 1760739287 w 4756"/>
                  <a:gd name="T99" fmla="*/ 628979330 h 1576"/>
                  <a:gd name="T100" fmla="*/ 1781064061 w 4756"/>
                  <a:gd name="T101" fmla="*/ 679083191 h 1576"/>
                  <a:gd name="T102" fmla="*/ 0 w 4756"/>
                  <a:gd name="T103" fmla="*/ 70502970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defRPr/>
                </a:pPr>
                <a:endParaRPr lang="zh-CN" altLang="en-US" kern="0">
                  <a:solidFill>
                    <a:sysClr val="windowText" lastClr="000000"/>
                  </a:solidFill>
                  <a:cs typeface="+mn-ea"/>
                  <a:sym typeface="+mn-lt"/>
                </a:endParaRPr>
              </a:p>
            </p:txBody>
          </p:sp>
        </p:grpSp>
      </p:grpSp>
      <p:sp>
        <p:nvSpPr>
          <p:cNvPr id="63" name="AutoShape 15"/>
          <p:cNvSpPr>
            <a:spLocks noChangeArrowheads="1"/>
          </p:cNvSpPr>
          <p:nvPr/>
        </p:nvSpPr>
        <p:spPr bwMode="auto">
          <a:xfrm rot="19800000">
            <a:off x="5075248" y="3356978"/>
            <a:ext cx="399920" cy="329709"/>
          </a:xfrm>
          <a:prstGeom prst="upArrow">
            <a:avLst>
              <a:gd name="adj1" fmla="val 52833"/>
              <a:gd name="adj2" fmla="val 45940"/>
            </a:avLst>
          </a:prstGeom>
          <a:solidFill>
            <a:schemeClr val="accent1"/>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cs typeface="+mn-ea"/>
              <a:sym typeface="+mn-lt"/>
            </a:endParaRPr>
          </a:p>
        </p:txBody>
      </p:sp>
      <p:sp>
        <p:nvSpPr>
          <p:cNvPr id="64" name="AutoShape 15"/>
          <p:cNvSpPr>
            <a:spLocks noChangeArrowheads="1"/>
          </p:cNvSpPr>
          <p:nvPr/>
        </p:nvSpPr>
        <p:spPr bwMode="auto">
          <a:xfrm rot="18000000">
            <a:off x="4419606" y="4036776"/>
            <a:ext cx="399816" cy="329795"/>
          </a:xfrm>
          <a:prstGeom prst="upArrow">
            <a:avLst>
              <a:gd name="adj1" fmla="val 52833"/>
              <a:gd name="adj2" fmla="val 45940"/>
            </a:avLst>
          </a:prstGeom>
          <a:solidFill>
            <a:schemeClr val="accent2"/>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cs typeface="+mn-ea"/>
              <a:sym typeface="+mn-lt"/>
            </a:endParaRPr>
          </a:p>
        </p:txBody>
      </p:sp>
      <p:sp>
        <p:nvSpPr>
          <p:cNvPr id="65" name="AutoShape 15"/>
          <p:cNvSpPr>
            <a:spLocks noChangeArrowheads="1"/>
          </p:cNvSpPr>
          <p:nvPr/>
        </p:nvSpPr>
        <p:spPr bwMode="auto">
          <a:xfrm rot="1800000">
            <a:off x="6831523" y="3356978"/>
            <a:ext cx="399920" cy="329709"/>
          </a:xfrm>
          <a:prstGeom prst="upArrow">
            <a:avLst>
              <a:gd name="adj1" fmla="val 52833"/>
              <a:gd name="adj2" fmla="val 45940"/>
            </a:avLst>
          </a:prstGeom>
          <a:solidFill>
            <a:schemeClr val="accent4"/>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cs typeface="+mn-ea"/>
              <a:sym typeface="+mn-lt"/>
            </a:endParaRPr>
          </a:p>
        </p:txBody>
      </p:sp>
      <p:sp>
        <p:nvSpPr>
          <p:cNvPr id="66" name="AutoShape 15"/>
          <p:cNvSpPr>
            <a:spLocks noChangeArrowheads="1"/>
          </p:cNvSpPr>
          <p:nvPr/>
        </p:nvSpPr>
        <p:spPr bwMode="auto">
          <a:xfrm rot="3600000">
            <a:off x="7487269" y="4036776"/>
            <a:ext cx="399816" cy="329795"/>
          </a:xfrm>
          <a:prstGeom prst="upArrow">
            <a:avLst>
              <a:gd name="adj1" fmla="val 52833"/>
              <a:gd name="adj2" fmla="val 45940"/>
            </a:avLst>
          </a:prstGeom>
          <a:solidFill>
            <a:schemeClr val="accent1"/>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cs typeface="+mn-ea"/>
              <a:sym typeface="+mn-lt"/>
            </a:endParaRPr>
          </a:p>
        </p:txBody>
      </p:sp>
      <p:sp>
        <p:nvSpPr>
          <p:cNvPr id="67" name="AutoShape 15"/>
          <p:cNvSpPr>
            <a:spLocks noChangeArrowheads="1"/>
          </p:cNvSpPr>
          <p:nvPr/>
        </p:nvSpPr>
        <p:spPr bwMode="auto">
          <a:xfrm>
            <a:off x="5988448" y="3008914"/>
            <a:ext cx="399920" cy="329709"/>
          </a:xfrm>
          <a:prstGeom prst="upArrow">
            <a:avLst>
              <a:gd name="adj1" fmla="val 52833"/>
              <a:gd name="adj2" fmla="val 45940"/>
            </a:avLst>
          </a:prstGeom>
          <a:solidFill>
            <a:schemeClr val="accent3"/>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cs typeface="+mn-ea"/>
              <a:sym typeface="+mn-lt"/>
            </a:endParaRPr>
          </a:p>
        </p:txBody>
      </p:sp>
      <p:grpSp>
        <p:nvGrpSpPr>
          <p:cNvPr id="68" name="圆形5"/>
          <p:cNvGrpSpPr/>
          <p:nvPr/>
        </p:nvGrpSpPr>
        <p:grpSpPr>
          <a:xfrm>
            <a:off x="7857647" y="3102065"/>
            <a:ext cx="1407532" cy="1367161"/>
            <a:chOff x="3538934" y="530526"/>
            <a:chExt cx="2066132" cy="2007394"/>
          </a:xfrm>
        </p:grpSpPr>
        <p:sp>
          <p:nvSpPr>
            <p:cNvPr id="69" name="Oval 7"/>
            <p:cNvSpPr>
              <a:spLocks noChangeArrowheads="1"/>
            </p:cNvSpPr>
            <p:nvPr/>
          </p:nvSpPr>
          <p:spPr bwMode="gray">
            <a:xfrm>
              <a:off x="3538934" y="530526"/>
              <a:ext cx="2066132" cy="2007394"/>
            </a:xfrm>
            <a:prstGeom prst="ellipse">
              <a:avLst/>
            </a:prstGeom>
            <a:solidFill>
              <a:schemeClr val="accent1"/>
            </a:solidFill>
            <a:ln w="9525" cap="rnd">
              <a:noFill/>
              <a:prstDash val="solid"/>
              <a:round/>
            </a:ln>
          </p:spPr>
          <p:txBody>
            <a:bodyPr wrap="none" anchor="ctr"/>
            <a:lstStyle/>
            <a:p>
              <a:pPr>
                <a:defRPr/>
              </a:pPr>
              <a:endParaRPr lang="zh-CN" altLang="en-US" kern="0">
                <a:solidFill>
                  <a:sysClr val="windowText" lastClr="000000"/>
                </a:solidFill>
                <a:cs typeface="+mn-ea"/>
                <a:sym typeface="+mn-lt"/>
              </a:endParaRPr>
            </a:p>
          </p:txBody>
        </p:sp>
        <p:sp>
          <p:nvSpPr>
            <p:cNvPr id="70" name="TextBox 69"/>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latin typeface="+mn-lt"/>
                  <a:ea typeface="+mn-ea"/>
                  <a:cs typeface="+mn-ea"/>
                  <a:sym typeface="+mn-lt"/>
                </a:rPr>
                <a:t>文本</a:t>
              </a:r>
              <a:r>
                <a:rPr lang="en-US" altLang="zh-CN" sz="2800" dirty="0">
                  <a:solidFill>
                    <a:sysClr val="window" lastClr="FFFFFF"/>
                  </a:solidFill>
                  <a:latin typeface="+mn-lt"/>
                  <a:ea typeface="+mn-ea"/>
                  <a:cs typeface="+mn-ea"/>
                  <a:sym typeface="+mn-lt"/>
                </a:rPr>
                <a:t>5</a:t>
              </a:r>
              <a:endParaRPr lang="zh-CN" altLang="en-US" sz="2800" dirty="0">
                <a:solidFill>
                  <a:sysClr val="window" lastClr="FFFFFF"/>
                </a:solidFill>
                <a:latin typeface="+mn-lt"/>
                <a:ea typeface="+mn-ea"/>
                <a:cs typeface="+mn-ea"/>
                <a:sym typeface="+mn-lt"/>
              </a:endParaRPr>
            </a:p>
          </p:txBody>
        </p:sp>
      </p:grpSp>
      <p:grpSp>
        <p:nvGrpSpPr>
          <p:cNvPr id="71" name="圆形4"/>
          <p:cNvGrpSpPr/>
          <p:nvPr/>
        </p:nvGrpSpPr>
        <p:grpSpPr>
          <a:xfrm>
            <a:off x="6891486" y="1943613"/>
            <a:ext cx="1407532" cy="1367161"/>
            <a:chOff x="3538934" y="530526"/>
            <a:chExt cx="2066132" cy="2007394"/>
          </a:xfrm>
        </p:grpSpPr>
        <p:sp>
          <p:nvSpPr>
            <p:cNvPr id="72" name="Oval 7"/>
            <p:cNvSpPr>
              <a:spLocks noChangeArrowheads="1"/>
            </p:cNvSpPr>
            <p:nvPr/>
          </p:nvSpPr>
          <p:spPr bwMode="gray">
            <a:xfrm>
              <a:off x="3538934" y="530526"/>
              <a:ext cx="2066132" cy="2007394"/>
            </a:xfrm>
            <a:prstGeom prst="ellipse">
              <a:avLst/>
            </a:prstGeom>
            <a:solidFill>
              <a:schemeClr val="accent4"/>
            </a:solidFill>
            <a:ln w="9525" cap="rnd">
              <a:noFill/>
              <a:prstDash val="solid"/>
              <a:round/>
            </a:ln>
          </p:spPr>
          <p:txBody>
            <a:bodyPr wrap="none" anchor="ctr"/>
            <a:lstStyle/>
            <a:p>
              <a:pPr>
                <a:defRPr/>
              </a:pPr>
              <a:endParaRPr lang="zh-CN" altLang="en-US" kern="0">
                <a:solidFill>
                  <a:sysClr val="windowText" lastClr="000000"/>
                </a:solidFill>
                <a:cs typeface="+mn-ea"/>
                <a:sym typeface="+mn-lt"/>
              </a:endParaRPr>
            </a:p>
          </p:txBody>
        </p:sp>
        <p:sp>
          <p:nvSpPr>
            <p:cNvPr id="73" name="TextBox 72"/>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latin typeface="+mn-lt"/>
                  <a:ea typeface="+mn-ea"/>
                  <a:cs typeface="+mn-ea"/>
                  <a:sym typeface="+mn-lt"/>
                </a:rPr>
                <a:t>文本</a:t>
              </a:r>
              <a:r>
                <a:rPr lang="en-US" altLang="zh-CN" sz="2800" dirty="0">
                  <a:solidFill>
                    <a:sysClr val="window" lastClr="FFFFFF"/>
                  </a:solidFill>
                  <a:latin typeface="+mn-lt"/>
                  <a:ea typeface="+mn-ea"/>
                  <a:cs typeface="+mn-ea"/>
                  <a:sym typeface="+mn-lt"/>
                </a:rPr>
                <a:t>4</a:t>
              </a:r>
              <a:endParaRPr lang="zh-CN" altLang="en-US" sz="2800" dirty="0">
                <a:solidFill>
                  <a:sysClr val="window" lastClr="FFFFFF"/>
                </a:solidFill>
                <a:latin typeface="+mn-lt"/>
                <a:ea typeface="+mn-ea"/>
                <a:cs typeface="+mn-ea"/>
                <a:sym typeface="+mn-lt"/>
              </a:endParaRPr>
            </a:p>
          </p:txBody>
        </p:sp>
      </p:grpSp>
      <p:grpSp>
        <p:nvGrpSpPr>
          <p:cNvPr id="74" name="圆形3"/>
          <p:cNvGrpSpPr/>
          <p:nvPr/>
        </p:nvGrpSpPr>
        <p:grpSpPr>
          <a:xfrm>
            <a:off x="5449579" y="1472145"/>
            <a:ext cx="1407532" cy="1367161"/>
            <a:chOff x="3538934" y="530526"/>
            <a:chExt cx="2066132" cy="2007394"/>
          </a:xfrm>
        </p:grpSpPr>
        <p:sp>
          <p:nvSpPr>
            <p:cNvPr id="75" name="Oval 7"/>
            <p:cNvSpPr>
              <a:spLocks noChangeArrowheads="1"/>
            </p:cNvSpPr>
            <p:nvPr/>
          </p:nvSpPr>
          <p:spPr bwMode="gray">
            <a:xfrm>
              <a:off x="3538934" y="530526"/>
              <a:ext cx="2066132" cy="2007394"/>
            </a:xfrm>
            <a:prstGeom prst="ellipse">
              <a:avLst/>
            </a:prstGeom>
            <a:solidFill>
              <a:schemeClr val="accent3"/>
            </a:solidFill>
            <a:ln w="9525" cap="rnd">
              <a:noFill/>
              <a:prstDash val="solid"/>
              <a:round/>
            </a:ln>
          </p:spPr>
          <p:txBody>
            <a:bodyPr wrap="none" anchor="ctr"/>
            <a:lstStyle/>
            <a:p>
              <a:pPr>
                <a:defRPr/>
              </a:pPr>
              <a:endParaRPr lang="zh-CN" altLang="en-US" kern="0">
                <a:solidFill>
                  <a:sysClr val="windowText" lastClr="000000"/>
                </a:solidFill>
                <a:cs typeface="+mn-ea"/>
                <a:sym typeface="+mn-lt"/>
              </a:endParaRPr>
            </a:p>
          </p:txBody>
        </p:sp>
        <p:sp>
          <p:nvSpPr>
            <p:cNvPr id="76" name="TextBox 75"/>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latin typeface="+mn-lt"/>
                  <a:ea typeface="+mn-ea"/>
                  <a:cs typeface="+mn-ea"/>
                  <a:sym typeface="+mn-lt"/>
                </a:rPr>
                <a:t>文本</a:t>
              </a:r>
              <a:r>
                <a:rPr lang="en-US" altLang="zh-CN" sz="2800" dirty="0">
                  <a:solidFill>
                    <a:sysClr val="window" lastClr="FFFFFF"/>
                  </a:solidFill>
                  <a:latin typeface="+mn-lt"/>
                  <a:ea typeface="+mn-ea"/>
                  <a:cs typeface="+mn-ea"/>
                  <a:sym typeface="+mn-lt"/>
                </a:rPr>
                <a:t>3</a:t>
              </a:r>
              <a:endParaRPr lang="zh-CN" altLang="en-US" sz="2800" dirty="0">
                <a:solidFill>
                  <a:sysClr val="window" lastClr="FFFFFF"/>
                </a:solidFill>
                <a:latin typeface="+mn-lt"/>
                <a:ea typeface="+mn-ea"/>
                <a:cs typeface="+mn-ea"/>
                <a:sym typeface="+mn-lt"/>
              </a:endParaRPr>
            </a:p>
          </p:txBody>
        </p:sp>
      </p:grpSp>
      <p:grpSp>
        <p:nvGrpSpPr>
          <p:cNvPr id="77" name="圆形2"/>
          <p:cNvGrpSpPr/>
          <p:nvPr/>
        </p:nvGrpSpPr>
        <p:grpSpPr>
          <a:xfrm>
            <a:off x="4007674" y="1943613"/>
            <a:ext cx="1407532" cy="1367161"/>
            <a:chOff x="3538934" y="530526"/>
            <a:chExt cx="2066132" cy="2007394"/>
          </a:xfrm>
        </p:grpSpPr>
        <p:sp>
          <p:nvSpPr>
            <p:cNvPr id="78" name="Oval 7"/>
            <p:cNvSpPr>
              <a:spLocks noChangeArrowheads="1"/>
            </p:cNvSpPr>
            <p:nvPr/>
          </p:nvSpPr>
          <p:spPr bwMode="gray">
            <a:xfrm>
              <a:off x="3538934" y="530526"/>
              <a:ext cx="2066132" cy="2007394"/>
            </a:xfrm>
            <a:prstGeom prst="ellipse">
              <a:avLst/>
            </a:prstGeom>
            <a:solidFill>
              <a:schemeClr val="accent1"/>
            </a:solidFill>
            <a:ln w="9525" cap="rnd">
              <a:noFill/>
              <a:prstDash val="solid"/>
              <a:round/>
            </a:ln>
          </p:spPr>
          <p:txBody>
            <a:bodyPr wrap="none" anchor="ctr"/>
            <a:lstStyle/>
            <a:p>
              <a:pPr>
                <a:defRPr/>
              </a:pPr>
              <a:endParaRPr lang="zh-CN" altLang="en-US" kern="0">
                <a:solidFill>
                  <a:sysClr val="windowText" lastClr="000000"/>
                </a:solidFill>
                <a:cs typeface="+mn-ea"/>
                <a:sym typeface="+mn-lt"/>
              </a:endParaRPr>
            </a:p>
          </p:txBody>
        </p:sp>
        <p:sp>
          <p:nvSpPr>
            <p:cNvPr id="79" name="TextBox 78"/>
            <p:cNvSpPr txBox="1"/>
            <p:nvPr/>
          </p:nvSpPr>
          <p:spPr>
            <a:xfrm>
              <a:off x="3757402" y="1198314"/>
              <a:ext cx="1656184" cy="671817"/>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latin typeface="+mn-lt"/>
                  <a:ea typeface="+mn-ea"/>
                  <a:cs typeface="+mn-ea"/>
                  <a:sym typeface="+mn-lt"/>
                </a:rPr>
                <a:t>文本</a:t>
              </a:r>
              <a:r>
                <a:rPr lang="en-US" altLang="zh-CN" sz="2800" dirty="0">
                  <a:solidFill>
                    <a:sysClr val="window" lastClr="FFFFFF"/>
                  </a:solidFill>
                  <a:latin typeface="+mn-lt"/>
                  <a:ea typeface="+mn-ea"/>
                  <a:cs typeface="+mn-ea"/>
                  <a:sym typeface="+mn-lt"/>
                </a:rPr>
                <a:t>2</a:t>
              </a:r>
              <a:endParaRPr lang="zh-CN" altLang="en-US" sz="2800" dirty="0">
                <a:solidFill>
                  <a:sysClr val="window" lastClr="FFFFFF"/>
                </a:solidFill>
                <a:latin typeface="+mn-lt"/>
                <a:ea typeface="+mn-ea"/>
                <a:cs typeface="+mn-ea"/>
                <a:sym typeface="+mn-lt"/>
              </a:endParaRPr>
            </a:p>
          </p:txBody>
        </p:sp>
      </p:grpSp>
      <p:grpSp>
        <p:nvGrpSpPr>
          <p:cNvPr id="80" name="圆形1"/>
          <p:cNvGrpSpPr/>
          <p:nvPr/>
        </p:nvGrpSpPr>
        <p:grpSpPr>
          <a:xfrm>
            <a:off x="3042009" y="3102065"/>
            <a:ext cx="1407532" cy="1367161"/>
            <a:chOff x="3538934" y="530526"/>
            <a:chExt cx="2066132" cy="2007394"/>
          </a:xfrm>
        </p:grpSpPr>
        <p:sp>
          <p:nvSpPr>
            <p:cNvPr id="81" name="Oval 7"/>
            <p:cNvSpPr>
              <a:spLocks noChangeArrowheads="1"/>
            </p:cNvSpPr>
            <p:nvPr/>
          </p:nvSpPr>
          <p:spPr bwMode="gray">
            <a:xfrm>
              <a:off x="3538934" y="530526"/>
              <a:ext cx="2066132" cy="2007394"/>
            </a:xfrm>
            <a:prstGeom prst="ellipse">
              <a:avLst/>
            </a:prstGeom>
            <a:solidFill>
              <a:schemeClr val="accent2"/>
            </a:solidFill>
            <a:ln w="9525" cap="rnd">
              <a:noFill/>
              <a:prstDash val="solid"/>
              <a:round/>
            </a:ln>
          </p:spPr>
          <p:txBody>
            <a:bodyPr wrap="none" anchor="ctr"/>
            <a:lstStyle/>
            <a:p>
              <a:pPr>
                <a:defRPr/>
              </a:pPr>
              <a:endParaRPr lang="zh-CN" altLang="en-US" kern="0">
                <a:solidFill>
                  <a:sysClr val="windowText" lastClr="000000"/>
                </a:solidFill>
                <a:cs typeface="+mn-ea"/>
                <a:sym typeface="+mn-lt"/>
              </a:endParaRPr>
            </a:p>
          </p:txBody>
        </p:sp>
        <p:sp>
          <p:nvSpPr>
            <p:cNvPr id="82" name="TextBox 81"/>
            <p:cNvSpPr txBox="1"/>
            <p:nvPr/>
          </p:nvSpPr>
          <p:spPr>
            <a:xfrm>
              <a:off x="3757402" y="1297111"/>
              <a:ext cx="1656184" cy="474224"/>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dirty="0">
                  <a:solidFill>
                    <a:sysClr val="window" lastClr="FFFFFF"/>
                  </a:solidFill>
                  <a:latin typeface="+mn-lt"/>
                  <a:ea typeface="+mn-ea"/>
                  <a:cs typeface="+mn-ea"/>
                  <a:sym typeface="+mn-lt"/>
                </a:rPr>
                <a:t>文本</a:t>
              </a:r>
              <a:r>
                <a:rPr lang="en-US" altLang="zh-CN" sz="2800" dirty="0">
                  <a:solidFill>
                    <a:sysClr val="window" lastClr="FFFFFF"/>
                  </a:solidFill>
                  <a:latin typeface="+mn-lt"/>
                  <a:ea typeface="+mn-ea"/>
                  <a:cs typeface="+mn-ea"/>
                  <a:sym typeface="+mn-lt"/>
                </a:rPr>
                <a:t>1</a:t>
              </a:r>
              <a:endParaRPr lang="zh-CN" altLang="en-US" sz="2800" dirty="0">
                <a:solidFill>
                  <a:sysClr val="window" lastClr="FFFFFF"/>
                </a:solidFill>
                <a:latin typeface="+mn-lt"/>
                <a:ea typeface="+mn-ea"/>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500"/>
                                        <p:tgtEl>
                                          <p:spTgt spid="7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55695" y="305980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55695" y="4565028"/>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33678" y="1629216"/>
            <a:ext cx="2632250" cy="1281928"/>
            <a:chOff x="8835092" y="1945063"/>
            <a:chExt cx="2483676" cy="1206754"/>
          </a:xfrm>
        </p:grpSpPr>
        <p:sp>
          <p:nvSpPr>
            <p:cNvPr id="5"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6" name="文本框 12"/>
            <p:cNvSpPr txBox="1"/>
            <p:nvPr/>
          </p:nvSpPr>
          <p:spPr>
            <a:xfrm>
              <a:off x="8872836" y="2273941"/>
              <a:ext cx="2445932" cy="87787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cs typeface="+mn-ea"/>
                  <a:sym typeface="+mn-lt"/>
                </a:rPr>
                <a:t>您的内容打在这里，或者通过复制您的文本后。您的内容打在这里，或者通过复制您的文</a:t>
              </a:r>
              <a:endParaRPr lang="zh-CN" altLang="en-US" sz="1400" dirty="0">
                <a:solidFill>
                  <a:schemeClr val="tx1">
                    <a:lumMod val="50000"/>
                    <a:lumOff val="50000"/>
                  </a:schemeClr>
                </a:solidFill>
                <a:cs typeface="+mn-ea"/>
                <a:sym typeface="+mn-lt"/>
              </a:endParaRPr>
            </a:p>
          </p:txBody>
        </p:sp>
      </p:grpSp>
      <p:grpSp>
        <p:nvGrpSpPr>
          <p:cNvPr id="7" name="组合 6"/>
          <p:cNvGrpSpPr/>
          <p:nvPr/>
        </p:nvGrpSpPr>
        <p:grpSpPr>
          <a:xfrm>
            <a:off x="623392" y="3135458"/>
            <a:ext cx="2632250" cy="1308775"/>
            <a:chOff x="8835092" y="2033592"/>
            <a:chExt cx="2483676" cy="1232014"/>
          </a:xfrm>
        </p:grpSpPr>
        <p:sp>
          <p:nvSpPr>
            <p:cNvPr id="8"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9" name="文本框 15"/>
            <p:cNvSpPr txBox="1"/>
            <p:nvPr/>
          </p:nvSpPr>
          <p:spPr>
            <a:xfrm>
              <a:off x="8872836" y="2387739"/>
              <a:ext cx="2445932" cy="877867"/>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cs typeface="+mn-ea"/>
                  <a:sym typeface="+mn-lt"/>
                </a:rPr>
                <a:t>您的内容打在这里，或者通过复制您的文本后。您的内容打在这里，或者通过复制您的文</a:t>
              </a:r>
              <a:endParaRPr lang="zh-CN" altLang="en-US" sz="1400" dirty="0">
                <a:solidFill>
                  <a:schemeClr val="tx1">
                    <a:lumMod val="50000"/>
                    <a:lumOff val="50000"/>
                  </a:schemeClr>
                </a:solidFill>
                <a:cs typeface="+mn-ea"/>
                <a:sym typeface="+mn-lt"/>
              </a:endParaRPr>
            </a:p>
          </p:txBody>
        </p:sp>
      </p:grpSp>
      <p:grpSp>
        <p:nvGrpSpPr>
          <p:cNvPr id="10" name="组合 9"/>
          <p:cNvGrpSpPr/>
          <p:nvPr/>
        </p:nvGrpSpPr>
        <p:grpSpPr>
          <a:xfrm>
            <a:off x="633677" y="4628223"/>
            <a:ext cx="2645583" cy="1268054"/>
            <a:chOff x="8835092" y="2046239"/>
            <a:chExt cx="2496257" cy="1193692"/>
          </a:xfrm>
        </p:grpSpPr>
        <p:sp>
          <p:nvSpPr>
            <p:cNvPr id="11"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12" name="文本框 18"/>
            <p:cNvSpPr txBox="1"/>
            <p:nvPr/>
          </p:nvSpPr>
          <p:spPr>
            <a:xfrm>
              <a:off x="8885416" y="2387769"/>
              <a:ext cx="2445933" cy="852162"/>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cs typeface="+mn-ea"/>
                  <a:sym typeface="+mn-lt"/>
                </a:rPr>
                <a:t>您的内容打在这里，或者通过复制您的文本后。您的内容打在这里，或者通过复制您的文</a:t>
              </a:r>
              <a:endParaRPr lang="zh-CN" altLang="en-US" sz="1400" dirty="0">
                <a:solidFill>
                  <a:schemeClr val="tx1">
                    <a:lumMod val="50000"/>
                    <a:lumOff val="50000"/>
                  </a:schemeClr>
                </a:solidFill>
                <a:cs typeface="+mn-ea"/>
                <a:sym typeface="+mn-lt"/>
              </a:endParaRPr>
            </a:p>
          </p:txBody>
        </p:sp>
      </p:grpSp>
      <p:grpSp>
        <p:nvGrpSpPr>
          <p:cNvPr id="13" name="组合 12"/>
          <p:cNvGrpSpPr/>
          <p:nvPr/>
        </p:nvGrpSpPr>
        <p:grpSpPr>
          <a:xfrm>
            <a:off x="3456272" y="3907817"/>
            <a:ext cx="2471204" cy="1861779"/>
            <a:chOff x="3474720" y="4038600"/>
            <a:chExt cx="2331720" cy="1752600"/>
          </a:xfrm>
        </p:grpSpPr>
        <p:sp>
          <p:nvSpPr>
            <p:cNvPr id="14"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15"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16"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cs typeface="+mn-ea"/>
                <a:sym typeface="+mn-lt"/>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194727" y="3907817"/>
            <a:ext cx="2471204" cy="1861779"/>
            <a:chOff x="3474720" y="4038600"/>
            <a:chExt cx="2331720" cy="1752600"/>
          </a:xfrm>
        </p:grpSpPr>
        <p:sp>
          <p:nvSpPr>
            <p:cNvPr id="21"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22"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23"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cs typeface="+mn-ea"/>
                <a:sym typeface="+mn-lt"/>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8920805" y="3907817"/>
            <a:ext cx="2471204" cy="1861779"/>
            <a:chOff x="3474720" y="4038600"/>
            <a:chExt cx="2331720" cy="1752600"/>
          </a:xfrm>
        </p:grpSpPr>
        <p:sp>
          <p:nvSpPr>
            <p:cNvPr id="28"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29"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30"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cs typeface="+mn-ea"/>
                  <a:sym typeface="+mn-lt"/>
                </a:rPr>
                <a:t>添加标题</a:t>
              </a:r>
              <a:endParaRPr lang="zh-CN" altLang="en-US" sz="2700" baseline="-3000" dirty="0">
                <a:solidFill>
                  <a:schemeClr val="tx1">
                    <a:lumMod val="50000"/>
                    <a:lumOff val="50000"/>
                  </a:schemeClr>
                </a:solidFill>
                <a:cs typeface="+mn-ea"/>
                <a:sym typeface="+mn-lt"/>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cs typeface="+mn-ea"/>
                <a:sym typeface="+mn-lt"/>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456272" y="1867958"/>
            <a:ext cx="2471204" cy="2039863"/>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cs typeface="+mn-ea"/>
                <a:sym typeface="+mn-lt"/>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cs typeface="+mn-ea"/>
                <a:sym typeface="+mn-lt"/>
              </a:endParaRPr>
            </a:p>
          </p:txBody>
        </p:sp>
        <p:sp>
          <p:nvSpPr>
            <p:cNvPr id="37"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solidFill>
                    <a:schemeClr val="bg1"/>
                  </a:solidFill>
                  <a:cs typeface="+mn-ea"/>
                  <a:sym typeface="+mn-lt"/>
                </a:rPr>
                <a:t>添加标题</a:t>
              </a:r>
              <a:endParaRPr lang="zh-CN" altLang="en-US" sz="2700" baseline="-3000" dirty="0">
                <a:solidFill>
                  <a:schemeClr val="bg1"/>
                </a:solidFill>
                <a:cs typeface="+mn-ea"/>
                <a:sym typeface="+mn-lt"/>
              </a:endParaRPr>
            </a:p>
          </p:txBody>
        </p:sp>
      </p:grpSp>
      <p:grpSp>
        <p:nvGrpSpPr>
          <p:cNvPr id="38" name="组合 37"/>
          <p:cNvGrpSpPr/>
          <p:nvPr/>
        </p:nvGrpSpPr>
        <p:grpSpPr>
          <a:xfrm>
            <a:off x="6210878" y="1867958"/>
            <a:ext cx="2471204" cy="2039863"/>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cs typeface="+mn-ea"/>
                <a:sym typeface="+mn-lt"/>
              </a:endParaRPr>
            </a:p>
          </p:txBody>
        </p:sp>
        <p:sp>
          <p:nvSpPr>
            <p:cNvPr id="41"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endParaRPr lang="zh-CN" altLang="en-US" sz="1900" dirty="0">
                <a:solidFill>
                  <a:schemeClr val="bg1"/>
                </a:solidFill>
                <a:latin typeface="+mn-lt"/>
                <a:cs typeface="+mn-ea"/>
                <a:sym typeface="+mn-lt"/>
              </a:endParaRPr>
            </a:p>
          </p:txBody>
        </p:sp>
      </p:grpSp>
      <p:grpSp>
        <p:nvGrpSpPr>
          <p:cNvPr id="42" name="组合 41"/>
          <p:cNvGrpSpPr/>
          <p:nvPr/>
        </p:nvGrpSpPr>
        <p:grpSpPr>
          <a:xfrm>
            <a:off x="8928880" y="1867958"/>
            <a:ext cx="2471204" cy="2039863"/>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cs typeface="+mn-ea"/>
                <a:sym typeface="+mn-lt"/>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cs typeface="+mn-ea"/>
                <a:sym typeface="+mn-lt"/>
              </a:endParaRPr>
            </a:p>
          </p:txBody>
        </p:sp>
        <p:sp>
          <p:nvSpPr>
            <p:cNvPr id="45"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endParaRPr lang="zh-CN" altLang="en-US" sz="1900" dirty="0">
                <a:solidFill>
                  <a:schemeClr val="bg1"/>
                </a:solidFill>
                <a:latin typeface="+mn-lt"/>
                <a:cs typeface="+mn-ea"/>
                <a:sym typeface="+mn-lt"/>
              </a:endParaRPr>
            </a:p>
          </p:txBody>
        </p:sp>
      </p:grpSp>
      <p:sp>
        <p:nvSpPr>
          <p:cNvPr id="46" name="标题 45"/>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灰色1"/>
          <p:cNvGrpSpPr/>
          <p:nvPr/>
        </p:nvGrpSpPr>
        <p:grpSpPr>
          <a:xfrm>
            <a:off x="1418656" y="2481585"/>
            <a:ext cx="1591925" cy="1591868"/>
            <a:chOff x="3865855" y="346698"/>
            <a:chExt cx="1459921" cy="1460252"/>
          </a:xfrm>
        </p:grpSpPr>
        <p:sp>
          <p:nvSpPr>
            <p:cNvPr id="47"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cs typeface="+mn-ea"/>
                  <a:sym typeface="+mn-lt"/>
                </a:rPr>
                <a:t>标题</a:t>
              </a:r>
              <a:endParaRPr lang="zh-CN" altLang="en-US" dirty="0">
                <a:cs typeface="+mn-ea"/>
                <a:sym typeface="+mn-lt"/>
              </a:endParaRPr>
            </a:p>
          </p:txBody>
        </p:sp>
        <p:sp>
          <p:nvSpPr>
            <p:cNvPr id="48"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cs typeface="+mn-ea"/>
                <a:sym typeface="+mn-lt"/>
              </a:endParaRPr>
            </a:p>
          </p:txBody>
        </p:sp>
      </p:grpSp>
      <p:grpSp>
        <p:nvGrpSpPr>
          <p:cNvPr id="49" name="灰色2"/>
          <p:cNvGrpSpPr/>
          <p:nvPr/>
        </p:nvGrpSpPr>
        <p:grpSpPr>
          <a:xfrm>
            <a:off x="4009543" y="2483966"/>
            <a:ext cx="1591925" cy="1591868"/>
            <a:chOff x="3865855" y="346698"/>
            <a:chExt cx="1459921" cy="1460252"/>
          </a:xfrm>
        </p:grpSpPr>
        <p:sp>
          <p:nvSpPr>
            <p:cNvPr id="50"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cs typeface="+mn-ea"/>
                  <a:sym typeface="+mn-lt"/>
                </a:rPr>
                <a:t>标题</a:t>
              </a:r>
              <a:endParaRPr lang="zh-CN" altLang="en-US" dirty="0">
                <a:cs typeface="+mn-ea"/>
                <a:sym typeface="+mn-lt"/>
              </a:endParaRPr>
            </a:p>
          </p:txBody>
        </p:sp>
        <p:sp>
          <p:nvSpPr>
            <p:cNvPr id="51"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cs typeface="+mn-ea"/>
                <a:sym typeface="+mn-lt"/>
              </a:endParaRPr>
            </a:p>
          </p:txBody>
        </p:sp>
      </p:grpSp>
      <p:grpSp>
        <p:nvGrpSpPr>
          <p:cNvPr id="52" name="灰色3"/>
          <p:cNvGrpSpPr/>
          <p:nvPr/>
        </p:nvGrpSpPr>
        <p:grpSpPr>
          <a:xfrm>
            <a:off x="6545444" y="2481585"/>
            <a:ext cx="1591925" cy="1591868"/>
            <a:chOff x="3865855" y="346698"/>
            <a:chExt cx="1459921" cy="1460252"/>
          </a:xfrm>
        </p:grpSpPr>
        <p:sp>
          <p:nvSpPr>
            <p:cNvPr id="53"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cs typeface="+mn-ea"/>
                  <a:sym typeface="+mn-lt"/>
                </a:rPr>
                <a:t>标题</a:t>
              </a:r>
              <a:endParaRPr lang="zh-CN" altLang="en-US" dirty="0">
                <a:cs typeface="+mn-ea"/>
                <a:sym typeface="+mn-lt"/>
              </a:endParaRPr>
            </a:p>
          </p:txBody>
        </p:sp>
        <p:sp>
          <p:nvSpPr>
            <p:cNvPr id="54"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cs typeface="+mn-ea"/>
                <a:sym typeface="+mn-lt"/>
              </a:endParaRPr>
            </a:p>
          </p:txBody>
        </p:sp>
      </p:grpSp>
      <p:grpSp>
        <p:nvGrpSpPr>
          <p:cNvPr id="55" name="灰色4"/>
          <p:cNvGrpSpPr/>
          <p:nvPr/>
        </p:nvGrpSpPr>
        <p:grpSpPr>
          <a:xfrm>
            <a:off x="9147839" y="2481585"/>
            <a:ext cx="1591925" cy="1591868"/>
            <a:chOff x="3865855" y="346698"/>
            <a:chExt cx="1459921" cy="1460252"/>
          </a:xfrm>
        </p:grpSpPr>
        <p:sp>
          <p:nvSpPr>
            <p:cNvPr id="56" name="Oval 19"/>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dirty="0">
                  <a:cs typeface="+mn-ea"/>
                  <a:sym typeface="+mn-lt"/>
                </a:rPr>
                <a:t>标题</a:t>
              </a:r>
              <a:endParaRPr lang="zh-CN" altLang="en-US" dirty="0">
                <a:cs typeface="+mn-ea"/>
                <a:sym typeface="+mn-lt"/>
              </a:endParaRPr>
            </a:p>
          </p:txBody>
        </p:sp>
        <p:sp>
          <p:nvSpPr>
            <p:cNvPr id="57"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ctr">
                <a:defRPr/>
              </a:pPr>
              <a:endParaRPr lang="zh-CN" altLang="en-US" kern="0" dirty="0">
                <a:solidFill>
                  <a:sysClr val="windowText" lastClr="000000"/>
                </a:solidFill>
                <a:cs typeface="+mn-ea"/>
                <a:sym typeface="+mn-lt"/>
              </a:endParaRPr>
            </a:p>
          </p:txBody>
        </p:sp>
      </p:grpSp>
      <p:sp>
        <p:nvSpPr>
          <p:cNvPr id="58" name="文本1"/>
          <p:cNvSpPr txBox="1">
            <a:spLocks noChangeArrowheads="1"/>
          </p:cNvSpPr>
          <p:nvPr/>
        </p:nvSpPr>
        <p:spPr bwMode="gray">
          <a:xfrm>
            <a:off x="1219532" y="4368375"/>
            <a:ext cx="1994938"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zh-CN" altLang="en-US" sz="1600" dirty="0">
                <a:solidFill>
                  <a:srgbClr val="7D7D7D"/>
                </a:solidFill>
                <a:latin typeface="+mn-lt"/>
                <a:ea typeface="+mn-ea"/>
                <a:cs typeface="+mn-ea"/>
                <a:sym typeface="+mn-lt"/>
              </a:rPr>
              <a:t>单击此处添加文本</a:t>
            </a:r>
            <a:r>
              <a:rPr lang="en-US" altLang="zh-CN" sz="1600" dirty="0">
                <a:solidFill>
                  <a:srgbClr val="7D7D7D"/>
                </a:solidFill>
                <a:latin typeface="+mn-lt"/>
                <a:ea typeface="+mn-ea"/>
                <a:cs typeface="+mn-ea"/>
                <a:sym typeface="+mn-lt"/>
              </a:rPr>
              <a:t>1</a:t>
            </a:r>
            <a:endParaRPr lang="en-US" altLang="zh-CN" sz="1600" dirty="0">
              <a:solidFill>
                <a:srgbClr val="7D7D7D"/>
              </a:solidFill>
              <a:latin typeface="+mn-lt"/>
              <a:ea typeface="+mn-ea"/>
              <a:cs typeface="+mn-ea"/>
              <a:sym typeface="+mn-lt"/>
            </a:endParaRPr>
          </a:p>
        </p:txBody>
      </p:sp>
      <p:sp>
        <p:nvSpPr>
          <p:cNvPr id="59" name="文本4"/>
          <p:cNvSpPr txBox="1">
            <a:spLocks noChangeArrowheads="1"/>
          </p:cNvSpPr>
          <p:nvPr/>
        </p:nvSpPr>
        <p:spPr bwMode="gray">
          <a:xfrm>
            <a:off x="8946876" y="1772817"/>
            <a:ext cx="1994938"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1"/>
              </a:buClr>
            </a:pPr>
            <a:r>
              <a:rPr lang="zh-CN" altLang="en-US" sz="1600" dirty="0">
                <a:solidFill>
                  <a:srgbClr val="7D7D7D"/>
                </a:solidFill>
                <a:latin typeface="+mn-lt"/>
                <a:ea typeface="+mn-ea"/>
                <a:cs typeface="+mn-ea"/>
                <a:sym typeface="+mn-lt"/>
              </a:rPr>
              <a:t>单击此处添加文本</a:t>
            </a:r>
            <a:r>
              <a:rPr lang="en-US" altLang="zh-CN" sz="1600" dirty="0">
                <a:solidFill>
                  <a:srgbClr val="7D7D7D"/>
                </a:solidFill>
                <a:latin typeface="+mn-lt"/>
                <a:ea typeface="+mn-ea"/>
                <a:cs typeface="+mn-ea"/>
                <a:sym typeface="+mn-lt"/>
              </a:rPr>
              <a:t>4</a:t>
            </a:r>
            <a:endParaRPr lang="en-US" altLang="zh-CN" sz="1600" dirty="0">
              <a:solidFill>
                <a:srgbClr val="7D7D7D"/>
              </a:solidFill>
              <a:latin typeface="+mn-lt"/>
              <a:ea typeface="+mn-ea"/>
              <a:cs typeface="+mn-ea"/>
              <a:sym typeface="+mn-lt"/>
            </a:endParaRPr>
          </a:p>
        </p:txBody>
      </p:sp>
      <p:sp>
        <p:nvSpPr>
          <p:cNvPr id="60" name="文本2"/>
          <p:cNvSpPr txBox="1">
            <a:spLocks noChangeArrowheads="1"/>
          </p:cNvSpPr>
          <p:nvPr/>
        </p:nvSpPr>
        <p:spPr bwMode="gray">
          <a:xfrm>
            <a:off x="3808035" y="1772817"/>
            <a:ext cx="1994938"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dirty="0">
                <a:solidFill>
                  <a:srgbClr val="7D7D7D"/>
                </a:solidFill>
                <a:latin typeface="+mn-lt"/>
                <a:ea typeface="+mn-ea"/>
                <a:cs typeface="+mn-ea"/>
                <a:sym typeface="+mn-lt"/>
              </a:rPr>
              <a:t>单击此处添加文本</a:t>
            </a:r>
            <a:r>
              <a:rPr lang="en-US" altLang="zh-CN" sz="1600" dirty="0">
                <a:solidFill>
                  <a:srgbClr val="7D7D7D"/>
                </a:solidFill>
                <a:latin typeface="+mn-lt"/>
                <a:ea typeface="+mn-ea"/>
                <a:cs typeface="+mn-ea"/>
                <a:sym typeface="+mn-lt"/>
              </a:rPr>
              <a:t>2</a:t>
            </a:r>
            <a:endParaRPr lang="en-US" altLang="zh-CN" sz="1600" dirty="0">
              <a:solidFill>
                <a:srgbClr val="7D7D7D"/>
              </a:solidFill>
              <a:latin typeface="+mn-lt"/>
              <a:ea typeface="+mn-ea"/>
              <a:cs typeface="+mn-ea"/>
              <a:sym typeface="+mn-lt"/>
            </a:endParaRPr>
          </a:p>
        </p:txBody>
      </p:sp>
      <p:sp>
        <p:nvSpPr>
          <p:cNvPr id="61" name="文本3"/>
          <p:cNvSpPr txBox="1">
            <a:spLocks noChangeArrowheads="1"/>
          </p:cNvSpPr>
          <p:nvPr/>
        </p:nvSpPr>
        <p:spPr bwMode="gray">
          <a:xfrm>
            <a:off x="6343936" y="4368374"/>
            <a:ext cx="1994938"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folHlink"/>
              </a:buClr>
            </a:pPr>
            <a:r>
              <a:rPr lang="zh-CN" altLang="en-US" sz="1600" dirty="0">
                <a:solidFill>
                  <a:srgbClr val="7D7D7D"/>
                </a:solidFill>
                <a:latin typeface="+mn-lt"/>
                <a:ea typeface="+mn-ea"/>
                <a:cs typeface="+mn-ea"/>
                <a:sym typeface="+mn-lt"/>
              </a:rPr>
              <a:t>单击此处添加文本</a:t>
            </a:r>
            <a:r>
              <a:rPr lang="en-US" altLang="zh-CN" sz="1600" dirty="0">
                <a:solidFill>
                  <a:srgbClr val="7D7D7D"/>
                </a:solidFill>
                <a:latin typeface="+mn-lt"/>
                <a:ea typeface="+mn-ea"/>
                <a:cs typeface="+mn-ea"/>
                <a:sym typeface="+mn-lt"/>
              </a:rPr>
              <a:t>3</a:t>
            </a:r>
            <a:endParaRPr lang="en-US" altLang="zh-CN" sz="1600" dirty="0">
              <a:solidFill>
                <a:srgbClr val="7D7D7D"/>
              </a:solidFill>
              <a:latin typeface="+mn-lt"/>
              <a:ea typeface="+mn-ea"/>
              <a:cs typeface="+mn-ea"/>
              <a:sym typeface="+mn-lt"/>
            </a:endParaRPr>
          </a:p>
        </p:txBody>
      </p:sp>
      <p:grpSp>
        <p:nvGrpSpPr>
          <p:cNvPr id="62" name="线2"/>
          <p:cNvGrpSpPr/>
          <p:nvPr/>
        </p:nvGrpSpPr>
        <p:grpSpPr>
          <a:xfrm>
            <a:off x="3105420" y="2268358"/>
            <a:ext cx="2712628" cy="2002904"/>
            <a:chOff x="2454569" y="2782070"/>
            <a:chExt cx="1784057" cy="1317625"/>
          </a:xfrm>
        </p:grpSpPr>
        <p:sp>
          <p:nvSpPr>
            <p:cNvPr id="63" name="Rectangle 97"/>
            <p:cNvSpPr>
              <a:spLocks noChangeArrowheads="1"/>
            </p:cNvSpPr>
            <p:nvPr/>
          </p:nvSpPr>
          <p:spPr bwMode="ltGray">
            <a:xfrm>
              <a:off x="2454569" y="3394845"/>
              <a:ext cx="542632"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sp>
          <p:nvSpPr>
            <p:cNvPr id="64" name="AutoShape 100"/>
            <p:cNvSpPr>
              <a:spLocks noChangeArrowheads="1"/>
            </p:cNvSpPr>
            <p:nvPr/>
          </p:nvSpPr>
          <p:spPr bwMode="ltGray">
            <a:xfrm>
              <a:off x="2919413" y="2782070"/>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grpSp>
      <p:grpSp>
        <p:nvGrpSpPr>
          <p:cNvPr id="65" name="线4"/>
          <p:cNvGrpSpPr/>
          <p:nvPr/>
        </p:nvGrpSpPr>
        <p:grpSpPr>
          <a:xfrm>
            <a:off x="8224085" y="2269946"/>
            <a:ext cx="3967122" cy="2002904"/>
            <a:chOff x="6349112" y="2783658"/>
            <a:chExt cx="2609122" cy="1317625"/>
          </a:xfrm>
        </p:grpSpPr>
        <p:sp>
          <p:nvSpPr>
            <p:cNvPr id="66" name="Rectangle 96"/>
            <p:cNvSpPr>
              <a:spLocks noChangeArrowheads="1"/>
            </p:cNvSpPr>
            <p:nvPr/>
          </p:nvSpPr>
          <p:spPr bwMode="ltGray">
            <a:xfrm>
              <a:off x="8066088" y="3388496"/>
              <a:ext cx="892146" cy="8309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grpSp>
          <p:nvGrpSpPr>
            <p:cNvPr id="67" name="组合 66"/>
            <p:cNvGrpSpPr/>
            <p:nvPr/>
          </p:nvGrpSpPr>
          <p:grpSpPr>
            <a:xfrm>
              <a:off x="6349112" y="2783658"/>
              <a:ext cx="1791589" cy="1317625"/>
              <a:chOff x="6349112" y="2783658"/>
              <a:chExt cx="1791589" cy="1317625"/>
            </a:xfrm>
          </p:grpSpPr>
          <p:sp>
            <p:nvSpPr>
              <p:cNvPr id="68" name="Rectangle 99"/>
              <p:cNvSpPr>
                <a:spLocks noChangeArrowheads="1"/>
              </p:cNvSpPr>
              <p:nvPr/>
            </p:nvSpPr>
            <p:spPr bwMode="ltGray">
              <a:xfrm>
                <a:off x="6349112" y="3394844"/>
                <a:ext cx="548576" cy="76744"/>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sp>
            <p:nvSpPr>
              <p:cNvPr id="69" name="AutoShape 101"/>
              <p:cNvSpPr>
                <a:spLocks noChangeArrowheads="1"/>
              </p:cNvSpPr>
              <p:nvPr/>
            </p:nvSpPr>
            <p:spPr bwMode="ltGray">
              <a:xfrm>
                <a:off x="6821488" y="278365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grpSp>
      </p:grpSp>
      <p:grpSp>
        <p:nvGrpSpPr>
          <p:cNvPr id="70" name="线1"/>
          <p:cNvGrpSpPr/>
          <p:nvPr/>
        </p:nvGrpSpPr>
        <p:grpSpPr>
          <a:xfrm>
            <a:off x="793" y="2268358"/>
            <a:ext cx="3218192" cy="2002904"/>
            <a:chOff x="159915" y="2782070"/>
            <a:chExt cx="2116561" cy="1317625"/>
          </a:xfrm>
        </p:grpSpPr>
        <p:sp>
          <p:nvSpPr>
            <p:cNvPr id="71" name="Rectangle 95"/>
            <p:cNvSpPr>
              <a:spLocks noChangeArrowheads="1"/>
            </p:cNvSpPr>
            <p:nvPr/>
          </p:nvSpPr>
          <p:spPr bwMode="ltGray">
            <a:xfrm>
              <a:off x="159915" y="3394845"/>
              <a:ext cx="868785" cy="76200"/>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sp>
          <p:nvSpPr>
            <p:cNvPr id="72" name="AutoShape 102"/>
            <p:cNvSpPr>
              <a:spLocks noChangeArrowheads="1"/>
            </p:cNvSpPr>
            <p:nvPr/>
          </p:nvSpPr>
          <p:spPr bwMode="ltGray">
            <a:xfrm flipV="1">
              <a:off x="957263" y="2782070"/>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grpSp>
      <p:grpSp>
        <p:nvGrpSpPr>
          <p:cNvPr id="73" name="线3"/>
          <p:cNvGrpSpPr/>
          <p:nvPr/>
        </p:nvGrpSpPr>
        <p:grpSpPr>
          <a:xfrm>
            <a:off x="5698384" y="2276296"/>
            <a:ext cx="2640491" cy="2002904"/>
            <a:chOff x="4445111" y="2790008"/>
            <a:chExt cx="1736615" cy="1317625"/>
          </a:xfrm>
        </p:grpSpPr>
        <p:sp>
          <p:nvSpPr>
            <p:cNvPr id="74" name="Rectangle 98"/>
            <p:cNvSpPr>
              <a:spLocks noChangeArrowheads="1"/>
            </p:cNvSpPr>
            <p:nvPr/>
          </p:nvSpPr>
          <p:spPr bwMode="ltGray">
            <a:xfrm>
              <a:off x="4445111" y="3394845"/>
              <a:ext cx="492014" cy="78916"/>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sp>
          <p:nvSpPr>
            <p:cNvPr id="75" name="AutoShape 103"/>
            <p:cNvSpPr>
              <a:spLocks noChangeArrowheads="1"/>
            </p:cNvSpPr>
            <p:nvPr/>
          </p:nvSpPr>
          <p:spPr bwMode="ltGray">
            <a:xfrm flipV="1">
              <a:off x="4862513" y="279000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dirty="0">
                <a:cs typeface="+mn-ea"/>
                <a:sym typeface="+mn-lt"/>
              </a:endParaRPr>
            </a:p>
          </p:txBody>
        </p:sp>
      </p:grpSp>
      <p:grpSp>
        <p:nvGrpSpPr>
          <p:cNvPr id="76" name="深色1"/>
          <p:cNvGrpSpPr/>
          <p:nvPr/>
        </p:nvGrpSpPr>
        <p:grpSpPr>
          <a:xfrm>
            <a:off x="1418656" y="2475733"/>
            <a:ext cx="1591925" cy="1591868"/>
            <a:chOff x="3865855" y="346698"/>
            <a:chExt cx="1459921" cy="1460252"/>
          </a:xfrm>
        </p:grpSpPr>
        <p:sp>
          <p:nvSpPr>
            <p:cNvPr id="77" name="Oval 19"/>
            <p:cNvSpPr>
              <a:spLocks noChangeArrowheads="1"/>
            </p:cNvSpPr>
            <p:nvPr/>
          </p:nvSpPr>
          <p:spPr bwMode="auto">
            <a:xfrm>
              <a:off x="3865855" y="346698"/>
              <a:ext cx="1459921" cy="1460252"/>
            </a:xfrm>
            <a:prstGeom prst="ellipse">
              <a:avLst/>
            </a:prstGeom>
            <a:solidFill>
              <a:schemeClr val="accent2"/>
            </a:solidFill>
            <a:ln w="9525">
              <a:noFill/>
              <a:round/>
            </a:ln>
            <a:effectLst/>
          </p:spPr>
          <p:txBody>
            <a:bodyPr anchor="ctr"/>
            <a:lstStyle/>
            <a:p>
              <a:pPr algn="ctr">
                <a:lnSpc>
                  <a:spcPct val="120000"/>
                </a:lnSpc>
                <a:defRPr/>
              </a:pPr>
              <a:r>
                <a:rPr lang="zh-CN" altLang="en-US" b="1" kern="0" dirty="0">
                  <a:solidFill>
                    <a:sysClr val="window" lastClr="FFFFFF"/>
                  </a:solidFill>
                  <a:cs typeface="+mn-ea"/>
                  <a:sym typeface="+mn-lt"/>
                </a:rPr>
                <a:t>标题</a:t>
              </a:r>
              <a:endParaRPr lang="zh-CN" altLang="en-US" b="1" kern="0" dirty="0">
                <a:solidFill>
                  <a:sysClr val="window" lastClr="FFFFFF"/>
                </a:solidFill>
                <a:cs typeface="+mn-ea"/>
                <a:sym typeface="+mn-lt"/>
              </a:endParaRPr>
            </a:p>
          </p:txBody>
        </p:sp>
        <p:sp>
          <p:nvSpPr>
            <p:cNvPr id="78"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cs typeface="+mn-ea"/>
                <a:sym typeface="+mn-lt"/>
              </a:endParaRPr>
            </a:p>
          </p:txBody>
        </p:sp>
      </p:grpSp>
      <p:grpSp>
        <p:nvGrpSpPr>
          <p:cNvPr id="79" name="深色2"/>
          <p:cNvGrpSpPr/>
          <p:nvPr/>
        </p:nvGrpSpPr>
        <p:grpSpPr>
          <a:xfrm>
            <a:off x="4009543" y="2478114"/>
            <a:ext cx="1591925" cy="1591868"/>
            <a:chOff x="3865855" y="346698"/>
            <a:chExt cx="1459921" cy="1460252"/>
          </a:xfrm>
        </p:grpSpPr>
        <p:sp>
          <p:nvSpPr>
            <p:cNvPr id="80" name="Oval 19"/>
            <p:cNvSpPr>
              <a:spLocks noChangeArrowheads="1"/>
            </p:cNvSpPr>
            <p:nvPr/>
          </p:nvSpPr>
          <p:spPr bwMode="auto">
            <a:xfrm>
              <a:off x="3865855" y="346698"/>
              <a:ext cx="1459921" cy="1460252"/>
            </a:xfrm>
            <a:prstGeom prst="ellipse">
              <a:avLst/>
            </a:prstGeom>
            <a:solidFill>
              <a:schemeClr val="accent1"/>
            </a:solidFill>
            <a:ln w="9525">
              <a:noFill/>
              <a:round/>
            </a:ln>
            <a:effectLst/>
          </p:spPr>
          <p:txBody>
            <a:bodyPr anchor="ctr"/>
            <a:lstStyle/>
            <a:p>
              <a:pPr algn="ctr">
                <a:lnSpc>
                  <a:spcPct val="120000"/>
                </a:lnSpc>
                <a:defRPr/>
              </a:pPr>
              <a:r>
                <a:rPr lang="zh-CN" altLang="en-US" b="1" kern="0" dirty="0">
                  <a:solidFill>
                    <a:sysClr val="window" lastClr="FFFFFF"/>
                  </a:solidFill>
                  <a:cs typeface="+mn-ea"/>
                  <a:sym typeface="+mn-lt"/>
                </a:rPr>
                <a:t>标题</a:t>
              </a:r>
              <a:endParaRPr lang="zh-CN" altLang="en-US" b="1" kern="0" dirty="0">
                <a:solidFill>
                  <a:sysClr val="window" lastClr="FFFFFF"/>
                </a:solidFill>
                <a:cs typeface="+mn-ea"/>
                <a:sym typeface="+mn-lt"/>
              </a:endParaRPr>
            </a:p>
          </p:txBody>
        </p:sp>
        <p:sp>
          <p:nvSpPr>
            <p:cNvPr id="81"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cs typeface="+mn-ea"/>
                <a:sym typeface="+mn-lt"/>
              </a:endParaRPr>
            </a:p>
          </p:txBody>
        </p:sp>
      </p:grpSp>
      <p:grpSp>
        <p:nvGrpSpPr>
          <p:cNvPr id="82" name="深色3"/>
          <p:cNvGrpSpPr/>
          <p:nvPr/>
        </p:nvGrpSpPr>
        <p:grpSpPr>
          <a:xfrm>
            <a:off x="6545444" y="2475733"/>
            <a:ext cx="1591925" cy="1591868"/>
            <a:chOff x="3865855" y="346698"/>
            <a:chExt cx="1459921" cy="1460252"/>
          </a:xfrm>
        </p:grpSpPr>
        <p:sp>
          <p:nvSpPr>
            <p:cNvPr id="83" name="Oval 19"/>
            <p:cNvSpPr>
              <a:spLocks noChangeArrowheads="1"/>
            </p:cNvSpPr>
            <p:nvPr/>
          </p:nvSpPr>
          <p:spPr bwMode="auto">
            <a:xfrm>
              <a:off x="3865855" y="346698"/>
              <a:ext cx="1459921" cy="1460252"/>
            </a:xfrm>
            <a:prstGeom prst="ellipse">
              <a:avLst/>
            </a:prstGeom>
            <a:solidFill>
              <a:schemeClr val="accent3"/>
            </a:solidFill>
            <a:ln w="9525">
              <a:noFill/>
              <a:round/>
            </a:ln>
            <a:effectLst/>
          </p:spPr>
          <p:txBody>
            <a:bodyPr anchor="ctr"/>
            <a:lstStyle/>
            <a:p>
              <a:pPr algn="ctr">
                <a:lnSpc>
                  <a:spcPct val="120000"/>
                </a:lnSpc>
                <a:defRPr/>
              </a:pPr>
              <a:r>
                <a:rPr lang="zh-CN" altLang="en-US" b="1" kern="0" dirty="0">
                  <a:solidFill>
                    <a:sysClr val="window" lastClr="FFFFFF"/>
                  </a:solidFill>
                  <a:cs typeface="+mn-ea"/>
                  <a:sym typeface="+mn-lt"/>
                </a:rPr>
                <a:t>标题</a:t>
              </a:r>
              <a:endParaRPr lang="zh-CN" altLang="en-US" b="1" kern="0" dirty="0">
                <a:solidFill>
                  <a:sysClr val="window" lastClr="FFFFFF"/>
                </a:solidFill>
                <a:cs typeface="+mn-ea"/>
                <a:sym typeface="+mn-lt"/>
              </a:endParaRPr>
            </a:p>
          </p:txBody>
        </p:sp>
        <p:sp>
          <p:nvSpPr>
            <p:cNvPr id="84"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cs typeface="+mn-ea"/>
                <a:sym typeface="+mn-lt"/>
              </a:endParaRPr>
            </a:p>
          </p:txBody>
        </p:sp>
      </p:grpSp>
      <p:grpSp>
        <p:nvGrpSpPr>
          <p:cNvPr id="85" name="深色4"/>
          <p:cNvGrpSpPr/>
          <p:nvPr/>
        </p:nvGrpSpPr>
        <p:grpSpPr>
          <a:xfrm>
            <a:off x="9147839" y="2475733"/>
            <a:ext cx="1591925" cy="1591868"/>
            <a:chOff x="3865855" y="346698"/>
            <a:chExt cx="1459921" cy="1460252"/>
          </a:xfrm>
        </p:grpSpPr>
        <p:sp>
          <p:nvSpPr>
            <p:cNvPr id="86" name="Oval 19"/>
            <p:cNvSpPr>
              <a:spLocks noChangeArrowheads="1"/>
            </p:cNvSpPr>
            <p:nvPr/>
          </p:nvSpPr>
          <p:spPr bwMode="auto">
            <a:xfrm>
              <a:off x="3865855" y="346698"/>
              <a:ext cx="1459921" cy="1460252"/>
            </a:xfrm>
            <a:prstGeom prst="ellipse">
              <a:avLst/>
            </a:prstGeom>
            <a:solidFill>
              <a:schemeClr val="accent4"/>
            </a:solidFill>
            <a:ln w="9525">
              <a:noFill/>
              <a:round/>
            </a:ln>
            <a:effectLst/>
          </p:spPr>
          <p:txBody>
            <a:bodyPr anchor="ctr"/>
            <a:lstStyle/>
            <a:p>
              <a:pPr algn="ctr">
                <a:lnSpc>
                  <a:spcPct val="120000"/>
                </a:lnSpc>
                <a:defRPr/>
              </a:pPr>
              <a:r>
                <a:rPr lang="zh-CN" altLang="en-US" b="1" kern="0" dirty="0">
                  <a:solidFill>
                    <a:sysClr val="window" lastClr="FFFFFF"/>
                  </a:solidFill>
                  <a:cs typeface="+mn-ea"/>
                  <a:sym typeface="+mn-lt"/>
                </a:rPr>
                <a:t>标题</a:t>
              </a:r>
              <a:endParaRPr lang="zh-CN" altLang="en-US" b="1" kern="0" dirty="0">
                <a:solidFill>
                  <a:sysClr val="window" lastClr="FFFFFF"/>
                </a:solidFill>
                <a:cs typeface="+mn-ea"/>
                <a:sym typeface="+mn-lt"/>
              </a:endParaRPr>
            </a:p>
          </p:txBody>
        </p:sp>
        <p:sp>
          <p:nvSpPr>
            <p:cNvPr id="87" name="未知"/>
            <p:cNvSpPr/>
            <p:nvPr/>
          </p:nvSpPr>
          <p:spPr bwMode="auto">
            <a:xfrm>
              <a:off x="4033311" y="38019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kern="0" dirty="0">
                <a:solidFill>
                  <a:sysClr val="windowText" lastClr="000000"/>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xit" presetSubtype="0" fill="hold" nodeType="withEffect">
                                  <p:stCondLst>
                                    <p:cond delay="0"/>
                                  </p:stCondLst>
                                  <p:childTnLst>
                                    <p:animEffect transition="out" filter="fade">
                                      <p:cBhvr>
                                        <p:cTn id="17" dur="500"/>
                                        <p:tgtEl>
                                          <p:spTgt spid="46"/>
                                        </p:tgtEl>
                                      </p:cBhvr>
                                    </p:animEffect>
                                    <p:set>
                                      <p:cBhvr>
                                        <p:cTn id="18" dur="1" fill="hold">
                                          <p:stCondLst>
                                            <p:cond delay="499"/>
                                          </p:stCondLst>
                                        </p:cTn>
                                        <p:tgtEl>
                                          <p:spTgt spid="46"/>
                                        </p:tgtEl>
                                        <p:attrNameLst>
                                          <p:attrName>style.visibility</p:attrName>
                                        </p:attrNameLst>
                                      </p:cBhvr>
                                      <p:to>
                                        <p:strVal val="hidden"/>
                                      </p:to>
                                    </p:se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xit" presetSubtype="0" fill="hold" grpId="1" nodeType="clickEffect">
                                  <p:stCondLst>
                                    <p:cond delay="0"/>
                                  </p:stCondLst>
                                  <p:childTnLst>
                                    <p:animEffect transition="out" filter="fade">
                                      <p:cBhvr>
                                        <p:cTn id="28" dur="500"/>
                                        <p:tgtEl>
                                          <p:spTgt spid="58"/>
                                        </p:tgtEl>
                                      </p:cBhvr>
                                    </p:animEffect>
                                    <p:anim calcmode="lin" valueType="num">
                                      <p:cBhvr>
                                        <p:cTn id="29" dur="500"/>
                                        <p:tgtEl>
                                          <p:spTgt spid="58"/>
                                        </p:tgtEl>
                                        <p:attrNameLst>
                                          <p:attrName>ppt_x</p:attrName>
                                        </p:attrNameLst>
                                      </p:cBhvr>
                                      <p:tavLst>
                                        <p:tav tm="0">
                                          <p:val>
                                            <p:strVal val="ppt_x"/>
                                          </p:val>
                                        </p:tav>
                                        <p:tav tm="100000">
                                          <p:val>
                                            <p:strVal val="ppt_x"/>
                                          </p:val>
                                        </p:tav>
                                      </p:tavLst>
                                    </p:anim>
                                    <p:anim calcmode="lin" valueType="num">
                                      <p:cBhvr>
                                        <p:cTn id="30" dur="500"/>
                                        <p:tgtEl>
                                          <p:spTgt spid="58"/>
                                        </p:tgtEl>
                                        <p:attrNameLst>
                                          <p:attrName>ppt_y</p:attrName>
                                        </p:attrNameLst>
                                      </p:cBhvr>
                                      <p:tavLst>
                                        <p:tav tm="0">
                                          <p:val>
                                            <p:strVal val="ppt_y"/>
                                          </p:val>
                                        </p:tav>
                                        <p:tav tm="100000">
                                          <p:val>
                                            <p:strVal val="ppt_y-.1"/>
                                          </p:val>
                                        </p:tav>
                                      </p:tavLst>
                                    </p:anim>
                                    <p:set>
                                      <p:cBhvr>
                                        <p:cTn id="31" dur="1" fill="hold">
                                          <p:stCondLst>
                                            <p:cond delay="499"/>
                                          </p:stCondLst>
                                        </p:cTn>
                                        <p:tgtEl>
                                          <p:spTgt spid="58"/>
                                        </p:tgtEl>
                                        <p:attrNameLst>
                                          <p:attrName>style.visibility</p:attrName>
                                        </p:attrNameLst>
                                      </p:cBhvr>
                                      <p:to>
                                        <p:strVal val="hidden"/>
                                      </p:to>
                                    </p:set>
                                  </p:childTnLst>
                                </p:cTn>
                              </p:par>
                            </p:childTnLst>
                          </p:cTn>
                        </p:par>
                        <p:par>
                          <p:cTn id="32" fill="hold">
                            <p:stCondLst>
                              <p:cond delay="500"/>
                            </p:stCondLst>
                            <p:childTnLst>
                              <p:par>
                                <p:cTn id="33" presetID="10" presetClass="exit" presetSubtype="0" fill="hold" nodeType="afterEffect">
                                  <p:stCondLst>
                                    <p:cond delay="0"/>
                                  </p:stCondLst>
                                  <p:childTnLst>
                                    <p:animEffect transition="out" filter="fade">
                                      <p:cBhvr>
                                        <p:cTn id="34" dur="500"/>
                                        <p:tgtEl>
                                          <p:spTgt spid="76"/>
                                        </p:tgtEl>
                                      </p:cBhvr>
                                    </p:animEffect>
                                    <p:set>
                                      <p:cBhvr>
                                        <p:cTn id="35" dur="1" fill="hold">
                                          <p:stCondLst>
                                            <p:cond delay="499"/>
                                          </p:stCondLst>
                                        </p:cTn>
                                        <p:tgtEl>
                                          <p:spTgt spid="76"/>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left)">
                                      <p:cBhvr>
                                        <p:cTn id="42" dur="500"/>
                                        <p:tgtEl>
                                          <p:spTgt spid="62"/>
                                        </p:tgtEl>
                                      </p:cBhvr>
                                    </p:animEffect>
                                  </p:childTnLst>
                                </p:cTn>
                              </p:par>
                            </p:childTnLst>
                          </p:cTn>
                        </p:par>
                        <p:par>
                          <p:cTn id="43" fill="hold">
                            <p:stCondLst>
                              <p:cond delay="1500"/>
                            </p:stCondLst>
                            <p:childTnLst>
                              <p:par>
                                <p:cTn id="44" presetID="22" presetClass="entr" presetSubtype="4"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fade">
                                      <p:cBhvr>
                                        <p:cTn id="50" dur="500"/>
                                        <p:tgtEl>
                                          <p:spTgt spid="79"/>
                                        </p:tgtEl>
                                      </p:cBhvr>
                                    </p:animEffect>
                                  </p:childTnLst>
                                </p:cTn>
                              </p:par>
                              <p:par>
                                <p:cTn id="51" presetID="10" presetClass="exit" presetSubtype="0" fill="hold" nodeType="withEffect">
                                  <p:stCondLst>
                                    <p:cond delay="0"/>
                                  </p:stCondLst>
                                  <p:childTnLst>
                                    <p:animEffect transition="out" filter="fade">
                                      <p:cBhvr>
                                        <p:cTn id="52" dur="500"/>
                                        <p:tgtEl>
                                          <p:spTgt spid="49"/>
                                        </p:tgtEl>
                                      </p:cBhvr>
                                    </p:animEffect>
                                    <p:set>
                                      <p:cBhvr>
                                        <p:cTn id="53" dur="1" fill="hold">
                                          <p:stCondLst>
                                            <p:cond delay="499"/>
                                          </p:stCondLst>
                                        </p:cTn>
                                        <p:tgtEl>
                                          <p:spTgt spid="49"/>
                                        </p:tgtEl>
                                        <p:attrNameLst>
                                          <p:attrName>style.visibility</p:attrName>
                                        </p:attrNameLst>
                                      </p:cBhvr>
                                      <p:to>
                                        <p:strVal val="hidden"/>
                                      </p:to>
                                    </p:set>
                                  </p:childTnLst>
                                </p:cTn>
                              </p:par>
                            </p:childTnLst>
                          </p:cTn>
                        </p:par>
                        <p:par>
                          <p:cTn id="54" fill="hold">
                            <p:stCondLst>
                              <p:cond delay="2500"/>
                            </p:stCondLst>
                            <p:childTnLst>
                              <p:par>
                                <p:cTn id="55" presetID="42" presetClass="entr" presetSubtype="0"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500"/>
                                        <p:tgtEl>
                                          <p:spTgt spid="60"/>
                                        </p:tgtEl>
                                      </p:cBhvr>
                                    </p:animEffect>
                                    <p:anim calcmode="lin" valueType="num">
                                      <p:cBhvr>
                                        <p:cTn id="58" dur="500" fill="hold"/>
                                        <p:tgtEl>
                                          <p:spTgt spid="60"/>
                                        </p:tgtEl>
                                        <p:attrNameLst>
                                          <p:attrName>ppt_x</p:attrName>
                                        </p:attrNameLst>
                                      </p:cBhvr>
                                      <p:tavLst>
                                        <p:tav tm="0">
                                          <p:val>
                                            <p:strVal val="#ppt_x"/>
                                          </p:val>
                                        </p:tav>
                                        <p:tav tm="100000">
                                          <p:val>
                                            <p:strVal val="#ppt_x"/>
                                          </p:val>
                                        </p:tav>
                                      </p:tavLst>
                                    </p:anim>
                                    <p:anim calcmode="lin" valueType="num">
                                      <p:cBhvr>
                                        <p:cTn id="59" dur="5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7" presetClass="exit" presetSubtype="0" fill="hold" grpId="1" nodeType="clickEffect">
                                  <p:stCondLst>
                                    <p:cond delay="0"/>
                                  </p:stCondLst>
                                  <p:childTnLst>
                                    <p:animEffect transition="out" filter="fade">
                                      <p:cBhvr>
                                        <p:cTn id="63" dur="500"/>
                                        <p:tgtEl>
                                          <p:spTgt spid="60"/>
                                        </p:tgtEl>
                                      </p:cBhvr>
                                    </p:animEffect>
                                    <p:anim calcmode="lin" valueType="num">
                                      <p:cBhvr>
                                        <p:cTn id="64" dur="500"/>
                                        <p:tgtEl>
                                          <p:spTgt spid="60"/>
                                        </p:tgtEl>
                                        <p:attrNameLst>
                                          <p:attrName>ppt_x</p:attrName>
                                        </p:attrNameLst>
                                      </p:cBhvr>
                                      <p:tavLst>
                                        <p:tav tm="0">
                                          <p:val>
                                            <p:strVal val="ppt_x"/>
                                          </p:val>
                                        </p:tav>
                                        <p:tav tm="100000">
                                          <p:val>
                                            <p:strVal val="ppt_x"/>
                                          </p:val>
                                        </p:tav>
                                      </p:tavLst>
                                    </p:anim>
                                    <p:anim calcmode="lin" valueType="num">
                                      <p:cBhvr>
                                        <p:cTn id="65" dur="500"/>
                                        <p:tgtEl>
                                          <p:spTgt spid="60"/>
                                        </p:tgtEl>
                                        <p:attrNameLst>
                                          <p:attrName>ppt_y</p:attrName>
                                        </p:attrNameLst>
                                      </p:cBhvr>
                                      <p:tavLst>
                                        <p:tav tm="0">
                                          <p:val>
                                            <p:strVal val="ppt_y"/>
                                          </p:val>
                                        </p:tav>
                                        <p:tav tm="100000">
                                          <p:val>
                                            <p:strVal val="ppt_y-.1"/>
                                          </p:val>
                                        </p:tav>
                                      </p:tavLst>
                                    </p:anim>
                                    <p:set>
                                      <p:cBhvr>
                                        <p:cTn id="66" dur="1" fill="hold">
                                          <p:stCondLst>
                                            <p:cond delay="499"/>
                                          </p:stCondLst>
                                        </p:cTn>
                                        <p:tgtEl>
                                          <p:spTgt spid="60"/>
                                        </p:tgtEl>
                                        <p:attrNameLst>
                                          <p:attrName>style.visibility</p:attrName>
                                        </p:attrNameLst>
                                      </p:cBhvr>
                                      <p:to>
                                        <p:strVal val="hidden"/>
                                      </p:to>
                                    </p:set>
                                  </p:childTnLst>
                                </p:cTn>
                              </p:par>
                            </p:childTnLst>
                          </p:cTn>
                        </p:par>
                        <p:par>
                          <p:cTn id="67" fill="hold">
                            <p:stCondLst>
                              <p:cond delay="500"/>
                            </p:stCondLst>
                            <p:childTnLst>
                              <p:par>
                                <p:cTn id="68" presetID="10" presetClass="exit" presetSubtype="0" fill="hold" nodeType="afterEffect">
                                  <p:stCondLst>
                                    <p:cond delay="0"/>
                                  </p:stCondLst>
                                  <p:childTnLst>
                                    <p:animEffect transition="out" filter="fade">
                                      <p:cBhvr>
                                        <p:cTn id="69" dur="500"/>
                                        <p:tgtEl>
                                          <p:spTgt spid="79"/>
                                        </p:tgtEl>
                                      </p:cBhvr>
                                    </p:animEffect>
                                    <p:set>
                                      <p:cBhvr>
                                        <p:cTn id="70" dur="1" fill="hold">
                                          <p:stCondLst>
                                            <p:cond delay="499"/>
                                          </p:stCondLst>
                                        </p:cTn>
                                        <p:tgtEl>
                                          <p:spTgt spid="79"/>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childTnLst>
                          </p:cTn>
                        </p:par>
                        <p:par>
                          <p:cTn id="74" fill="hold">
                            <p:stCondLst>
                              <p:cond delay="1000"/>
                            </p:stCondLst>
                            <p:childTnLst>
                              <p:par>
                                <p:cTn id="75" presetID="22" presetClass="entr" presetSubtype="8" fill="hold" nodeType="after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wipe(left)">
                                      <p:cBhvr>
                                        <p:cTn id="77" dur="500"/>
                                        <p:tgtEl>
                                          <p:spTgt spid="73"/>
                                        </p:tgtEl>
                                      </p:cBhvr>
                                    </p:animEffect>
                                  </p:childTnLst>
                                </p:cTn>
                              </p:par>
                            </p:childTnLst>
                          </p:cTn>
                        </p:par>
                        <p:par>
                          <p:cTn id="78" fill="hold">
                            <p:stCondLst>
                              <p:cond delay="1500"/>
                            </p:stCondLst>
                            <p:childTnLst>
                              <p:par>
                                <p:cTn id="79" presetID="22" presetClass="entr" presetSubtype="4" fill="hold"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down)">
                                      <p:cBhvr>
                                        <p:cTn id="81" dur="500"/>
                                        <p:tgtEl>
                                          <p:spTgt spid="52"/>
                                        </p:tgtEl>
                                      </p:cBhvr>
                                    </p:animEffect>
                                  </p:childTnLst>
                                </p:cTn>
                              </p:par>
                            </p:childTnLst>
                          </p:cTn>
                        </p:par>
                        <p:par>
                          <p:cTn id="82" fill="hold">
                            <p:stCondLst>
                              <p:cond delay="2000"/>
                            </p:stCondLst>
                            <p:childTnLst>
                              <p:par>
                                <p:cTn id="83" presetID="10" presetClass="entr" presetSubtype="0" fill="hold" nodeType="after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fade">
                                      <p:cBhvr>
                                        <p:cTn id="85" dur="500"/>
                                        <p:tgtEl>
                                          <p:spTgt spid="82"/>
                                        </p:tgtEl>
                                      </p:cBhvr>
                                    </p:animEffect>
                                  </p:childTnLst>
                                </p:cTn>
                              </p:par>
                              <p:par>
                                <p:cTn id="86" presetID="10" presetClass="exit" presetSubtype="0" fill="hold" nodeType="withEffect">
                                  <p:stCondLst>
                                    <p:cond delay="0"/>
                                  </p:stCondLst>
                                  <p:childTnLst>
                                    <p:animEffect transition="out" filter="fade">
                                      <p:cBhvr>
                                        <p:cTn id="87" dur="500"/>
                                        <p:tgtEl>
                                          <p:spTgt spid="52"/>
                                        </p:tgtEl>
                                      </p:cBhvr>
                                    </p:animEffect>
                                    <p:set>
                                      <p:cBhvr>
                                        <p:cTn id="88" dur="1" fill="hold">
                                          <p:stCondLst>
                                            <p:cond delay="499"/>
                                          </p:stCondLst>
                                        </p:cTn>
                                        <p:tgtEl>
                                          <p:spTgt spid="52"/>
                                        </p:tgtEl>
                                        <p:attrNameLst>
                                          <p:attrName>style.visibility</p:attrName>
                                        </p:attrNameLst>
                                      </p:cBhvr>
                                      <p:to>
                                        <p:strVal val="hidden"/>
                                      </p:to>
                                    </p:set>
                                  </p:childTnLst>
                                </p:cTn>
                              </p:par>
                            </p:childTnLst>
                          </p:cTn>
                        </p:par>
                        <p:par>
                          <p:cTn id="89" fill="hold">
                            <p:stCondLst>
                              <p:cond delay="2500"/>
                            </p:stCondLst>
                            <p:childTnLst>
                              <p:par>
                                <p:cTn id="90" presetID="47" presetClass="entr" presetSubtype="0" fill="hold" grpId="0" nodeType="after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500"/>
                                        <p:tgtEl>
                                          <p:spTgt spid="61"/>
                                        </p:tgtEl>
                                      </p:cBhvr>
                                    </p:animEffect>
                                    <p:anim calcmode="lin" valueType="num">
                                      <p:cBhvr>
                                        <p:cTn id="93" dur="500" fill="hold"/>
                                        <p:tgtEl>
                                          <p:spTgt spid="61"/>
                                        </p:tgtEl>
                                        <p:attrNameLst>
                                          <p:attrName>ppt_x</p:attrName>
                                        </p:attrNameLst>
                                      </p:cBhvr>
                                      <p:tavLst>
                                        <p:tav tm="0">
                                          <p:val>
                                            <p:strVal val="#ppt_x"/>
                                          </p:val>
                                        </p:tav>
                                        <p:tav tm="100000">
                                          <p:val>
                                            <p:strVal val="#ppt_x"/>
                                          </p:val>
                                        </p:tav>
                                      </p:tavLst>
                                    </p:anim>
                                    <p:anim calcmode="lin" valueType="num">
                                      <p:cBhvr>
                                        <p:cTn id="94" dur="5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7" presetClass="exit" presetSubtype="0" fill="hold" grpId="1" nodeType="clickEffect">
                                  <p:stCondLst>
                                    <p:cond delay="0"/>
                                  </p:stCondLst>
                                  <p:childTnLst>
                                    <p:animEffect transition="out" filter="fade">
                                      <p:cBhvr>
                                        <p:cTn id="98" dur="500"/>
                                        <p:tgtEl>
                                          <p:spTgt spid="61"/>
                                        </p:tgtEl>
                                      </p:cBhvr>
                                    </p:animEffect>
                                    <p:anim calcmode="lin" valueType="num">
                                      <p:cBhvr>
                                        <p:cTn id="99" dur="500"/>
                                        <p:tgtEl>
                                          <p:spTgt spid="61"/>
                                        </p:tgtEl>
                                        <p:attrNameLst>
                                          <p:attrName>ppt_x</p:attrName>
                                        </p:attrNameLst>
                                      </p:cBhvr>
                                      <p:tavLst>
                                        <p:tav tm="0">
                                          <p:val>
                                            <p:strVal val="ppt_x"/>
                                          </p:val>
                                        </p:tav>
                                        <p:tav tm="100000">
                                          <p:val>
                                            <p:strVal val="ppt_x"/>
                                          </p:val>
                                        </p:tav>
                                      </p:tavLst>
                                    </p:anim>
                                    <p:anim calcmode="lin" valueType="num">
                                      <p:cBhvr>
                                        <p:cTn id="100" dur="500"/>
                                        <p:tgtEl>
                                          <p:spTgt spid="61"/>
                                        </p:tgtEl>
                                        <p:attrNameLst>
                                          <p:attrName>ppt_y</p:attrName>
                                        </p:attrNameLst>
                                      </p:cBhvr>
                                      <p:tavLst>
                                        <p:tav tm="0">
                                          <p:val>
                                            <p:strVal val="ppt_y"/>
                                          </p:val>
                                        </p:tav>
                                        <p:tav tm="100000">
                                          <p:val>
                                            <p:strVal val="ppt_y-.1"/>
                                          </p:val>
                                        </p:tav>
                                      </p:tavLst>
                                    </p:anim>
                                    <p:set>
                                      <p:cBhvr>
                                        <p:cTn id="101" dur="1" fill="hold">
                                          <p:stCondLst>
                                            <p:cond delay="499"/>
                                          </p:stCondLst>
                                        </p:cTn>
                                        <p:tgtEl>
                                          <p:spTgt spid="61"/>
                                        </p:tgtEl>
                                        <p:attrNameLst>
                                          <p:attrName>style.visibility</p:attrName>
                                        </p:attrNameLst>
                                      </p:cBhvr>
                                      <p:to>
                                        <p:strVal val="hidden"/>
                                      </p:to>
                                    </p:set>
                                  </p:childTnLst>
                                </p:cTn>
                              </p:par>
                            </p:childTnLst>
                          </p:cTn>
                        </p:par>
                        <p:par>
                          <p:cTn id="102" fill="hold">
                            <p:stCondLst>
                              <p:cond delay="500"/>
                            </p:stCondLst>
                            <p:childTnLst>
                              <p:par>
                                <p:cTn id="103" presetID="10" presetClass="exit" presetSubtype="0" fill="hold" nodeType="afterEffect">
                                  <p:stCondLst>
                                    <p:cond delay="0"/>
                                  </p:stCondLst>
                                  <p:childTnLst>
                                    <p:animEffect transition="out" filter="fade">
                                      <p:cBhvr>
                                        <p:cTn id="104" dur="500"/>
                                        <p:tgtEl>
                                          <p:spTgt spid="82"/>
                                        </p:tgtEl>
                                      </p:cBhvr>
                                    </p:animEffect>
                                    <p:set>
                                      <p:cBhvr>
                                        <p:cTn id="105" dur="1" fill="hold">
                                          <p:stCondLst>
                                            <p:cond delay="499"/>
                                          </p:stCondLst>
                                        </p:cTn>
                                        <p:tgtEl>
                                          <p:spTgt spid="82"/>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childTnLst>
                          </p:cTn>
                        </p:par>
                        <p:par>
                          <p:cTn id="109" fill="hold">
                            <p:stCondLst>
                              <p:cond delay="1000"/>
                            </p:stCondLst>
                            <p:childTnLst>
                              <p:par>
                                <p:cTn id="110" presetID="22" presetClass="entr" presetSubtype="8" fill="hold" nodeType="afterEffect">
                                  <p:stCondLst>
                                    <p:cond delay="0"/>
                                  </p:stCondLst>
                                  <p:childTnLst>
                                    <p:set>
                                      <p:cBhvr>
                                        <p:cTn id="111" dur="1" fill="hold">
                                          <p:stCondLst>
                                            <p:cond delay="0"/>
                                          </p:stCondLst>
                                        </p:cTn>
                                        <p:tgtEl>
                                          <p:spTgt spid="65"/>
                                        </p:tgtEl>
                                        <p:attrNameLst>
                                          <p:attrName>style.visibility</p:attrName>
                                        </p:attrNameLst>
                                      </p:cBhvr>
                                      <p:to>
                                        <p:strVal val="visible"/>
                                      </p:to>
                                    </p:set>
                                    <p:animEffect transition="in" filter="wipe(left)">
                                      <p:cBhvr>
                                        <p:cTn id="112" dur="500"/>
                                        <p:tgtEl>
                                          <p:spTgt spid="65"/>
                                        </p:tgtEl>
                                      </p:cBhvr>
                                    </p:animEffect>
                                  </p:childTnLst>
                                </p:cTn>
                              </p:par>
                            </p:childTnLst>
                          </p:cTn>
                        </p:par>
                        <p:par>
                          <p:cTn id="113" fill="hold">
                            <p:stCondLst>
                              <p:cond delay="1500"/>
                            </p:stCondLst>
                            <p:childTnLst>
                              <p:par>
                                <p:cTn id="114" presetID="22" presetClass="entr" presetSubtype="4" fill="hold" nodeType="after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wipe(down)">
                                      <p:cBhvr>
                                        <p:cTn id="116" dur="500"/>
                                        <p:tgtEl>
                                          <p:spTgt spid="55"/>
                                        </p:tgtEl>
                                      </p:cBhvr>
                                    </p:animEffect>
                                  </p:childTnLst>
                                </p:cTn>
                              </p:par>
                            </p:childTnLst>
                          </p:cTn>
                        </p:par>
                        <p:par>
                          <p:cTn id="117" fill="hold">
                            <p:stCondLst>
                              <p:cond delay="2000"/>
                            </p:stCondLst>
                            <p:childTnLst>
                              <p:par>
                                <p:cTn id="118" presetID="10" presetClass="entr" presetSubtype="0" fill="hold" nodeType="afterEffect">
                                  <p:stCondLst>
                                    <p:cond delay="0"/>
                                  </p:stCondLst>
                                  <p:childTnLst>
                                    <p:set>
                                      <p:cBhvr>
                                        <p:cTn id="119" dur="1" fill="hold">
                                          <p:stCondLst>
                                            <p:cond delay="0"/>
                                          </p:stCondLst>
                                        </p:cTn>
                                        <p:tgtEl>
                                          <p:spTgt spid="85"/>
                                        </p:tgtEl>
                                        <p:attrNameLst>
                                          <p:attrName>style.visibility</p:attrName>
                                        </p:attrNameLst>
                                      </p:cBhvr>
                                      <p:to>
                                        <p:strVal val="visible"/>
                                      </p:to>
                                    </p:set>
                                    <p:animEffect transition="in" filter="fade">
                                      <p:cBhvr>
                                        <p:cTn id="120" dur="500"/>
                                        <p:tgtEl>
                                          <p:spTgt spid="85"/>
                                        </p:tgtEl>
                                      </p:cBhvr>
                                    </p:animEffect>
                                  </p:childTnLst>
                                </p:cTn>
                              </p:par>
                              <p:par>
                                <p:cTn id="121" presetID="10" presetClass="exit" presetSubtype="0" fill="hold" nodeType="withEffect">
                                  <p:stCondLst>
                                    <p:cond delay="0"/>
                                  </p:stCondLst>
                                  <p:childTnLst>
                                    <p:animEffect transition="out" filter="fade">
                                      <p:cBhvr>
                                        <p:cTn id="122" dur="500"/>
                                        <p:tgtEl>
                                          <p:spTgt spid="55"/>
                                        </p:tgtEl>
                                      </p:cBhvr>
                                    </p:animEffect>
                                    <p:set>
                                      <p:cBhvr>
                                        <p:cTn id="123" dur="1" fill="hold">
                                          <p:stCondLst>
                                            <p:cond delay="499"/>
                                          </p:stCondLst>
                                        </p:cTn>
                                        <p:tgtEl>
                                          <p:spTgt spid="55"/>
                                        </p:tgtEl>
                                        <p:attrNameLst>
                                          <p:attrName>style.visibility</p:attrName>
                                        </p:attrNameLst>
                                      </p:cBhvr>
                                      <p:to>
                                        <p:strVal val="hidden"/>
                                      </p:to>
                                    </p:set>
                                  </p:childTnLst>
                                </p:cTn>
                              </p:par>
                            </p:childTnLst>
                          </p:cTn>
                        </p:par>
                        <p:par>
                          <p:cTn id="124" fill="hold">
                            <p:stCondLst>
                              <p:cond delay="2500"/>
                            </p:stCondLst>
                            <p:childTnLst>
                              <p:par>
                                <p:cTn id="125" presetID="42" presetClass="entr" presetSubtype="0" fill="hold" grpId="0" nodeType="after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fade">
                                      <p:cBhvr>
                                        <p:cTn id="127" dur="500"/>
                                        <p:tgtEl>
                                          <p:spTgt spid="59"/>
                                        </p:tgtEl>
                                      </p:cBhvr>
                                    </p:animEffect>
                                    <p:anim calcmode="lin" valueType="num">
                                      <p:cBhvr>
                                        <p:cTn id="128" dur="500" fill="hold"/>
                                        <p:tgtEl>
                                          <p:spTgt spid="59"/>
                                        </p:tgtEl>
                                        <p:attrNameLst>
                                          <p:attrName>ppt_x</p:attrName>
                                        </p:attrNameLst>
                                      </p:cBhvr>
                                      <p:tavLst>
                                        <p:tav tm="0">
                                          <p:val>
                                            <p:strVal val="#ppt_x"/>
                                          </p:val>
                                        </p:tav>
                                        <p:tav tm="100000">
                                          <p:val>
                                            <p:strVal val="#ppt_x"/>
                                          </p:val>
                                        </p:tav>
                                      </p:tavLst>
                                    </p:anim>
                                    <p:anim calcmode="lin" valueType="num">
                                      <p:cBhvr>
                                        <p:cTn id="129"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8" grpId="1"/>
      <p:bldP spid="59" grpId="0"/>
      <p:bldP spid="60" grpId="0"/>
      <p:bldP spid="60" grpId="1"/>
      <p:bldP spid="61" grpId="0"/>
      <p:bldP spid="61"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2834640" y="2164080"/>
            <a:ext cx="6858000" cy="6858000"/>
          </a:xfrm>
          <a:prstGeom prst="rect">
            <a:avLst/>
          </a:prstGeom>
        </p:spPr>
      </p:pic>
      <p:sp>
        <p:nvSpPr>
          <p:cNvPr id="12" name="TextBox 3"/>
          <p:cNvSpPr txBox="1"/>
          <p:nvPr/>
        </p:nvSpPr>
        <p:spPr>
          <a:xfrm>
            <a:off x="2746165" y="1748264"/>
            <a:ext cx="7399783" cy="1323439"/>
          </a:xfrm>
          <a:prstGeom prst="rect">
            <a:avLst/>
          </a:prstGeom>
          <a:noFill/>
        </p:spPr>
        <p:txBody>
          <a:bodyPr wrap="none" rtlCol="0">
            <a:spAutoFit/>
          </a:bodyPr>
          <a:lstStyle/>
          <a:p>
            <a:pPr algn="ctr"/>
            <a:r>
              <a:rPr lang="zh-CN" altLang="en-US" sz="8000" b="1" dirty="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方正细谭黑简体" panose="02000000000000000000" pitchFamily="2" charset="-122"/>
                <a:ea typeface="方正细谭黑简体" panose="02000000000000000000" pitchFamily="2" charset="-122"/>
                <a:cs typeface="+mn-ea"/>
                <a:sym typeface="+mn-lt"/>
              </a:rPr>
              <a:t>感谢您的观</a:t>
            </a:r>
            <a:r>
              <a:rPr lang="zh-CN" altLang="en-US" sz="8000" b="1" dirty="0" smtClean="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方正细谭黑简体" panose="02000000000000000000" pitchFamily="2" charset="-122"/>
                <a:ea typeface="方正细谭黑简体" panose="02000000000000000000" pitchFamily="2" charset="-122"/>
                <a:cs typeface="+mn-ea"/>
                <a:sym typeface="+mn-lt"/>
              </a:rPr>
              <a:t>看！</a:t>
            </a:r>
            <a:endParaRPr lang="zh-CN" altLang="en-US" sz="8000" b="1" dirty="0">
              <a:ln w="17780" cmpd="sng">
                <a:noFill/>
                <a:prstDash val="solid"/>
                <a:miter lim="800000"/>
              </a:ln>
              <a:gradFill flip="none" rotWithShape="1">
                <a:gsLst>
                  <a:gs pos="0">
                    <a:srgbClr val="3855A3">
                      <a:shade val="30000"/>
                      <a:satMod val="115000"/>
                    </a:srgbClr>
                  </a:gs>
                  <a:gs pos="50000">
                    <a:srgbClr val="3855A3">
                      <a:shade val="67500"/>
                      <a:satMod val="115000"/>
                    </a:srgbClr>
                  </a:gs>
                  <a:gs pos="100000">
                    <a:srgbClr val="3855A3">
                      <a:shade val="100000"/>
                      <a:satMod val="115000"/>
                    </a:srgbClr>
                  </a:gs>
                </a:gsLst>
                <a:lin ang="16200000" scaled="1"/>
                <a:tileRect/>
              </a:gradFill>
              <a:latin typeface="方正细谭黑简体" panose="02000000000000000000" pitchFamily="2" charset="-122"/>
              <a:ea typeface="方正细谭黑简体" panose="02000000000000000000" pitchFamily="2" charset="-122"/>
              <a:cs typeface="+mn-ea"/>
              <a:sym typeface="+mn-lt"/>
            </a:endParaRPr>
          </a:p>
        </p:txBody>
      </p:sp>
      <p:sp>
        <p:nvSpPr>
          <p:cNvPr id="13" name="TextBox 5"/>
          <p:cNvSpPr txBox="1"/>
          <p:nvPr/>
        </p:nvSpPr>
        <p:spPr>
          <a:xfrm>
            <a:off x="3709750" y="2947700"/>
            <a:ext cx="5472608" cy="600164"/>
          </a:xfrm>
          <a:prstGeom prst="rect">
            <a:avLst/>
          </a:prstGeom>
          <a:noFill/>
          <a:effectLst/>
        </p:spPr>
        <p:txBody>
          <a:bodyPr wrap="square" rtlCol="0">
            <a:spAutoFit/>
          </a:bodyPr>
          <a:lstStyle/>
          <a:p>
            <a:pPr algn="ctr"/>
            <a:r>
              <a:rPr lang="en-US" altLang="zh-CN" sz="1100" dirty="0">
                <a:solidFill>
                  <a:srgbClr val="3855A3"/>
                </a:solidFill>
                <a:cs typeface="+mn-ea"/>
                <a:sym typeface="+mn-lt"/>
              </a:rPr>
              <a:t>Your content to play here, or through your copy, paste in this box, and select only the text. Your content to play here, or through your copy, paste in </a:t>
            </a:r>
            <a:endParaRPr lang="en-US" altLang="zh-CN" sz="1100" dirty="0">
              <a:solidFill>
                <a:srgbClr val="3855A3"/>
              </a:solidFill>
              <a:cs typeface="+mn-ea"/>
              <a:sym typeface="+mn-lt"/>
            </a:endParaRPr>
          </a:p>
          <a:p>
            <a:pPr algn="ctr"/>
            <a:r>
              <a:rPr lang="en-US" altLang="zh-CN" sz="1100" dirty="0">
                <a:solidFill>
                  <a:srgbClr val="3855A3"/>
                </a:solidFill>
                <a:cs typeface="+mn-ea"/>
                <a:sym typeface="+mn-lt"/>
              </a:rPr>
              <a:t>this box, and select only the text.</a:t>
            </a:r>
            <a:endParaRPr lang="en-US" altLang="zh-CN" sz="1100" dirty="0">
              <a:solidFill>
                <a:srgbClr val="3855A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100000" fill="hold" grpId="0" nodeType="after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2"/>
          <p:cNvSpPr/>
          <p:nvPr/>
        </p:nvSpPr>
        <p:spPr>
          <a:xfrm>
            <a:off x="5891804" y="1194491"/>
            <a:ext cx="5586302" cy="2336079"/>
          </a:xfrm>
          <a:prstGeom prst="rect">
            <a:avLst/>
          </a:prstGeom>
          <a:blipFill dpi="0" rotWithShape="1">
            <a:blip r:embed="rId1" cstate="screen"/>
            <a:srcRect/>
            <a:stretch>
              <a:fillRect/>
            </a:stretch>
          </a:blipFill>
          <a:ln w="28575" cap="flat" cmpd="sng" algn="ctr">
            <a:noFill/>
            <a:prstDash val="solid"/>
          </a:ln>
          <a:effectLst/>
        </p:spPr>
        <p:txBody>
          <a:bodyPr lIns="121880" tIns="60940" rIns="121880" bIns="60940" rtlCol="0" anchor="ctr"/>
          <a:lstStyle/>
          <a:p>
            <a:pPr algn="ctr" defTabSz="1218565">
              <a:defRPr/>
            </a:pPr>
            <a:endParaRPr lang="en-US" sz="2400" kern="0">
              <a:solidFill>
                <a:sysClr val="window" lastClr="FFFFFF"/>
              </a:solidFill>
              <a:cs typeface="+mn-ea"/>
              <a:sym typeface="+mn-lt"/>
            </a:endParaRPr>
          </a:p>
        </p:txBody>
      </p:sp>
      <p:sp>
        <p:nvSpPr>
          <p:cNvPr id="51" name="Rectangle 3"/>
          <p:cNvSpPr/>
          <p:nvPr/>
        </p:nvSpPr>
        <p:spPr>
          <a:xfrm>
            <a:off x="711778" y="1194491"/>
            <a:ext cx="5180026" cy="23360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sym typeface="+mn-lt"/>
            </a:endParaRPr>
          </a:p>
        </p:txBody>
      </p:sp>
      <p:sp>
        <p:nvSpPr>
          <p:cNvPr id="52" name="Oval 4"/>
          <p:cNvSpPr/>
          <p:nvPr/>
        </p:nvSpPr>
        <p:spPr>
          <a:xfrm>
            <a:off x="1453208" y="3706416"/>
            <a:ext cx="954801" cy="9602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sym typeface="+mn-lt"/>
            </a:endParaRPr>
          </a:p>
        </p:txBody>
      </p:sp>
      <p:sp>
        <p:nvSpPr>
          <p:cNvPr id="54" name="Oval 12"/>
          <p:cNvSpPr/>
          <p:nvPr/>
        </p:nvSpPr>
        <p:spPr>
          <a:xfrm>
            <a:off x="4195575" y="3706416"/>
            <a:ext cx="954801" cy="9602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sym typeface="+mn-lt"/>
            </a:endParaRPr>
          </a:p>
        </p:txBody>
      </p:sp>
      <p:sp>
        <p:nvSpPr>
          <p:cNvPr id="56" name="Oval 14"/>
          <p:cNvSpPr/>
          <p:nvPr/>
        </p:nvSpPr>
        <p:spPr>
          <a:xfrm>
            <a:off x="7059824" y="3706416"/>
            <a:ext cx="954801" cy="9602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sym typeface="+mn-lt"/>
            </a:endParaRPr>
          </a:p>
        </p:txBody>
      </p:sp>
      <p:sp>
        <p:nvSpPr>
          <p:cNvPr id="58" name="Oval 16"/>
          <p:cNvSpPr/>
          <p:nvPr/>
        </p:nvSpPr>
        <p:spPr>
          <a:xfrm>
            <a:off x="9802191" y="3706416"/>
            <a:ext cx="954801" cy="960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cs typeface="+mn-ea"/>
              <a:sym typeface="+mn-lt"/>
            </a:endParaRPr>
          </a:p>
        </p:txBody>
      </p:sp>
      <p:grpSp>
        <p:nvGrpSpPr>
          <p:cNvPr id="61" name="Group 20"/>
          <p:cNvGrpSpPr/>
          <p:nvPr/>
        </p:nvGrpSpPr>
        <p:grpSpPr>
          <a:xfrm>
            <a:off x="1662808" y="3914080"/>
            <a:ext cx="535600" cy="538923"/>
            <a:chOff x="7971783" y="2080670"/>
            <a:chExt cx="401822" cy="404317"/>
          </a:xfrm>
          <a:solidFill>
            <a:sysClr val="window" lastClr="FFFFFF"/>
          </a:solidFill>
        </p:grpSpPr>
        <p:sp>
          <p:nvSpPr>
            <p:cNvPr id="62"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63"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grpSp>
      <p:grpSp>
        <p:nvGrpSpPr>
          <p:cNvPr id="64" name="Group 23"/>
          <p:cNvGrpSpPr/>
          <p:nvPr/>
        </p:nvGrpSpPr>
        <p:grpSpPr>
          <a:xfrm>
            <a:off x="4469837" y="3972296"/>
            <a:ext cx="518965" cy="452428"/>
            <a:chOff x="7540014" y="4306907"/>
            <a:chExt cx="389342" cy="339426"/>
          </a:xfrm>
          <a:solidFill>
            <a:sysClr val="window" lastClr="FFFFFF"/>
          </a:solidFill>
        </p:grpSpPr>
        <p:sp>
          <p:nvSpPr>
            <p:cNvPr id="65"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66"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67"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68"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69"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0"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1"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grpSp>
      <p:grpSp>
        <p:nvGrpSpPr>
          <p:cNvPr id="76" name="Group 35"/>
          <p:cNvGrpSpPr/>
          <p:nvPr/>
        </p:nvGrpSpPr>
        <p:grpSpPr>
          <a:xfrm>
            <a:off x="10027807" y="3942356"/>
            <a:ext cx="505658" cy="502330"/>
            <a:chOff x="6853673" y="3715407"/>
            <a:chExt cx="379359" cy="376864"/>
          </a:xfrm>
          <a:solidFill>
            <a:sysClr val="window" lastClr="FFFFFF"/>
          </a:solidFill>
        </p:grpSpPr>
        <p:sp>
          <p:nvSpPr>
            <p:cNvPr id="77"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8"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79"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0"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1"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2"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3"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4"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5"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6"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7"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8"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89"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90"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91"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92"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93"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94"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grpSp>
      <p:grpSp>
        <p:nvGrpSpPr>
          <p:cNvPr id="95" name="Group 54"/>
          <p:cNvGrpSpPr/>
          <p:nvPr/>
        </p:nvGrpSpPr>
        <p:grpSpPr>
          <a:xfrm>
            <a:off x="7337622" y="3974628"/>
            <a:ext cx="399204" cy="518962"/>
            <a:chOff x="6421904" y="4798576"/>
            <a:chExt cx="299494" cy="389342"/>
          </a:xfrm>
          <a:solidFill>
            <a:sysClr val="window" lastClr="FFFFFF"/>
          </a:solidFill>
        </p:grpSpPr>
        <p:sp>
          <p:nvSpPr>
            <p:cNvPr id="96"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sp>
          <p:nvSpPr>
            <p:cNvPr id="97"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a:defRPr/>
              </a:pPr>
              <a:endParaRPr lang="en-US" sz="2400" kern="0">
                <a:solidFill>
                  <a:sysClr val="windowText" lastClr="000000"/>
                </a:solidFill>
                <a:cs typeface="+mn-ea"/>
                <a:sym typeface="+mn-lt"/>
              </a:endParaRPr>
            </a:p>
          </p:txBody>
        </p:sp>
      </p:grpSp>
      <p:sp>
        <p:nvSpPr>
          <p:cNvPr id="103" name="矩形 102"/>
          <p:cNvSpPr/>
          <p:nvPr/>
        </p:nvSpPr>
        <p:spPr>
          <a:xfrm>
            <a:off x="915975" y="2002236"/>
            <a:ext cx="4675969" cy="1138733"/>
          </a:xfrm>
          <a:prstGeom prst="rect">
            <a:avLst/>
          </a:prstGeom>
        </p:spPr>
        <p:txBody>
          <a:bodyPr wrap="square" lIns="121880" tIns="60940" rIns="121880" bIns="60940">
            <a:spAutoFit/>
          </a:bodyPr>
          <a:lstStyle/>
          <a:p>
            <a:pPr>
              <a:lnSpc>
                <a:spcPct val="120000"/>
              </a:lnSpc>
              <a:defRPr/>
            </a:pPr>
            <a:r>
              <a:rPr lang="zh-CN" altLang="en-US" sz="1100" kern="0" dirty="0">
                <a:solidFill>
                  <a:schemeClr val="bg1"/>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100" kern="0" dirty="0">
              <a:solidFill>
                <a:schemeClr val="bg1"/>
              </a:solidFill>
              <a:cs typeface="+mn-ea"/>
              <a:sym typeface="+mn-lt"/>
            </a:endParaRPr>
          </a:p>
          <a:p>
            <a:pPr>
              <a:lnSpc>
                <a:spcPct val="120000"/>
              </a:lnSpc>
              <a:defRPr/>
            </a:pPr>
            <a:r>
              <a:rPr lang="zh-CN" altLang="en-US" sz="1100" kern="0" dirty="0">
                <a:solidFill>
                  <a:schemeClr val="bg1"/>
                </a:solidFill>
                <a:cs typeface="+mn-ea"/>
                <a:sym typeface="+mn-lt"/>
              </a:rPr>
              <a:t>在此录入上述图表的综合描述说明在此录入上述图表的综合描述说明，在此录入上述图表的综合描述说明</a:t>
            </a:r>
            <a:endParaRPr lang="zh-CN" altLang="en-US" sz="1100" kern="0" dirty="0">
              <a:solidFill>
                <a:schemeClr val="bg1"/>
              </a:solidFill>
              <a:cs typeface="+mn-ea"/>
              <a:sym typeface="+mn-lt"/>
            </a:endParaRPr>
          </a:p>
        </p:txBody>
      </p:sp>
      <p:sp>
        <p:nvSpPr>
          <p:cNvPr id="104" name="Content Placeholder 2"/>
          <p:cNvSpPr txBox="1"/>
          <p:nvPr/>
        </p:nvSpPr>
        <p:spPr>
          <a:xfrm>
            <a:off x="997066" y="1675502"/>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000" b="1" dirty="0">
                <a:solidFill>
                  <a:schemeClr val="bg1"/>
                </a:solidFill>
                <a:cs typeface="+mn-ea"/>
                <a:sym typeface="+mn-lt"/>
              </a:rPr>
              <a:t>本年度工作概述</a:t>
            </a:r>
            <a:endParaRPr lang="en-US" sz="2000" b="1" dirty="0">
              <a:solidFill>
                <a:schemeClr val="bg1"/>
              </a:solidFill>
              <a:cs typeface="+mn-ea"/>
              <a:sym typeface="+mn-lt"/>
            </a:endParaRPr>
          </a:p>
        </p:txBody>
      </p:sp>
      <p:sp>
        <p:nvSpPr>
          <p:cNvPr id="105" name="矩形 104"/>
          <p:cNvSpPr/>
          <p:nvPr/>
        </p:nvSpPr>
        <p:spPr>
          <a:xfrm>
            <a:off x="813347"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endParaRPr lang="zh-CN" altLang="en-US" sz="1100" kern="0" dirty="0">
              <a:solidFill>
                <a:srgbClr val="7F7F7F"/>
              </a:solidFill>
              <a:cs typeface="+mn-ea"/>
              <a:sym typeface="+mn-lt"/>
            </a:endParaRPr>
          </a:p>
        </p:txBody>
      </p:sp>
      <p:sp>
        <p:nvSpPr>
          <p:cNvPr id="106" name="Content Placeholder 2"/>
          <p:cNvSpPr txBox="1"/>
          <p:nvPr/>
        </p:nvSpPr>
        <p:spPr>
          <a:xfrm>
            <a:off x="1185122"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业务方面</a:t>
            </a:r>
            <a:endParaRPr lang="en-US" sz="2000" dirty="0">
              <a:solidFill>
                <a:srgbClr val="7F7F7F"/>
              </a:solidFill>
              <a:cs typeface="+mn-ea"/>
              <a:sym typeface="+mn-lt"/>
            </a:endParaRPr>
          </a:p>
        </p:txBody>
      </p:sp>
      <p:sp>
        <p:nvSpPr>
          <p:cNvPr id="107" name="矩形 106"/>
          <p:cNvSpPr/>
          <p:nvPr/>
        </p:nvSpPr>
        <p:spPr>
          <a:xfrm>
            <a:off x="3606498"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endParaRPr lang="zh-CN" altLang="en-US" sz="1100" kern="0" dirty="0">
              <a:solidFill>
                <a:srgbClr val="7F7F7F"/>
              </a:solidFill>
              <a:cs typeface="+mn-ea"/>
              <a:sym typeface="+mn-lt"/>
            </a:endParaRPr>
          </a:p>
        </p:txBody>
      </p:sp>
      <p:sp>
        <p:nvSpPr>
          <p:cNvPr id="108" name="Content Placeholder 2"/>
          <p:cNvSpPr txBox="1"/>
          <p:nvPr/>
        </p:nvSpPr>
        <p:spPr>
          <a:xfrm>
            <a:off x="3978273"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技能方面</a:t>
            </a:r>
            <a:endParaRPr lang="en-US" sz="2000" dirty="0">
              <a:solidFill>
                <a:srgbClr val="7F7F7F"/>
              </a:solidFill>
              <a:cs typeface="+mn-ea"/>
              <a:sym typeface="+mn-lt"/>
            </a:endParaRPr>
          </a:p>
        </p:txBody>
      </p:sp>
      <p:sp>
        <p:nvSpPr>
          <p:cNvPr id="109" name="矩形 108"/>
          <p:cNvSpPr/>
          <p:nvPr/>
        </p:nvSpPr>
        <p:spPr>
          <a:xfrm>
            <a:off x="6421824"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endParaRPr lang="zh-CN" altLang="en-US" sz="1100" kern="0" dirty="0">
              <a:solidFill>
                <a:srgbClr val="7F7F7F"/>
              </a:solidFill>
              <a:cs typeface="+mn-ea"/>
              <a:sym typeface="+mn-lt"/>
            </a:endParaRPr>
          </a:p>
        </p:txBody>
      </p:sp>
      <p:sp>
        <p:nvSpPr>
          <p:cNvPr id="110" name="Content Placeholder 2"/>
          <p:cNvSpPr txBox="1"/>
          <p:nvPr/>
        </p:nvSpPr>
        <p:spPr>
          <a:xfrm>
            <a:off x="6793599"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管理方面</a:t>
            </a:r>
            <a:endParaRPr lang="en-US" sz="2000" dirty="0">
              <a:solidFill>
                <a:srgbClr val="7F7F7F"/>
              </a:solidFill>
              <a:cs typeface="+mn-ea"/>
              <a:sym typeface="+mn-lt"/>
            </a:endParaRPr>
          </a:p>
        </p:txBody>
      </p:sp>
      <p:sp>
        <p:nvSpPr>
          <p:cNvPr id="111" name="矩形 110"/>
          <p:cNvSpPr/>
          <p:nvPr/>
        </p:nvSpPr>
        <p:spPr>
          <a:xfrm>
            <a:off x="9168482" y="5260616"/>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endParaRPr lang="zh-CN" altLang="en-US" sz="1100" kern="0" dirty="0">
              <a:solidFill>
                <a:srgbClr val="7F7F7F"/>
              </a:solidFill>
              <a:cs typeface="+mn-ea"/>
              <a:sym typeface="+mn-lt"/>
            </a:endParaRPr>
          </a:p>
        </p:txBody>
      </p:sp>
      <p:sp>
        <p:nvSpPr>
          <p:cNvPr id="112" name="Content Placeholder 2"/>
          <p:cNvSpPr txBox="1"/>
          <p:nvPr/>
        </p:nvSpPr>
        <p:spPr>
          <a:xfrm>
            <a:off x="9540256" y="489342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服务方面</a:t>
            </a:r>
            <a:endParaRPr lang="en-US" sz="2000" dirty="0">
              <a:solidFill>
                <a:srgbClr val="7F7F7F"/>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cBhvr additive="base">
                                        <p:cTn id="10" dur="500" fill="hold"/>
                                        <p:tgtEl>
                                          <p:spTgt spid="50"/>
                                        </p:tgtEl>
                                        <p:attrNameLst>
                                          <p:attrName>ppt_x</p:attrName>
                                        </p:attrNameLst>
                                      </p:cBhvr>
                                      <p:tavLst>
                                        <p:tav tm="0">
                                          <p:val>
                                            <p:strVal val="1+#ppt_w/2"/>
                                          </p:val>
                                        </p:tav>
                                        <p:tav tm="100000">
                                          <p:val>
                                            <p:strVal val="#ppt_x"/>
                                          </p:val>
                                        </p:tav>
                                      </p:tavLst>
                                    </p:anim>
                                    <p:anim calcmode="lin" valueType="num">
                                      <p:cBhvr additive="base">
                                        <p:cTn id="11" dur="500" fill="hold"/>
                                        <p:tgtEl>
                                          <p:spTgt spid="5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750"/>
                                        <p:tgtEl>
                                          <p:spTgt spid="10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barn(inVertical)">
                                      <p:cBhvr>
                                        <p:cTn id="19" dur="500"/>
                                        <p:tgtEl>
                                          <p:spTgt spid="10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heel(1)">
                                      <p:cBhvr>
                                        <p:cTn id="23" dur="200"/>
                                        <p:tgtEl>
                                          <p:spTgt spid="52"/>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heel(1)">
                                      <p:cBhvr>
                                        <p:cTn id="27" dur="200"/>
                                        <p:tgtEl>
                                          <p:spTgt spid="5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heel(1)">
                                      <p:cBhvr>
                                        <p:cTn id="31" dur="200"/>
                                        <p:tgtEl>
                                          <p:spTgt spid="56"/>
                                        </p:tgtEl>
                                      </p:cBhvr>
                                    </p:animEffect>
                                  </p:childTnLst>
                                </p:cTn>
                              </p:par>
                            </p:childTnLst>
                          </p:cTn>
                        </p:par>
                        <p:par>
                          <p:cTn id="32" fill="hold">
                            <p:stCondLst>
                              <p:cond delay="3500"/>
                            </p:stCondLst>
                            <p:childTnLst>
                              <p:par>
                                <p:cTn id="33" presetID="21" presetClass="entr" presetSubtype="1"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wheel(1)">
                                      <p:cBhvr>
                                        <p:cTn id="35" dur="200"/>
                                        <p:tgtEl>
                                          <p:spTgt spid="58"/>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par>
                                <p:cTn id="42" presetID="53" presetClass="entr" presetSubtype="16" fill="hold" nodeType="with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fltVal val="0"/>
                                          </p:val>
                                        </p:tav>
                                        <p:tav tm="100000">
                                          <p:val>
                                            <p:strVal val="#ppt_h"/>
                                          </p:val>
                                        </p:tav>
                                      </p:tavLst>
                                    </p:anim>
                                    <p:animEffect transition="in" filter="fade">
                                      <p:cBhvr>
                                        <p:cTn id="46" dur="500"/>
                                        <p:tgtEl>
                                          <p:spTgt spid="64"/>
                                        </p:tgtEl>
                                      </p:cBhvr>
                                    </p:animEffect>
                                  </p:childTnLst>
                                </p:cTn>
                              </p:par>
                              <p:par>
                                <p:cTn id="47" presetID="53" presetClass="entr" presetSubtype="16" fill="hold"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p:cTn id="49" dur="500" fill="hold"/>
                                        <p:tgtEl>
                                          <p:spTgt spid="95"/>
                                        </p:tgtEl>
                                        <p:attrNameLst>
                                          <p:attrName>ppt_w</p:attrName>
                                        </p:attrNameLst>
                                      </p:cBhvr>
                                      <p:tavLst>
                                        <p:tav tm="0">
                                          <p:val>
                                            <p:fltVal val="0"/>
                                          </p:val>
                                        </p:tav>
                                        <p:tav tm="100000">
                                          <p:val>
                                            <p:strVal val="#ppt_w"/>
                                          </p:val>
                                        </p:tav>
                                      </p:tavLst>
                                    </p:anim>
                                    <p:anim calcmode="lin" valueType="num">
                                      <p:cBhvr>
                                        <p:cTn id="50" dur="500" fill="hold"/>
                                        <p:tgtEl>
                                          <p:spTgt spid="95"/>
                                        </p:tgtEl>
                                        <p:attrNameLst>
                                          <p:attrName>ppt_h</p:attrName>
                                        </p:attrNameLst>
                                      </p:cBhvr>
                                      <p:tavLst>
                                        <p:tav tm="0">
                                          <p:val>
                                            <p:fltVal val="0"/>
                                          </p:val>
                                        </p:tav>
                                        <p:tav tm="100000">
                                          <p:val>
                                            <p:strVal val="#ppt_h"/>
                                          </p:val>
                                        </p:tav>
                                      </p:tavLst>
                                    </p:anim>
                                    <p:animEffect transition="in" filter="fade">
                                      <p:cBhvr>
                                        <p:cTn id="51" dur="500"/>
                                        <p:tgtEl>
                                          <p:spTgt spid="95"/>
                                        </p:tgtEl>
                                      </p:cBhvr>
                                    </p:animEffect>
                                  </p:childTnLst>
                                </p:cTn>
                              </p:par>
                              <p:par>
                                <p:cTn id="52" presetID="53" presetClass="entr" presetSubtype="16" fill="hold" nodeType="with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p:cTn id="54" dur="500" fill="hold"/>
                                        <p:tgtEl>
                                          <p:spTgt spid="76"/>
                                        </p:tgtEl>
                                        <p:attrNameLst>
                                          <p:attrName>ppt_w</p:attrName>
                                        </p:attrNameLst>
                                      </p:cBhvr>
                                      <p:tavLst>
                                        <p:tav tm="0">
                                          <p:val>
                                            <p:fltVal val="0"/>
                                          </p:val>
                                        </p:tav>
                                        <p:tav tm="100000">
                                          <p:val>
                                            <p:strVal val="#ppt_w"/>
                                          </p:val>
                                        </p:tav>
                                      </p:tavLst>
                                    </p:anim>
                                    <p:anim calcmode="lin" valueType="num">
                                      <p:cBhvr>
                                        <p:cTn id="55" dur="500" fill="hold"/>
                                        <p:tgtEl>
                                          <p:spTgt spid="76"/>
                                        </p:tgtEl>
                                        <p:attrNameLst>
                                          <p:attrName>ppt_h</p:attrName>
                                        </p:attrNameLst>
                                      </p:cBhvr>
                                      <p:tavLst>
                                        <p:tav tm="0">
                                          <p:val>
                                            <p:fltVal val="0"/>
                                          </p:val>
                                        </p:tav>
                                        <p:tav tm="100000">
                                          <p:val>
                                            <p:strVal val="#ppt_h"/>
                                          </p:val>
                                        </p:tav>
                                      </p:tavLst>
                                    </p:anim>
                                    <p:animEffect transition="in" filter="fade">
                                      <p:cBhvr>
                                        <p:cTn id="56" dur="500"/>
                                        <p:tgtEl>
                                          <p:spTgt spid="76"/>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06"/>
                                        </p:tgtEl>
                                        <p:attrNameLst>
                                          <p:attrName>style.visibility</p:attrName>
                                        </p:attrNameLst>
                                      </p:cBhvr>
                                      <p:to>
                                        <p:strVal val="visible"/>
                                      </p:to>
                                    </p:set>
                                    <p:anim calcmode="lin" valueType="num">
                                      <p:cBhvr>
                                        <p:cTn id="60" dur="500" fill="hold"/>
                                        <p:tgtEl>
                                          <p:spTgt spid="106"/>
                                        </p:tgtEl>
                                        <p:attrNameLst>
                                          <p:attrName>ppt_w</p:attrName>
                                        </p:attrNameLst>
                                      </p:cBhvr>
                                      <p:tavLst>
                                        <p:tav tm="0">
                                          <p:val>
                                            <p:fltVal val="0"/>
                                          </p:val>
                                        </p:tav>
                                        <p:tav tm="100000">
                                          <p:val>
                                            <p:strVal val="#ppt_w"/>
                                          </p:val>
                                        </p:tav>
                                      </p:tavLst>
                                    </p:anim>
                                    <p:anim calcmode="lin" valueType="num">
                                      <p:cBhvr>
                                        <p:cTn id="61" dur="500" fill="hold"/>
                                        <p:tgtEl>
                                          <p:spTgt spid="106"/>
                                        </p:tgtEl>
                                        <p:attrNameLst>
                                          <p:attrName>ppt_h</p:attrName>
                                        </p:attrNameLst>
                                      </p:cBhvr>
                                      <p:tavLst>
                                        <p:tav tm="0">
                                          <p:val>
                                            <p:fltVal val="0"/>
                                          </p:val>
                                        </p:tav>
                                        <p:tav tm="100000">
                                          <p:val>
                                            <p:strVal val="#ppt_h"/>
                                          </p:val>
                                        </p:tav>
                                      </p:tavLst>
                                    </p:anim>
                                    <p:animEffect transition="in" filter="fade">
                                      <p:cBhvr>
                                        <p:cTn id="62" dur="500"/>
                                        <p:tgtEl>
                                          <p:spTgt spid="106"/>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barn(inVertical)">
                                      <p:cBhvr>
                                        <p:cTn id="65" dur="500"/>
                                        <p:tgtEl>
                                          <p:spTgt spid="10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500" fill="hold"/>
                                        <p:tgtEl>
                                          <p:spTgt spid="108"/>
                                        </p:tgtEl>
                                        <p:attrNameLst>
                                          <p:attrName>ppt_w</p:attrName>
                                        </p:attrNameLst>
                                      </p:cBhvr>
                                      <p:tavLst>
                                        <p:tav tm="0">
                                          <p:val>
                                            <p:fltVal val="0"/>
                                          </p:val>
                                        </p:tav>
                                        <p:tav tm="100000">
                                          <p:val>
                                            <p:strVal val="#ppt_w"/>
                                          </p:val>
                                        </p:tav>
                                      </p:tavLst>
                                    </p:anim>
                                    <p:anim calcmode="lin" valueType="num">
                                      <p:cBhvr>
                                        <p:cTn id="69" dur="500" fill="hold"/>
                                        <p:tgtEl>
                                          <p:spTgt spid="108"/>
                                        </p:tgtEl>
                                        <p:attrNameLst>
                                          <p:attrName>ppt_h</p:attrName>
                                        </p:attrNameLst>
                                      </p:cBhvr>
                                      <p:tavLst>
                                        <p:tav tm="0">
                                          <p:val>
                                            <p:fltVal val="0"/>
                                          </p:val>
                                        </p:tav>
                                        <p:tav tm="100000">
                                          <p:val>
                                            <p:strVal val="#ppt_h"/>
                                          </p:val>
                                        </p:tav>
                                      </p:tavLst>
                                    </p:anim>
                                    <p:animEffect transition="in" filter="fade">
                                      <p:cBhvr>
                                        <p:cTn id="70" dur="500"/>
                                        <p:tgtEl>
                                          <p:spTgt spid="108"/>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07"/>
                                        </p:tgtEl>
                                        <p:attrNameLst>
                                          <p:attrName>style.visibility</p:attrName>
                                        </p:attrNameLst>
                                      </p:cBhvr>
                                      <p:to>
                                        <p:strVal val="visible"/>
                                      </p:to>
                                    </p:set>
                                    <p:animEffect transition="in" filter="barn(inVertical)">
                                      <p:cBhvr>
                                        <p:cTn id="73" dur="500"/>
                                        <p:tgtEl>
                                          <p:spTgt spid="10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p:cTn id="76" dur="500" fill="hold"/>
                                        <p:tgtEl>
                                          <p:spTgt spid="110"/>
                                        </p:tgtEl>
                                        <p:attrNameLst>
                                          <p:attrName>ppt_w</p:attrName>
                                        </p:attrNameLst>
                                      </p:cBhvr>
                                      <p:tavLst>
                                        <p:tav tm="0">
                                          <p:val>
                                            <p:fltVal val="0"/>
                                          </p:val>
                                        </p:tav>
                                        <p:tav tm="100000">
                                          <p:val>
                                            <p:strVal val="#ppt_w"/>
                                          </p:val>
                                        </p:tav>
                                      </p:tavLst>
                                    </p:anim>
                                    <p:anim calcmode="lin" valueType="num">
                                      <p:cBhvr>
                                        <p:cTn id="77" dur="500" fill="hold"/>
                                        <p:tgtEl>
                                          <p:spTgt spid="110"/>
                                        </p:tgtEl>
                                        <p:attrNameLst>
                                          <p:attrName>ppt_h</p:attrName>
                                        </p:attrNameLst>
                                      </p:cBhvr>
                                      <p:tavLst>
                                        <p:tav tm="0">
                                          <p:val>
                                            <p:fltVal val="0"/>
                                          </p:val>
                                        </p:tav>
                                        <p:tav tm="100000">
                                          <p:val>
                                            <p:strVal val="#ppt_h"/>
                                          </p:val>
                                        </p:tav>
                                      </p:tavLst>
                                    </p:anim>
                                    <p:animEffect transition="in" filter="fade">
                                      <p:cBhvr>
                                        <p:cTn id="78" dur="500"/>
                                        <p:tgtEl>
                                          <p:spTgt spid="11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109"/>
                                        </p:tgtEl>
                                        <p:attrNameLst>
                                          <p:attrName>style.visibility</p:attrName>
                                        </p:attrNameLst>
                                      </p:cBhvr>
                                      <p:to>
                                        <p:strVal val="visible"/>
                                      </p:to>
                                    </p:set>
                                    <p:animEffect transition="in" filter="barn(inVertical)">
                                      <p:cBhvr>
                                        <p:cTn id="81" dur="500"/>
                                        <p:tgtEl>
                                          <p:spTgt spid="10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12"/>
                                        </p:tgtEl>
                                        <p:attrNameLst>
                                          <p:attrName>style.visibility</p:attrName>
                                        </p:attrNameLst>
                                      </p:cBhvr>
                                      <p:to>
                                        <p:strVal val="visible"/>
                                      </p:to>
                                    </p:set>
                                    <p:anim calcmode="lin" valueType="num">
                                      <p:cBhvr>
                                        <p:cTn id="84" dur="500" fill="hold"/>
                                        <p:tgtEl>
                                          <p:spTgt spid="112"/>
                                        </p:tgtEl>
                                        <p:attrNameLst>
                                          <p:attrName>ppt_w</p:attrName>
                                        </p:attrNameLst>
                                      </p:cBhvr>
                                      <p:tavLst>
                                        <p:tav tm="0">
                                          <p:val>
                                            <p:fltVal val="0"/>
                                          </p:val>
                                        </p:tav>
                                        <p:tav tm="100000">
                                          <p:val>
                                            <p:strVal val="#ppt_w"/>
                                          </p:val>
                                        </p:tav>
                                      </p:tavLst>
                                    </p:anim>
                                    <p:anim calcmode="lin" valueType="num">
                                      <p:cBhvr>
                                        <p:cTn id="85" dur="500" fill="hold"/>
                                        <p:tgtEl>
                                          <p:spTgt spid="112"/>
                                        </p:tgtEl>
                                        <p:attrNameLst>
                                          <p:attrName>ppt_h</p:attrName>
                                        </p:attrNameLst>
                                      </p:cBhvr>
                                      <p:tavLst>
                                        <p:tav tm="0">
                                          <p:val>
                                            <p:fltVal val="0"/>
                                          </p:val>
                                        </p:tav>
                                        <p:tav tm="100000">
                                          <p:val>
                                            <p:strVal val="#ppt_h"/>
                                          </p:val>
                                        </p:tav>
                                      </p:tavLst>
                                    </p:anim>
                                    <p:animEffect transition="in" filter="fade">
                                      <p:cBhvr>
                                        <p:cTn id="86" dur="500"/>
                                        <p:tgtEl>
                                          <p:spTgt spid="112"/>
                                        </p:tgtEl>
                                      </p:cBhvr>
                                    </p:animEffect>
                                  </p:childTnLst>
                                </p:cTn>
                              </p:par>
                              <p:par>
                                <p:cTn id="87" presetID="16" presetClass="entr" presetSubtype="21" fill="hold" grpId="0" nodeType="withEffect">
                                  <p:stCondLst>
                                    <p:cond delay="0"/>
                                  </p:stCondLst>
                                  <p:childTnLst>
                                    <p:set>
                                      <p:cBhvr>
                                        <p:cTn id="88" dur="1" fill="hold">
                                          <p:stCondLst>
                                            <p:cond delay="0"/>
                                          </p:stCondLst>
                                        </p:cTn>
                                        <p:tgtEl>
                                          <p:spTgt spid="111"/>
                                        </p:tgtEl>
                                        <p:attrNameLst>
                                          <p:attrName>style.visibility</p:attrName>
                                        </p:attrNameLst>
                                      </p:cBhvr>
                                      <p:to>
                                        <p:strVal val="visible"/>
                                      </p:to>
                                    </p:set>
                                    <p:animEffect transition="in" filter="barn(inVertical)">
                                      <p:cBhvr>
                                        <p:cTn id="89"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4" grpId="0" animBg="1"/>
      <p:bldP spid="56" grpId="0" animBg="1"/>
      <p:bldP spid="58" grpId="0" animBg="1"/>
      <p:bldP spid="103" grpId="0"/>
      <p:bldP spid="104" grpId="0"/>
      <p:bldP spid="105" grpId="0"/>
      <p:bldP spid="106" grpId="0"/>
      <p:bldP spid="107" grpId="0"/>
      <p:bldP spid="108" grpId="0"/>
      <p:bldP spid="109" grpId="0"/>
      <p:bldP spid="110" grpId="0"/>
      <p:bldP spid="111" grpId="0"/>
      <p:bldP spid="1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114"/>
          <p:cNvSpPr/>
          <p:nvPr/>
        </p:nvSpPr>
        <p:spPr>
          <a:xfrm>
            <a:off x="4712794" y="1508306"/>
            <a:ext cx="2764296" cy="4607138"/>
          </a:xfrm>
          <a:prstGeom prst="roundRect">
            <a:avLst>
              <a:gd name="adj" fmla="val 8813"/>
            </a:avLst>
          </a:prstGeom>
          <a:noFill/>
          <a:ln w="19050" cap="flat" cmpd="sng" algn="ctr">
            <a:solidFill>
              <a:schemeClr val="accent3">
                <a:lumMod val="50000"/>
              </a:schemeClr>
            </a:solidFill>
            <a:prstDash val="sysDot"/>
          </a:ln>
          <a:effectLst/>
        </p:spPr>
        <p:txBody>
          <a:bodyPr lIns="121832" tIns="60914" rIns="121832" bIns="60914" rtlCol="0" anchor="ctr"/>
          <a:lstStyle/>
          <a:p>
            <a:pPr defTabSz="1217930"/>
            <a:endParaRPr lang="en-US" kern="0" dirty="0">
              <a:solidFill>
                <a:srgbClr val="262626"/>
              </a:solidFill>
              <a:cs typeface="+mn-ea"/>
              <a:sym typeface="+mn-lt"/>
            </a:endParaRPr>
          </a:p>
        </p:txBody>
      </p:sp>
      <p:grpSp>
        <p:nvGrpSpPr>
          <p:cNvPr id="115" name="Group 29"/>
          <p:cNvGrpSpPr/>
          <p:nvPr/>
        </p:nvGrpSpPr>
        <p:grpSpPr>
          <a:xfrm>
            <a:off x="5111965" y="1730820"/>
            <a:ext cx="1965957" cy="4154268"/>
            <a:chOff x="3189614" y="1562392"/>
            <a:chExt cx="1474916" cy="3116662"/>
          </a:xfrm>
          <a:effectLst/>
        </p:grpSpPr>
        <p:sp>
          <p:nvSpPr>
            <p:cNvPr id="118" name="Freeform 153"/>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bg1">
                <a:lumMod val="75000"/>
              </a:schemeClr>
            </a:solidFill>
            <a:ln w="25400" cap="flat" cmpd="sng" algn="ctr">
              <a:noFill/>
              <a:prstDash val="solid"/>
            </a:ln>
            <a:effectLst/>
          </p:spPr>
          <p:txBody>
            <a:bodyPr rtlCol="0" anchor="ctr"/>
            <a:lstStyle/>
            <a:p>
              <a:pPr defTabSz="1217930"/>
              <a:endParaRPr lang="en-US" kern="0" dirty="0">
                <a:solidFill>
                  <a:srgbClr val="262626"/>
                </a:solidFill>
                <a:cs typeface="+mn-ea"/>
                <a:sym typeface="+mn-lt"/>
              </a:endParaRPr>
            </a:p>
          </p:txBody>
        </p:sp>
        <p:grpSp>
          <p:nvGrpSpPr>
            <p:cNvPr id="119" name="Group 20"/>
            <p:cNvGrpSpPr/>
            <p:nvPr/>
          </p:nvGrpSpPr>
          <p:grpSpPr>
            <a:xfrm>
              <a:off x="3189614" y="1991493"/>
              <a:ext cx="23662" cy="645898"/>
              <a:chOff x="3392428" y="1951545"/>
              <a:chExt cx="27432" cy="735419"/>
            </a:xfrm>
          </p:grpSpPr>
          <p:sp>
            <p:nvSpPr>
              <p:cNvPr id="125" name="Rectangle 160"/>
              <p:cNvSpPr/>
              <p:nvPr/>
            </p:nvSpPr>
            <p:spPr>
              <a:xfrm>
                <a:off x="3392428" y="1951545"/>
                <a:ext cx="18288" cy="172821"/>
              </a:xfrm>
              <a:prstGeom prst="rect">
                <a:avLst/>
              </a:prstGeom>
              <a:solidFill>
                <a:srgbClr val="FFFFFF">
                  <a:lumMod val="75000"/>
                  <a:lumOff val="25000"/>
                </a:srgbClr>
              </a:solidFill>
              <a:ln w="25400" cap="flat" cmpd="sng" algn="ctr">
                <a:noFill/>
                <a:prstDash val="solid"/>
              </a:ln>
              <a:effectLst/>
            </p:spPr>
            <p:txBody>
              <a:bodyPr rtlCol="0" anchor="ctr"/>
              <a:lstStyle/>
              <a:p>
                <a:pPr defTabSz="1217930"/>
                <a:endParaRPr lang="en-US" kern="0" dirty="0">
                  <a:solidFill>
                    <a:srgbClr val="262626"/>
                  </a:solidFill>
                  <a:cs typeface="+mn-ea"/>
                  <a:sym typeface="+mn-lt"/>
                </a:endParaRPr>
              </a:p>
            </p:txBody>
          </p:sp>
          <p:sp>
            <p:nvSpPr>
              <p:cNvPr id="126" name="Rectangle 161"/>
              <p:cNvSpPr/>
              <p:nvPr/>
            </p:nvSpPr>
            <p:spPr>
              <a:xfrm>
                <a:off x="3401572" y="2289545"/>
                <a:ext cx="18288" cy="118872"/>
              </a:xfrm>
              <a:prstGeom prst="rect">
                <a:avLst/>
              </a:prstGeom>
              <a:solidFill>
                <a:schemeClr val="bg1">
                  <a:lumMod val="50000"/>
                </a:schemeClr>
              </a:solidFill>
              <a:ln w="25400" cap="flat" cmpd="sng" algn="ctr">
                <a:noFill/>
                <a:prstDash val="solid"/>
              </a:ln>
              <a:effectLst/>
            </p:spPr>
            <p:txBody>
              <a:bodyPr rtlCol="0" anchor="ctr"/>
              <a:lstStyle/>
              <a:p>
                <a:pPr defTabSz="1217930"/>
                <a:endParaRPr lang="en-US" kern="0" dirty="0">
                  <a:solidFill>
                    <a:srgbClr val="262626"/>
                  </a:solidFill>
                  <a:cs typeface="+mn-ea"/>
                  <a:sym typeface="+mn-lt"/>
                </a:endParaRPr>
              </a:p>
            </p:txBody>
          </p:sp>
          <p:sp>
            <p:nvSpPr>
              <p:cNvPr id="127" name="Rectangle 162"/>
              <p:cNvSpPr/>
              <p:nvPr/>
            </p:nvSpPr>
            <p:spPr>
              <a:xfrm>
                <a:off x="3401572" y="2568092"/>
                <a:ext cx="18288" cy="118872"/>
              </a:xfrm>
              <a:prstGeom prst="rect">
                <a:avLst/>
              </a:prstGeom>
              <a:solidFill>
                <a:srgbClr val="FFFFFF">
                  <a:lumMod val="75000"/>
                  <a:lumOff val="25000"/>
                </a:srgbClr>
              </a:solidFill>
              <a:ln w="25400" cap="flat" cmpd="sng" algn="ctr">
                <a:noFill/>
                <a:prstDash val="solid"/>
              </a:ln>
              <a:effectLst/>
            </p:spPr>
            <p:txBody>
              <a:bodyPr rtlCol="0" anchor="ctr"/>
              <a:lstStyle/>
              <a:p>
                <a:pPr defTabSz="1217930"/>
                <a:endParaRPr lang="en-US" kern="0" dirty="0">
                  <a:solidFill>
                    <a:srgbClr val="262626"/>
                  </a:solidFill>
                  <a:cs typeface="+mn-ea"/>
                  <a:sym typeface="+mn-lt"/>
                </a:endParaRPr>
              </a:p>
            </p:txBody>
          </p:sp>
        </p:grpSp>
        <p:sp>
          <p:nvSpPr>
            <p:cNvPr id="120" name="Freeform 155"/>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cap="flat" cmpd="sng" algn="ctr">
              <a:solidFill>
                <a:srgbClr val="262626">
                  <a:lumMod val="75000"/>
                </a:srgbClr>
              </a:solidFill>
              <a:prstDash val="solid"/>
            </a:ln>
            <a:effectLst/>
          </p:spPr>
          <p:txBody>
            <a:bodyPr rtlCol="0" anchor="ctr"/>
            <a:lstStyle/>
            <a:p>
              <a:pPr defTabSz="1217930"/>
              <a:endParaRPr lang="en-US" kern="0" dirty="0">
                <a:solidFill>
                  <a:srgbClr val="262626"/>
                </a:solidFill>
                <a:cs typeface="+mn-ea"/>
                <a:sym typeface="+mn-lt"/>
              </a:endParaRPr>
            </a:p>
          </p:txBody>
        </p:sp>
        <p:sp>
          <p:nvSpPr>
            <p:cNvPr id="121" name="Freeform 15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blipFill>
              <a:blip r:embed="rId1" cstate="screen"/>
              <a:stretch>
                <a:fillRect/>
              </a:stretch>
            </a:blipFill>
            <a:ln w="25400" cap="flat" cmpd="sng" algn="ctr">
              <a:noFill/>
              <a:prstDash val="solid"/>
            </a:ln>
            <a:effectLst/>
          </p:spPr>
          <p:txBody>
            <a:bodyPr rtlCol="0" anchor="ctr"/>
            <a:lstStyle/>
            <a:p>
              <a:pPr defTabSz="1217930"/>
              <a:endParaRPr lang="en-US" kern="0" dirty="0">
                <a:solidFill>
                  <a:srgbClr val="262626"/>
                </a:solidFill>
                <a:cs typeface="+mn-ea"/>
                <a:sym typeface="+mn-lt"/>
              </a:endParaRPr>
            </a:p>
          </p:txBody>
        </p:sp>
        <p:sp>
          <p:nvSpPr>
            <p:cNvPr id="122" name="Freeform 157"/>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rgbClr val="262626">
                <a:lumMod val="85000"/>
              </a:srgbClr>
            </a:solidFill>
            <a:ln w="9525" cap="flat" cmpd="sng" algn="ctr">
              <a:solidFill>
                <a:srgbClr val="262626">
                  <a:lumMod val="85000"/>
                </a:srgbClr>
              </a:solidFill>
              <a:prstDash val="solid"/>
            </a:ln>
            <a:effectLst/>
          </p:spPr>
          <p:txBody>
            <a:bodyPr rtlCol="0" anchor="ctr"/>
            <a:lstStyle/>
            <a:p>
              <a:pPr defTabSz="1217930"/>
              <a:endParaRPr lang="en-US" kern="0" dirty="0">
                <a:solidFill>
                  <a:srgbClr val="262626"/>
                </a:solidFill>
                <a:cs typeface="+mn-ea"/>
                <a:sym typeface="+mn-lt"/>
              </a:endParaRPr>
            </a:p>
          </p:txBody>
        </p:sp>
        <p:sp>
          <p:nvSpPr>
            <p:cNvPr id="123" name="Freeform 158"/>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rgbClr val="262626">
                <a:lumMod val="85000"/>
              </a:srgbClr>
            </a:solidFill>
            <a:ln w="25400" cap="flat" cmpd="sng" algn="ctr">
              <a:noFill/>
              <a:prstDash val="solid"/>
            </a:ln>
            <a:effectLst/>
          </p:spPr>
          <p:txBody>
            <a:bodyPr rtlCol="0" anchor="ctr"/>
            <a:lstStyle/>
            <a:p>
              <a:pPr defTabSz="1217930"/>
              <a:endParaRPr lang="en-US" kern="0" dirty="0">
                <a:solidFill>
                  <a:srgbClr val="262626"/>
                </a:solidFill>
                <a:cs typeface="+mn-ea"/>
                <a:sym typeface="+mn-lt"/>
              </a:endParaRPr>
            </a:p>
          </p:txBody>
        </p:sp>
        <p:sp>
          <p:nvSpPr>
            <p:cNvPr id="124" name="Freeform 159"/>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bg1">
                <a:lumMod val="50000"/>
              </a:schemeClr>
            </a:solidFill>
            <a:ln w="25400" cap="flat" cmpd="sng" algn="ctr">
              <a:noFill/>
              <a:prstDash val="solid"/>
            </a:ln>
            <a:effectLst/>
          </p:spPr>
          <p:txBody>
            <a:bodyPr rtlCol="0" anchor="ctr"/>
            <a:lstStyle/>
            <a:p>
              <a:pPr defTabSz="1217930"/>
              <a:endParaRPr lang="en-US" kern="0" dirty="0">
                <a:solidFill>
                  <a:srgbClr val="262626"/>
                </a:solidFill>
                <a:cs typeface="+mn-ea"/>
                <a:sym typeface="+mn-lt"/>
              </a:endParaRPr>
            </a:p>
          </p:txBody>
        </p:sp>
      </p:grpSp>
      <p:grpSp>
        <p:nvGrpSpPr>
          <p:cNvPr id="128" name="Group 120"/>
          <p:cNvGrpSpPr/>
          <p:nvPr/>
        </p:nvGrpSpPr>
        <p:grpSpPr>
          <a:xfrm>
            <a:off x="4073114" y="2083501"/>
            <a:ext cx="743048" cy="192663"/>
            <a:chOff x="3074218" y="1415265"/>
            <a:chExt cx="557455" cy="144542"/>
          </a:xfrm>
        </p:grpSpPr>
        <p:cxnSp>
          <p:nvCxnSpPr>
            <p:cNvPr id="129" name="Straight Connector 115"/>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30" name="Oval 116"/>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131" name="Group 121"/>
          <p:cNvGrpSpPr/>
          <p:nvPr/>
        </p:nvGrpSpPr>
        <p:grpSpPr>
          <a:xfrm>
            <a:off x="4073114" y="3111740"/>
            <a:ext cx="743048" cy="192663"/>
            <a:chOff x="3074218" y="1415265"/>
            <a:chExt cx="557455" cy="144542"/>
          </a:xfrm>
        </p:grpSpPr>
        <p:cxnSp>
          <p:nvCxnSpPr>
            <p:cNvPr id="132" name="Straight Connector 122"/>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33" name="Oval 123"/>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134" name="Group 124"/>
          <p:cNvGrpSpPr/>
          <p:nvPr/>
        </p:nvGrpSpPr>
        <p:grpSpPr>
          <a:xfrm>
            <a:off x="4073114" y="4152367"/>
            <a:ext cx="743048" cy="192663"/>
            <a:chOff x="3074218" y="1415265"/>
            <a:chExt cx="557455" cy="144542"/>
          </a:xfrm>
        </p:grpSpPr>
        <p:cxnSp>
          <p:nvCxnSpPr>
            <p:cNvPr id="135" name="Straight Connector 125"/>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36" name="Oval 126"/>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137" name="Group 127"/>
          <p:cNvGrpSpPr/>
          <p:nvPr/>
        </p:nvGrpSpPr>
        <p:grpSpPr>
          <a:xfrm>
            <a:off x="4073114" y="5138277"/>
            <a:ext cx="743048" cy="192663"/>
            <a:chOff x="3074218" y="1415265"/>
            <a:chExt cx="557455" cy="144542"/>
          </a:xfrm>
        </p:grpSpPr>
        <p:cxnSp>
          <p:nvCxnSpPr>
            <p:cNvPr id="138" name="Straight Connector 128"/>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39" name="Oval 129"/>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140" name="Group 132"/>
          <p:cNvGrpSpPr/>
          <p:nvPr/>
        </p:nvGrpSpPr>
        <p:grpSpPr>
          <a:xfrm flipH="1">
            <a:off x="7374332" y="2083501"/>
            <a:ext cx="743048" cy="192663"/>
            <a:chOff x="3074218" y="1415265"/>
            <a:chExt cx="557455" cy="144542"/>
          </a:xfrm>
        </p:grpSpPr>
        <p:cxnSp>
          <p:nvCxnSpPr>
            <p:cNvPr id="141" name="Straight Connector 142"/>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42" name="Oval 143"/>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143" name="Group 133"/>
          <p:cNvGrpSpPr/>
          <p:nvPr/>
        </p:nvGrpSpPr>
        <p:grpSpPr>
          <a:xfrm flipH="1">
            <a:off x="7374332" y="3111740"/>
            <a:ext cx="743048" cy="192663"/>
            <a:chOff x="3074218" y="1415265"/>
            <a:chExt cx="557455" cy="144542"/>
          </a:xfrm>
        </p:grpSpPr>
        <p:cxnSp>
          <p:nvCxnSpPr>
            <p:cNvPr id="144" name="Straight Connector 140"/>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45" name="Oval 141"/>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146" name="Group 134"/>
          <p:cNvGrpSpPr/>
          <p:nvPr/>
        </p:nvGrpSpPr>
        <p:grpSpPr>
          <a:xfrm flipH="1">
            <a:off x="7374332" y="4152367"/>
            <a:ext cx="743048" cy="192663"/>
            <a:chOff x="3074218" y="1415265"/>
            <a:chExt cx="557455" cy="144542"/>
          </a:xfrm>
        </p:grpSpPr>
        <p:cxnSp>
          <p:nvCxnSpPr>
            <p:cNvPr id="147" name="Straight Connector 138"/>
            <p:cNvCxnSpPr/>
            <p:nvPr/>
          </p:nvCxnSpPr>
          <p:spPr>
            <a:xfrm flipH="1">
              <a:off x="3074218" y="1487536"/>
              <a:ext cx="460856" cy="0"/>
            </a:xfrm>
            <a:prstGeom prst="line">
              <a:avLst/>
            </a:prstGeom>
            <a:noFill/>
            <a:ln w="19050" cap="flat" cmpd="sng" algn="ctr">
              <a:solidFill>
                <a:schemeClr val="accent1"/>
              </a:solidFill>
              <a:prstDash val="sysDot"/>
              <a:headEnd type="oval"/>
              <a:tailEnd type="oval"/>
            </a:ln>
            <a:effectLst/>
          </p:spPr>
        </p:cxnSp>
        <p:sp>
          <p:nvSpPr>
            <p:cNvPr id="148" name="Oval 139"/>
            <p:cNvSpPr/>
            <p:nvPr/>
          </p:nvSpPr>
          <p:spPr>
            <a:xfrm>
              <a:off x="3487131" y="1415265"/>
              <a:ext cx="144542" cy="144542"/>
            </a:xfrm>
            <a:prstGeom prst="ellipse">
              <a:avLst/>
            </a:prstGeom>
            <a:solidFill>
              <a:srgbClr val="262626"/>
            </a:solidFill>
            <a:ln w="19050" cap="flat" cmpd="sng" algn="ctr">
              <a:solidFill>
                <a:schemeClr val="accent1"/>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149" name="Group 135"/>
          <p:cNvGrpSpPr/>
          <p:nvPr/>
        </p:nvGrpSpPr>
        <p:grpSpPr>
          <a:xfrm flipH="1">
            <a:off x="7374332" y="5138277"/>
            <a:ext cx="743048" cy="192663"/>
            <a:chOff x="3074218" y="1415265"/>
            <a:chExt cx="557455" cy="144542"/>
          </a:xfrm>
        </p:grpSpPr>
        <p:cxnSp>
          <p:nvCxnSpPr>
            <p:cNvPr id="150" name="Straight Connector 136"/>
            <p:cNvCxnSpPr/>
            <p:nvPr/>
          </p:nvCxnSpPr>
          <p:spPr>
            <a:xfrm flipH="1">
              <a:off x="3074218" y="1487536"/>
              <a:ext cx="460856" cy="0"/>
            </a:xfrm>
            <a:prstGeom prst="line">
              <a:avLst/>
            </a:prstGeom>
            <a:noFill/>
            <a:ln w="19050" cap="flat" cmpd="sng" algn="ctr">
              <a:solidFill>
                <a:schemeClr val="tx2"/>
              </a:solidFill>
              <a:prstDash val="sysDot"/>
              <a:headEnd type="oval"/>
              <a:tailEnd type="oval"/>
            </a:ln>
            <a:effectLst/>
          </p:spPr>
        </p:cxnSp>
        <p:sp>
          <p:nvSpPr>
            <p:cNvPr id="151" name="Oval 137"/>
            <p:cNvSpPr/>
            <p:nvPr/>
          </p:nvSpPr>
          <p:spPr>
            <a:xfrm>
              <a:off x="3487131" y="1415265"/>
              <a:ext cx="144542" cy="144542"/>
            </a:xfrm>
            <a:prstGeom prst="ellipse">
              <a:avLst/>
            </a:prstGeom>
            <a:solidFill>
              <a:srgbClr val="262626"/>
            </a:solidFill>
            <a:ln w="19050" cap="flat" cmpd="sng" algn="ctr">
              <a:solidFill>
                <a:schemeClr val="tx2"/>
              </a:solidFill>
              <a:prstDash val="solid"/>
            </a:ln>
            <a:effectLst/>
          </p:spPr>
          <p:txBody>
            <a:bodyPr rtlCol="0" anchor="ctr"/>
            <a:lstStyle/>
            <a:p>
              <a:pPr defTabSz="1217930"/>
              <a:endParaRPr lang="en-US" kern="0">
                <a:solidFill>
                  <a:srgbClr val="262626"/>
                </a:solidFill>
                <a:cs typeface="+mn-ea"/>
                <a:sym typeface="+mn-lt"/>
              </a:endParaRPr>
            </a:p>
          </p:txBody>
        </p:sp>
      </p:grpSp>
      <p:grpSp>
        <p:nvGrpSpPr>
          <p:cNvPr id="3" name="组合 2"/>
          <p:cNvGrpSpPr/>
          <p:nvPr/>
        </p:nvGrpSpPr>
        <p:grpSpPr>
          <a:xfrm>
            <a:off x="8228953" y="1724484"/>
            <a:ext cx="2907864" cy="3768633"/>
            <a:chOff x="6172994" y="1293762"/>
            <a:chExt cx="2181561" cy="2827347"/>
          </a:xfrm>
        </p:grpSpPr>
        <p:sp>
          <p:nvSpPr>
            <p:cNvPr id="100" name="Oval 92"/>
            <p:cNvSpPr>
              <a:spLocks noChangeAspect="1"/>
            </p:cNvSpPr>
            <p:nvPr/>
          </p:nvSpPr>
          <p:spPr>
            <a:xfrm>
              <a:off x="7861497" y="1393842"/>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05" name="Oval 98"/>
            <p:cNvSpPr>
              <a:spLocks noChangeAspect="1"/>
            </p:cNvSpPr>
            <p:nvPr/>
          </p:nvSpPr>
          <p:spPr>
            <a:xfrm>
              <a:off x="7885534" y="2136263"/>
              <a:ext cx="469021" cy="455592"/>
            </a:xfrm>
            <a:prstGeom prst="ellipse">
              <a:avLst/>
            </a:prstGeom>
            <a:solidFill>
              <a:schemeClr val="tx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09" name="Oval 104"/>
            <p:cNvSpPr>
              <a:spLocks noChangeAspect="1"/>
            </p:cNvSpPr>
            <p:nvPr/>
          </p:nvSpPr>
          <p:spPr>
            <a:xfrm>
              <a:off x="7885534" y="2878681"/>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13" name="Oval 110"/>
            <p:cNvSpPr>
              <a:spLocks noChangeAspect="1"/>
            </p:cNvSpPr>
            <p:nvPr/>
          </p:nvSpPr>
          <p:spPr>
            <a:xfrm>
              <a:off x="7885534" y="3621101"/>
              <a:ext cx="469021" cy="455592"/>
            </a:xfrm>
            <a:prstGeom prst="ellipse">
              <a:avLst/>
            </a:prstGeom>
            <a:solidFill>
              <a:schemeClr val="tx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57" name="矩形 156"/>
            <p:cNvSpPr/>
            <p:nvPr/>
          </p:nvSpPr>
          <p:spPr>
            <a:xfrm>
              <a:off x="6172994" y="147143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58" name="Content Placeholder 2"/>
            <p:cNvSpPr txBox="1"/>
            <p:nvPr/>
          </p:nvSpPr>
          <p:spPr>
            <a:xfrm>
              <a:off x="6451909" y="1293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sp>
          <p:nvSpPr>
            <p:cNvPr id="159" name="矩形 158"/>
            <p:cNvSpPr/>
            <p:nvPr/>
          </p:nvSpPr>
          <p:spPr>
            <a:xfrm>
              <a:off x="6172994" y="223343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60" name="Content Placeholder 2"/>
            <p:cNvSpPr txBox="1"/>
            <p:nvPr/>
          </p:nvSpPr>
          <p:spPr>
            <a:xfrm>
              <a:off x="6451909" y="2055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sp>
          <p:nvSpPr>
            <p:cNvPr id="161" name="矩形 160"/>
            <p:cNvSpPr/>
            <p:nvPr/>
          </p:nvSpPr>
          <p:spPr>
            <a:xfrm>
              <a:off x="6172994" y="300178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62" name="Content Placeholder 2"/>
            <p:cNvSpPr txBox="1"/>
            <p:nvPr/>
          </p:nvSpPr>
          <p:spPr>
            <a:xfrm>
              <a:off x="6451909" y="282411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sp>
          <p:nvSpPr>
            <p:cNvPr id="163" name="矩形 162"/>
            <p:cNvSpPr/>
            <p:nvPr/>
          </p:nvSpPr>
          <p:spPr>
            <a:xfrm>
              <a:off x="6172994" y="371933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64" name="Content Placeholder 2"/>
            <p:cNvSpPr txBox="1"/>
            <p:nvPr/>
          </p:nvSpPr>
          <p:spPr>
            <a:xfrm>
              <a:off x="6451909" y="35416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grpSp>
      <p:grpSp>
        <p:nvGrpSpPr>
          <p:cNvPr id="4" name="组合 3"/>
          <p:cNvGrpSpPr/>
          <p:nvPr/>
        </p:nvGrpSpPr>
        <p:grpSpPr>
          <a:xfrm>
            <a:off x="1066612" y="1724484"/>
            <a:ext cx="2896439" cy="3768633"/>
            <a:chOff x="-75406" y="1293762"/>
            <a:chExt cx="2172989" cy="2827347"/>
          </a:xfrm>
        </p:grpSpPr>
        <p:sp>
          <p:nvSpPr>
            <p:cNvPr id="166" name="Oval 92"/>
            <p:cNvSpPr>
              <a:spLocks noChangeAspect="1"/>
            </p:cNvSpPr>
            <p:nvPr/>
          </p:nvSpPr>
          <p:spPr>
            <a:xfrm>
              <a:off x="-75406" y="1393842"/>
              <a:ext cx="469021" cy="455592"/>
            </a:xfrm>
            <a:prstGeom prst="ellipse">
              <a:avLst/>
            </a:prstGeom>
            <a:solidFill>
              <a:schemeClr val="accent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67" name="Oval 98"/>
            <p:cNvSpPr>
              <a:spLocks noChangeAspect="1"/>
            </p:cNvSpPr>
            <p:nvPr/>
          </p:nvSpPr>
          <p:spPr>
            <a:xfrm>
              <a:off x="-51369" y="2136263"/>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68" name="Oval 104"/>
            <p:cNvSpPr>
              <a:spLocks noChangeAspect="1"/>
            </p:cNvSpPr>
            <p:nvPr/>
          </p:nvSpPr>
          <p:spPr>
            <a:xfrm>
              <a:off x="-51369" y="2878681"/>
              <a:ext cx="469021" cy="455592"/>
            </a:xfrm>
            <a:prstGeom prst="ellipse">
              <a:avLst/>
            </a:prstGeom>
            <a:solidFill>
              <a:schemeClr val="accent2"/>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69" name="Oval 110"/>
            <p:cNvSpPr>
              <a:spLocks noChangeAspect="1"/>
            </p:cNvSpPr>
            <p:nvPr/>
          </p:nvSpPr>
          <p:spPr>
            <a:xfrm>
              <a:off x="-51369" y="3621101"/>
              <a:ext cx="469021" cy="455592"/>
            </a:xfrm>
            <a:prstGeom prst="ellipse">
              <a:avLst/>
            </a:prstGeom>
            <a:solidFill>
              <a:schemeClr val="accent1"/>
            </a:solidFill>
            <a:ln w="6350" cap="flat" cmpd="sng" algn="ctr">
              <a:noFill/>
              <a:prstDash val="solid"/>
              <a:miter lim="800000"/>
            </a:ln>
            <a:effectLst/>
          </p:spPr>
          <p:txBody>
            <a:bodyPr lIns="68570" tIns="34287" rIns="68570" bIns="34287" rtlCol="0" anchor="ctr"/>
            <a:lstStyle/>
            <a:p>
              <a:pPr defTabSz="1217930"/>
              <a:r>
                <a:rPr lang="en-US" sz="1200" kern="0" dirty="0">
                  <a:solidFill>
                    <a:sysClr val="window" lastClr="FFFFFF"/>
                  </a:solidFill>
                  <a:cs typeface="+mn-ea"/>
                  <a:sym typeface="+mn-lt"/>
                </a:rPr>
                <a:t></a:t>
              </a:r>
              <a:endParaRPr lang="en-US" sz="1200" kern="0" dirty="0">
                <a:solidFill>
                  <a:sysClr val="window" lastClr="FFFFFF"/>
                </a:solidFill>
                <a:cs typeface="+mn-ea"/>
                <a:sym typeface="+mn-lt"/>
              </a:endParaRPr>
            </a:p>
          </p:txBody>
        </p:sp>
        <p:sp>
          <p:nvSpPr>
            <p:cNvPr id="170" name="矩形 169"/>
            <p:cNvSpPr/>
            <p:nvPr/>
          </p:nvSpPr>
          <p:spPr>
            <a:xfrm>
              <a:off x="496589" y="147143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71" name="Content Placeholder 2"/>
            <p:cNvSpPr txBox="1"/>
            <p:nvPr/>
          </p:nvSpPr>
          <p:spPr>
            <a:xfrm>
              <a:off x="775504" y="1293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sp>
          <p:nvSpPr>
            <p:cNvPr id="172" name="矩形 171"/>
            <p:cNvSpPr/>
            <p:nvPr/>
          </p:nvSpPr>
          <p:spPr>
            <a:xfrm>
              <a:off x="496589" y="223343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73" name="Content Placeholder 2"/>
            <p:cNvSpPr txBox="1"/>
            <p:nvPr/>
          </p:nvSpPr>
          <p:spPr>
            <a:xfrm>
              <a:off x="775504" y="2055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sp>
          <p:nvSpPr>
            <p:cNvPr id="174" name="矩形 173"/>
            <p:cNvSpPr/>
            <p:nvPr/>
          </p:nvSpPr>
          <p:spPr>
            <a:xfrm>
              <a:off x="496589" y="300178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75" name="Content Placeholder 2"/>
            <p:cNvSpPr txBox="1"/>
            <p:nvPr/>
          </p:nvSpPr>
          <p:spPr>
            <a:xfrm>
              <a:off x="775504" y="282411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sp>
          <p:nvSpPr>
            <p:cNvPr id="176" name="矩形 175"/>
            <p:cNvSpPr/>
            <p:nvPr/>
          </p:nvSpPr>
          <p:spPr>
            <a:xfrm>
              <a:off x="496589" y="3719337"/>
              <a:ext cx="160099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endParaRPr lang="zh-CN" altLang="en-US" sz="800" kern="0" dirty="0">
                <a:solidFill>
                  <a:srgbClr val="7F7F7F"/>
                </a:solidFill>
                <a:cs typeface="+mn-ea"/>
                <a:sym typeface="+mn-lt"/>
              </a:endParaRPr>
            </a:p>
          </p:txBody>
        </p:sp>
        <p:sp>
          <p:nvSpPr>
            <p:cNvPr id="177" name="Content Placeholder 2"/>
            <p:cNvSpPr txBox="1"/>
            <p:nvPr/>
          </p:nvSpPr>
          <p:spPr>
            <a:xfrm>
              <a:off x="775504" y="35416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rgbClr val="7F7F7F"/>
                  </a:solidFill>
                  <a:cs typeface="+mn-ea"/>
                  <a:sym typeface="+mn-lt"/>
                </a:rPr>
                <a:t>标题文字</a:t>
              </a:r>
              <a:endParaRPr lang="en-US" sz="1600" dirty="0">
                <a:solidFill>
                  <a:srgbClr val="7F7F7F"/>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500" fill="hold"/>
                                        <p:tgtEl>
                                          <p:spTgt spid="115"/>
                                        </p:tgtEl>
                                        <p:attrNameLst>
                                          <p:attrName>ppt_w</p:attrName>
                                        </p:attrNameLst>
                                      </p:cBhvr>
                                      <p:tavLst>
                                        <p:tav tm="0">
                                          <p:val>
                                            <p:fltVal val="0"/>
                                          </p:val>
                                        </p:tav>
                                        <p:tav tm="100000">
                                          <p:val>
                                            <p:strVal val="#ppt_w"/>
                                          </p:val>
                                        </p:tav>
                                      </p:tavLst>
                                    </p:anim>
                                    <p:anim calcmode="lin" valueType="num">
                                      <p:cBhvr>
                                        <p:cTn id="8" dur="500" fill="hold"/>
                                        <p:tgtEl>
                                          <p:spTgt spid="115"/>
                                        </p:tgtEl>
                                        <p:attrNameLst>
                                          <p:attrName>ppt_h</p:attrName>
                                        </p:attrNameLst>
                                      </p:cBhvr>
                                      <p:tavLst>
                                        <p:tav tm="0">
                                          <p:val>
                                            <p:fltVal val="0"/>
                                          </p:val>
                                        </p:tav>
                                        <p:tav tm="100000">
                                          <p:val>
                                            <p:strVal val="#ppt_h"/>
                                          </p:val>
                                        </p:tav>
                                      </p:tavLst>
                                    </p:anim>
                                    <p:animEffect transition="in" filter="fade">
                                      <p:cBhvr>
                                        <p:cTn id="9" dur="500"/>
                                        <p:tgtEl>
                                          <p:spTgt spid="11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par>
                                <p:cTn id="14" presetID="12" presetClass="entr" presetSubtype="2" fill="hold" nodeType="withEffect">
                                  <p:stCondLst>
                                    <p:cond delay="0"/>
                                  </p:stCondLst>
                                  <p:childTnLst>
                                    <p:set>
                                      <p:cBhvr>
                                        <p:cTn id="15" dur="1" fill="hold">
                                          <p:stCondLst>
                                            <p:cond delay="0"/>
                                          </p:stCondLst>
                                        </p:cTn>
                                        <p:tgtEl>
                                          <p:spTgt spid="128"/>
                                        </p:tgtEl>
                                        <p:attrNameLst>
                                          <p:attrName>style.visibility</p:attrName>
                                        </p:attrNameLst>
                                      </p:cBhvr>
                                      <p:to>
                                        <p:strVal val="visible"/>
                                      </p:to>
                                    </p:set>
                                    <p:animEffect transition="in" filter="slide(fromRight)">
                                      <p:cBhvr>
                                        <p:cTn id="16" dur="500"/>
                                        <p:tgtEl>
                                          <p:spTgt spid="128"/>
                                        </p:tgtEl>
                                      </p:cBhvr>
                                    </p:animEffect>
                                  </p:childTnLst>
                                </p:cTn>
                              </p:par>
                              <p:par>
                                <p:cTn id="17" presetID="12" presetClass="entr" presetSubtype="8" fill="hold" nodeType="withEffect">
                                  <p:stCondLst>
                                    <p:cond delay="0"/>
                                  </p:stCondLst>
                                  <p:childTnLst>
                                    <p:set>
                                      <p:cBhvr>
                                        <p:cTn id="18" dur="1" fill="hold">
                                          <p:stCondLst>
                                            <p:cond delay="0"/>
                                          </p:stCondLst>
                                        </p:cTn>
                                        <p:tgtEl>
                                          <p:spTgt spid="140"/>
                                        </p:tgtEl>
                                        <p:attrNameLst>
                                          <p:attrName>style.visibility</p:attrName>
                                        </p:attrNameLst>
                                      </p:cBhvr>
                                      <p:to>
                                        <p:strVal val="visible"/>
                                      </p:to>
                                    </p:set>
                                    <p:animEffect transition="in" filter="slide(fromLeft)">
                                      <p:cBhvr>
                                        <p:cTn id="19" dur="500"/>
                                        <p:tgtEl>
                                          <p:spTgt spid="140"/>
                                        </p:tgtEl>
                                      </p:cBhvr>
                                    </p:animEffect>
                                  </p:childTnLst>
                                </p:cTn>
                              </p:par>
                              <p:par>
                                <p:cTn id="20" presetID="12" presetClass="entr" presetSubtype="2" fill="hold" nodeType="withEffect">
                                  <p:stCondLst>
                                    <p:cond delay="0"/>
                                  </p:stCondLst>
                                  <p:childTnLst>
                                    <p:set>
                                      <p:cBhvr>
                                        <p:cTn id="21" dur="1" fill="hold">
                                          <p:stCondLst>
                                            <p:cond delay="0"/>
                                          </p:stCondLst>
                                        </p:cTn>
                                        <p:tgtEl>
                                          <p:spTgt spid="131"/>
                                        </p:tgtEl>
                                        <p:attrNameLst>
                                          <p:attrName>style.visibility</p:attrName>
                                        </p:attrNameLst>
                                      </p:cBhvr>
                                      <p:to>
                                        <p:strVal val="visible"/>
                                      </p:to>
                                    </p:set>
                                    <p:animEffect transition="in" filter="slide(fromRight)">
                                      <p:cBhvr>
                                        <p:cTn id="22" dur="500"/>
                                        <p:tgtEl>
                                          <p:spTgt spid="131"/>
                                        </p:tgtEl>
                                      </p:cBhvr>
                                    </p:animEffect>
                                  </p:childTnLst>
                                </p:cTn>
                              </p:par>
                              <p:par>
                                <p:cTn id="23" presetID="12" presetClass="entr" presetSubtype="8" fill="hold"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slide(fromLeft)">
                                      <p:cBhvr>
                                        <p:cTn id="25" dur="500"/>
                                        <p:tgtEl>
                                          <p:spTgt spid="143"/>
                                        </p:tgtEl>
                                      </p:cBhvr>
                                    </p:animEffect>
                                  </p:childTnLst>
                                </p:cTn>
                              </p:par>
                              <p:par>
                                <p:cTn id="26" presetID="12" presetClass="entr" presetSubtype="2" fill="hold" nodeType="with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slide(fromRight)">
                                      <p:cBhvr>
                                        <p:cTn id="28" dur="500"/>
                                        <p:tgtEl>
                                          <p:spTgt spid="134"/>
                                        </p:tgtEl>
                                      </p:cBhvr>
                                    </p:animEffect>
                                  </p:childTnLst>
                                </p:cTn>
                              </p:par>
                              <p:par>
                                <p:cTn id="29" presetID="12" presetClass="entr" presetSubtype="8" fill="hold" nodeType="withEffect">
                                  <p:stCondLst>
                                    <p:cond delay="0"/>
                                  </p:stCondLst>
                                  <p:childTnLst>
                                    <p:set>
                                      <p:cBhvr>
                                        <p:cTn id="30" dur="1" fill="hold">
                                          <p:stCondLst>
                                            <p:cond delay="0"/>
                                          </p:stCondLst>
                                        </p:cTn>
                                        <p:tgtEl>
                                          <p:spTgt spid="146"/>
                                        </p:tgtEl>
                                        <p:attrNameLst>
                                          <p:attrName>style.visibility</p:attrName>
                                        </p:attrNameLst>
                                      </p:cBhvr>
                                      <p:to>
                                        <p:strVal val="visible"/>
                                      </p:to>
                                    </p:set>
                                    <p:animEffect transition="in" filter="slide(fromLeft)">
                                      <p:cBhvr>
                                        <p:cTn id="31" dur="500"/>
                                        <p:tgtEl>
                                          <p:spTgt spid="146"/>
                                        </p:tgtEl>
                                      </p:cBhvr>
                                    </p:animEffect>
                                  </p:childTnLst>
                                </p:cTn>
                              </p:par>
                              <p:par>
                                <p:cTn id="32" presetID="12" presetClass="entr" presetSubtype="2" fill="hold" nodeType="with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slide(fromRight)">
                                      <p:cBhvr>
                                        <p:cTn id="34" dur="500"/>
                                        <p:tgtEl>
                                          <p:spTgt spid="137"/>
                                        </p:tgtEl>
                                      </p:cBhvr>
                                    </p:animEffect>
                                  </p:childTnLst>
                                </p:cTn>
                              </p:par>
                              <p:par>
                                <p:cTn id="35" presetID="12" presetClass="entr" presetSubtype="8" fill="hold" nodeType="withEffect">
                                  <p:stCondLst>
                                    <p:cond delay="0"/>
                                  </p:stCondLst>
                                  <p:childTnLst>
                                    <p:set>
                                      <p:cBhvr>
                                        <p:cTn id="36" dur="1" fill="hold">
                                          <p:stCondLst>
                                            <p:cond delay="0"/>
                                          </p:stCondLst>
                                        </p:cTn>
                                        <p:tgtEl>
                                          <p:spTgt spid="149"/>
                                        </p:tgtEl>
                                        <p:attrNameLst>
                                          <p:attrName>style.visibility</p:attrName>
                                        </p:attrNameLst>
                                      </p:cBhvr>
                                      <p:to>
                                        <p:strVal val="visible"/>
                                      </p:to>
                                    </p:set>
                                    <p:animEffect transition="in" filter="slide(fromLeft)">
                                      <p:cBhvr>
                                        <p:cTn id="37" dur="500"/>
                                        <p:tgtEl>
                                          <p:spTgt spid="149"/>
                                        </p:tgtEl>
                                      </p:cBhvr>
                                    </p:animEffect>
                                  </p:childTnLst>
                                </p:cTn>
                              </p:par>
                            </p:childTnLst>
                          </p:cTn>
                        </p:par>
                        <p:par>
                          <p:cTn id="38" fill="hold">
                            <p:stCondLst>
                              <p:cond delay="1000"/>
                            </p:stCondLst>
                            <p:childTnLst>
                              <p:par>
                                <p:cTn id="39" presetID="16" presetClass="entr" presetSubtype="21"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arn(inVertical)">
                                      <p:cBhvr>
                                        <p:cTn id="41" dur="500"/>
                                        <p:tgtEl>
                                          <p:spTgt spid="3"/>
                                        </p:tgtEl>
                                      </p:cBhvr>
                                    </p:animEffect>
                                  </p:childTnLst>
                                </p:cTn>
                              </p:par>
                              <p:par>
                                <p:cTn id="42" presetID="16" presetClass="entr" presetSubtype="21"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
          <p:cNvGrpSpPr/>
          <p:nvPr/>
        </p:nvGrpSpPr>
        <p:grpSpPr>
          <a:xfrm>
            <a:off x="1033513" y="2005322"/>
            <a:ext cx="4800552" cy="3390692"/>
            <a:chOff x="6199748" y="2294758"/>
            <a:chExt cx="4802010" cy="3388601"/>
          </a:xfrm>
        </p:grpSpPr>
        <p:sp>
          <p:nvSpPr>
            <p:cNvPr id="56" name="Freeform 5"/>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blipFill>
              <a:blip r:embed="rId1" cstate="screen"/>
              <a:stretch>
                <a:fillRect/>
              </a:stretch>
            </a:blipFill>
            <a:ln w="38100" cap="flat" cmpd="sng" algn="ctr">
              <a:solidFill>
                <a:schemeClr val="accent1"/>
              </a:solidFill>
              <a:prstDash val="solid"/>
              <a:miter lim="800000"/>
            </a:ln>
            <a:effectLst/>
          </p:spPr>
          <p:txBody>
            <a:bodyPr spcFirstLastPara="0" vert="horz" wrap="square" lIns="594707" tIns="594699" rIns="594707" bIns="594699" numCol="1" spcCol="1270" anchor="ctr" anchorCtr="0">
              <a:noAutofit/>
            </a:bodyPr>
            <a:lstStyle/>
            <a:p>
              <a:pPr defTabSz="2310130">
                <a:lnSpc>
                  <a:spcPct val="90000"/>
                </a:lnSpc>
                <a:spcAft>
                  <a:spcPct val="35000"/>
                </a:spcAft>
              </a:pPr>
              <a:endParaRPr lang="id-ID" sz="5200" kern="0">
                <a:solidFill>
                  <a:srgbClr val="D9D9D9">
                    <a:lumMod val="75000"/>
                  </a:srgbClr>
                </a:solidFill>
                <a:cs typeface="+mn-ea"/>
                <a:sym typeface="+mn-lt"/>
              </a:endParaRPr>
            </a:p>
          </p:txBody>
        </p:sp>
        <p:sp>
          <p:nvSpPr>
            <p:cNvPr id="57" name="Oval 6"/>
            <p:cNvSpPr/>
            <p:nvPr/>
          </p:nvSpPr>
          <p:spPr>
            <a:xfrm>
              <a:off x="8600552" y="2437664"/>
              <a:ext cx="301176" cy="301170"/>
            </a:xfrm>
            <a:prstGeom prst="ellipse">
              <a:avLst/>
            </a:prstGeom>
            <a:solidFill>
              <a:schemeClr val="accent3"/>
            </a:solidFill>
            <a:ln w="25400" cap="flat" cmpd="sng" algn="ctr">
              <a:noFill/>
              <a:prstDash val="solid"/>
              <a:miter lim="800000"/>
            </a:ln>
            <a:effectLst/>
          </p:spPr>
          <p:txBody>
            <a:bodyPr/>
            <a:lstStyle/>
            <a:p>
              <a:endParaRPr lang="zh-CN" altLang="en-US">
                <a:cs typeface="+mn-ea"/>
                <a:sym typeface="+mn-lt"/>
              </a:endParaRPr>
            </a:p>
          </p:txBody>
        </p:sp>
        <p:sp>
          <p:nvSpPr>
            <p:cNvPr id="58" name="Oval 7"/>
            <p:cNvSpPr/>
            <p:nvPr/>
          </p:nvSpPr>
          <p:spPr>
            <a:xfrm>
              <a:off x="7877873" y="5149983"/>
              <a:ext cx="218075" cy="218285"/>
            </a:xfrm>
            <a:prstGeom prst="ellipse">
              <a:avLst/>
            </a:prstGeom>
            <a:solidFill>
              <a:schemeClr val="accent3"/>
            </a:solidFill>
            <a:ln w="25400" cap="flat" cmpd="sng" algn="ctr">
              <a:noFill/>
              <a:prstDash val="solid"/>
              <a:miter lim="800000"/>
            </a:ln>
            <a:effectLst/>
          </p:spPr>
          <p:txBody>
            <a:bodyPr/>
            <a:lstStyle/>
            <a:p>
              <a:endParaRPr lang="zh-CN" altLang="en-US">
                <a:cs typeface="+mn-ea"/>
                <a:sym typeface="+mn-lt"/>
              </a:endParaRPr>
            </a:p>
          </p:txBody>
        </p:sp>
        <p:sp>
          <p:nvSpPr>
            <p:cNvPr id="59" name="Oval 8"/>
            <p:cNvSpPr/>
            <p:nvPr/>
          </p:nvSpPr>
          <p:spPr>
            <a:xfrm>
              <a:off x="9928187" y="3742198"/>
              <a:ext cx="218075" cy="218285"/>
            </a:xfrm>
            <a:prstGeom prst="ellipse">
              <a:avLst/>
            </a:prstGeom>
            <a:solidFill>
              <a:schemeClr val="accent4"/>
            </a:solidFill>
            <a:ln w="12700" cap="flat" cmpd="sng" algn="ctr">
              <a:noFill/>
              <a:prstDash val="solid"/>
              <a:miter lim="800000"/>
            </a:ln>
            <a:effectLst/>
          </p:spPr>
          <p:txBody>
            <a:bodyPr/>
            <a:lstStyle/>
            <a:p>
              <a:endParaRPr lang="zh-CN" altLang="en-US">
                <a:cs typeface="+mn-ea"/>
                <a:sym typeface="+mn-lt"/>
              </a:endParaRPr>
            </a:p>
          </p:txBody>
        </p:sp>
        <p:sp>
          <p:nvSpPr>
            <p:cNvPr id="60" name="Oval 9"/>
            <p:cNvSpPr/>
            <p:nvPr/>
          </p:nvSpPr>
          <p:spPr>
            <a:xfrm>
              <a:off x="8884647" y="5382188"/>
              <a:ext cx="301176" cy="301171"/>
            </a:xfrm>
            <a:prstGeom prst="ellipse">
              <a:avLst/>
            </a:prstGeom>
            <a:solidFill>
              <a:schemeClr val="accent6"/>
            </a:solidFill>
            <a:ln w="12700" cap="flat" cmpd="sng" algn="ctr">
              <a:noFill/>
              <a:prstDash val="solid"/>
              <a:miter lim="800000"/>
            </a:ln>
            <a:effectLst/>
          </p:spPr>
          <p:txBody>
            <a:bodyPr/>
            <a:lstStyle/>
            <a:p>
              <a:endParaRPr lang="zh-CN" altLang="en-US">
                <a:cs typeface="+mn-ea"/>
                <a:sym typeface="+mn-lt"/>
              </a:endParaRPr>
            </a:p>
          </p:txBody>
        </p:sp>
        <p:sp>
          <p:nvSpPr>
            <p:cNvPr id="61" name="Oval 10"/>
            <p:cNvSpPr/>
            <p:nvPr/>
          </p:nvSpPr>
          <p:spPr>
            <a:xfrm>
              <a:off x="7578045" y="3164374"/>
              <a:ext cx="218075" cy="218285"/>
            </a:xfrm>
            <a:prstGeom prst="ellipse">
              <a:avLst/>
            </a:prstGeom>
            <a:solidFill>
              <a:srgbClr val="664838"/>
            </a:solidFill>
            <a:ln w="12700" cap="flat" cmpd="sng" algn="ctr">
              <a:noFill/>
              <a:prstDash val="solid"/>
              <a:miter lim="800000"/>
            </a:ln>
            <a:effectLst/>
          </p:spPr>
          <p:txBody>
            <a:bodyPr/>
            <a:lstStyle/>
            <a:p>
              <a:endParaRPr lang="zh-CN" altLang="en-US">
                <a:cs typeface="+mn-ea"/>
                <a:sym typeface="+mn-lt"/>
              </a:endParaRPr>
            </a:p>
          </p:txBody>
        </p:sp>
        <p:sp>
          <p:nvSpPr>
            <p:cNvPr id="62" name="Freeform 11"/>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1"/>
            </a:solidFill>
            <a:ln w="38100" cap="flat" cmpd="sng" algn="ctr">
              <a:noFill/>
              <a:prstDash val="solid"/>
              <a:miter lim="800000"/>
            </a:ln>
            <a:effectLst/>
          </p:spPr>
          <p:txBody>
            <a:bodyPr spcFirstLastPara="0" vert="horz" wrap="square" lIns="241241" tIns="241189" rIns="241241" bIns="241189" numCol="1" spcCol="1270" anchor="ctr" anchorCtr="0">
              <a:noAutofit/>
            </a:bodyPr>
            <a:lstStyle/>
            <a:p>
              <a:pPr defTabSz="932815">
                <a:lnSpc>
                  <a:spcPct val="90000"/>
                </a:lnSpc>
                <a:spcAft>
                  <a:spcPct val="35000"/>
                </a:spcAft>
              </a:pPr>
              <a:endParaRPr lang="id-ID" sz="2100" kern="0">
                <a:solidFill>
                  <a:srgbClr val="D9D9D9">
                    <a:lumMod val="75000"/>
                  </a:srgbClr>
                </a:solidFill>
                <a:cs typeface="+mn-ea"/>
                <a:sym typeface="+mn-lt"/>
              </a:endParaRPr>
            </a:p>
          </p:txBody>
        </p:sp>
        <p:sp>
          <p:nvSpPr>
            <p:cNvPr id="63" name="Oval 12"/>
            <p:cNvSpPr/>
            <p:nvPr/>
          </p:nvSpPr>
          <p:spPr>
            <a:xfrm>
              <a:off x="9288092" y="4197527"/>
              <a:ext cx="301176" cy="301171"/>
            </a:xfrm>
            <a:prstGeom prst="ellipse">
              <a:avLst/>
            </a:prstGeom>
            <a:solidFill>
              <a:schemeClr val="accent4"/>
            </a:solidFill>
            <a:ln w="12700" cap="flat" cmpd="sng" algn="ctr">
              <a:noFill/>
              <a:prstDash val="solid"/>
              <a:miter lim="800000"/>
            </a:ln>
            <a:effectLst/>
          </p:spPr>
          <p:txBody>
            <a:bodyPr/>
            <a:lstStyle/>
            <a:p>
              <a:endParaRPr lang="zh-CN" altLang="en-US">
                <a:cs typeface="+mn-ea"/>
                <a:sym typeface="+mn-lt"/>
              </a:endParaRPr>
            </a:p>
          </p:txBody>
        </p:sp>
        <p:sp>
          <p:nvSpPr>
            <p:cNvPr id="64" name="Oval 13"/>
            <p:cNvSpPr/>
            <p:nvPr/>
          </p:nvSpPr>
          <p:spPr>
            <a:xfrm>
              <a:off x="6461137" y="4435079"/>
              <a:ext cx="544433" cy="544448"/>
            </a:xfrm>
            <a:prstGeom prst="ellipse">
              <a:avLst/>
            </a:prstGeom>
            <a:solidFill>
              <a:schemeClr val="accent5"/>
            </a:solidFill>
            <a:ln w="12700" cap="flat" cmpd="sng" algn="ctr">
              <a:noFill/>
              <a:prstDash val="solid"/>
              <a:miter lim="800000"/>
            </a:ln>
            <a:effectLst/>
          </p:spPr>
          <p:txBody>
            <a:bodyPr/>
            <a:lstStyle/>
            <a:p>
              <a:endParaRPr lang="zh-CN" altLang="en-US">
                <a:cs typeface="+mn-ea"/>
                <a:sym typeface="+mn-lt"/>
              </a:endParaRPr>
            </a:p>
          </p:txBody>
        </p:sp>
        <p:sp>
          <p:nvSpPr>
            <p:cNvPr id="65" name="Freeform 14"/>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1"/>
            </a:solidFill>
            <a:ln w="12700" cap="flat" cmpd="sng" algn="ctr">
              <a:noFill/>
              <a:prstDash val="solid"/>
              <a:miter lim="800000"/>
            </a:ln>
            <a:effectLst/>
          </p:spPr>
          <p:txBody>
            <a:bodyPr spcFirstLastPara="0" vert="horz" wrap="square" lIns="241241" tIns="241189" rIns="241241" bIns="241189" numCol="1" spcCol="1270" anchor="ctr" anchorCtr="0">
              <a:noAutofit/>
            </a:bodyPr>
            <a:lstStyle/>
            <a:p>
              <a:pPr defTabSz="932815">
                <a:lnSpc>
                  <a:spcPct val="90000"/>
                </a:lnSpc>
                <a:spcAft>
                  <a:spcPct val="35000"/>
                </a:spcAft>
              </a:pPr>
              <a:endParaRPr lang="id-ID" sz="2100" kern="0">
                <a:solidFill>
                  <a:srgbClr val="D9D9D9">
                    <a:lumMod val="75000"/>
                  </a:srgbClr>
                </a:solidFill>
                <a:cs typeface="+mn-ea"/>
                <a:sym typeface="+mn-lt"/>
              </a:endParaRPr>
            </a:p>
          </p:txBody>
        </p:sp>
        <p:sp>
          <p:nvSpPr>
            <p:cNvPr id="66" name="Oval 15"/>
            <p:cNvSpPr/>
            <p:nvPr/>
          </p:nvSpPr>
          <p:spPr>
            <a:xfrm>
              <a:off x="9540385" y="3373960"/>
              <a:ext cx="301176" cy="301171"/>
            </a:xfrm>
            <a:prstGeom prst="ellipse">
              <a:avLst/>
            </a:prstGeom>
            <a:solidFill>
              <a:schemeClr val="accent2"/>
            </a:solidFill>
            <a:ln w="25400" cap="flat" cmpd="sng" algn="ctr">
              <a:noFill/>
              <a:prstDash val="solid"/>
              <a:miter lim="800000"/>
            </a:ln>
            <a:effectLst/>
          </p:spPr>
          <p:txBody>
            <a:bodyPr/>
            <a:lstStyle/>
            <a:p>
              <a:endParaRPr lang="zh-CN" altLang="en-US">
                <a:cs typeface="+mn-ea"/>
                <a:sym typeface="+mn-lt"/>
              </a:endParaRPr>
            </a:p>
          </p:txBody>
        </p:sp>
        <p:sp>
          <p:nvSpPr>
            <p:cNvPr id="67" name="Oval 16"/>
            <p:cNvSpPr/>
            <p:nvPr/>
          </p:nvSpPr>
          <p:spPr>
            <a:xfrm>
              <a:off x="6243062" y="5047837"/>
              <a:ext cx="218075" cy="218285"/>
            </a:xfrm>
            <a:prstGeom prst="ellipse">
              <a:avLst/>
            </a:prstGeom>
            <a:solidFill>
              <a:schemeClr val="accent6"/>
            </a:solidFill>
            <a:ln w="12700" cap="flat" cmpd="sng" algn="ctr">
              <a:noFill/>
              <a:prstDash val="solid"/>
              <a:miter lim="800000"/>
            </a:ln>
            <a:effectLst/>
          </p:spPr>
          <p:txBody>
            <a:bodyPr/>
            <a:lstStyle/>
            <a:p>
              <a:endParaRPr lang="zh-CN" altLang="en-US">
                <a:cs typeface="+mn-ea"/>
                <a:sym typeface="+mn-lt"/>
              </a:endParaRPr>
            </a:p>
          </p:txBody>
        </p:sp>
        <p:sp>
          <p:nvSpPr>
            <p:cNvPr id="68" name="Oval 17"/>
            <p:cNvSpPr/>
            <p:nvPr/>
          </p:nvSpPr>
          <p:spPr>
            <a:xfrm>
              <a:off x="7313856" y="5008096"/>
              <a:ext cx="373732" cy="374092"/>
            </a:xfrm>
            <a:prstGeom prst="ellipse">
              <a:avLst/>
            </a:prstGeom>
            <a:solidFill>
              <a:schemeClr val="accent2"/>
            </a:solidFill>
            <a:ln w="12700" cap="flat" cmpd="sng" algn="ctr">
              <a:noFill/>
              <a:prstDash val="solid"/>
              <a:miter lim="800000"/>
            </a:ln>
            <a:effectLst/>
          </p:spPr>
          <p:txBody>
            <a:bodyPr/>
            <a:lstStyle/>
            <a:p>
              <a:endParaRPr lang="zh-CN" altLang="en-US">
                <a:cs typeface="+mn-ea"/>
                <a:sym typeface="+mn-lt"/>
              </a:endParaRPr>
            </a:p>
          </p:txBody>
        </p:sp>
      </p:grpSp>
      <p:sp>
        <p:nvSpPr>
          <p:cNvPr id="70" name="Title 13"/>
          <p:cNvSpPr txBox="1"/>
          <p:nvPr/>
        </p:nvSpPr>
        <p:spPr>
          <a:xfrm>
            <a:off x="1102251" y="3207397"/>
            <a:ext cx="963170" cy="627879"/>
          </a:xfrm>
          <a:prstGeom prst="rect">
            <a:avLst/>
          </a:prstGeom>
        </p:spPr>
        <p:txBody>
          <a:bodyPr vert="horz" lIns="91397" tIns="45701" rIns="91397" bIns="4570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zh-CN" altLang="en-US" sz="1100" dirty="0">
                <a:solidFill>
                  <a:sysClr val="window" lastClr="FFFFFF"/>
                </a:solidFill>
                <a:latin typeface="+mn-lt"/>
                <a:ea typeface="+mn-ea"/>
                <a:cs typeface="+mn-ea"/>
                <a:sym typeface="+mn-lt"/>
              </a:rPr>
              <a:t>文字内容</a:t>
            </a:r>
            <a:endParaRPr lang="en-US" altLang="zh-CN" sz="1100" dirty="0">
              <a:solidFill>
                <a:sysClr val="window" lastClr="FFFFFF"/>
              </a:solidFill>
              <a:latin typeface="+mn-lt"/>
              <a:ea typeface="+mn-ea"/>
              <a:cs typeface="+mn-ea"/>
              <a:sym typeface="+mn-lt"/>
            </a:endParaRPr>
          </a:p>
          <a:p>
            <a:pPr algn="ctr" defTabSz="1217930"/>
            <a:r>
              <a:rPr lang="zh-CN" altLang="en-US" sz="1100" dirty="0">
                <a:solidFill>
                  <a:sysClr val="window" lastClr="FFFFFF"/>
                </a:solidFill>
                <a:latin typeface="+mn-lt"/>
                <a:ea typeface="+mn-ea"/>
                <a:cs typeface="+mn-ea"/>
                <a:sym typeface="+mn-lt"/>
              </a:rPr>
              <a:t>文字内容</a:t>
            </a:r>
            <a:endParaRPr lang="en-US" altLang="zh-CN" sz="1100" dirty="0">
              <a:solidFill>
                <a:sysClr val="window" lastClr="FFFFFF"/>
              </a:solidFill>
              <a:latin typeface="+mn-lt"/>
              <a:ea typeface="+mn-ea"/>
              <a:cs typeface="+mn-ea"/>
              <a:sym typeface="+mn-lt"/>
            </a:endParaRPr>
          </a:p>
          <a:p>
            <a:pPr algn="ctr" defTabSz="1217930"/>
            <a:endParaRPr lang="en-US" sz="1100" dirty="0">
              <a:solidFill>
                <a:sysClr val="window" lastClr="FFFFFF"/>
              </a:solidFill>
              <a:latin typeface="+mn-lt"/>
              <a:ea typeface="+mn-ea"/>
              <a:cs typeface="+mn-ea"/>
              <a:sym typeface="+mn-lt"/>
            </a:endParaRPr>
          </a:p>
        </p:txBody>
      </p:sp>
      <p:sp>
        <p:nvSpPr>
          <p:cNvPr id="105" name="Oval 54"/>
          <p:cNvSpPr/>
          <p:nvPr/>
        </p:nvSpPr>
        <p:spPr>
          <a:xfrm>
            <a:off x="4448552" y="4325350"/>
            <a:ext cx="544268" cy="544784"/>
          </a:xfrm>
          <a:prstGeom prst="ellipse">
            <a:avLst/>
          </a:prstGeom>
          <a:solidFill>
            <a:schemeClr val="accent1"/>
          </a:solidFill>
          <a:ln w="12700" cap="flat" cmpd="sng" algn="ctr">
            <a:noFill/>
            <a:prstDash val="solid"/>
            <a:miter lim="800000"/>
          </a:ln>
          <a:effectLst/>
        </p:spPr>
        <p:txBody>
          <a:bodyPr/>
          <a:lstStyle/>
          <a:p>
            <a:endParaRPr lang="zh-CN" altLang="en-US">
              <a:cs typeface="+mn-ea"/>
              <a:sym typeface="+mn-lt"/>
            </a:endParaRPr>
          </a:p>
        </p:txBody>
      </p:sp>
      <p:sp>
        <p:nvSpPr>
          <p:cNvPr id="108" name="Title 13"/>
          <p:cNvSpPr txBox="1"/>
          <p:nvPr/>
        </p:nvSpPr>
        <p:spPr>
          <a:xfrm>
            <a:off x="4852712" y="2353958"/>
            <a:ext cx="963170" cy="627879"/>
          </a:xfrm>
          <a:prstGeom prst="rect">
            <a:avLst/>
          </a:prstGeom>
        </p:spPr>
        <p:txBody>
          <a:bodyPr vert="horz" lIns="91397" tIns="45701" rIns="91397" bIns="4570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zh-CN" altLang="en-US" sz="1100" dirty="0">
                <a:solidFill>
                  <a:sysClr val="window" lastClr="FFFFFF"/>
                </a:solidFill>
                <a:latin typeface="+mn-lt"/>
                <a:ea typeface="+mn-ea"/>
                <a:cs typeface="+mn-ea"/>
                <a:sym typeface="+mn-lt"/>
              </a:rPr>
              <a:t>文字内容</a:t>
            </a:r>
            <a:endParaRPr lang="en-US" altLang="zh-CN" sz="1100" dirty="0">
              <a:solidFill>
                <a:sysClr val="window" lastClr="FFFFFF"/>
              </a:solidFill>
              <a:latin typeface="+mn-lt"/>
              <a:ea typeface="+mn-ea"/>
              <a:cs typeface="+mn-ea"/>
              <a:sym typeface="+mn-lt"/>
            </a:endParaRPr>
          </a:p>
          <a:p>
            <a:pPr algn="ctr" defTabSz="1217930"/>
            <a:r>
              <a:rPr lang="zh-CN" altLang="en-US" sz="1100" dirty="0">
                <a:solidFill>
                  <a:sysClr val="window" lastClr="FFFFFF"/>
                </a:solidFill>
                <a:latin typeface="+mn-lt"/>
                <a:ea typeface="+mn-ea"/>
                <a:cs typeface="+mn-ea"/>
                <a:sym typeface="+mn-lt"/>
              </a:rPr>
              <a:t>文字内容</a:t>
            </a:r>
            <a:endParaRPr lang="en-US" altLang="zh-CN" sz="1100" dirty="0">
              <a:solidFill>
                <a:sysClr val="window" lastClr="FFFFFF"/>
              </a:solidFill>
              <a:latin typeface="+mn-lt"/>
              <a:ea typeface="+mn-ea"/>
              <a:cs typeface="+mn-ea"/>
              <a:sym typeface="+mn-lt"/>
            </a:endParaRPr>
          </a:p>
          <a:p>
            <a:pPr algn="ctr" defTabSz="1217930"/>
            <a:endParaRPr lang="en-US" sz="1100" dirty="0">
              <a:solidFill>
                <a:sysClr val="window" lastClr="FFFFFF"/>
              </a:solidFill>
              <a:latin typeface="+mn-lt"/>
              <a:ea typeface="+mn-ea"/>
              <a:cs typeface="+mn-ea"/>
              <a:sym typeface="+mn-lt"/>
            </a:endParaRPr>
          </a:p>
        </p:txBody>
      </p:sp>
      <p:sp>
        <p:nvSpPr>
          <p:cNvPr id="109" name="矩形 108"/>
          <p:cNvSpPr/>
          <p:nvPr/>
        </p:nvSpPr>
        <p:spPr>
          <a:xfrm>
            <a:off x="6378827" y="2315125"/>
            <a:ext cx="4694063" cy="935600"/>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100" kern="0" dirty="0">
              <a:solidFill>
                <a:srgbClr val="7F7F7F"/>
              </a:solidFill>
              <a:cs typeface="+mn-ea"/>
              <a:sym typeface="+mn-lt"/>
            </a:endParaRPr>
          </a:p>
          <a:p>
            <a:pPr>
              <a:lnSpc>
                <a:spcPct val="120000"/>
              </a:lnSpc>
              <a:defRPr/>
            </a:pPr>
            <a:endParaRPr lang="zh-CN" altLang="en-US" sz="1100" kern="0" dirty="0">
              <a:solidFill>
                <a:srgbClr val="7F7F7F"/>
              </a:solidFill>
              <a:cs typeface="+mn-ea"/>
              <a:sym typeface="+mn-lt"/>
            </a:endParaRPr>
          </a:p>
        </p:txBody>
      </p:sp>
      <p:sp>
        <p:nvSpPr>
          <p:cNvPr id="110" name="Content Placeholder 2"/>
          <p:cNvSpPr txBox="1"/>
          <p:nvPr/>
        </p:nvSpPr>
        <p:spPr>
          <a:xfrm>
            <a:off x="6378827" y="2007040"/>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000" dirty="0">
                <a:solidFill>
                  <a:srgbClr val="7F7F7F"/>
                </a:solidFill>
                <a:cs typeface="+mn-ea"/>
                <a:sym typeface="+mn-lt"/>
              </a:rPr>
              <a:t>工作概述之一</a:t>
            </a:r>
            <a:endParaRPr lang="en-US" sz="2000" dirty="0">
              <a:solidFill>
                <a:srgbClr val="7F7F7F"/>
              </a:solidFill>
              <a:cs typeface="+mn-ea"/>
              <a:sym typeface="+mn-lt"/>
            </a:endParaRPr>
          </a:p>
        </p:txBody>
      </p:sp>
      <p:sp>
        <p:nvSpPr>
          <p:cNvPr id="111" name="矩形 110"/>
          <p:cNvSpPr/>
          <p:nvPr/>
        </p:nvSpPr>
        <p:spPr>
          <a:xfrm>
            <a:off x="6378827" y="3737086"/>
            <a:ext cx="4694063" cy="935600"/>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100" kern="0" dirty="0">
              <a:solidFill>
                <a:srgbClr val="7F7F7F"/>
              </a:solidFill>
              <a:cs typeface="+mn-ea"/>
              <a:sym typeface="+mn-lt"/>
            </a:endParaRPr>
          </a:p>
          <a:p>
            <a:pPr>
              <a:lnSpc>
                <a:spcPct val="120000"/>
              </a:lnSpc>
              <a:defRPr/>
            </a:pPr>
            <a:endParaRPr lang="zh-CN" altLang="en-US" sz="1100" kern="0" dirty="0">
              <a:solidFill>
                <a:srgbClr val="7F7F7F"/>
              </a:solidFill>
              <a:cs typeface="+mn-ea"/>
              <a:sym typeface="+mn-lt"/>
            </a:endParaRPr>
          </a:p>
        </p:txBody>
      </p:sp>
      <p:sp>
        <p:nvSpPr>
          <p:cNvPr id="112" name="Content Placeholder 2"/>
          <p:cNvSpPr txBox="1"/>
          <p:nvPr/>
        </p:nvSpPr>
        <p:spPr>
          <a:xfrm>
            <a:off x="6378827" y="3429001"/>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000" dirty="0">
                <a:solidFill>
                  <a:srgbClr val="7F7F7F"/>
                </a:solidFill>
                <a:cs typeface="+mn-ea"/>
                <a:sym typeface="+mn-lt"/>
              </a:rPr>
              <a:t>工作概述之二</a:t>
            </a:r>
            <a:endParaRPr lang="en-US" sz="2000" dirty="0">
              <a:solidFill>
                <a:srgbClr val="7F7F7F"/>
              </a:solidFill>
              <a:cs typeface="+mn-ea"/>
              <a:sym typeface="+mn-lt"/>
            </a:endParaRPr>
          </a:p>
        </p:txBody>
      </p:sp>
      <p:grpSp>
        <p:nvGrpSpPr>
          <p:cNvPr id="113" name="Group 21"/>
          <p:cNvGrpSpPr/>
          <p:nvPr/>
        </p:nvGrpSpPr>
        <p:grpSpPr>
          <a:xfrm>
            <a:off x="6413345" y="5195847"/>
            <a:ext cx="1395267" cy="647295"/>
            <a:chOff x="539552" y="3869070"/>
            <a:chExt cx="1395690" cy="646896"/>
          </a:xfrm>
        </p:grpSpPr>
        <p:grpSp>
          <p:nvGrpSpPr>
            <p:cNvPr id="114" name="Group 23"/>
            <p:cNvGrpSpPr/>
            <p:nvPr/>
          </p:nvGrpSpPr>
          <p:grpSpPr>
            <a:xfrm>
              <a:off x="539552" y="3869070"/>
              <a:ext cx="727683" cy="646896"/>
              <a:chOff x="539552" y="3869070"/>
              <a:chExt cx="727683" cy="646896"/>
            </a:xfrm>
          </p:grpSpPr>
          <p:sp>
            <p:nvSpPr>
              <p:cNvPr id="119" name="Oval 28"/>
              <p:cNvSpPr/>
              <p:nvPr/>
            </p:nvSpPr>
            <p:spPr>
              <a:xfrm>
                <a:off x="703503" y="3869070"/>
                <a:ext cx="399782" cy="39978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cs typeface="+mn-ea"/>
                  <a:sym typeface="+mn-lt"/>
                </a:endParaRPr>
              </a:p>
            </p:txBody>
          </p:sp>
          <p:sp>
            <p:nvSpPr>
              <p:cNvPr id="120" name="Freeform 6"/>
              <p:cNvSpPr>
                <a:spLocks noEditPoints="1"/>
              </p:cNvSpPr>
              <p:nvPr/>
            </p:nvSpPr>
            <p:spPr bwMode="auto">
              <a:xfrm>
                <a:off x="798783" y="3983553"/>
                <a:ext cx="203732" cy="17453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ysClr val="window" lastClr="FFFFFF"/>
              </a:solidFill>
              <a:ln>
                <a:noFill/>
              </a:ln>
            </p:spPr>
            <p:txBody>
              <a:bodyPr vert="horz" wrap="square" lIns="91440" tIns="45720" rIns="91440" bIns="45720" numCol="1" anchor="t" anchorCtr="0" compatLnSpc="1"/>
              <a:lstStyle/>
              <a:p>
                <a:pPr defTabSz="1217930"/>
                <a:endParaRPr lang="en-US" kern="0" dirty="0">
                  <a:solidFill>
                    <a:srgbClr val="D9D9D9">
                      <a:lumMod val="75000"/>
                    </a:srgbClr>
                  </a:solidFill>
                  <a:cs typeface="+mn-ea"/>
                  <a:sym typeface="+mn-lt"/>
                </a:endParaRPr>
              </a:p>
            </p:txBody>
          </p:sp>
          <p:sp>
            <p:nvSpPr>
              <p:cNvPr id="121" name="Content Placeholder 2"/>
              <p:cNvSpPr txBox="1"/>
              <p:nvPr/>
            </p:nvSpPr>
            <p:spPr>
              <a:xfrm>
                <a:off x="539552"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7930">
                  <a:buNone/>
                </a:pPr>
                <a:r>
                  <a:rPr lang="zh-CN" altLang="en-US" sz="800" dirty="0">
                    <a:solidFill>
                      <a:sysClr val="window" lastClr="FFFFFF">
                        <a:lumMod val="50000"/>
                      </a:sysClr>
                    </a:solidFill>
                    <a:cs typeface="+mn-ea"/>
                    <a:sym typeface="+mn-lt"/>
                  </a:rPr>
                  <a:t>文字内容</a:t>
                </a:r>
                <a:endParaRPr lang="en-US" sz="800" dirty="0">
                  <a:solidFill>
                    <a:sysClr val="window" lastClr="FFFFFF">
                      <a:lumMod val="50000"/>
                    </a:sysClr>
                  </a:solidFill>
                  <a:cs typeface="+mn-ea"/>
                  <a:sym typeface="+mn-lt"/>
                </a:endParaRPr>
              </a:p>
            </p:txBody>
          </p:sp>
        </p:grpSp>
        <p:grpSp>
          <p:nvGrpSpPr>
            <p:cNvPr id="115" name="Group 24"/>
            <p:cNvGrpSpPr/>
            <p:nvPr/>
          </p:nvGrpSpPr>
          <p:grpSpPr>
            <a:xfrm>
              <a:off x="1207559" y="3869070"/>
              <a:ext cx="727683" cy="646896"/>
              <a:chOff x="1207559" y="3869070"/>
              <a:chExt cx="727683" cy="646896"/>
            </a:xfrm>
          </p:grpSpPr>
          <p:sp>
            <p:nvSpPr>
              <p:cNvPr id="116" name="Oval 25"/>
              <p:cNvSpPr/>
              <p:nvPr/>
            </p:nvSpPr>
            <p:spPr>
              <a:xfrm>
                <a:off x="1371510" y="3869070"/>
                <a:ext cx="399782" cy="39978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cs typeface="+mn-ea"/>
                  <a:sym typeface="+mn-lt"/>
                </a:endParaRPr>
              </a:p>
            </p:txBody>
          </p:sp>
          <p:sp>
            <p:nvSpPr>
              <p:cNvPr id="117" name="Content Placeholder 2"/>
              <p:cNvSpPr txBox="1"/>
              <p:nvPr/>
            </p:nvSpPr>
            <p:spPr>
              <a:xfrm>
                <a:off x="1207559"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7930">
                  <a:buNone/>
                </a:pPr>
                <a:r>
                  <a:rPr lang="zh-CN" altLang="en-US" sz="800" dirty="0">
                    <a:solidFill>
                      <a:sysClr val="window" lastClr="FFFFFF">
                        <a:lumMod val="50000"/>
                      </a:sysClr>
                    </a:solidFill>
                    <a:cs typeface="+mn-ea"/>
                    <a:sym typeface="+mn-lt"/>
                  </a:rPr>
                  <a:t>文字内容</a:t>
                </a:r>
                <a:endParaRPr lang="en-US" sz="800" dirty="0">
                  <a:solidFill>
                    <a:sysClr val="window" lastClr="FFFFFF">
                      <a:lumMod val="50000"/>
                    </a:sysClr>
                  </a:solidFill>
                  <a:cs typeface="+mn-ea"/>
                  <a:sym typeface="+mn-lt"/>
                </a:endParaRPr>
              </a:p>
            </p:txBody>
          </p:sp>
          <p:sp>
            <p:nvSpPr>
              <p:cNvPr id="118" name="Freeform 27"/>
              <p:cNvSpPr>
                <a:spLocks noEditPoints="1"/>
              </p:cNvSpPr>
              <p:nvPr/>
            </p:nvSpPr>
            <p:spPr bwMode="auto">
              <a:xfrm>
                <a:off x="1479158" y="3983146"/>
                <a:ext cx="184484" cy="175346"/>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ysClr val="window" lastClr="FFFFFF"/>
              </a:solidFill>
              <a:ln>
                <a:noFill/>
              </a:ln>
            </p:spPr>
            <p:txBody>
              <a:bodyPr vert="horz" wrap="square" lIns="91440" tIns="45720" rIns="91440" bIns="45720" numCol="1" anchor="t" anchorCtr="0" compatLnSpc="1"/>
              <a:lstStyle/>
              <a:p>
                <a:pPr defTabSz="1217930"/>
                <a:endParaRPr lang="en-US" kern="0" dirty="0">
                  <a:solidFill>
                    <a:srgbClr val="D9D9D9">
                      <a:lumMod val="75000"/>
                    </a:srgbClr>
                  </a:solidFill>
                  <a:cs typeface="+mn-ea"/>
                  <a:sym typeface="+mn-lt"/>
                </a:endParaRPr>
              </a:p>
            </p:txBody>
          </p:sp>
        </p:grpSp>
      </p:grpSp>
      <p:cxnSp>
        <p:nvCxnSpPr>
          <p:cNvPr id="122" name="Straight Connector 31"/>
          <p:cNvCxnSpPr/>
          <p:nvPr/>
        </p:nvCxnSpPr>
        <p:spPr>
          <a:xfrm>
            <a:off x="7866649" y="4911408"/>
            <a:ext cx="0" cy="900555"/>
          </a:xfrm>
          <a:prstGeom prst="line">
            <a:avLst/>
          </a:prstGeom>
          <a:noFill/>
          <a:ln w="12700" cap="flat" cmpd="sng" algn="ctr">
            <a:solidFill>
              <a:sysClr val="window" lastClr="FFFFFF">
                <a:lumMod val="75000"/>
              </a:sysClr>
            </a:solidFill>
            <a:prstDash val="sysDot"/>
            <a:miter lim="800000"/>
          </a:ln>
          <a:effectLst/>
        </p:spPr>
      </p:cxnSp>
      <p:grpSp>
        <p:nvGrpSpPr>
          <p:cNvPr id="123" name="Group 32"/>
          <p:cNvGrpSpPr/>
          <p:nvPr/>
        </p:nvGrpSpPr>
        <p:grpSpPr>
          <a:xfrm>
            <a:off x="7997040" y="4978520"/>
            <a:ext cx="3075849" cy="697235"/>
            <a:chOff x="2339752" y="3651870"/>
            <a:chExt cx="1974000" cy="696805"/>
          </a:xfrm>
        </p:grpSpPr>
        <p:sp>
          <p:nvSpPr>
            <p:cNvPr id="124" name="Content Placeholder 2"/>
            <p:cNvSpPr txBox="1"/>
            <p:nvPr/>
          </p:nvSpPr>
          <p:spPr>
            <a:xfrm>
              <a:off x="2339752"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7930">
                <a:buNone/>
              </a:pPr>
              <a:r>
                <a:rPr lang="id-ID" sz="2400" dirty="0">
                  <a:solidFill>
                    <a:sysClr val="windowText" lastClr="000000">
                      <a:lumMod val="65000"/>
                      <a:lumOff val="35000"/>
                    </a:sysClr>
                  </a:solidFill>
                  <a:cs typeface="+mn-ea"/>
                  <a:sym typeface="+mn-lt"/>
                </a:rPr>
                <a:t>8</a:t>
              </a:r>
              <a:r>
                <a:rPr lang="en-US" sz="2400" dirty="0">
                  <a:solidFill>
                    <a:sysClr val="windowText" lastClr="000000">
                      <a:lumMod val="65000"/>
                      <a:lumOff val="35000"/>
                    </a:sysClr>
                  </a:solidFill>
                  <a:cs typeface="+mn-ea"/>
                  <a:sym typeface="+mn-lt"/>
                </a:rPr>
                <a:t>6,453</a:t>
              </a:r>
              <a:endParaRPr lang="en-US" sz="2400" dirty="0">
                <a:solidFill>
                  <a:sysClr val="windowText" lastClr="000000">
                    <a:lumMod val="65000"/>
                    <a:lumOff val="35000"/>
                  </a:sysClr>
                </a:solidFill>
                <a:cs typeface="+mn-ea"/>
                <a:sym typeface="+mn-lt"/>
              </a:endParaRPr>
            </a:p>
          </p:txBody>
        </p:sp>
        <p:sp>
          <p:nvSpPr>
            <p:cNvPr id="125" name="Content Placeholder 2"/>
            <p:cNvSpPr txBox="1"/>
            <p:nvPr/>
          </p:nvSpPr>
          <p:spPr>
            <a:xfrm>
              <a:off x="2343185" y="4017882"/>
              <a:ext cx="1970567"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7930">
                <a:buNone/>
              </a:pPr>
              <a:r>
                <a:rPr lang="zh-CN" altLang="en-US" dirty="0">
                  <a:solidFill>
                    <a:sysClr val="window" lastClr="FFFFFF">
                      <a:lumMod val="65000"/>
                    </a:sysClr>
                  </a:solidFill>
                  <a:cs typeface="+mn-ea"/>
                  <a:sym typeface="+mn-lt"/>
                </a:rPr>
                <a:t>文字内容文字内容</a:t>
              </a:r>
              <a:endParaRPr lang="en-US" dirty="0">
                <a:solidFill>
                  <a:sysClr val="window" lastClr="FFFFFF">
                    <a:lumMod val="65000"/>
                  </a:sysClr>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500"/>
                                  </p:stCondLst>
                                  <p:childTnLst>
                                    <p:set>
                                      <p:cBhvr>
                                        <p:cTn id="6" dur="1" fill="hold">
                                          <p:stCondLst>
                                            <p:cond delay="0"/>
                                          </p:stCondLst>
                                        </p:cTn>
                                        <p:tgtEl>
                                          <p:spTgt spid="55"/>
                                        </p:tgtEl>
                                        <p:attrNameLst>
                                          <p:attrName>style.visibility</p:attrName>
                                        </p:attrNameLst>
                                      </p:cBhvr>
                                      <p:to>
                                        <p:strVal val="visible"/>
                                      </p:to>
                                    </p:set>
                                    <p:animEffect transition="in" filter="randombar(vertical)">
                                      <p:cBhvr>
                                        <p:cTn id="7" dur="1000"/>
                                        <p:tgtEl>
                                          <p:spTgt spid="55"/>
                                        </p:tgtEl>
                                      </p:cBhvr>
                                    </p:animEffect>
                                  </p:childTnLst>
                                </p:cTn>
                              </p:par>
                              <p:par>
                                <p:cTn id="8" presetID="14" presetClass="entr" presetSubtype="5" fill="hold" nodeType="withEffect">
                                  <p:stCondLst>
                                    <p:cond delay="500"/>
                                  </p:stCondLst>
                                  <p:childTnLst>
                                    <p:set>
                                      <p:cBhvr>
                                        <p:cTn id="9" dur="1" fill="hold">
                                          <p:stCondLst>
                                            <p:cond delay="0"/>
                                          </p:stCondLst>
                                        </p:cTn>
                                        <p:tgtEl>
                                          <p:spTgt spid="105"/>
                                        </p:tgtEl>
                                        <p:attrNameLst>
                                          <p:attrName>style.visibility</p:attrName>
                                        </p:attrNameLst>
                                      </p:cBhvr>
                                      <p:to>
                                        <p:strVal val="visible"/>
                                      </p:to>
                                    </p:set>
                                    <p:animEffect transition="in" filter="randombar(vertical)">
                                      <p:cBhvr>
                                        <p:cTn id="10" dur="1000"/>
                                        <p:tgtEl>
                                          <p:spTgt spid="105"/>
                                        </p:tgtEl>
                                      </p:cBhvr>
                                    </p:animEffect>
                                  </p:childTnLst>
                                </p:cTn>
                              </p:par>
                              <p:par>
                                <p:cTn id="11" presetID="22" presetClass="entr" presetSubtype="4" fill="hold" grpId="0" nodeType="withEffect">
                                  <p:stCondLst>
                                    <p:cond delay="1000"/>
                                  </p:stCondLst>
                                  <p:childTnLst>
                                    <p:set>
                                      <p:cBhvr>
                                        <p:cTn id="12" dur="1" fill="hold">
                                          <p:stCondLst>
                                            <p:cond delay="0"/>
                                          </p:stCondLst>
                                        </p:cTn>
                                        <p:tgtEl>
                                          <p:spTgt spid="70"/>
                                        </p:tgtEl>
                                        <p:attrNameLst>
                                          <p:attrName>style.visibility</p:attrName>
                                        </p:attrNameLst>
                                      </p:cBhvr>
                                      <p:to>
                                        <p:strVal val="visible"/>
                                      </p:to>
                                    </p:set>
                                    <p:animEffect transition="in" filter="wipe(down)">
                                      <p:cBhvr>
                                        <p:cTn id="13" dur="500"/>
                                        <p:tgtEl>
                                          <p:spTgt spid="70"/>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108"/>
                                        </p:tgtEl>
                                        <p:attrNameLst>
                                          <p:attrName>style.visibility</p:attrName>
                                        </p:attrNameLst>
                                      </p:cBhvr>
                                      <p:to>
                                        <p:strVal val="visible"/>
                                      </p:to>
                                    </p:set>
                                    <p:animEffect transition="in" filter="wipe(down)">
                                      <p:cBhvr>
                                        <p:cTn id="16" dur="500"/>
                                        <p:tgtEl>
                                          <p:spTgt spid="10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wipe(left)">
                                      <p:cBhvr>
                                        <p:cTn id="20" dur="750"/>
                                        <p:tgtEl>
                                          <p:spTgt spid="110"/>
                                        </p:tgtEl>
                                      </p:cBhvr>
                                    </p:animEffect>
                                  </p:childTnLst>
                                </p:cTn>
                              </p:par>
                            </p:childTnLst>
                          </p:cTn>
                        </p:par>
                        <p:par>
                          <p:cTn id="21" fill="hold">
                            <p:stCondLst>
                              <p:cond delay="2500"/>
                            </p:stCondLst>
                            <p:childTnLst>
                              <p:par>
                                <p:cTn id="22" presetID="16" presetClass="entr" presetSubtype="21" fill="hold" grpId="0" nodeType="afterEffect">
                                  <p:stCondLst>
                                    <p:cond delay="0"/>
                                  </p:stCondLst>
                                  <p:childTnLst>
                                    <p:set>
                                      <p:cBhvr>
                                        <p:cTn id="23" dur="1" fill="hold">
                                          <p:stCondLst>
                                            <p:cond delay="0"/>
                                          </p:stCondLst>
                                        </p:cTn>
                                        <p:tgtEl>
                                          <p:spTgt spid="109"/>
                                        </p:tgtEl>
                                        <p:attrNameLst>
                                          <p:attrName>style.visibility</p:attrName>
                                        </p:attrNameLst>
                                      </p:cBhvr>
                                      <p:to>
                                        <p:strVal val="visible"/>
                                      </p:to>
                                    </p:set>
                                    <p:animEffect transition="in" filter="barn(inVertical)">
                                      <p:cBhvr>
                                        <p:cTn id="24" dur="500"/>
                                        <p:tgtEl>
                                          <p:spTgt spid="109"/>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12"/>
                                        </p:tgtEl>
                                        <p:attrNameLst>
                                          <p:attrName>style.visibility</p:attrName>
                                        </p:attrNameLst>
                                      </p:cBhvr>
                                      <p:to>
                                        <p:strVal val="visible"/>
                                      </p:to>
                                    </p:set>
                                    <p:animEffect transition="in" filter="wipe(left)">
                                      <p:cBhvr>
                                        <p:cTn id="28" dur="750"/>
                                        <p:tgtEl>
                                          <p:spTgt spid="112"/>
                                        </p:tgtEl>
                                      </p:cBhvr>
                                    </p:animEffect>
                                  </p:childTnLst>
                                </p:cTn>
                              </p:par>
                            </p:childTnLst>
                          </p:cTn>
                        </p:par>
                        <p:par>
                          <p:cTn id="29" fill="hold">
                            <p:stCondLst>
                              <p:cond delay="4000"/>
                            </p:stCondLst>
                            <p:childTnLst>
                              <p:par>
                                <p:cTn id="30" presetID="16" presetClass="entr" presetSubtype="21" fill="hold" grpId="0" nodeType="afterEffect">
                                  <p:stCondLst>
                                    <p:cond delay="0"/>
                                  </p:stCondLst>
                                  <p:childTnLst>
                                    <p:set>
                                      <p:cBhvr>
                                        <p:cTn id="31" dur="1" fill="hold">
                                          <p:stCondLst>
                                            <p:cond delay="0"/>
                                          </p:stCondLst>
                                        </p:cTn>
                                        <p:tgtEl>
                                          <p:spTgt spid="111"/>
                                        </p:tgtEl>
                                        <p:attrNameLst>
                                          <p:attrName>style.visibility</p:attrName>
                                        </p:attrNameLst>
                                      </p:cBhvr>
                                      <p:to>
                                        <p:strVal val="visible"/>
                                      </p:to>
                                    </p:set>
                                    <p:animEffect transition="in" filter="barn(inVertical)">
                                      <p:cBhvr>
                                        <p:cTn id="32" dur="500"/>
                                        <p:tgtEl>
                                          <p:spTgt spid="111"/>
                                        </p:tgtEl>
                                      </p:cBhvr>
                                    </p:animEffect>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fade">
                                      <p:cBhvr>
                                        <p:cTn id="36" dur="500"/>
                                        <p:tgtEl>
                                          <p:spTgt spid="113"/>
                                        </p:tgtEl>
                                      </p:cBhvr>
                                    </p:animEffect>
                                  </p:childTnLst>
                                </p:cTn>
                              </p:par>
                            </p:childTnLst>
                          </p:cTn>
                        </p:par>
                        <p:par>
                          <p:cTn id="37" fill="hold">
                            <p:stCondLst>
                              <p:cond delay="5000"/>
                            </p:stCondLst>
                            <p:childTnLst>
                              <p:par>
                                <p:cTn id="38" presetID="22" presetClass="entr" presetSubtype="4" fill="hold" nodeType="after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wipe(down)">
                                      <p:cBhvr>
                                        <p:cTn id="40" dur="500"/>
                                        <p:tgtEl>
                                          <p:spTgt spid="122"/>
                                        </p:tgtEl>
                                      </p:cBhvr>
                                    </p:animEffect>
                                  </p:childTnLst>
                                </p:cTn>
                              </p:par>
                            </p:childTnLst>
                          </p:cTn>
                        </p:par>
                        <p:par>
                          <p:cTn id="41" fill="hold">
                            <p:stCondLst>
                              <p:cond delay="5500"/>
                            </p:stCondLst>
                            <p:childTnLst>
                              <p:par>
                                <p:cTn id="42" presetID="10" presetClass="entr" presetSubtype="0"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fade">
                                      <p:cBhvr>
                                        <p:cTn id="44"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108" grpId="0"/>
      <p:bldP spid="109" grpId="0"/>
      <p:bldP spid="110" grpId="0"/>
      <p:bldP spid="111" grpId="0"/>
      <p:bldP spid="1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六边形 28"/>
          <p:cNvSpPr/>
          <p:nvPr/>
        </p:nvSpPr>
        <p:spPr>
          <a:xfrm rot="5400000">
            <a:off x="4078680" y="1961769"/>
            <a:ext cx="3864783" cy="3331725"/>
          </a:xfrm>
          <a:prstGeom prst="hexagon">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0" tIns="60940" rIns="121880" bIns="60940" rtlCol="0" anchor="ctr"/>
          <a:lstStyle/>
          <a:p>
            <a:pPr algn="ctr"/>
            <a:endParaRPr lang="zh-CN" altLang="en-US" sz="1600">
              <a:solidFill>
                <a:schemeClr val="tx1">
                  <a:lumMod val="50000"/>
                  <a:lumOff val="50000"/>
                </a:schemeClr>
              </a:solidFill>
              <a:cs typeface="+mn-ea"/>
              <a:sym typeface="+mn-lt"/>
            </a:endParaRPr>
          </a:p>
        </p:txBody>
      </p:sp>
      <p:sp>
        <p:nvSpPr>
          <p:cNvPr id="30" name="Freeform 6"/>
          <p:cNvSpPr/>
          <p:nvPr/>
        </p:nvSpPr>
        <p:spPr bwMode="auto">
          <a:xfrm>
            <a:off x="6723234" y="2840604"/>
            <a:ext cx="1375646"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sym typeface="+mn-lt"/>
            </a:endParaRPr>
          </a:p>
        </p:txBody>
      </p:sp>
      <p:sp>
        <p:nvSpPr>
          <p:cNvPr id="31" name="Freeform 7"/>
          <p:cNvSpPr/>
          <p:nvPr/>
        </p:nvSpPr>
        <p:spPr bwMode="auto">
          <a:xfrm>
            <a:off x="3870395" y="2840604"/>
            <a:ext cx="1374060"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sym typeface="+mn-lt"/>
            </a:endParaRPr>
          </a:p>
        </p:txBody>
      </p:sp>
      <p:sp>
        <p:nvSpPr>
          <p:cNvPr id="32" name="Freeform 8"/>
          <p:cNvSpPr/>
          <p:nvPr/>
        </p:nvSpPr>
        <p:spPr bwMode="auto">
          <a:xfrm>
            <a:off x="4582812" y="1600764"/>
            <a:ext cx="1374060"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sym typeface="+mn-lt"/>
            </a:endParaRPr>
          </a:p>
        </p:txBody>
      </p:sp>
      <p:sp>
        <p:nvSpPr>
          <p:cNvPr id="33" name="Freeform 9"/>
          <p:cNvSpPr/>
          <p:nvPr/>
        </p:nvSpPr>
        <p:spPr bwMode="auto">
          <a:xfrm>
            <a:off x="6012404" y="1600764"/>
            <a:ext cx="1374060"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sym typeface="+mn-lt"/>
            </a:endParaRPr>
          </a:p>
        </p:txBody>
      </p:sp>
      <p:sp>
        <p:nvSpPr>
          <p:cNvPr id="34" name="Freeform 10"/>
          <p:cNvSpPr/>
          <p:nvPr/>
        </p:nvSpPr>
        <p:spPr bwMode="auto">
          <a:xfrm>
            <a:off x="4582812" y="4072503"/>
            <a:ext cx="1374060"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sym typeface="+mn-lt"/>
            </a:endParaRPr>
          </a:p>
        </p:txBody>
      </p:sp>
      <p:sp>
        <p:nvSpPr>
          <p:cNvPr id="35" name="Freeform 11"/>
          <p:cNvSpPr/>
          <p:nvPr/>
        </p:nvSpPr>
        <p:spPr bwMode="auto">
          <a:xfrm>
            <a:off x="6012404" y="4072503"/>
            <a:ext cx="1374060"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sz="1600">
              <a:solidFill>
                <a:schemeClr val="tx1">
                  <a:lumMod val="50000"/>
                  <a:lumOff val="50000"/>
                </a:schemeClr>
              </a:solidFill>
              <a:cs typeface="+mn-ea"/>
              <a:sym typeface="+mn-lt"/>
            </a:endParaRPr>
          </a:p>
        </p:txBody>
      </p:sp>
      <p:sp>
        <p:nvSpPr>
          <p:cNvPr id="36" name="Freeform 13"/>
          <p:cNvSpPr>
            <a:spLocks noEditPoints="1"/>
          </p:cNvSpPr>
          <p:nvPr/>
        </p:nvSpPr>
        <p:spPr bwMode="auto">
          <a:xfrm>
            <a:off x="4276585" y="3334316"/>
            <a:ext cx="612457" cy="60483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sym typeface="+mn-lt"/>
            </a:endParaRPr>
          </a:p>
        </p:txBody>
      </p:sp>
      <p:sp>
        <p:nvSpPr>
          <p:cNvPr id="37" name="Freeform 14"/>
          <p:cNvSpPr>
            <a:spLocks noEditPoints="1"/>
          </p:cNvSpPr>
          <p:nvPr/>
        </p:nvSpPr>
        <p:spPr bwMode="auto">
          <a:xfrm>
            <a:off x="5071508" y="2030980"/>
            <a:ext cx="439509" cy="60007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sym typeface="+mn-lt"/>
            </a:endParaRPr>
          </a:p>
        </p:txBody>
      </p:sp>
      <p:sp>
        <p:nvSpPr>
          <p:cNvPr id="38" name="Freeform 15"/>
          <p:cNvSpPr>
            <a:spLocks noEditPoints="1"/>
          </p:cNvSpPr>
          <p:nvPr/>
        </p:nvSpPr>
        <p:spPr bwMode="auto">
          <a:xfrm>
            <a:off x="6351953" y="2097654"/>
            <a:ext cx="698136" cy="598489"/>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sym typeface="+mn-lt"/>
            </a:endParaRPr>
          </a:p>
        </p:txBody>
      </p:sp>
      <p:sp>
        <p:nvSpPr>
          <p:cNvPr id="39" name="Freeform 17"/>
          <p:cNvSpPr>
            <a:spLocks noEditPoints="1"/>
          </p:cNvSpPr>
          <p:nvPr/>
        </p:nvSpPr>
        <p:spPr bwMode="auto">
          <a:xfrm>
            <a:off x="7087575" y="3331140"/>
            <a:ext cx="612457" cy="614364"/>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1398" tIns="45698" rIns="91398" bIns="45698" numCol="1" anchor="t" anchorCtr="0" compatLnSpc="1"/>
          <a:lstStyle/>
          <a:p>
            <a:pPr defTabSz="1218565">
              <a:defRPr/>
            </a:pPr>
            <a:endParaRPr lang="zh-CN" altLang="en-US" sz="2000" kern="0">
              <a:solidFill>
                <a:schemeClr val="tx1">
                  <a:lumMod val="50000"/>
                  <a:lumOff val="50000"/>
                </a:schemeClr>
              </a:solidFill>
              <a:cs typeface="+mn-ea"/>
              <a:sym typeface="+mn-lt"/>
            </a:endParaRPr>
          </a:p>
        </p:txBody>
      </p:sp>
      <p:sp>
        <p:nvSpPr>
          <p:cNvPr id="40" name="TextBox 39"/>
          <p:cNvSpPr txBox="1"/>
          <p:nvPr/>
        </p:nvSpPr>
        <p:spPr>
          <a:xfrm>
            <a:off x="1763605" y="1903553"/>
            <a:ext cx="1996307" cy="369287"/>
          </a:xfrm>
          <a:prstGeom prst="rect">
            <a:avLst/>
          </a:prstGeom>
          <a:noFill/>
        </p:spPr>
        <p:txBody>
          <a:bodyPr wrap="square" lIns="91398" tIns="45698" rIns="91398" bIns="45698" rtlCol="0">
            <a:spAutoFit/>
          </a:bodyPr>
          <a:lstStyle/>
          <a:p>
            <a:pPr algn="r" defTabSz="1218565">
              <a:defRPr/>
            </a:pPr>
            <a:r>
              <a:rPr lang="zh-CN" altLang="en-US" kern="0" dirty="0">
                <a:solidFill>
                  <a:schemeClr val="tx1">
                    <a:lumMod val="50000"/>
                    <a:lumOff val="50000"/>
                  </a:schemeClr>
                </a:solidFill>
                <a:cs typeface="+mn-ea"/>
                <a:sym typeface="+mn-lt"/>
              </a:rPr>
              <a:t>项目方面</a:t>
            </a:r>
            <a:endParaRPr lang="zh-CN" altLang="en-US" kern="0" dirty="0">
              <a:solidFill>
                <a:schemeClr val="tx1">
                  <a:lumMod val="50000"/>
                  <a:lumOff val="50000"/>
                </a:schemeClr>
              </a:solidFill>
              <a:cs typeface="+mn-ea"/>
              <a:sym typeface="+mn-lt"/>
            </a:endParaRPr>
          </a:p>
        </p:txBody>
      </p:sp>
      <p:sp>
        <p:nvSpPr>
          <p:cNvPr id="41" name="TextBox 40"/>
          <p:cNvSpPr txBox="1"/>
          <p:nvPr/>
        </p:nvSpPr>
        <p:spPr>
          <a:xfrm>
            <a:off x="1094995" y="2296979"/>
            <a:ext cx="2664916" cy="523176"/>
          </a:xfrm>
          <a:prstGeom prst="rect">
            <a:avLst/>
          </a:prstGeom>
          <a:noFill/>
        </p:spPr>
        <p:txBody>
          <a:bodyPr wrap="square" lIns="91398" tIns="45698" rIns="91398" bIns="45698" rtlCol="0">
            <a:spAutoFit/>
          </a:bodyPr>
          <a:lstStyle/>
          <a:p>
            <a:pPr algn="r" defTabSz="1218565">
              <a:defRPr/>
            </a:pPr>
            <a:r>
              <a:rPr lang="zh-CN" altLang="en-US" sz="1400" kern="0" dirty="0">
                <a:solidFill>
                  <a:schemeClr val="tx1">
                    <a:lumMod val="50000"/>
                    <a:lumOff val="50000"/>
                  </a:schemeClr>
                </a:solidFill>
                <a:cs typeface="+mn-ea"/>
                <a:sym typeface="+mn-lt"/>
              </a:rPr>
              <a:t>请在这里输入段落文本内容请在这里输入段落文本内容</a:t>
            </a:r>
            <a:endParaRPr lang="zh-CN" altLang="en-US" sz="1400" kern="0" dirty="0">
              <a:solidFill>
                <a:schemeClr val="tx1">
                  <a:lumMod val="50000"/>
                  <a:lumOff val="50000"/>
                </a:schemeClr>
              </a:solidFill>
              <a:cs typeface="+mn-ea"/>
              <a:sym typeface="+mn-lt"/>
            </a:endParaRPr>
          </a:p>
        </p:txBody>
      </p:sp>
      <p:sp>
        <p:nvSpPr>
          <p:cNvPr id="42" name="TextBox 41"/>
          <p:cNvSpPr txBox="1"/>
          <p:nvPr/>
        </p:nvSpPr>
        <p:spPr>
          <a:xfrm>
            <a:off x="8383856" y="1838814"/>
            <a:ext cx="1996307" cy="369287"/>
          </a:xfrm>
          <a:prstGeom prst="rect">
            <a:avLst/>
          </a:prstGeom>
          <a:noFill/>
        </p:spPr>
        <p:txBody>
          <a:bodyPr wrap="square" lIns="91398" tIns="45698" rIns="91398" bIns="45698" rtlCol="0">
            <a:spAutoFit/>
          </a:bodyPr>
          <a:lstStyle/>
          <a:p>
            <a:pPr defTabSz="1218565">
              <a:defRPr/>
            </a:pPr>
            <a:r>
              <a:rPr lang="zh-CN" altLang="en-US" kern="0" dirty="0">
                <a:solidFill>
                  <a:schemeClr val="tx1">
                    <a:lumMod val="50000"/>
                    <a:lumOff val="50000"/>
                  </a:schemeClr>
                </a:solidFill>
                <a:cs typeface="+mn-ea"/>
                <a:sym typeface="+mn-lt"/>
              </a:rPr>
              <a:t>管理方面</a:t>
            </a:r>
            <a:endParaRPr lang="zh-CN" altLang="en-US" kern="0" dirty="0">
              <a:solidFill>
                <a:schemeClr val="tx1">
                  <a:lumMod val="50000"/>
                  <a:lumOff val="50000"/>
                </a:schemeClr>
              </a:solidFill>
              <a:cs typeface="+mn-ea"/>
              <a:sym typeface="+mn-lt"/>
            </a:endParaRPr>
          </a:p>
        </p:txBody>
      </p:sp>
      <p:sp>
        <p:nvSpPr>
          <p:cNvPr id="43" name="TextBox 42"/>
          <p:cNvSpPr txBox="1"/>
          <p:nvPr/>
        </p:nvSpPr>
        <p:spPr>
          <a:xfrm>
            <a:off x="8383854" y="2232240"/>
            <a:ext cx="2664916" cy="523176"/>
          </a:xfrm>
          <a:prstGeom prst="rect">
            <a:avLst/>
          </a:prstGeom>
          <a:noFill/>
        </p:spPr>
        <p:txBody>
          <a:bodyPr wrap="square" lIns="91398" tIns="45698" rIns="91398" bIns="45698" rtlCol="0">
            <a:spAutoFit/>
          </a:bodyPr>
          <a:lstStyle/>
          <a:p>
            <a:pPr defTabSz="1218565">
              <a:defRPr/>
            </a:pPr>
            <a:r>
              <a:rPr lang="zh-CN" altLang="en-US" sz="1400" kern="0" dirty="0">
                <a:solidFill>
                  <a:schemeClr val="tx1">
                    <a:lumMod val="50000"/>
                    <a:lumOff val="50000"/>
                  </a:schemeClr>
                </a:solidFill>
                <a:cs typeface="+mn-ea"/>
                <a:sym typeface="+mn-lt"/>
              </a:rPr>
              <a:t>请在这里输入段落文本内容请在这里输入段落文本内容</a:t>
            </a:r>
            <a:endParaRPr lang="zh-CN" altLang="en-US" sz="1400" kern="0" dirty="0">
              <a:solidFill>
                <a:schemeClr val="tx1">
                  <a:lumMod val="50000"/>
                  <a:lumOff val="50000"/>
                </a:schemeClr>
              </a:solidFill>
              <a:cs typeface="+mn-ea"/>
              <a:sym typeface="+mn-lt"/>
            </a:endParaRPr>
          </a:p>
        </p:txBody>
      </p:sp>
      <p:sp>
        <p:nvSpPr>
          <p:cNvPr id="44" name="TextBox 43"/>
          <p:cNvSpPr txBox="1"/>
          <p:nvPr/>
        </p:nvSpPr>
        <p:spPr>
          <a:xfrm>
            <a:off x="1662036" y="3241945"/>
            <a:ext cx="1996307" cy="369287"/>
          </a:xfrm>
          <a:prstGeom prst="rect">
            <a:avLst/>
          </a:prstGeom>
          <a:noFill/>
        </p:spPr>
        <p:txBody>
          <a:bodyPr wrap="square" lIns="91398" tIns="45698" rIns="91398" bIns="45698" rtlCol="0">
            <a:spAutoFit/>
          </a:bodyPr>
          <a:lstStyle/>
          <a:p>
            <a:pPr algn="r" defTabSz="1218565">
              <a:defRPr/>
            </a:pPr>
            <a:r>
              <a:rPr lang="zh-CN" altLang="en-US" kern="0" dirty="0">
                <a:solidFill>
                  <a:schemeClr val="tx1">
                    <a:lumMod val="50000"/>
                    <a:lumOff val="50000"/>
                  </a:schemeClr>
                </a:solidFill>
                <a:cs typeface="+mn-ea"/>
                <a:sym typeface="+mn-lt"/>
              </a:rPr>
              <a:t>服务方面</a:t>
            </a:r>
            <a:endParaRPr lang="zh-CN" altLang="en-US" kern="0" dirty="0">
              <a:solidFill>
                <a:schemeClr val="tx1">
                  <a:lumMod val="50000"/>
                  <a:lumOff val="50000"/>
                </a:schemeClr>
              </a:solidFill>
              <a:cs typeface="+mn-ea"/>
              <a:sym typeface="+mn-lt"/>
            </a:endParaRPr>
          </a:p>
        </p:txBody>
      </p:sp>
      <p:sp>
        <p:nvSpPr>
          <p:cNvPr id="45" name="TextBox 44"/>
          <p:cNvSpPr txBox="1"/>
          <p:nvPr/>
        </p:nvSpPr>
        <p:spPr>
          <a:xfrm>
            <a:off x="993425" y="3635371"/>
            <a:ext cx="2664916" cy="523176"/>
          </a:xfrm>
          <a:prstGeom prst="rect">
            <a:avLst/>
          </a:prstGeom>
          <a:noFill/>
        </p:spPr>
        <p:txBody>
          <a:bodyPr wrap="square" lIns="91398" tIns="45698" rIns="91398" bIns="45698" rtlCol="0">
            <a:spAutoFit/>
          </a:bodyPr>
          <a:lstStyle/>
          <a:p>
            <a:pPr algn="r" defTabSz="1218565">
              <a:defRPr/>
            </a:pPr>
            <a:r>
              <a:rPr lang="zh-CN" altLang="en-US" sz="1400" kern="0" dirty="0">
                <a:solidFill>
                  <a:schemeClr val="tx1">
                    <a:lumMod val="50000"/>
                    <a:lumOff val="50000"/>
                  </a:schemeClr>
                </a:solidFill>
                <a:cs typeface="+mn-ea"/>
                <a:sym typeface="+mn-lt"/>
              </a:rPr>
              <a:t>请在这里输入段落文本内容请在这里输入段落文本内容</a:t>
            </a:r>
            <a:endParaRPr lang="zh-CN" altLang="en-US" sz="1400" kern="0" dirty="0">
              <a:solidFill>
                <a:schemeClr val="tx1">
                  <a:lumMod val="50000"/>
                  <a:lumOff val="50000"/>
                </a:schemeClr>
              </a:solidFill>
              <a:cs typeface="+mn-ea"/>
              <a:sym typeface="+mn-lt"/>
            </a:endParaRPr>
          </a:p>
        </p:txBody>
      </p:sp>
      <p:sp>
        <p:nvSpPr>
          <p:cNvPr id="46" name="TextBox 45"/>
          <p:cNvSpPr txBox="1"/>
          <p:nvPr/>
        </p:nvSpPr>
        <p:spPr>
          <a:xfrm>
            <a:off x="8383856" y="4582014"/>
            <a:ext cx="1996307" cy="369287"/>
          </a:xfrm>
          <a:prstGeom prst="rect">
            <a:avLst/>
          </a:prstGeom>
          <a:noFill/>
        </p:spPr>
        <p:txBody>
          <a:bodyPr wrap="square" lIns="91398" tIns="45698" rIns="91398" bIns="45698" rtlCol="0">
            <a:spAutoFit/>
          </a:bodyPr>
          <a:lstStyle/>
          <a:p>
            <a:pPr defTabSz="1218565">
              <a:defRPr/>
            </a:pPr>
            <a:r>
              <a:rPr lang="zh-CN" altLang="en-US" kern="0" dirty="0">
                <a:solidFill>
                  <a:schemeClr val="tx1">
                    <a:lumMod val="50000"/>
                    <a:lumOff val="50000"/>
                  </a:schemeClr>
                </a:solidFill>
                <a:cs typeface="+mn-ea"/>
                <a:sym typeface="+mn-lt"/>
              </a:rPr>
              <a:t>人力资源</a:t>
            </a:r>
            <a:endParaRPr lang="zh-CN" altLang="en-US" kern="0" dirty="0">
              <a:solidFill>
                <a:schemeClr val="tx1">
                  <a:lumMod val="50000"/>
                  <a:lumOff val="50000"/>
                </a:schemeClr>
              </a:solidFill>
              <a:cs typeface="+mn-ea"/>
              <a:sym typeface="+mn-lt"/>
            </a:endParaRPr>
          </a:p>
        </p:txBody>
      </p:sp>
      <p:sp>
        <p:nvSpPr>
          <p:cNvPr id="47" name="TextBox 46"/>
          <p:cNvSpPr txBox="1"/>
          <p:nvPr/>
        </p:nvSpPr>
        <p:spPr>
          <a:xfrm>
            <a:off x="8383854" y="4975440"/>
            <a:ext cx="2664916" cy="523176"/>
          </a:xfrm>
          <a:prstGeom prst="rect">
            <a:avLst/>
          </a:prstGeom>
          <a:noFill/>
        </p:spPr>
        <p:txBody>
          <a:bodyPr wrap="square" lIns="91398" tIns="45698" rIns="91398" bIns="45698" rtlCol="0">
            <a:spAutoFit/>
          </a:bodyPr>
          <a:lstStyle/>
          <a:p>
            <a:pPr defTabSz="1218565">
              <a:defRPr/>
            </a:pPr>
            <a:r>
              <a:rPr lang="zh-CN" altLang="en-US" sz="1400" kern="0" dirty="0">
                <a:solidFill>
                  <a:schemeClr val="tx1">
                    <a:lumMod val="50000"/>
                    <a:lumOff val="50000"/>
                  </a:schemeClr>
                </a:solidFill>
                <a:cs typeface="+mn-ea"/>
                <a:sym typeface="+mn-lt"/>
              </a:rPr>
              <a:t>请在这里输入段落文本内容请在这里输入段落文本内容</a:t>
            </a:r>
            <a:endParaRPr lang="zh-CN" altLang="en-US" sz="1400" kern="0" dirty="0">
              <a:solidFill>
                <a:schemeClr val="tx1">
                  <a:lumMod val="50000"/>
                  <a:lumOff val="50000"/>
                </a:schemeClr>
              </a:solidFill>
              <a:cs typeface="+mn-ea"/>
              <a:sym typeface="+mn-lt"/>
            </a:endParaRPr>
          </a:p>
        </p:txBody>
      </p:sp>
      <p:sp>
        <p:nvSpPr>
          <p:cNvPr id="48" name="TextBox 47"/>
          <p:cNvSpPr txBox="1"/>
          <p:nvPr/>
        </p:nvSpPr>
        <p:spPr>
          <a:xfrm>
            <a:off x="1763605" y="4662518"/>
            <a:ext cx="1996307" cy="369287"/>
          </a:xfrm>
          <a:prstGeom prst="rect">
            <a:avLst/>
          </a:prstGeom>
          <a:noFill/>
        </p:spPr>
        <p:txBody>
          <a:bodyPr wrap="square" lIns="91398" tIns="45698" rIns="91398" bIns="45698" rtlCol="0">
            <a:spAutoFit/>
          </a:bodyPr>
          <a:lstStyle/>
          <a:p>
            <a:pPr algn="r" defTabSz="1218565">
              <a:defRPr/>
            </a:pPr>
            <a:r>
              <a:rPr lang="zh-CN" altLang="en-US" kern="0" dirty="0">
                <a:solidFill>
                  <a:schemeClr val="tx1">
                    <a:lumMod val="50000"/>
                    <a:lumOff val="50000"/>
                  </a:schemeClr>
                </a:solidFill>
                <a:cs typeface="+mn-ea"/>
                <a:sym typeface="+mn-lt"/>
              </a:rPr>
              <a:t>维护方面</a:t>
            </a:r>
            <a:endParaRPr lang="zh-CN" altLang="en-US" kern="0" dirty="0">
              <a:solidFill>
                <a:schemeClr val="tx1">
                  <a:lumMod val="50000"/>
                  <a:lumOff val="50000"/>
                </a:schemeClr>
              </a:solidFill>
              <a:cs typeface="+mn-ea"/>
              <a:sym typeface="+mn-lt"/>
            </a:endParaRPr>
          </a:p>
        </p:txBody>
      </p:sp>
      <p:sp>
        <p:nvSpPr>
          <p:cNvPr id="49" name="TextBox 48"/>
          <p:cNvSpPr txBox="1"/>
          <p:nvPr/>
        </p:nvSpPr>
        <p:spPr>
          <a:xfrm>
            <a:off x="1094995" y="5055944"/>
            <a:ext cx="2664916" cy="523176"/>
          </a:xfrm>
          <a:prstGeom prst="rect">
            <a:avLst/>
          </a:prstGeom>
          <a:noFill/>
        </p:spPr>
        <p:txBody>
          <a:bodyPr wrap="square" lIns="91398" tIns="45698" rIns="91398" bIns="45698" rtlCol="0">
            <a:spAutoFit/>
          </a:bodyPr>
          <a:lstStyle/>
          <a:p>
            <a:pPr algn="r" defTabSz="1218565">
              <a:defRPr/>
            </a:pPr>
            <a:r>
              <a:rPr lang="zh-CN" altLang="en-US" sz="1400" kern="0" dirty="0">
                <a:solidFill>
                  <a:schemeClr val="tx1">
                    <a:lumMod val="50000"/>
                    <a:lumOff val="50000"/>
                  </a:schemeClr>
                </a:solidFill>
                <a:cs typeface="+mn-ea"/>
                <a:sym typeface="+mn-lt"/>
              </a:rPr>
              <a:t>请在这里输入段落文本内容请在这里输入段落文本内容</a:t>
            </a:r>
            <a:endParaRPr lang="zh-CN" altLang="en-US" sz="1400" kern="0" dirty="0">
              <a:solidFill>
                <a:schemeClr val="tx1">
                  <a:lumMod val="50000"/>
                  <a:lumOff val="50000"/>
                </a:schemeClr>
              </a:solidFill>
              <a:cs typeface="+mn-ea"/>
              <a:sym typeface="+mn-lt"/>
            </a:endParaRPr>
          </a:p>
        </p:txBody>
      </p:sp>
      <p:sp>
        <p:nvSpPr>
          <p:cNvPr id="50" name="TextBox 49"/>
          <p:cNvSpPr txBox="1"/>
          <p:nvPr/>
        </p:nvSpPr>
        <p:spPr>
          <a:xfrm>
            <a:off x="8407974" y="3160053"/>
            <a:ext cx="1996307" cy="369287"/>
          </a:xfrm>
          <a:prstGeom prst="rect">
            <a:avLst/>
          </a:prstGeom>
          <a:noFill/>
        </p:spPr>
        <p:txBody>
          <a:bodyPr wrap="square" lIns="91398" tIns="45698" rIns="91398" bIns="45698" rtlCol="0">
            <a:spAutoFit/>
          </a:bodyPr>
          <a:lstStyle/>
          <a:p>
            <a:pPr defTabSz="1218565">
              <a:defRPr/>
            </a:pPr>
            <a:r>
              <a:rPr lang="zh-CN" altLang="en-US" kern="0" dirty="0">
                <a:solidFill>
                  <a:schemeClr val="tx1">
                    <a:lumMod val="50000"/>
                    <a:lumOff val="50000"/>
                  </a:schemeClr>
                </a:solidFill>
                <a:cs typeface="+mn-ea"/>
                <a:sym typeface="+mn-lt"/>
              </a:rPr>
              <a:t>时间效率</a:t>
            </a:r>
            <a:endParaRPr lang="zh-CN" altLang="en-US" kern="0" dirty="0">
              <a:solidFill>
                <a:schemeClr val="tx1">
                  <a:lumMod val="50000"/>
                  <a:lumOff val="50000"/>
                </a:schemeClr>
              </a:solidFill>
              <a:cs typeface="+mn-ea"/>
              <a:sym typeface="+mn-lt"/>
            </a:endParaRPr>
          </a:p>
        </p:txBody>
      </p:sp>
      <p:sp>
        <p:nvSpPr>
          <p:cNvPr id="51" name="TextBox 50"/>
          <p:cNvSpPr txBox="1"/>
          <p:nvPr/>
        </p:nvSpPr>
        <p:spPr>
          <a:xfrm>
            <a:off x="8407972" y="3553479"/>
            <a:ext cx="2664916" cy="523176"/>
          </a:xfrm>
          <a:prstGeom prst="rect">
            <a:avLst/>
          </a:prstGeom>
          <a:noFill/>
        </p:spPr>
        <p:txBody>
          <a:bodyPr wrap="square" lIns="91398" tIns="45698" rIns="91398" bIns="45698" rtlCol="0">
            <a:spAutoFit/>
          </a:bodyPr>
          <a:lstStyle/>
          <a:p>
            <a:pPr defTabSz="1218565">
              <a:defRPr/>
            </a:pPr>
            <a:r>
              <a:rPr lang="zh-CN" altLang="en-US" sz="1400" kern="0" dirty="0">
                <a:solidFill>
                  <a:schemeClr val="tx1">
                    <a:lumMod val="50000"/>
                    <a:lumOff val="50000"/>
                  </a:schemeClr>
                </a:solidFill>
                <a:cs typeface="+mn-ea"/>
                <a:sym typeface="+mn-lt"/>
              </a:rPr>
              <a:t>请在这里输入段落文本内容请在这里输入段落文本内容</a:t>
            </a:r>
            <a:endParaRPr lang="zh-CN" altLang="en-US" sz="1400" kern="0" dirty="0">
              <a:solidFill>
                <a:schemeClr val="tx1">
                  <a:lumMod val="50000"/>
                  <a:lumOff val="50000"/>
                </a:schemeClr>
              </a:solidFill>
              <a:cs typeface="+mn-ea"/>
              <a:sym typeface="+mn-lt"/>
            </a:endParaRPr>
          </a:p>
        </p:txBody>
      </p:sp>
      <p:grpSp>
        <p:nvGrpSpPr>
          <p:cNvPr id="52" name="组合 51"/>
          <p:cNvGrpSpPr/>
          <p:nvPr/>
        </p:nvGrpSpPr>
        <p:grpSpPr>
          <a:xfrm>
            <a:off x="6363492" y="4553799"/>
            <a:ext cx="675054" cy="626497"/>
            <a:chOff x="5928340" y="670992"/>
            <a:chExt cx="506444" cy="470018"/>
          </a:xfrm>
          <a:solidFill>
            <a:schemeClr val="bg1"/>
          </a:solidFill>
        </p:grpSpPr>
        <p:sp>
          <p:nvSpPr>
            <p:cNvPr id="53"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sp>
          <p:nvSpPr>
            <p:cNvPr id="54"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sp>
          <p:nvSpPr>
            <p:cNvPr id="55"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grpSp>
      <p:grpSp>
        <p:nvGrpSpPr>
          <p:cNvPr id="56" name="组合 55"/>
          <p:cNvGrpSpPr/>
          <p:nvPr/>
        </p:nvGrpSpPr>
        <p:grpSpPr>
          <a:xfrm>
            <a:off x="4941737" y="4544337"/>
            <a:ext cx="570980" cy="624313"/>
            <a:chOff x="697828" y="4453123"/>
            <a:chExt cx="229831" cy="251300"/>
          </a:xfrm>
        </p:grpSpPr>
        <p:sp>
          <p:nvSpPr>
            <p:cNvPr id="57"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sp>
          <p:nvSpPr>
            <p:cNvPr id="58" name="Rectangle 666"/>
            <p:cNvSpPr>
              <a:spLocks noChangeArrowheads="1"/>
            </p:cNvSpPr>
            <p:nvPr/>
          </p:nvSpPr>
          <p:spPr bwMode="auto">
            <a:xfrm>
              <a:off x="718073" y="4643682"/>
              <a:ext cx="33343" cy="60741"/>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sp>
          <p:nvSpPr>
            <p:cNvPr id="59" name="Rectangle 667"/>
            <p:cNvSpPr>
              <a:spLocks noChangeArrowheads="1"/>
            </p:cNvSpPr>
            <p:nvPr/>
          </p:nvSpPr>
          <p:spPr bwMode="auto">
            <a:xfrm>
              <a:off x="772851" y="4613906"/>
              <a:ext cx="33343" cy="90515"/>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sp>
          <p:nvSpPr>
            <p:cNvPr id="60" name="Rectangle 668"/>
            <p:cNvSpPr>
              <a:spLocks noChangeArrowheads="1"/>
            </p:cNvSpPr>
            <p:nvPr/>
          </p:nvSpPr>
          <p:spPr bwMode="auto">
            <a:xfrm>
              <a:off x="828820" y="4584131"/>
              <a:ext cx="33343" cy="120291"/>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sp>
          <p:nvSpPr>
            <p:cNvPr id="61" name="Rectangle 669"/>
            <p:cNvSpPr>
              <a:spLocks noChangeArrowheads="1"/>
            </p:cNvSpPr>
            <p:nvPr/>
          </p:nvSpPr>
          <p:spPr bwMode="auto">
            <a:xfrm>
              <a:off x="883598" y="4554357"/>
              <a:ext cx="33343" cy="150065"/>
            </a:xfrm>
            <a:prstGeom prst="rect">
              <a:avLst/>
            </a:prstGeom>
            <a:solidFill>
              <a:schemeClr val="bg1"/>
            </a:solidFill>
            <a:ln>
              <a:noFill/>
            </a:ln>
          </p:spPr>
          <p:txBody>
            <a:bodyPr vert="horz" wrap="square" lIns="68589" tIns="34295" rIns="68589" bIns="34295" numCol="1" anchor="t" anchorCtr="0" compatLnSpc="1"/>
            <a:lstStyle/>
            <a:p>
              <a:endParaRPr lang="zh-CN" altLang="en-US" sz="1600">
                <a:solidFill>
                  <a:schemeClr val="tx1">
                    <a:lumMod val="50000"/>
                    <a:lumOff val="50000"/>
                  </a:schemeClr>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9" fill="hold" grpId="0" nodeType="afterEffect" p14:presetBounceEnd="40000">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14:bounceEnd="40000">
                                          <p:cBhvr additive="base">
                                            <p:cTn id="13"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32"/>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14:presetBounceEnd="40000">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14:bounceEnd="40000">
                                          <p:cBhvr additive="base">
                                            <p:cTn id="17"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33"/>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14:presetBounceEnd="40000">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14:bounceEnd="40000">
                                          <p:cBhvr additive="base">
                                            <p:cTn id="21"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14:presetBounceEnd="40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40000">
                                          <p:cBhvr additive="base">
                                            <p:cTn id="25"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14:presetBounceEnd="40000">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14:bounceEnd="40000">
                                          <p:cBhvr additive="base">
                                            <p:cTn id="29" dur="5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14:presetBounceEnd="40000">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40000">
                                          <p:cBhvr additive="base">
                                            <p:cTn id="33" dur="5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400" fill="hold"/>
                                            <p:tgtEl>
                                              <p:spTgt spid="37"/>
                                            </p:tgtEl>
                                            <p:attrNameLst>
                                              <p:attrName>ppt_w</p:attrName>
                                            </p:attrNameLst>
                                          </p:cBhvr>
                                          <p:tavLst>
                                            <p:tav tm="0">
                                              <p:val>
                                                <p:fltVal val="0"/>
                                              </p:val>
                                            </p:tav>
                                            <p:tav tm="100000">
                                              <p:val>
                                                <p:strVal val="#ppt_w"/>
                                              </p:val>
                                            </p:tav>
                                          </p:tavLst>
                                        </p:anim>
                                        <p:anim calcmode="lin" valueType="num">
                                          <p:cBhvr>
                                            <p:cTn id="39" dur="400" fill="hold"/>
                                            <p:tgtEl>
                                              <p:spTgt spid="37"/>
                                            </p:tgtEl>
                                            <p:attrNameLst>
                                              <p:attrName>ppt_h</p:attrName>
                                            </p:attrNameLst>
                                          </p:cBhvr>
                                          <p:tavLst>
                                            <p:tav tm="0">
                                              <p:val>
                                                <p:fltVal val="0"/>
                                              </p:val>
                                            </p:tav>
                                            <p:tav tm="100000">
                                              <p:val>
                                                <p:strVal val="#ppt_h"/>
                                              </p:val>
                                            </p:tav>
                                          </p:tavLst>
                                        </p:anim>
                                        <p:anim calcmode="lin" valueType="num">
                                          <p:cBhvr>
                                            <p:cTn id="40" dur="400" fill="hold"/>
                                            <p:tgtEl>
                                              <p:spTgt spid="37"/>
                                            </p:tgtEl>
                                            <p:attrNameLst>
                                              <p:attrName>style.rotation</p:attrName>
                                            </p:attrNameLst>
                                          </p:cBhvr>
                                          <p:tavLst>
                                            <p:tav tm="0">
                                              <p:val>
                                                <p:fltVal val="90"/>
                                              </p:val>
                                            </p:tav>
                                            <p:tav tm="100000">
                                              <p:val>
                                                <p:fltVal val="0"/>
                                              </p:val>
                                            </p:tav>
                                          </p:tavLst>
                                        </p:anim>
                                        <p:animEffect transition="in" filter="fade">
                                          <p:cBhvr>
                                            <p:cTn id="41" dur="400"/>
                                            <p:tgtEl>
                                              <p:spTgt spid="37"/>
                                            </p:tgtEl>
                                          </p:cBhvr>
                                        </p:animEffect>
                                      </p:childTnLst>
                                    </p:cTn>
                                  </p:par>
                                </p:childTnLst>
                              </p:cTn>
                            </p:par>
                            <p:par>
                              <p:cTn id="42" fill="hold">
                                <p:stCondLst>
                                  <p:cond delay="1500"/>
                                </p:stCondLst>
                                <p:childTnLst>
                                  <p:par>
                                    <p:cTn id="43" presetID="22" presetClass="entr" presetSubtype="2"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500"/>
                                            <p:tgtEl>
                                              <p:spTgt spid="4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right)">
                                          <p:cBhvr>
                                            <p:cTn id="48" dur="500"/>
                                            <p:tgtEl>
                                              <p:spTgt spid="41"/>
                                            </p:tgtEl>
                                          </p:cBhvr>
                                        </p:animEffect>
                                      </p:childTnLst>
                                    </p:cTn>
                                  </p:par>
                                </p:childTnLst>
                              </p:cTn>
                            </p:par>
                            <p:par>
                              <p:cTn id="49" fill="hold">
                                <p:stCondLst>
                                  <p:cond delay="2000"/>
                                </p:stCondLst>
                                <p:childTnLst>
                                  <p:par>
                                    <p:cTn id="50" presetID="31"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400" fill="hold"/>
                                            <p:tgtEl>
                                              <p:spTgt spid="38"/>
                                            </p:tgtEl>
                                            <p:attrNameLst>
                                              <p:attrName>ppt_w</p:attrName>
                                            </p:attrNameLst>
                                          </p:cBhvr>
                                          <p:tavLst>
                                            <p:tav tm="0">
                                              <p:val>
                                                <p:fltVal val="0"/>
                                              </p:val>
                                            </p:tav>
                                            <p:tav tm="100000">
                                              <p:val>
                                                <p:strVal val="#ppt_w"/>
                                              </p:val>
                                            </p:tav>
                                          </p:tavLst>
                                        </p:anim>
                                        <p:anim calcmode="lin" valueType="num">
                                          <p:cBhvr>
                                            <p:cTn id="53" dur="400" fill="hold"/>
                                            <p:tgtEl>
                                              <p:spTgt spid="38"/>
                                            </p:tgtEl>
                                            <p:attrNameLst>
                                              <p:attrName>ppt_h</p:attrName>
                                            </p:attrNameLst>
                                          </p:cBhvr>
                                          <p:tavLst>
                                            <p:tav tm="0">
                                              <p:val>
                                                <p:fltVal val="0"/>
                                              </p:val>
                                            </p:tav>
                                            <p:tav tm="100000">
                                              <p:val>
                                                <p:strVal val="#ppt_h"/>
                                              </p:val>
                                            </p:tav>
                                          </p:tavLst>
                                        </p:anim>
                                        <p:anim calcmode="lin" valueType="num">
                                          <p:cBhvr>
                                            <p:cTn id="54" dur="400" fill="hold"/>
                                            <p:tgtEl>
                                              <p:spTgt spid="38"/>
                                            </p:tgtEl>
                                            <p:attrNameLst>
                                              <p:attrName>style.rotation</p:attrName>
                                            </p:attrNameLst>
                                          </p:cBhvr>
                                          <p:tavLst>
                                            <p:tav tm="0">
                                              <p:val>
                                                <p:fltVal val="90"/>
                                              </p:val>
                                            </p:tav>
                                            <p:tav tm="100000">
                                              <p:val>
                                                <p:fltVal val="0"/>
                                              </p:val>
                                            </p:tav>
                                          </p:tavLst>
                                        </p:anim>
                                        <p:animEffect transition="in" filter="fade">
                                          <p:cBhvr>
                                            <p:cTn id="55" dur="400"/>
                                            <p:tgtEl>
                                              <p:spTgt spid="38"/>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right)">
                                          <p:cBhvr>
                                            <p:cTn id="59" dur="500"/>
                                            <p:tgtEl>
                                              <p:spTgt spid="4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500"/>
                                            <p:tgtEl>
                                              <p:spTgt spid="43"/>
                                            </p:tgtEl>
                                          </p:cBhvr>
                                        </p:animEffect>
                                      </p:childTnLst>
                                    </p:cTn>
                                  </p:par>
                                </p:childTnLst>
                              </p:cTn>
                            </p:par>
                            <p:par>
                              <p:cTn id="63" fill="hold">
                                <p:stCondLst>
                                  <p:cond delay="3000"/>
                                </p:stCondLst>
                                <p:childTnLst>
                                  <p:par>
                                    <p:cTn id="64" presetID="31"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400" fill="hold"/>
                                            <p:tgtEl>
                                              <p:spTgt spid="36"/>
                                            </p:tgtEl>
                                            <p:attrNameLst>
                                              <p:attrName>ppt_w</p:attrName>
                                            </p:attrNameLst>
                                          </p:cBhvr>
                                          <p:tavLst>
                                            <p:tav tm="0">
                                              <p:val>
                                                <p:fltVal val="0"/>
                                              </p:val>
                                            </p:tav>
                                            <p:tav tm="100000">
                                              <p:val>
                                                <p:strVal val="#ppt_w"/>
                                              </p:val>
                                            </p:tav>
                                          </p:tavLst>
                                        </p:anim>
                                        <p:anim calcmode="lin" valueType="num">
                                          <p:cBhvr>
                                            <p:cTn id="67" dur="400" fill="hold"/>
                                            <p:tgtEl>
                                              <p:spTgt spid="36"/>
                                            </p:tgtEl>
                                            <p:attrNameLst>
                                              <p:attrName>ppt_h</p:attrName>
                                            </p:attrNameLst>
                                          </p:cBhvr>
                                          <p:tavLst>
                                            <p:tav tm="0">
                                              <p:val>
                                                <p:fltVal val="0"/>
                                              </p:val>
                                            </p:tav>
                                            <p:tav tm="100000">
                                              <p:val>
                                                <p:strVal val="#ppt_h"/>
                                              </p:val>
                                            </p:tav>
                                          </p:tavLst>
                                        </p:anim>
                                        <p:anim calcmode="lin" valueType="num">
                                          <p:cBhvr>
                                            <p:cTn id="68" dur="400" fill="hold"/>
                                            <p:tgtEl>
                                              <p:spTgt spid="36"/>
                                            </p:tgtEl>
                                            <p:attrNameLst>
                                              <p:attrName>style.rotation</p:attrName>
                                            </p:attrNameLst>
                                          </p:cBhvr>
                                          <p:tavLst>
                                            <p:tav tm="0">
                                              <p:val>
                                                <p:fltVal val="90"/>
                                              </p:val>
                                            </p:tav>
                                            <p:tav tm="100000">
                                              <p:val>
                                                <p:fltVal val="0"/>
                                              </p:val>
                                            </p:tav>
                                          </p:tavLst>
                                        </p:anim>
                                        <p:animEffect transition="in" filter="fade">
                                          <p:cBhvr>
                                            <p:cTn id="69" dur="400"/>
                                            <p:tgtEl>
                                              <p:spTgt spid="36"/>
                                            </p:tgtEl>
                                          </p:cBhvr>
                                        </p:animEffect>
                                      </p:childTnLst>
                                    </p:cTn>
                                  </p:par>
                                </p:childTnLst>
                              </p:cTn>
                            </p:par>
                            <p:par>
                              <p:cTn id="70" fill="hold">
                                <p:stCondLst>
                                  <p:cond delay="3500"/>
                                </p:stCondLst>
                                <p:childTnLst>
                                  <p:par>
                                    <p:cTn id="71" presetID="22" presetClass="entr" presetSubtype="2"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right)">
                                          <p:cBhvr>
                                            <p:cTn id="73" dur="500"/>
                                            <p:tgtEl>
                                              <p:spTgt spid="44"/>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right)">
                                          <p:cBhvr>
                                            <p:cTn id="76" dur="500"/>
                                            <p:tgtEl>
                                              <p:spTgt spid="45"/>
                                            </p:tgtEl>
                                          </p:cBhvr>
                                        </p:animEffect>
                                      </p:childTnLst>
                                    </p:cTn>
                                  </p:par>
                                </p:childTnLst>
                              </p:cTn>
                            </p:par>
                            <p:par>
                              <p:cTn id="77" fill="hold">
                                <p:stCondLst>
                                  <p:cond delay="4000"/>
                                </p:stCondLst>
                                <p:childTnLst>
                                  <p:par>
                                    <p:cTn id="78" presetID="31" presetClass="entr" presetSubtype="0" fill="hold" nodeType="after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500" fill="hold"/>
                                            <p:tgtEl>
                                              <p:spTgt spid="52"/>
                                            </p:tgtEl>
                                            <p:attrNameLst>
                                              <p:attrName>ppt_w</p:attrName>
                                            </p:attrNameLst>
                                          </p:cBhvr>
                                          <p:tavLst>
                                            <p:tav tm="0">
                                              <p:val>
                                                <p:fltVal val="0"/>
                                              </p:val>
                                            </p:tav>
                                            <p:tav tm="100000">
                                              <p:val>
                                                <p:strVal val="#ppt_w"/>
                                              </p:val>
                                            </p:tav>
                                          </p:tavLst>
                                        </p:anim>
                                        <p:anim calcmode="lin" valueType="num">
                                          <p:cBhvr>
                                            <p:cTn id="81" dur="500" fill="hold"/>
                                            <p:tgtEl>
                                              <p:spTgt spid="52"/>
                                            </p:tgtEl>
                                            <p:attrNameLst>
                                              <p:attrName>ppt_h</p:attrName>
                                            </p:attrNameLst>
                                          </p:cBhvr>
                                          <p:tavLst>
                                            <p:tav tm="0">
                                              <p:val>
                                                <p:fltVal val="0"/>
                                              </p:val>
                                            </p:tav>
                                            <p:tav tm="100000">
                                              <p:val>
                                                <p:strVal val="#ppt_h"/>
                                              </p:val>
                                            </p:tav>
                                          </p:tavLst>
                                        </p:anim>
                                        <p:anim calcmode="lin" valueType="num">
                                          <p:cBhvr>
                                            <p:cTn id="82" dur="500" fill="hold"/>
                                            <p:tgtEl>
                                              <p:spTgt spid="52"/>
                                            </p:tgtEl>
                                            <p:attrNameLst>
                                              <p:attrName>style.rotation</p:attrName>
                                            </p:attrNameLst>
                                          </p:cBhvr>
                                          <p:tavLst>
                                            <p:tav tm="0">
                                              <p:val>
                                                <p:fltVal val="90"/>
                                              </p:val>
                                            </p:tav>
                                            <p:tav tm="100000">
                                              <p:val>
                                                <p:fltVal val="0"/>
                                              </p:val>
                                            </p:tav>
                                          </p:tavLst>
                                        </p:anim>
                                        <p:animEffect transition="in" filter="fade">
                                          <p:cBhvr>
                                            <p:cTn id="83" dur="500"/>
                                            <p:tgtEl>
                                              <p:spTgt spid="52"/>
                                            </p:tgtEl>
                                          </p:cBhvr>
                                        </p:animEffect>
                                      </p:childTnLst>
                                    </p:cTn>
                                  </p:par>
                                </p:childTnLst>
                              </p:cTn>
                            </p:par>
                            <p:par>
                              <p:cTn id="84" fill="hold">
                                <p:stCondLst>
                                  <p:cond delay="4500"/>
                                </p:stCondLst>
                                <p:childTnLst>
                                  <p:par>
                                    <p:cTn id="85" presetID="22" presetClass="entr" presetSubtype="2"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right)">
                                          <p:cBhvr>
                                            <p:cTn id="87" dur="500"/>
                                            <p:tgtEl>
                                              <p:spTgt spid="4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right)">
                                          <p:cBhvr>
                                            <p:cTn id="90" dur="500"/>
                                            <p:tgtEl>
                                              <p:spTgt spid="47"/>
                                            </p:tgtEl>
                                          </p:cBhvr>
                                        </p:animEffect>
                                      </p:childTnLst>
                                    </p:cTn>
                                  </p:par>
                                </p:childTnLst>
                              </p:cTn>
                            </p:par>
                            <p:par>
                              <p:cTn id="91" fill="hold">
                                <p:stCondLst>
                                  <p:cond delay="5000"/>
                                </p:stCondLst>
                                <p:childTnLst>
                                  <p:par>
                                    <p:cTn id="92" presetID="31" presetClass="entr" presetSubtype="0" fill="hold" nodeType="after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anim calcmode="lin" valueType="num">
                                          <p:cBhvr>
                                            <p:cTn id="96" dur="500" fill="hold"/>
                                            <p:tgtEl>
                                              <p:spTgt spid="56"/>
                                            </p:tgtEl>
                                            <p:attrNameLst>
                                              <p:attrName>style.rotation</p:attrName>
                                            </p:attrNameLst>
                                          </p:cBhvr>
                                          <p:tavLst>
                                            <p:tav tm="0">
                                              <p:val>
                                                <p:fltVal val="90"/>
                                              </p:val>
                                            </p:tav>
                                            <p:tav tm="100000">
                                              <p:val>
                                                <p:fltVal val="0"/>
                                              </p:val>
                                            </p:tav>
                                          </p:tavLst>
                                        </p:anim>
                                        <p:animEffect transition="in" filter="fade">
                                          <p:cBhvr>
                                            <p:cTn id="97" dur="500"/>
                                            <p:tgtEl>
                                              <p:spTgt spid="56"/>
                                            </p:tgtEl>
                                          </p:cBhvr>
                                        </p:animEffect>
                                      </p:childTnLst>
                                    </p:cTn>
                                  </p:par>
                                </p:childTnLst>
                              </p:cTn>
                            </p:par>
                            <p:par>
                              <p:cTn id="98" fill="hold">
                                <p:stCondLst>
                                  <p:cond delay="5500"/>
                                </p:stCondLst>
                                <p:childTnLst>
                                  <p:par>
                                    <p:cTn id="99" presetID="22" presetClass="entr" presetSubtype="2"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right)">
                                          <p:cBhvr>
                                            <p:cTn id="101" dur="500"/>
                                            <p:tgtEl>
                                              <p:spTgt spid="4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wipe(right)">
                                          <p:cBhvr>
                                            <p:cTn id="104" dur="500"/>
                                            <p:tgtEl>
                                              <p:spTgt spid="49"/>
                                            </p:tgtEl>
                                          </p:cBhvr>
                                        </p:animEffect>
                                      </p:childTnLst>
                                    </p:cTn>
                                  </p:par>
                                </p:childTnLst>
                              </p:cTn>
                            </p:par>
                            <p:par>
                              <p:cTn id="105" fill="hold">
                                <p:stCondLst>
                                  <p:cond delay="6000"/>
                                </p:stCondLst>
                                <p:childTnLst>
                                  <p:par>
                                    <p:cTn id="106" presetID="31" presetClass="entr" presetSubtype="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p:cTn id="108" dur="400" fill="hold"/>
                                            <p:tgtEl>
                                              <p:spTgt spid="39"/>
                                            </p:tgtEl>
                                            <p:attrNameLst>
                                              <p:attrName>ppt_w</p:attrName>
                                            </p:attrNameLst>
                                          </p:cBhvr>
                                          <p:tavLst>
                                            <p:tav tm="0">
                                              <p:val>
                                                <p:fltVal val="0"/>
                                              </p:val>
                                            </p:tav>
                                            <p:tav tm="100000">
                                              <p:val>
                                                <p:strVal val="#ppt_w"/>
                                              </p:val>
                                            </p:tav>
                                          </p:tavLst>
                                        </p:anim>
                                        <p:anim calcmode="lin" valueType="num">
                                          <p:cBhvr>
                                            <p:cTn id="109" dur="400" fill="hold"/>
                                            <p:tgtEl>
                                              <p:spTgt spid="39"/>
                                            </p:tgtEl>
                                            <p:attrNameLst>
                                              <p:attrName>ppt_h</p:attrName>
                                            </p:attrNameLst>
                                          </p:cBhvr>
                                          <p:tavLst>
                                            <p:tav tm="0">
                                              <p:val>
                                                <p:fltVal val="0"/>
                                              </p:val>
                                            </p:tav>
                                            <p:tav tm="100000">
                                              <p:val>
                                                <p:strVal val="#ppt_h"/>
                                              </p:val>
                                            </p:tav>
                                          </p:tavLst>
                                        </p:anim>
                                        <p:anim calcmode="lin" valueType="num">
                                          <p:cBhvr>
                                            <p:cTn id="110" dur="400" fill="hold"/>
                                            <p:tgtEl>
                                              <p:spTgt spid="39"/>
                                            </p:tgtEl>
                                            <p:attrNameLst>
                                              <p:attrName>style.rotation</p:attrName>
                                            </p:attrNameLst>
                                          </p:cBhvr>
                                          <p:tavLst>
                                            <p:tav tm="0">
                                              <p:val>
                                                <p:fltVal val="90"/>
                                              </p:val>
                                            </p:tav>
                                            <p:tav tm="100000">
                                              <p:val>
                                                <p:fltVal val="0"/>
                                              </p:val>
                                            </p:tav>
                                          </p:tavLst>
                                        </p:anim>
                                        <p:animEffect transition="in" filter="fade">
                                          <p:cBhvr>
                                            <p:cTn id="111" dur="400"/>
                                            <p:tgtEl>
                                              <p:spTgt spid="39"/>
                                            </p:tgtEl>
                                          </p:cBhvr>
                                        </p:animEffect>
                                      </p:childTnLst>
                                    </p:cTn>
                                  </p:par>
                                </p:childTnLst>
                              </p:cTn>
                            </p:par>
                            <p:par>
                              <p:cTn id="112" fill="hold">
                                <p:stCondLst>
                                  <p:cond delay="6500"/>
                                </p:stCondLst>
                                <p:childTnLst>
                                  <p:par>
                                    <p:cTn id="113" presetID="22" presetClass="entr" presetSubtype="2" fill="hold" grpId="0" nodeType="afterEffect">
                                      <p:stCondLst>
                                        <p:cond delay="0"/>
                                      </p:stCondLst>
                                      <p:childTnLst>
                                        <p:set>
                                          <p:cBhvr>
                                            <p:cTn id="114" dur="1" fill="hold">
                                              <p:stCondLst>
                                                <p:cond delay="0"/>
                                              </p:stCondLst>
                                            </p:cTn>
                                            <p:tgtEl>
                                              <p:spTgt spid="50"/>
                                            </p:tgtEl>
                                            <p:attrNameLst>
                                              <p:attrName>style.visibility</p:attrName>
                                            </p:attrNameLst>
                                          </p:cBhvr>
                                          <p:to>
                                            <p:strVal val="visible"/>
                                          </p:to>
                                        </p:set>
                                        <p:animEffect transition="in" filter="wipe(right)">
                                          <p:cBhvr>
                                            <p:cTn id="115" dur="500"/>
                                            <p:tgtEl>
                                              <p:spTgt spid="5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51"/>
                                            </p:tgtEl>
                                            <p:attrNameLst>
                                              <p:attrName>style.visibility</p:attrName>
                                            </p:attrNameLst>
                                          </p:cBhvr>
                                          <p:to>
                                            <p:strVal val="visible"/>
                                          </p:to>
                                        </p:set>
                                        <p:animEffect transition="in" filter="wipe(right)">
                                          <p:cBhvr>
                                            <p:cTn id="11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0-#ppt_w/2"/>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0-#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0-#ppt_w/2"/>
                                              </p:val>
                                            </p:tav>
                                            <p:tav tm="100000">
                                              <p:val>
                                                <p:strVal val="#ppt_x"/>
                                              </p:val>
                                            </p:tav>
                                          </p:tavLst>
                                        </p:anim>
                                        <p:anim calcmode="lin" valueType="num">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400" fill="hold"/>
                                            <p:tgtEl>
                                              <p:spTgt spid="37"/>
                                            </p:tgtEl>
                                            <p:attrNameLst>
                                              <p:attrName>ppt_w</p:attrName>
                                            </p:attrNameLst>
                                          </p:cBhvr>
                                          <p:tavLst>
                                            <p:tav tm="0">
                                              <p:val>
                                                <p:fltVal val="0"/>
                                              </p:val>
                                            </p:tav>
                                            <p:tav tm="100000">
                                              <p:val>
                                                <p:strVal val="#ppt_w"/>
                                              </p:val>
                                            </p:tav>
                                          </p:tavLst>
                                        </p:anim>
                                        <p:anim calcmode="lin" valueType="num">
                                          <p:cBhvr>
                                            <p:cTn id="39" dur="400" fill="hold"/>
                                            <p:tgtEl>
                                              <p:spTgt spid="37"/>
                                            </p:tgtEl>
                                            <p:attrNameLst>
                                              <p:attrName>ppt_h</p:attrName>
                                            </p:attrNameLst>
                                          </p:cBhvr>
                                          <p:tavLst>
                                            <p:tav tm="0">
                                              <p:val>
                                                <p:fltVal val="0"/>
                                              </p:val>
                                            </p:tav>
                                            <p:tav tm="100000">
                                              <p:val>
                                                <p:strVal val="#ppt_h"/>
                                              </p:val>
                                            </p:tav>
                                          </p:tavLst>
                                        </p:anim>
                                        <p:anim calcmode="lin" valueType="num">
                                          <p:cBhvr>
                                            <p:cTn id="40" dur="400" fill="hold"/>
                                            <p:tgtEl>
                                              <p:spTgt spid="37"/>
                                            </p:tgtEl>
                                            <p:attrNameLst>
                                              <p:attrName>style.rotation</p:attrName>
                                            </p:attrNameLst>
                                          </p:cBhvr>
                                          <p:tavLst>
                                            <p:tav tm="0">
                                              <p:val>
                                                <p:fltVal val="90"/>
                                              </p:val>
                                            </p:tav>
                                            <p:tav tm="100000">
                                              <p:val>
                                                <p:fltVal val="0"/>
                                              </p:val>
                                            </p:tav>
                                          </p:tavLst>
                                        </p:anim>
                                        <p:animEffect transition="in" filter="fade">
                                          <p:cBhvr>
                                            <p:cTn id="41" dur="400"/>
                                            <p:tgtEl>
                                              <p:spTgt spid="37"/>
                                            </p:tgtEl>
                                          </p:cBhvr>
                                        </p:animEffect>
                                      </p:childTnLst>
                                    </p:cTn>
                                  </p:par>
                                </p:childTnLst>
                              </p:cTn>
                            </p:par>
                            <p:par>
                              <p:cTn id="42" fill="hold">
                                <p:stCondLst>
                                  <p:cond delay="1500"/>
                                </p:stCondLst>
                                <p:childTnLst>
                                  <p:par>
                                    <p:cTn id="43" presetID="22" presetClass="entr" presetSubtype="2"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500"/>
                                            <p:tgtEl>
                                              <p:spTgt spid="4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right)">
                                          <p:cBhvr>
                                            <p:cTn id="48" dur="500"/>
                                            <p:tgtEl>
                                              <p:spTgt spid="41"/>
                                            </p:tgtEl>
                                          </p:cBhvr>
                                        </p:animEffect>
                                      </p:childTnLst>
                                    </p:cTn>
                                  </p:par>
                                </p:childTnLst>
                              </p:cTn>
                            </p:par>
                            <p:par>
                              <p:cTn id="49" fill="hold">
                                <p:stCondLst>
                                  <p:cond delay="2000"/>
                                </p:stCondLst>
                                <p:childTnLst>
                                  <p:par>
                                    <p:cTn id="50" presetID="31"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400" fill="hold"/>
                                            <p:tgtEl>
                                              <p:spTgt spid="38"/>
                                            </p:tgtEl>
                                            <p:attrNameLst>
                                              <p:attrName>ppt_w</p:attrName>
                                            </p:attrNameLst>
                                          </p:cBhvr>
                                          <p:tavLst>
                                            <p:tav tm="0">
                                              <p:val>
                                                <p:fltVal val="0"/>
                                              </p:val>
                                            </p:tav>
                                            <p:tav tm="100000">
                                              <p:val>
                                                <p:strVal val="#ppt_w"/>
                                              </p:val>
                                            </p:tav>
                                          </p:tavLst>
                                        </p:anim>
                                        <p:anim calcmode="lin" valueType="num">
                                          <p:cBhvr>
                                            <p:cTn id="53" dur="400" fill="hold"/>
                                            <p:tgtEl>
                                              <p:spTgt spid="38"/>
                                            </p:tgtEl>
                                            <p:attrNameLst>
                                              <p:attrName>ppt_h</p:attrName>
                                            </p:attrNameLst>
                                          </p:cBhvr>
                                          <p:tavLst>
                                            <p:tav tm="0">
                                              <p:val>
                                                <p:fltVal val="0"/>
                                              </p:val>
                                            </p:tav>
                                            <p:tav tm="100000">
                                              <p:val>
                                                <p:strVal val="#ppt_h"/>
                                              </p:val>
                                            </p:tav>
                                          </p:tavLst>
                                        </p:anim>
                                        <p:anim calcmode="lin" valueType="num">
                                          <p:cBhvr>
                                            <p:cTn id="54" dur="400" fill="hold"/>
                                            <p:tgtEl>
                                              <p:spTgt spid="38"/>
                                            </p:tgtEl>
                                            <p:attrNameLst>
                                              <p:attrName>style.rotation</p:attrName>
                                            </p:attrNameLst>
                                          </p:cBhvr>
                                          <p:tavLst>
                                            <p:tav tm="0">
                                              <p:val>
                                                <p:fltVal val="90"/>
                                              </p:val>
                                            </p:tav>
                                            <p:tav tm="100000">
                                              <p:val>
                                                <p:fltVal val="0"/>
                                              </p:val>
                                            </p:tav>
                                          </p:tavLst>
                                        </p:anim>
                                        <p:animEffect transition="in" filter="fade">
                                          <p:cBhvr>
                                            <p:cTn id="55" dur="400"/>
                                            <p:tgtEl>
                                              <p:spTgt spid="38"/>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right)">
                                          <p:cBhvr>
                                            <p:cTn id="59" dur="500"/>
                                            <p:tgtEl>
                                              <p:spTgt spid="4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500"/>
                                            <p:tgtEl>
                                              <p:spTgt spid="43"/>
                                            </p:tgtEl>
                                          </p:cBhvr>
                                        </p:animEffect>
                                      </p:childTnLst>
                                    </p:cTn>
                                  </p:par>
                                </p:childTnLst>
                              </p:cTn>
                            </p:par>
                            <p:par>
                              <p:cTn id="63" fill="hold">
                                <p:stCondLst>
                                  <p:cond delay="3000"/>
                                </p:stCondLst>
                                <p:childTnLst>
                                  <p:par>
                                    <p:cTn id="64" presetID="31"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400" fill="hold"/>
                                            <p:tgtEl>
                                              <p:spTgt spid="36"/>
                                            </p:tgtEl>
                                            <p:attrNameLst>
                                              <p:attrName>ppt_w</p:attrName>
                                            </p:attrNameLst>
                                          </p:cBhvr>
                                          <p:tavLst>
                                            <p:tav tm="0">
                                              <p:val>
                                                <p:fltVal val="0"/>
                                              </p:val>
                                            </p:tav>
                                            <p:tav tm="100000">
                                              <p:val>
                                                <p:strVal val="#ppt_w"/>
                                              </p:val>
                                            </p:tav>
                                          </p:tavLst>
                                        </p:anim>
                                        <p:anim calcmode="lin" valueType="num">
                                          <p:cBhvr>
                                            <p:cTn id="67" dur="400" fill="hold"/>
                                            <p:tgtEl>
                                              <p:spTgt spid="36"/>
                                            </p:tgtEl>
                                            <p:attrNameLst>
                                              <p:attrName>ppt_h</p:attrName>
                                            </p:attrNameLst>
                                          </p:cBhvr>
                                          <p:tavLst>
                                            <p:tav tm="0">
                                              <p:val>
                                                <p:fltVal val="0"/>
                                              </p:val>
                                            </p:tav>
                                            <p:tav tm="100000">
                                              <p:val>
                                                <p:strVal val="#ppt_h"/>
                                              </p:val>
                                            </p:tav>
                                          </p:tavLst>
                                        </p:anim>
                                        <p:anim calcmode="lin" valueType="num">
                                          <p:cBhvr>
                                            <p:cTn id="68" dur="400" fill="hold"/>
                                            <p:tgtEl>
                                              <p:spTgt spid="36"/>
                                            </p:tgtEl>
                                            <p:attrNameLst>
                                              <p:attrName>style.rotation</p:attrName>
                                            </p:attrNameLst>
                                          </p:cBhvr>
                                          <p:tavLst>
                                            <p:tav tm="0">
                                              <p:val>
                                                <p:fltVal val="90"/>
                                              </p:val>
                                            </p:tav>
                                            <p:tav tm="100000">
                                              <p:val>
                                                <p:fltVal val="0"/>
                                              </p:val>
                                            </p:tav>
                                          </p:tavLst>
                                        </p:anim>
                                        <p:animEffect transition="in" filter="fade">
                                          <p:cBhvr>
                                            <p:cTn id="69" dur="400"/>
                                            <p:tgtEl>
                                              <p:spTgt spid="36"/>
                                            </p:tgtEl>
                                          </p:cBhvr>
                                        </p:animEffect>
                                      </p:childTnLst>
                                    </p:cTn>
                                  </p:par>
                                </p:childTnLst>
                              </p:cTn>
                            </p:par>
                            <p:par>
                              <p:cTn id="70" fill="hold">
                                <p:stCondLst>
                                  <p:cond delay="3500"/>
                                </p:stCondLst>
                                <p:childTnLst>
                                  <p:par>
                                    <p:cTn id="71" presetID="22" presetClass="entr" presetSubtype="2"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right)">
                                          <p:cBhvr>
                                            <p:cTn id="73" dur="500"/>
                                            <p:tgtEl>
                                              <p:spTgt spid="44"/>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right)">
                                          <p:cBhvr>
                                            <p:cTn id="76" dur="500"/>
                                            <p:tgtEl>
                                              <p:spTgt spid="45"/>
                                            </p:tgtEl>
                                          </p:cBhvr>
                                        </p:animEffect>
                                      </p:childTnLst>
                                    </p:cTn>
                                  </p:par>
                                </p:childTnLst>
                              </p:cTn>
                            </p:par>
                            <p:par>
                              <p:cTn id="77" fill="hold">
                                <p:stCondLst>
                                  <p:cond delay="4000"/>
                                </p:stCondLst>
                                <p:childTnLst>
                                  <p:par>
                                    <p:cTn id="78" presetID="31" presetClass="entr" presetSubtype="0" fill="hold" nodeType="after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500" fill="hold"/>
                                            <p:tgtEl>
                                              <p:spTgt spid="52"/>
                                            </p:tgtEl>
                                            <p:attrNameLst>
                                              <p:attrName>ppt_w</p:attrName>
                                            </p:attrNameLst>
                                          </p:cBhvr>
                                          <p:tavLst>
                                            <p:tav tm="0">
                                              <p:val>
                                                <p:fltVal val="0"/>
                                              </p:val>
                                            </p:tav>
                                            <p:tav tm="100000">
                                              <p:val>
                                                <p:strVal val="#ppt_w"/>
                                              </p:val>
                                            </p:tav>
                                          </p:tavLst>
                                        </p:anim>
                                        <p:anim calcmode="lin" valueType="num">
                                          <p:cBhvr>
                                            <p:cTn id="81" dur="500" fill="hold"/>
                                            <p:tgtEl>
                                              <p:spTgt spid="52"/>
                                            </p:tgtEl>
                                            <p:attrNameLst>
                                              <p:attrName>ppt_h</p:attrName>
                                            </p:attrNameLst>
                                          </p:cBhvr>
                                          <p:tavLst>
                                            <p:tav tm="0">
                                              <p:val>
                                                <p:fltVal val="0"/>
                                              </p:val>
                                            </p:tav>
                                            <p:tav tm="100000">
                                              <p:val>
                                                <p:strVal val="#ppt_h"/>
                                              </p:val>
                                            </p:tav>
                                          </p:tavLst>
                                        </p:anim>
                                        <p:anim calcmode="lin" valueType="num">
                                          <p:cBhvr>
                                            <p:cTn id="82" dur="500" fill="hold"/>
                                            <p:tgtEl>
                                              <p:spTgt spid="52"/>
                                            </p:tgtEl>
                                            <p:attrNameLst>
                                              <p:attrName>style.rotation</p:attrName>
                                            </p:attrNameLst>
                                          </p:cBhvr>
                                          <p:tavLst>
                                            <p:tav tm="0">
                                              <p:val>
                                                <p:fltVal val="90"/>
                                              </p:val>
                                            </p:tav>
                                            <p:tav tm="100000">
                                              <p:val>
                                                <p:fltVal val="0"/>
                                              </p:val>
                                            </p:tav>
                                          </p:tavLst>
                                        </p:anim>
                                        <p:animEffect transition="in" filter="fade">
                                          <p:cBhvr>
                                            <p:cTn id="83" dur="500"/>
                                            <p:tgtEl>
                                              <p:spTgt spid="52"/>
                                            </p:tgtEl>
                                          </p:cBhvr>
                                        </p:animEffect>
                                      </p:childTnLst>
                                    </p:cTn>
                                  </p:par>
                                </p:childTnLst>
                              </p:cTn>
                            </p:par>
                            <p:par>
                              <p:cTn id="84" fill="hold">
                                <p:stCondLst>
                                  <p:cond delay="4500"/>
                                </p:stCondLst>
                                <p:childTnLst>
                                  <p:par>
                                    <p:cTn id="85" presetID="22" presetClass="entr" presetSubtype="2"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right)">
                                          <p:cBhvr>
                                            <p:cTn id="87" dur="500"/>
                                            <p:tgtEl>
                                              <p:spTgt spid="4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right)">
                                          <p:cBhvr>
                                            <p:cTn id="90" dur="500"/>
                                            <p:tgtEl>
                                              <p:spTgt spid="47"/>
                                            </p:tgtEl>
                                          </p:cBhvr>
                                        </p:animEffect>
                                      </p:childTnLst>
                                    </p:cTn>
                                  </p:par>
                                </p:childTnLst>
                              </p:cTn>
                            </p:par>
                            <p:par>
                              <p:cTn id="91" fill="hold">
                                <p:stCondLst>
                                  <p:cond delay="5000"/>
                                </p:stCondLst>
                                <p:childTnLst>
                                  <p:par>
                                    <p:cTn id="92" presetID="31" presetClass="entr" presetSubtype="0" fill="hold" nodeType="after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anim calcmode="lin" valueType="num">
                                          <p:cBhvr>
                                            <p:cTn id="96" dur="500" fill="hold"/>
                                            <p:tgtEl>
                                              <p:spTgt spid="56"/>
                                            </p:tgtEl>
                                            <p:attrNameLst>
                                              <p:attrName>style.rotation</p:attrName>
                                            </p:attrNameLst>
                                          </p:cBhvr>
                                          <p:tavLst>
                                            <p:tav tm="0">
                                              <p:val>
                                                <p:fltVal val="90"/>
                                              </p:val>
                                            </p:tav>
                                            <p:tav tm="100000">
                                              <p:val>
                                                <p:fltVal val="0"/>
                                              </p:val>
                                            </p:tav>
                                          </p:tavLst>
                                        </p:anim>
                                        <p:animEffect transition="in" filter="fade">
                                          <p:cBhvr>
                                            <p:cTn id="97" dur="500"/>
                                            <p:tgtEl>
                                              <p:spTgt spid="56"/>
                                            </p:tgtEl>
                                          </p:cBhvr>
                                        </p:animEffect>
                                      </p:childTnLst>
                                    </p:cTn>
                                  </p:par>
                                </p:childTnLst>
                              </p:cTn>
                            </p:par>
                            <p:par>
                              <p:cTn id="98" fill="hold">
                                <p:stCondLst>
                                  <p:cond delay="5500"/>
                                </p:stCondLst>
                                <p:childTnLst>
                                  <p:par>
                                    <p:cTn id="99" presetID="22" presetClass="entr" presetSubtype="2"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right)">
                                          <p:cBhvr>
                                            <p:cTn id="101" dur="500"/>
                                            <p:tgtEl>
                                              <p:spTgt spid="4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wipe(right)">
                                          <p:cBhvr>
                                            <p:cTn id="104" dur="500"/>
                                            <p:tgtEl>
                                              <p:spTgt spid="49"/>
                                            </p:tgtEl>
                                          </p:cBhvr>
                                        </p:animEffect>
                                      </p:childTnLst>
                                    </p:cTn>
                                  </p:par>
                                </p:childTnLst>
                              </p:cTn>
                            </p:par>
                            <p:par>
                              <p:cTn id="105" fill="hold">
                                <p:stCondLst>
                                  <p:cond delay="6000"/>
                                </p:stCondLst>
                                <p:childTnLst>
                                  <p:par>
                                    <p:cTn id="106" presetID="31" presetClass="entr" presetSubtype="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p:cTn id="108" dur="400" fill="hold"/>
                                            <p:tgtEl>
                                              <p:spTgt spid="39"/>
                                            </p:tgtEl>
                                            <p:attrNameLst>
                                              <p:attrName>ppt_w</p:attrName>
                                            </p:attrNameLst>
                                          </p:cBhvr>
                                          <p:tavLst>
                                            <p:tav tm="0">
                                              <p:val>
                                                <p:fltVal val="0"/>
                                              </p:val>
                                            </p:tav>
                                            <p:tav tm="100000">
                                              <p:val>
                                                <p:strVal val="#ppt_w"/>
                                              </p:val>
                                            </p:tav>
                                          </p:tavLst>
                                        </p:anim>
                                        <p:anim calcmode="lin" valueType="num">
                                          <p:cBhvr>
                                            <p:cTn id="109" dur="400" fill="hold"/>
                                            <p:tgtEl>
                                              <p:spTgt spid="39"/>
                                            </p:tgtEl>
                                            <p:attrNameLst>
                                              <p:attrName>ppt_h</p:attrName>
                                            </p:attrNameLst>
                                          </p:cBhvr>
                                          <p:tavLst>
                                            <p:tav tm="0">
                                              <p:val>
                                                <p:fltVal val="0"/>
                                              </p:val>
                                            </p:tav>
                                            <p:tav tm="100000">
                                              <p:val>
                                                <p:strVal val="#ppt_h"/>
                                              </p:val>
                                            </p:tav>
                                          </p:tavLst>
                                        </p:anim>
                                        <p:anim calcmode="lin" valueType="num">
                                          <p:cBhvr>
                                            <p:cTn id="110" dur="400" fill="hold"/>
                                            <p:tgtEl>
                                              <p:spTgt spid="39"/>
                                            </p:tgtEl>
                                            <p:attrNameLst>
                                              <p:attrName>style.rotation</p:attrName>
                                            </p:attrNameLst>
                                          </p:cBhvr>
                                          <p:tavLst>
                                            <p:tav tm="0">
                                              <p:val>
                                                <p:fltVal val="90"/>
                                              </p:val>
                                            </p:tav>
                                            <p:tav tm="100000">
                                              <p:val>
                                                <p:fltVal val="0"/>
                                              </p:val>
                                            </p:tav>
                                          </p:tavLst>
                                        </p:anim>
                                        <p:animEffect transition="in" filter="fade">
                                          <p:cBhvr>
                                            <p:cTn id="111" dur="400"/>
                                            <p:tgtEl>
                                              <p:spTgt spid="39"/>
                                            </p:tgtEl>
                                          </p:cBhvr>
                                        </p:animEffect>
                                      </p:childTnLst>
                                    </p:cTn>
                                  </p:par>
                                </p:childTnLst>
                              </p:cTn>
                            </p:par>
                            <p:par>
                              <p:cTn id="112" fill="hold">
                                <p:stCondLst>
                                  <p:cond delay="6500"/>
                                </p:stCondLst>
                                <p:childTnLst>
                                  <p:par>
                                    <p:cTn id="113" presetID="22" presetClass="entr" presetSubtype="2" fill="hold" grpId="0" nodeType="afterEffect">
                                      <p:stCondLst>
                                        <p:cond delay="0"/>
                                      </p:stCondLst>
                                      <p:childTnLst>
                                        <p:set>
                                          <p:cBhvr>
                                            <p:cTn id="114" dur="1" fill="hold">
                                              <p:stCondLst>
                                                <p:cond delay="0"/>
                                              </p:stCondLst>
                                            </p:cTn>
                                            <p:tgtEl>
                                              <p:spTgt spid="50"/>
                                            </p:tgtEl>
                                            <p:attrNameLst>
                                              <p:attrName>style.visibility</p:attrName>
                                            </p:attrNameLst>
                                          </p:cBhvr>
                                          <p:to>
                                            <p:strVal val="visible"/>
                                          </p:to>
                                        </p:set>
                                        <p:animEffect transition="in" filter="wipe(right)">
                                          <p:cBhvr>
                                            <p:cTn id="115" dur="500"/>
                                            <p:tgtEl>
                                              <p:spTgt spid="5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51"/>
                                            </p:tgtEl>
                                            <p:attrNameLst>
                                              <p:attrName>style.visibility</p:attrName>
                                            </p:attrNameLst>
                                          </p:cBhvr>
                                          <p:to>
                                            <p:strVal val="visible"/>
                                          </p:to>
                                        </p:set>
                                        <p:animEffect transition="in" filter="wipe(right)">
                                          <p:cBhvr>
                                            <p:cTn id="11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8"/>
          <p:cNvSpPr>
            <a:spLocks noChangeArrowheads="1"/>
          </p:cNvSpPr>
          <p:nvPr/>
        </p:nvSpPr>
        <p:spPr bwMode="auto">
          <a:xfrm>
            <a:off x="1535949" y="4460719"/>
            <a:ext cx="9376102"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80" tIns="60940" rIns="121880" bIns="60940" anchor="ctr"/>
          <a:lstStyle/>
          <a:p>
            <a:pPr defTabSz="1218565">
              <a:defRPr/>
            </a:pPr>
            <a:endParaRPr lang="zh-CN" altLang="en-US" sz="2400" kern="0">
              <a:solidFill>
                <a:sysClr val="windowText" lastClr="000000"/>
              </a:solidFill>
              <a:cs typeface="+mn-ea"/>
              <a:sym typeface="+mn-lt"/>
            </a:endParaRPr>
          </a:p>
        </p:txBody>
      </p:sp>
      <p:grpSp>
        <p:nvGrpSpPr>
          <p:cNvPr id="32" name="Group 5"/>
          <p:cNvGrpSpPr/>
          <p:nvPr/>
        </p:nvGrpSpPr>
        <p:grpSpPr bwMode="auto">
          <a:xfrm>
            <a:off x="5076058" y="2270645"/>
            <a:ext cx="2304349" cy="2304338"/>
            <a:chOff x="0" y="0"/>
            <a:chExt cx="1728192" cy="1728192"/>
          </a:xfrm>
          <a:solidFill>
            <a:schemeClr val="tx2"/>
          </a:solidFill>
        </p:grpSpPr>
        <p:sp>
          <p:nvSpPr>
            <p:cNvPr id="33" name="五角星 68"/>
            <p:cNvSpPr>
              <a:spLocks noChangeArrowheads="1"/>
            </p:cNvSpPr>
            <p:nvPr/>
          </p:nvSpPr>
          <p:spPr bwMode="auto">
            <a:xfrm>
              <a:off x="0" y="0"/>
              <a:ext cx="1728192" cy="1728192"/>
            </a:xfrm>
            <a:prstGeom prst="star5">
              <a:avLst/>
            </a:prstGeom>
            <a:gradFill>
              <a:gsLst>
                <a:gs pos="0">
                  <a:schemeClr val="tx2"/>
                </a:gs>
                <a:gs pos="100000">
                  <a:schemeClr val="tx2">
                    <a:lumMod val="50000"/>
                  </a:schemeClr>
                </a:gs>
              </a:gsLst>
              <a:lin ang="16200000" scaled="1"/>
            </a:gradFill>
            <a:ln>
              <a:noFill/>
            </a:ln>
          </p:spPr>
          <p:txBody>
            <a:bodyPr anchor="ctr"/>
            <a:lstStyle/>
            <a:p>
              <a:pPr algn="ctr" defTabSz="1218565">
                <a:defRPr/>
              </a:pPr>
              <a:endParaRPr lang="zh-CN" altLang="zh-CN" sz="2400" kern="0">
                <a:solidFill>
                  <a:srgbClr val="FFFFFF"/>
                </a:solidFill>
                <a:cs typeface="+mn-ea"/>
                <a:sym typeface="+mn-lt"/>
              </a:endParaRPr>
            </a:p>
          </p:txBody>
        </p:sp>
        <p:sp>
          <p:nvSpPr>
            <p:cNvPr id="34"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tx2"/>
                </a:gs>
                <a:gs pos="100000">
                  <a:schemeClr val="tx2">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sym typeface="+mn-lt"/>
              </a:endParaRPr>
            </a:p>
          </p:txBody>
        </p:sp>
        <p:sp>
          <p:nvSpPr>
            <p:cNvPr id="35" name="TextBox 70"/>
            <p:cNvSpPr>
              <a:spLocks noChangeArrowheads="1"/>
            </p:cNvSpPr>
            <p:nvPr/>
          </p:nvSpPr>
          <p:spPr bwMode="auto">
            <a:xfrm>
              <a:off x="628343" y="479375"/>
              <a:ext cx="471504" cy="7501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5900" kern="0" dirty="0">
                  <a:solidFill>
                    <a:srgbClr val="FFFFFF"/>
                  </a:solidFill>
                  <a:cs typeface="+mn-ea"/>
                  <a:sym typeface="+mn-lt"/>
                </a:rPr>
                <a:t>1</a:t>
              </a:r>
              <a:endParaRPr lang="zh-CN" altLang="en-US" sz="5900" kern="0" dirty="0">
                <a:solidFill>
                  <a:srgbClr val="FFFFFF"/>
                </a:solidFill>
                <a:cs typeface="+mn-ea"/>
                <a:sym typeface="+mn-lt"/>
              </a:endParaRPr>
            </a:p>
          </p:txBody>
        </p:sp>
      </p:grpSp>
      <p:grpSp>
        <p:nvGrpSpPr>
          <p:cNvPr id="36" name="Group 9"/>
          <p:cNvGrpSpPr/>
          <p:nvPr/>
        </p:nvGrpSpPr>
        <p:grpSpPr bwMode="auto">
          <a:xfrm rot="-480000">
            <a:off x="3283784" y="2886403"/>
            <a:ext cx="1864218" cy="1862092"/>
            <a:chOff x="0" y="0"/>
            <a:chExt cx="1728192" cy="1728192"/>
          </a:xfrm>
          <a:gradFill>
            <a:gsLst>
              <a:gs pos="0">
                <a:schemeClr val="accent1"/>
              </a:gs>
              <a:gs pos="100000">
                <a:schemeClr val="accent1">
                  <a:lumMod val="50000"/>
                </a:schemeClr>
              </a:gs>
            </a:gsLst>
            <a:lin ang="16200000" scaled="1"/>
          </a:gradFill>
        </p:grpSpPr>
        <p:sp>
          <p:nvSpPr>
            <p:cNvPr id="37" name="五角星 72"/>
            <p:cNvSpPr>
              <a:spLocks noChangeArrowheads="1"/>
            </p:cNvSpPr>
            <p:nvPr/>
          </p:nvSpPr>
          <p:spPr bwMode="auto">
            <a:xfrm>
              <a:off x="0" y="0"/>
              <a:ext cx="1728192" cy="1728192"/>
            </a:xfrm>
            <a:prstGeom prst="star5">
              <a:avLst/>
            </a:prstGeom>
            <a:grpFill/>
            <a:ln>
              <a:noFill/>
            </a:ln>
          </p:spPr>
          <p:txBody>
            <a:bodyPr anchor="ctr"/>
            <a:lstStyle/>
            <a:p>
              <a:pPr algn="ctr" defTabSz="1218565">
                <a:defRPr/>
              </a:pPr>
              <a:endParaRPr lang="zh-CN" altLang="zh-CN" sz="2400" kern="0">
                <a:solidFill>
                  <a:srgbClr val="FFFFFF"/>
                </a:solidFill>
                <a:cs typeface="+mn-ea"/>
                <a:sym typeface="+mn-lt"/>
              </a:endParaRPr>
            </a:p>
          </p:txBody>
        </p:sp>
        <p:sp>
          <p:nvSpPr>
            <p:cNvPr id="3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accent1"/>
                </a:gs>
                <a:gs pos="100000">
                  <a:schemeClr val="accent1">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sym typeface="+mn-lt"/>
              </a:endParaRPr>
            </a:p>
          </p:txBody>
        </p:sp>
        <p:sp>
          <p:nvSpPr>
            <p:cNvPr id="39" name="TextBox 74"/>
            <p:cNvSpPr>
              <a:spLocks noChangeArrowheads="1"/>
            </p:cNvSpPr>
            <p:nvPr/>
          </p:nvSpPr>
          <p:spPr bwMode="auto">
            <a:xfrm>
              <a:off x="611321" y="493226"/>
              <a:ext cx="505549" cy="77124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800" kern="0" dirty="0">
                  <a:solidFill>
                    <a:srgbClr val="FFFFFF"/>
                  </a:solidFill>
                  <a:cs typeface="+mn-ea"/>
                  <a:sym typeface="+mn-lt"/>
                </a:rPr>
                <a:t>2</a:t>
              </a:r>
              <a:endParaRPr lang="zh-CN" altLang="en-US" sz="4800" kern="0" dirty="0">
                <a:solidFill>
                  <a:srgbClr val="FFFFFF"/>
                </a:solidFill>
                <a:cs typeface="+mn-ea"/>
                <a:sym typeface="+mn-lt"/>
              </a:endParaRPr>
            </a:p>
          </p:txBody>
        </p:sp>
      </p:grpSp>
      <p:grpSp>
        <p:nvGrpSpPr>
          <p:cNvPr id="40" name="Group 13"/>
          <p:cNvGrpSpPr/>
          <p:nvPr/>
        </p:nvGrpSpPr>
        <p:grpSpPr bwMode="auto">
          <a:xfrm rot="-981927">
            <a:off x="1732741" y="3423871"/>
            <a:ext cx="1622989" cy="1625098"/>
            <a:chOff x="0" y="0"/>
            <a:chExt cx="1728192" cy="1728192"/>
          </a:xfrm>
          <a:solidFill>
            <a:schemeClr val="tx2"/>
          </a:solidFill>
        </p:grpSpPr>
        <p:sp>
          <p:nvSpPr>
            <p:cNvPr id="41" name="五角星 76"/>
            <p:cNvSpPr>
              <a:spLocks noChangeArrowheads="1"/>
            </p:cNvSpPr>
            <p:nvPr/>
          </p:nvSpPr>
          <p:spPr bwMode="auto">
            <a:xfrm>
              <a:off x="0" y="0"/>
              <a:ext cx="1728192" cy="1728192"/>
            </a:xfrm>
            <a:prstGeom prst="star5">
              <a:avLst/>
            </a:prstGeom>
            <a:gradFill>
              <a:gsLst>
                <a:gs pos="0">
                  <a:schemeClr val="tx2"/>
                </a:gs>
                <a:gs pos="100000">
                  <a:schemeClr val="tx2">
                    <a:lumMod val="50000"/>
                  </a:schemeClr>
                </a:gs>
              </a:gsLst>
              <a:lin ang="16200000" scaled="1"/>
            </a:gradFill>
            <a:ln>
              <a:noFill/>
            </a:ln>
          </p:spPr>
          <p:txBody>
            <a:bodyPr anchor="ctr"/>
            <a:lstStyle/>
            <a:p>
              <a:pPr algn="ctr" defTabSz="1218565">
                <a:defRPr/>
              </a:pPr>
              <a:endParaRPr lang="zh-CN" altLang="zh-CN" sz="2400" kern="0">
                <a:solidFill>
                  <a:srgbClr val="FFFFFF"/>
                </a:solidFill>
                <a:cs typeface="+mn-ea"/>
                <a:sym typeface="+mn-lt"/>
              </a:endParaRPr>
            </a:p>
          </p:txBody>
        </p:sp>
        <p:sp>
          <p:nvSpPr>
            <p:cNvPr id="4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tx2"/>
                </a:gs>
                <a:gs pos="100000">
                  <a:schemeClr val="tx2">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sym typeface="+mn-lt"/>
              </a:endParaRPr>
            </a:p>
          </p:txBody>
        </p:sp>
        <p:sp>
          <p:nvSpPr>
            <p:cNvPr id="43" name="TextBox 78"/>
            <p:cNvSpPr>
              <a:spLocks noChangeArrowheads="1"/>
            </p:cNvSpPr>
            <p:nvPr/>
          </p:nvSpPr>
          <p:spPr bwMode="auto">
            <a:xfrm>
              <a:off x="605327" y="509521"/>
              <a:ext cx="517535" cy="7527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000" kern="0" dirty="0">
                  <a:solidFill>
                    <a:srgbClr val="FFFFFF"/>
                  </a:solidFill>
                  <a:cs typeface="+mn-ea"/>
                  <a:sym typeface="+mn-lt"/>
                </a:rPr>
                <a:t>4</a:t>
              </a:r>
              <a:endParaRPr lang="zh-CN" altLang="en-US" sz="4000" kern="0" dirty="0">
                <a:solidFill>
                  <a:srgbClr val="FFFFFF"/>
                </a:solidFill>
                <a:cs typeface="+mn-ea"/>
                <a:sym typeface="+mn-lt"/>
              </a:endParaRPr>
            </a:p>
          </p:txBody>
        </p:sp>
      </p:grpSp>
      <p:grpSp>
        <p:nvGrpSpPr>
          <p:cNvPr id="44" name="Group 17"/>
          <p:cNvGrpSpPr/>
          <p:nvPr/>
        </p:nvGrpSpPr>
        <p:grpSpPr bwMode="auto">
          <a:xfrm rot="480000">
            <a:off x="7306346" y="2831387"/>
            <a:ext cx="1864216" cy="1864208"/>
            <a:chOff x="0" y="0"/>
            <a:chExt cx="1728192" cy="1728192"/>
          </a:xfrm>
          <a:gradFill>
            <a:gsLst>
              <a:gs pos="0">
                <a:schemeClr val="accent1"/>
              </a:gs>
              <a:gs pos="100000">
                <a:schemeClr val="accent1">
                  <a:lumMod val="50000"/>
                </a:schemeClr>
              </a:gs>
            </a:gsLst>
            <a:lin ang="16200000" scaled="1"/>
          </a:gradFill>
        </p:grpSpPr>
        <p:sp>
          <p:nvSpPr>
            <p:cNvPr id="45" name="五角星 80"/>
            <p:cNvSpPr>
              <a:spLocks noChangeArrowheads="1"/>
            </p:cNvSpPr>
            <p:nvPr/>
          </p:nvSpPr>
          <p:spPr bwMode="auto">
            <a:xfrm>
              <a:off x="0" y="0"/>
              <a:ext cx="1728192" cy="1728192"/>
            </a:xfrm>
            <a:prstGeom prst="star5">
              <a:avLst/>
            </a:prstGeom>
            <a:grpFill/>
            <a:ln>
              <a:noFill/>
            </a:ln>
          </p:spPr>
          <p:txBody>
            <a:bodyPr anchor="ctr"/>
            <a:lstStyle/>
            <a:p>
              <a:pPr algn="ctr" defTabSz="1218565">
                <a:defRPr/>
              </a:pPr>
              <a:endParaRPr lang="zh-CN" altLang="zh-CN" sz="2400" kern="0">
                <a:solidFill>
                  <a:srgbClr val="FFFFFF"/>
                </a:solidFill>
                <a:cs typeface="+mn-ea"/>
                <a:sym typeface="+mn-lt"/>
              </a:endParaRPr>
            </a:p>
          </p:txBody>
        </p:sp>
        <p:sp>
          <p:nvSpPr>
            <p:cNvPr id="4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accent1"/>
                </a:gs>
                <a:gs pos="100000">
                  <a:schemeClr val="accent1">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sym typeface="+mn-lt"/>
              </a:endParaRPr>
            </a:p>
          </p:txBody>
        </p:sp>
        <p:sp>
          <p:nvSpPr>
            <p:cNvPr id="47" name="TextBox 82"/>
            <p:cNvSpPr>
              <a:spLocks noChangeArrowheads="1"/>
            </p:cNvSpPr>
            <p:nvPr/>
          </p:nvSpPr>
          <p:spPr bwMode="auto">
            <a:xfrm>
              <a:off x="611321" y="493663"/>
              <a:ext cx="505550" cy="7703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800" kern="0" dirty="0">
                  <a:solidFill>
                    <a:srgbClr val="FFFFFF"/>
                  </a:solidFill>
                  <a:cs typeface="+mn-ea"/>
                  <a:sym typeface="+mn-lt"/>
                </a:rPr>
                <a:t>3</a:t>
              </a:r>
              <a:endParaRPr lang="zh-CN" altLang="en-US" sz="4800" kern="0" dirty="0">
                <a:solidFill>
                  <a:srgbClr val="FFFFFF"/>
                </a:solidFill>
                <a:cs typeface="+mn-ea"/>
                <a:sym typeface="+mn-lt"/>
              </a:endParaRPr>
            </a:p>
          </p:txBody>
        </p:sp>
      </p:grpSp>
      <p:grpSp>
        <p:nvGrpSpPr>
          <p:cNvPr id="48" name="Group 21"/>
          <p:cNvGrpSpPr/>
          <p:nvPr/>
        </p:nvGrpSpPr>
        <p:grpSpPr bwMode="auto">
          <a:xfrm rot="967929">
            <a:off x="9098619" y="3423871"/>
            <a:ext cx="1622991" cy="1625098"/>
            <a:chOff x="0" y="0"/>
            <a:chExt cx="1728192" cy="1728192"/>
          </a:xfrm>
          <a:solidFill>
            <a:schemeClr val="tx2"/>
          </a:solidFill>
        </p:grpSpPr>
        <p:sp>
          <p:nvSpPr>
            <p:cNvPr id="49" name="五角星 84"/>
            <p:cNvSpPr>
              <a:spLocks noChangeArrowheads="1"/>
            </p:cNvSpPr>
            <p:nvPr/>
          </p:nvSpPr>
          <p:spPr bwMode="auto">
            <a:xfrm>
              <a:off x="0" y="0"/>
              <a:ext cx="1728192" cy="1728192"/>
            </a:xfrm>
            <a:prstGeom prst="star5">
              <a:avLst/>
            </a:prstGeom>
            <a:gradFill>
              <a:gsLst>
                <a:gs pos="0">
                  <a:schemeClr val="tx2"/>
                </a:gs>
                <a:gs pos="100000">
                  <a:schemeClr val="tx2">
                    <a:lumMod val="50000"/>
                  </a:schemeClr>
                </a:gs>
              </a:gsLst>
              <a:lin ang="16200000" scaled="1"/>
            </a:gradFill>
            <a:ln>
              <a:noFill/>
            </a:ln>
          </p:spPr>
          <p:txBody>
            <a:bodyPr anchor="ctr"/>
            <a:lstStyle/>
            <a:p>
              <a:pPr algn="ctr" defTabSz="1218565">
                <a:defRPr/>
              </a:pPr>
              <a:endParaRPr lang="zh-CN" altLang="zh-CN" sz="2400" kern="0">
                <a:solidFill>
                  <a:srgbClr val="FFFFFF"/>
                </a:solidFill>
                <a:cs typeface="+mn-ea"/>
                <a:sym typeface="+mn-lt"/>
              </a:endParaRPr>
            </a:p>
          </p:txBody>
        </p:sp>
        <p:sp>
          <p:nvSpPr>
            <p:cNvPr id="50"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gradFill>
              <a:gsLst>
                <a:gs pos="0">
                  <a:schemeClr val="tx2"/>
                </a:gs>
                <a:gs pos="100000">
                  <a:schemeClr val="tx2">
                    <a:lumMod val="50000"/>
                  </a:schemeClr>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2400" kern="0">
                <a:solidFill>
                  <a:sysClr val="windowText" lastClr="000000"/>
                </a:solidFill>
                <a:cs typeface="+mn-ea"/>
                <a:sym typeface="+mn-lt"/>
              </a:endParaRPr>
            </a:p>
          </p:txBody>
        </p:sp>
        <p:sp>
          <p:nvSpPr>
            <p:cNvPr id="51" name="TextBox 86"/>
            <p:cNvSpPr>
              <a:spLocks noChangeArrowheads="1"/>
            </p:cNvSpPr>
            <p:nvPr/>
          </p:nvSpPr>
          <p:spPr bwMode="auto">
            <a:xfrm>
              <a:off x="605328" y="509521"/>
              <a:ext cx="517534" cy="7527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defRPr/>
              </a:pPr>
              <a:r>
                <a:rPr lang="en-US" altLang="zh-CN" sz="4000" kern="0" dirty="0">
                  <a:solidFill>
                    <a:srgbClr val="FFFFFF"/>
                  </a:solidFill>
                  <a:cs typeface="+mn-ea"/>
                  <a:sym typeface="+mn-lt"/>
                </a:rPr>
                <a:t>5</a:t>
              </a:r>
              <a:endParaRPr lang="zh-CN" altLang="en-US" sz="4000" kern="0" dirty="0">
                <a:solidFill>
                  <a:srgbClr val="FFFFFF"/>
                </a:solidFill>
                <a:cs typeface="+mn-ea"/>
                <a:sym typeface="+mn-lt"/>
              </a:endParaRPr>
            </a:p>
          </p:txBody>
        </p:sp>
      </p:grpSp>
      <p:grpSp>
        <p:nvGrpSpPr>
          <p:cNvPr id="52" name="Group 42"/>
          <p:cNvGrpSpPr/>
          <p:nvPr/>
        </p:nvGrpSpPr>
        <p:grpSpPr bwMode="auto">
          <a:xfrm>
            <a:off x="3118734" y="5533537"/>
            <a:ext cx="6432712" cy="680294"/>
            <a:chOff x="0" y="0"/>
            <a:chExt cx="4826746" cy="510348"/>
          </a:xfrm>
        </p:grpSpPr>
        <p:sp>
          <p:nvSpPr>
            <p:cNvPr id="53" name="矩形 154"/>
            <p:cNvSpPr>
              <a:spLocks noChangeArrowheads="1"/>
            </p:cNvSpPr>
            <p:nvPr/>
          </p:nvSpPr>
          <p:spPr bwMode="auto">
            <a:xfrm>
              <a:off x="580278" y="0"/>
              <a:ext cx="3666189" cy="28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1900" kern="0" dirty="0">
                  <a:solidFill>
                    <a:schemeClr val="tx1">
                      <a:lumMod val="50000"/>
                      <a:lumOff val="50000"/>
                    </a:schemeClr>
                  </a:solidFill>
                  <a:cs typeface="+mn-ea"/>
                  <a:sym typeface="+mn-lt"/>
                </a:rPr>
                <a:t>文字标题内容</a:t>
              </a:r>
              <a:endParaRPr lang="zh-CN" altLang="en-US" sz="1900" kern="0" dirty="0">
                <a:solidFill>
                  <a:schemeClr val="tx1">
                    <a:lumMod val="50000"/>
                    <a:lumOff val="50000"/>
                  </a:schemeClr>
                </a:solidFill>
                <a:cs typeface="+mn-ea"/>
                <a:sym typeface="+mn-lt"/>
              </a:endParaRPr>
            </a:p>
          </p:txBody>
        </p:sp>
        <p:sp>
          <p:nvSpPr>
            <p:cNvPr id="54" name="矩形 155"/>
            <p:cNvSpPr>
              <a:spLocks noChangeArrowheads="1"/>
            </p:cNvSpPr>
            <p:nvPr/>
          </p:nvSpPr>
          <p:spPr bwMode="auto">
            <a:xfrm>
              <a:off x="0" y="256369"/>
              <a:ext cx="4826746" cy="25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1600" kern="0" dirty="0">
                  <a:solidFill>
                    <a:schemeClr val="tx1">
                      <a:lumMod val="50000"/>
                      <a:lumOff val="50000"/>
                    </a:schemeClr>
                  </a:solidFill>
                  <a:cs typeface="+mn-ea"/>
                  <a:sym typeface="+mn-lt"/>
                </a:rPr>
                <a:t>文字详细内容文字详细内容文字详细内容</a:t>
              </a:r>
              <a:endParaRPr lang="zh-CN" altLang="en-US" sz="1600" kern="0" dirty="0">
                <a:solidFill>
                  <a:schemeClr val="tx1">
                    <a:lumMod val="50000"/>
                    <a:lumOff val="50000"/>
                  </a:schemeClr>
                </a:solidFill>
                <a:cs typeface="+mn-ea"/>
                <a:sym typeface="+mn-lt"/>
              </a:endParaRPr>
            </a:p>
          </p:txBody>
        </p:sp>
      </p:grpSp>
      <p:sp>
        <p:nvSpPr>
          <p:cNvPr id="55" name="矩形 17"/>
          <p:cNvSpPr>
            <a:spLocks noChangeArrowheads="1"/>
          </p:cNvSpPr>
          <p:nvPr/>
        </p:nvSpPr>
        <p:spPr bwMode="auto">
          <a:xfrm>
            <a:off x="1152306" y="2348477"/>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cs typeface="+mn-ea"/>
                <a:sym typeface="+mn-lt"/>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cs typeface="+mn-ea"/>
              <a:sym typeface="+mn-lt"/>
            </a:endParaRPr>
          </a:p>
        </p:txBody>
      </p:sp>
      <p:sp>
        <p:nvSpPr>
          <p:cNvPr id="56" name="矩形 17"/>
          <p:cNvSpPr>
            <a:spLocks noChangeArrowheads="1"/>
          </p:cNvSpPr>
          <p:nvPr/>
        </p:nvSpPr>
        <p:spPr bwMode="auto">
          <a:xfrm>
            <a:off x="3006161" y="1772615"/>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cs typeface="+mn-ea"/>
                <a:sym typeface="+mn-lt"/>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cs typeface="+mn-ea"/>
              <a:sym typeface="+mn-lt"/>
            </a:endParaRPr>
          </a:p>
        </p:txBody>
      </p:sp>
      <p:sp>
        <p:nvSpPr>
          <p:cNvPr id="57" name="矩形 17"/>
          <p:cNvSpPr>
            <a:spLocks noChangeArrowheads="1"/>
          </p:cNvSpPr>
          <p:nvPr/>
        </p:nvSpPr>
        <p:spPr bwMode="auto">
          <a:xfrm>
            <a:off x="5279338" y="1196753"/>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cs typeface="+mn-ea"/>
                <a:sym typeface="+mn-lt"/>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cs typeface="+mn-ea"/>
              <a:sym typeface="+mn-lt"/>
            </a:endParaRPr>
          </a:p>
        </p:txBody>
      </p:sp>
      <p:sp>
        <p:nvSpPr>
          <p:cNvPr id="58" name="矩形 17"/>
          <p:cNvSpPr>
            <a:spLocks noChangeArrowheads="1"/>
          </p:cNvSpPr>
          <p:nvPr/>
        </p:nvSpPr>
        <p:spPr bwMode="auto">
          <a:xfrm>
            <a:off x="7407490" y="1772615"/>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cs typeface="+mn-ea"/>
                <a:sym typeface="+mn-lt"/>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cs typeface="+mn-ea"/>
              <a:sym typeface="+mn-lt"/>
            </a:endParaRPr>
          </a:p>
        </p:txBody>
      </p:sp>
      <p:sp>
        <p:nvSpPr>
          <p:cNvPr id="59" name="矩形 17"/>
          <p:cNvSpPr>
            <a:spLocks noChangeArrowheads="1"/>
          </p:cNvSpPr>
          <p:nvPr/>
        </p:nvSpPr>
        <p:spPr bwMode="auto">
          <a:xfrm>
            <a:off x="9260908" y="2348477"/>
            <a:ext cx="1947660" cy="59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2" tIns="45712" rIns="91422" bIns="45712">
            <a:spAutoFit/>
          </a:bodyPr>
          <a:lstStyle/>
          <a:p>
            <a:pPr algn="ctr" defTabSz="1218565">
              <a:lnSpc>
                <a:spcPct val="120000"/>
              </a:lnSpc>
              <a:defRPr/>
            </a:pPr>
            <a:r>
              <a:rPr lang="zh-CN" altLang="en-US" sz="900" kern="0" dirty="0">
                <a:solidFill>
                  <a:schemeClr val="tx1">
                    <a:lumMod val="50000"/>
                    <a:lumOff val="50000"/>
                  </a:schemeClr>
                </a:solidFill>
                <a:cs typeface="+mn-ea"/>
                <a:sym typeface="+mn-lt"/>
              </a:rPr>
              <a:t>在此录入上述图片的综合分析说明，在此录入上述图片的综合分析说明，在此录入上述图片的综合分析说明。</a:t>
            </a:r>
            <a:endParaRPr lang="zh-CN" altLang="en-US" sz="900" kern="0" dirty="0">
              <a:solidFill>
                <a:schemeClr val="tx1">
                  <a:lumMod val="50000"/>
                  <a:lumOff val="50000"/>
                </a:schemeClr>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1000" fill="hold"/>
                                        <p:tgtEl>
                                          <p:spTgt spid="32"/>
                                        </p:tgtEl>
                                        <p:attrNameLst>
                                          <p:attrName>ppt_w</p:attrName>
                                        </p:attrNameLst>
                                      </p:cBhvr>
                                      <p:tavLst>
                                        <p:tav tm="0">
                                          <p:val>
                                            <p:fltVal val="0"/>
                                          </p:val>
                                        </p:tav>
                                        <p:tav tm="100000">
                                          <p:val>
                                            <p:strVal val="#ppt_w"/>
                                          </p:val>
                                        </p:tav>
                                      </p:tavLst>
                                    </p:anim>
                                    <p:anim calcmode="lin" valueType="num">
                                      <p:cBhvr>
                                        <p:cTn id="12" dur="1000" fill="hold"/>
                                        <p:tgtEl>
                                          <p:spTgt spid="32"/>
                                        </p:tgtEl>
                                        <p:attrNameLst>
                                          <p:attrName>ppt_h</p:attrName>
                                        </p:attrNameLst>
                                      </p:cBhvr>
                                      <p:tavLst>
                                        <p:tav tm="0">
                                          <p:val>
                                            <p:fltVal val="0"/>
                                          </p:val>
                                        </p:tav>
                                        <p:tav tm="100000">
                                          <p:val>
                                            <p:strVal val="#ppt_h"/>
                                          </p:val>
                                        </p:tav>
                                      </p:tavLst>
                                    </p:anim>
                                    <p:anim calcmode="lin" valueType="num">
                                      <p:cBhvr>
                                        <p:cTn id="13"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2"/>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5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1000"/>
                                  </p:stCondLst>
                                  <p:childTnLst>
                                    <p:set>
                                      <p:cBhvr>
                                        <p:cTn id="22" dur="1" fill="hold">
                                          <p:stCondLst>
                                            <p:cond delay="0"/>
                                          </p:stCondLst>
                                        </p:cTn>
                                        <p:tgtEl>
                                          <p:spTgt spid="44"/>
                                        </p:tgtEl>
                                        <p:attrNameLst>
                                          <p:attrName>style.visibility</p:attrName>
                                        </p:attrNameLst>
                                      </p:cBhvr>
                                      <p:to>
                                        <p:strVal val="visible"/>
                                      </p:to>
                                    </p:set>
                                    <p:anim calcmode="lin" valueType="num">
                                      <p:cBhvr>
                                        <p:cTn id="23" dur="1000" fill="hold"/>
                                        <p:tgtEl>
                                          <p:spTgt spid="44"/>
                                        </p:tgtEl>
                                        <p:attrNameLst>
                                          <p:attrName>ppt_w</p:attrName>
                                        </p:attrNameLst>
                                      </p:cBhvr>
                                      <p:tavLst>
                                        <p:tav tm="0">
                                          <p:val>
                                            <p:fltVal val="0"/>
                                          </p:val>
                                        </p:tav>
                                        <p:tav tm="100000">
                                          <p:val>
                                            <p:strVal val="#ppt_w"/>
                                          </p:val>
                                        </p:tav>
                                      </p:tavLst>
                                    </p:anim>
                                    <p:anim calcmode="lin" valueType="num">
                                      <p:cBhvr>
                                        <p:cTn id="24" dur="1000" fill="hold"/>
                                        <p:tgtEl>
                                          <p:spTgt spid="44"/>
                                        </p:tgtEl>
                                        <p:attrNameLst>
                                          <p:attrName>ppt_h</p:attrName>
                                        </p:attrNameLst>
                                      </p:cBhvr>
                                      <p:tavLst>
                                        <p:tav tm="0">
                                          <p:val>
                                            <p:fltVal val="0"/>
                                          </p:val>
                                        </p:tav>
                                        <p:tav tm="100000">
                                          <p:val>
                                            <p:strVal val="#ppt_h"/>
                                          </p:val>
                                        </p:tav>
                                      </p:tavLst>
                                    </p:anim>
                                    <p:anim calcmode="lin" valueType="num">
                                      <p:cBhvr>
                                        <p:cTn id="25"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1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0"/>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20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1000" fill="hold"/>
                                        <p:tgtEl>
                                          <p:spTgt spid="48"/>
                                        </p:tgtEl>
                                        <p:attrNameLst>
                                          <p:attrName>ppt_w</p:attrName>
                                        </p:attrNameLst>
                                      </p:cBhvr>
                                      <p:tavLst>
                                        <p:tav tm="0">
                                          <p:val>
                                            <p:fltVal val="0"/>
                                          </p:val>
                                        </p:tav>
                                        <p:tav tm="100000">
                                          <p:val>
                                            <p:strVal val="#ppt_w"/>
                                          </p:val>
                                        </p:tav>
                                      </p:tavLst>
                                    </p:anim>
                                    <p:anim calcmode="lin" valueType="num">
                                      <p:cBhvr>
                                        <p:cTn id="36" dur="1000" fill="hold"/>
                                        <p:tgtEl>
                                          <p:spTgt spid="48"/>
                                        </p:tgtEl>
                                        <p:attrNameLst>
                                          <p:attrName>ppt_h</p:attrName>
                                        </p:attrNameLst>
                                      </p:cBhvr>
                                      <p:tavLst>
                                        <p:tav tm="0">
                                          <p:val>
                                            <p:fltVal val="0"/>
                                          </p:val>
                                        </p:tav>
                                        <p:tav tm="100000">
                                          <p:val>
                                            <p:strVal val="#ppt_h"/>
                                          </p:val>
                                        </p:tav>
                                      </p:tavLst>
                                    </p:anim>
                                    <p:anim calcmode="lin" valueType="num">
                                      <p:cBhvr>
                                        <p:cTn id="37"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p:cBhvr>
                                        <p:cTn id="42" dur="750"/>
                                        <p:tgtEl>
                                          <p:spTgt spid="55"/>
                                        </p:tgtEl>
                                      </p:cBhvr>
                                    </p:animEffect>
                                    <p:anim calcmode="lin" valueType="num">
                                      <p:cBhvr>
                                        <p:cTn id="43" dur="750" fill="hold"/>
                                        <p:tgtEl>
                                          <p:spTgt spid="55"/>
                                        </p:tgtEl>
                                        <p:attrNameLst>
                                          <p:attrName>ppt_x</p:attrName>
                                        </p:attrNameLst>
                                      </p:cBhvr>
                                      <p:tavLst>
                                        <p:tav tm="0">
                                          <p:val>
                                            <p:strVal val="#ppt_x"/>
                                          </p:val>
                                        </p:tav>
                                        <p:tav tm="100000">
                                          <p:val>
                                            <p:strVal val="#ppt_x"/>
                                          </p:val>
                                        </p:tav>
                                      </p:tavLst>
                                    </p:anim>
                                    <p:anim calcmode="lin" valueType="num">
                                      <p:cBhvr>
                                        <p:cTn id="44" dur="750" fill="hold"/>
                                        <p:tgtEl>
                                          <p:spTgt spid="5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p:cBhvr>
                                        <p:cTn id="47" dur="750"/>
                                        <p:tgtEl>
                                          <p:spTgt spid="56"/>
                                        </p:tgtEl>
                                      </p:cBhvr>
                                    </p:animEffect>
                                    <p:anim calcmode="lin" valueType="num">
                                      <p:cBhvr>
                                        <p:cTn id="48" dur="750" fill="hold"/>
                                        <p:tgtEl>
                                          <p:spTgt spid="56"/>
                                        </p:tgtEl>
                                        <p:attrNameLst>
                                          <p:attrName>ppt_x</p:attrName>
                                        </p:attrNameLst>
                                      </p:cBhvr>
                                      <p:tavLst>
                                        <p:tav tm="0">
                                          <p:val>
                                            <p:strVal val="#ppt_x"/>
                                          </p:val>
                                        </p:tav>
                                        <p:tav tm="100000">
                                          <p:val>
                                            <p:strVal val="#ppt_x"/>
                                          </p:val>
                                        </p:tav>
                                      </p:tavLst>
                                    </p:anim>
                                    <p:anim calcmode="lin" valueType="num">
                                      <p:cBhvr>
                                        <p:cTn id="49" dur="750" fill="hold"/>
                                        <p:tgtEl>
                                          <p:spTgt spid="5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p:cBhvr>
                                        <p:cTn id="52" dur="750"/>
                                        <p:tgtEl>
                                          <p:spTgt spid="57"/>
                                        </p:tgtEl>
                                      </p:cBhvr>
                                    </p:animEffect>
                                    <p:anim calcmode="lin" valueType="num">
                                      <p:cBhvr>
                                        <p:cTn id="53" dur="750" fill="hold"/>
                                        <p:tgtEl>
                                          <p:spTgt spid="57"/>
                                        </p:tgtEl>
                                        <p:attrNameLst>
                                          <p:attrName>ppt_x</p:attrName>
                                        </p:attrNameLst>
                                      </p:cBhvr>
                                      <p:tavLst>
                                        <p:tav tm="0">
                                          <p:val>
                                            <p:strVal val="#ppt_x"/>
                                          </p:val>
                                        </p:tav>
                                        <p:tav tm="100000">
                                          <p:val>
                                            <p:strVal val="#ppt_x"/>
                                          </p:val>
                                        </p:tav>
                                      </p:tavLst>
                                    </p:anim>
                                    <p:anim calcmode="lin" valueType="num">
                                      <p:cBhvr>
                                        <p:cTn id="54" dur="750" fill="hold"/>
                                        <p:tgtEl>
                                          <p:spTgt spid="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p:cBhvr>
                                        <p:cTn id="57" dur="750"/>
                                        <p:tgtEl>
                                          <p:spTgt spid="58"/>
                                        </p:tgtEl>
                                      </p:cBhvr>
                                    </p:animEffect>
                                    <p:anim calcmode="lin" valueType="num">
                                      <p:cBhvr>
                                        <p:cTn id="58" dur="750" fill="hold"/>
                                        <p:tgtEl>
                                          <p:spTgt spid="58"/>
                                        </p:tgtEl>
                                        <p:attrNameLst>
                                          <p:attrName>ppt_x</p:attrName>
                                        </p:attrNameLst>
                                      </p:cBhvr>
                                      <p:tavLst>
                                        <p:tav tm="0">
                                          <p:val>
                                            <p:strVal val="#ppt_x"/>
                                          </p:val>
                                        </p:tav>
                                        <p:tav tm="100000">
                                          <p:val>
                                            <p:strVal val="#ppt_x"/>
                                          </p:val>
                                        </p:tav>
                                      </p:tavLst>
                                    </p:anim>
                                    <p:anim calcmode="lin" valueType="num">
                                      <p:cBhvr>
                                        <p:cTn id="59" dur="750" fill="hold"/>
                                        <p:tgtEl>
                                          <p:spTgt spid="5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9"/>
                                        </p:tgtEl>
                                        <p:attrNameLst>
                                          <p:attrName>style.visibility</p:attrName>
                                        </p:attrNameLst>
                                      </p:cBhvr>
                                      <p:to>
                                        <p:strVal val="visible"/>
                                      </p:to>
                                    </p:set>
                                    <p:animEffect>
                                      <p:cBhvr>
                                        <p:cTn id="62" dur="750"/>
                                        <p:tgtEl>
                                          <p:spTgt spid="59"/>
                                        </p:tgtEl>
                                      </p:cBhvr>
                                    </p:animEffect>
                                    <p:anim calcmode="lin" valueType="num">
                                      <p:cBhvr>
                                        <p:cTn id="63" dur="750" fill="hold"/>
                                        <p:tgtEl>
                                          <p:spTgt spid="59"/>
                                        </p:tgtEl>
                                        <p:attrNameLst>
                                          <p:attrName>ppt_x</p:attrName>
                                        </p:attrNameLst>
                                      </p:cBhvr>
                                      <p:tavLst>
                                        <p:tav tm="0">
                                          <p:val>
                                            <p:strVal val="#ppt_x"/>
                                          </p:val>
                                        </p:tav>
                                        <p:tav tm="100000">
                                          <p:val>
                                            <p:strVal val="#ppt_x"/>
                                          </p:val>
                                        </p:tav>
                                      </p:tavLst>
                                    </p:anim>
                                    <p:anim calcmode="lin" valueType="num">
                                      <p:cBhvr>
                                        <p:cTn id="64" dur="750" fill="hold"/>
                                        <p:tgtEl>
                                          <p:spTgt spid="5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42" presetClass="entr" presetSubtype="0" fill="hold"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1000"/>
                                        <p:tgtEl>
                                          <p:spTgt spid="52"/>
                                        </p:tgtEl>
                                      </p:cBhvr>
                                    </p:animEffect>
                                    <p:anim calcmode="lin" valueType="num">
                                      <p:cBhvr>
                                        <p:cTn id="69" dur="1000" fill="hold"/>
                                        <p:tgtEl>
                                          <p:spTgt spid="52"/>
                                        </p:tgtEl>
                                        <p:attrNameLst>
                                          <p:attrName>ppt_x</p:attrName>
                                        </p:attrNameLst>
                                      </p:cBhvr>
                                      <p:tavLst>
                                        <p:tav tm="0">
                                          <p:val>
                                            <p:strVal val="#ppt_x"/>
                                          </p:val>
                                        </p:tav>
                                        <p:tav tm="100000">
                                          <p:val>
                                            <p:strVal val="#ppt_x"/>
                                          </p:val>
                                        </p:tav>
                                      </p:tavLst>
                                    </p:anim>
                                    <p:anim calcmode="lin" valueType="num">
                                      <p:cBhvr>
                                        <p:cTn id="7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5" grpId="0" bldLvl="0" autoUpdateAnimBg="0"/>
      <p:bldP spid="56" grpId="0" bldLvl="0" autoUpdateAnimBg="0"/>
      <p:bldP spid="57" grpId="0" bldLvl="0" autoUpdateAnimBg="0"/>
      <p:bldP spid="58" grpId="0" bldLvl="0" autoUpdateAnimBg="0"/>
      <p:bldP spid="59"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07568" y="4005065"/>
            <a:ext cx="2230363" cy="1630572"/>
            <a:chOff x="1458841" y="2943034"/>
            <a:chExt cx="1887144" cy="1379472"/>
          </a:xfrm>
          <a:solidFill>
            <a:schemeClr val="accent4"/>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cs typeface="+mn-ea"/>
                <a:sym typeface="+mn-lt"/>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29683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mn-lt"/>
                  <a:ea typeface="+mn-ea"/>
                  <a:cs typeface="+mn-ea"/>
                  <a:sym typeface="+mn-lt"/>
                </a:rPr>
                <a:t>标题文字</a:t>
              </a:r>
              <a:endParaRPr lang="zh-CN" altLang="en-US" sz="2100" b="0" dirty="0">
                <a:solidFill>
                  <a:schemeClr val="bg1"/>
                </a:solidFill>
                <a:latin typeface="+mn-lt"/>
                <a:ea typeface="+mn-ea"/>
                <a:cs typeface="+mn-ea"/>
                <a:sym typeface="+mn-lt"/>
              </a:endParaRPr>
            </a:p>
          </p:txBody>
        </p:sp>
        <p:sp>
          <p:nvSpPr>
            <p:cNvPr id="6" name="TextBox 5"/>
            <p:cNvSpPr txBox="1"/>
            <p:nvPr/>
          </p:nvSpPr>
          <p:spPr>
            <a:xfrm>
              <a:off x="1671500" y="3486992"/>
              <a:ext cx="1462734" cy="416609"/>
            </a:xfrm>
            <a:prstGeom prst="rect">
              <a:avLst/>
            </a:prstGeom>
            <a:grpFill/>
            <a:ln>
              <a:noFill/>
            </a:ln>
          </p:spPr>
          <p:txBody>
            <a:bodyPr wrap="square" rtlCol="0">
              <a:spAutoFit/>
            </a:bodyPr>
            <a:lstStyle/>
            <a:p>
              <a:pPr>
                <a:defRPr/>
              </a:pPr>
              <a:r>
                <a:rPr lang="zh-CN" altLang="en-US" sz="1300" kern="0" dirty="0">
                  <a:solidFill>
                    <a:schemeClr val="bg1"/>
                  </a:solidFill>
                  <a:cs typeface="+mn-ea"/>
                  <a:sym typeface="+mn-lt"/>
                </a:rPr>
                <a:t>单击此处添加段落文本单击字单击</a:t>
              </a:r>
              <a:endParaRPr lang="zh-CN" altLang="en-US" sz="1300" kern="0" dirty="0">
                <a:solidFill>
                  <a:schemeClr val="bg1"/>
                </a:solidFill>
                <a:cs typeface="+mn-ea"/>
                <a:sym typeface="+mn-lt"/>
              </a:endParaRPr>
            </a:p>
          </p:txBody>
        </p:sp>
      </p:grpSp>
      <p:grpSp>
        <p:nvGrpSpPr>
          <p:cNvPr id="7" name="组合 6"/>
          <p:cNvGrpSpPr/>
          <p:nvPr/>
        </p:nvGrpSpPr>
        <p:grpSpPr>
          <a:xfrm>
            <a:off x="1045807" y="1700810"/>
            <a:ext cx="3007201" cy="2170207"/>
            <a:chOff x="685067" y="915566"/>
            <a:chExt cx="2728160" cy="1968576"/>
          </a:xfrm>
          <a:solidFill>
            <a:schemeClr val="accent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cs typeface="+mn-ea"/>
                <a:sym typeface="+mn-lt"/>
              </a:endParaRPr>
            </a:p>
          </p:txBody>
        </p:sp>
        <p:sp>
          <p:nvSpPr>
            <p:cNvPr id="9" name="TextBox 8"/>
            <p:cNvSpPr txBox="1"/>
            <p:nvPr/>
          </p:nvSpPr>
          <p:spPr>
            <a:xfrm>
              <a:off x="755576" y="1351018"/>
              <a:ext cx="1825587" cy="318267"/>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mn-lt"/>
                  <a:ea typeface="+mn-ea"/>
                  <a:cs typeface="+mn-ea"/>
                  <a:sym typeface="+mn-lt"/>
                </a:rPr>
                <a:t>标题文字</a:t>
              </a:r>
              <a:endParaRPr lang="zh-CN" altLang="en-US" sz="2100" b="0" dirty="0">
                <a:solidFill>
                  <a:schemeClr val="bg1"/>
                </a:solidFill>
                <a:latin typeface="+mn-lt"/>
                <a:ea typeface="+mn-ea"/>
                <a:cs typeface="+mn-ea"/>
                <a:sym typeface="+mn-lt"/>
              </a:endParaRPr>
            </a:p>
          </p:txBody>
        </p:sp>
        <p:sp>
          <p:nvSpPr>
            <p:cNvPr id="10" name="TextBox 9"/>
            <p:cNvSpPr txBox="1"/>
            <p:nvPr/>
          </p:nvSpPr>
          <p:spPr>
            <a:xfrm>
              <a:off x="915027" y="1635645"/>
              <a:ext cx="2062774" cy="809626"/>
            </a:xfrm>
            <a:prstGeom prst="rect">
              <a:avLst/>
            </a:prstGeom>
            <a:grpFill/>
            <a:ln>
              <a:noFill/>
            </a:ln>
          </p:spPr>
          <p:txBody>
            <a:bodyPr wrap="square" rtlCol="0">
              <a:spAutoFit/>
            </a:bodyPr>
            <a:lstStyle/>
            <a:p>
              <a:pPr>
                <a:defRPr/>
              </a:pPr>
              <a:r>
                <a:rPr lang="zh-CN" altLang="en-US" sz="1300" kern="0" dirty="0">
                  <a:solidFill>
                    <a:schemeClr val="bg1"/>
                  </a:solidFill>
                  <a:cs typeface="+mn-ea"/>
                  <a:sym typeface="+mn-lt"/>
                </a:rPr>
                <a:t>单击此处添加段落文本单击字单击此处添加段落文本单击字单击此处此处添加单击此处添加</a:t>
              </a:r>
              <a:endParaRPr lang="zh-CN" altLang="en-US" sz="1300" kern="0" dirty="0">
                <a:solidFill>
                  <a:schemeClr val="bg1"/>
                </a:solidFill>
                <a:cs typeface="+mn-ea"/>
                <a:sym typeface="+mn-lt"/>
              </a:endParaRPr>
            </a:p>
          </p:txBody>
        </p:sp>
      </p:grpSp>
      <p:grpSp>
        <p:nvGrpSpPr>
          <p:cNvPr id="11" name="组合 10"/>
          <p:cNvGrpSpPr/>
          <p:nvPr/>
        </p:nvGrpSpPr>
        <p:grpSpPr>
          <a:xfrm>
            <a:off x="4178271" y="3982836"/>
            <a:ext cx="2635938" cy="1972661"/>
            <a:chOff x="3390310" y="2983512"/>
            <a:chExt cx="2333818" cy="1746336"/>
          </a:xfrm>
          <a:solidFill>
            <a:schemeClr val="accent2"/>
          </a:solidFill>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cs typeface="+mn-ea"/>
                <a:sym typeface="+mn-lt"/>
              </a:endParaRPr>
            </a:p>
          </p:txBody>
        </p:sp>
        <p:sp>
          <p:nvSpPr>
            <p:cNvPr id="13" name="TextBox 12"/>
            <p:cNvSpPr txBox="1"/>
            <p:nvPr/>
          </p:nvSpPr>
          <p:spPr>
            <a:xfrm>
              <a:off x="3640702" y="3281209"/>
              <a:ext cx="1352006" cy="310610"/>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mn-lt"/>
                  <a:ea typeface="+mn-ea"/>
                  <a:cs typeface="+mn-ea"/>
                  <a:sym typeface="+mn-lt"/>
                </a:rPr>
                <a:t>标题文字</a:t>
              </a:r>
              <a:endParaRPr lang="zh-CN" altLang="en-US" sz="2100" b="0" dirty="0">
                <a:solidFill>
                  <a:schemeClr val="bg1"/>
                </a:solidFill>
                <a:latin typeface="+mn-lt"/>
                <a:ea typeface="+mn-ea"/>
                <a:cs typeface="+mn-ea"/>
                <a:sym typeface="+mn-lt"/>
              </a:endParaRPr>
            </a:p>
          </p:txBody>
        </p:sp>
        <p:sp>
          <p:nvSpPr>
            <p:cNvPr id="14" name="TextBox 13"/>
            <p:cNvSpPr txBox="1"/>
            <p:nvPr/>
          </p:nvSpPr>
          <p:spPr>
            <a:xfrm>
              <a:off x="3540613" y="3598912"/>
              <a:ext cx="2062773" cy="613046"/>
            </a:xfrm>
            <a:prstGeom prst="rect">
              <a:avLst/>
            </a:prstGeom>
            <a:grpFill/>
          </p:spPr>
          <p:txBody>
            <a:bodyPr wrap="square" rtlCol="0">
              <a:spAutoFit/>
            </a:bodyPr>
            <a:lstStyle/>
            <a:p>
              <a:pPr>
                <a:defRPr/>
              </a:pPr>
              <a:r>
                <a:rPr lang="zh-CN" altLang="en-US" sz="1300" kern="0" dirty="0">
                  <a:solidFill>
                    <a:schemeClr val="bg1"/>
                  </a:solidFill>
                  <a:cs typeface="+mn-ea"/>
                  <a:sym typeface="+mn-lt"/>
                </a:rPr>
                <a:t>单击此处添加段落文本单击字单击此处添加段落文本单击字单击此处</a:t>
              </a:r>
              <a:endParaRPr lang="zh-CN" altLang="en-US" sz="1300" kern="0" dirty="0">
                <a:solidFill>
                  <a:schemeClr val="bg1"/>
                </a:solidFill>
                <a:cs typeface="+mn-ea"/>
                <a:sym typeface="+mn-lt"/>
              </a:endParaRPr>
            </a:p>
          </p:txBody>
        </p:sp>
      </p:grpSp>
      <p:grpSp>
        <p:nvGrpSpPr>
          <p:cNvPr id="15" name="组合 14"/>
          <p:cNvGrpSpPr/>
          <p:nvPr/>
        </p:nvGrpSpPr>
        <p:grpSpPr>
          <a:xfrm>
            <a:off x="4176039" y="2241065"/>
            <a:ext cx="2200987" cy="1630572"/>
            <a:chOff x="3467029" y="1542643"/>
            <a:chExt cx="1862287" cy="1379472"/>
          </a:xfrm>
          <a:solidFill>
            <a:schemeClr val="accent3"/>
          </a:solidFill>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bg1"/>
                </a:solidFill>
                <a:cs typeface="+mn-ea"/>
                <a:sym typeface="+mn-lt"/>
              </a:endParaRPr>
            </a:p>
          </p:txBody>
        </p:sp>
        <p:sp>
          <p:nvSpPr>
            <p:cNvPr id="17" name="TextBox 16"/>
            <p:cNvSpPr txBox="1"/>
            <p:nvPr/>
          </p:nvSpPr>
          <p:spPr>
            <a:xfrm>
              <a:off x="3681730" y="1885058"/>
              <a:ext cx="1395882" cy="296834"/>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solidFill>
                  <a:latin typeface="+mn-lt"/>
                  <a:ea typeface="+mn-ea"/>
                  <a:cs typeface="+mn-ea"/>
                  <a:sym typeface="+mn-lt"/>
                </a:rPr>
                <a:t>标题文字</a:t>
              </a:r>
              <a:endParaRPr lang="zh-CN" altLang="en-US" sz="2100" b="0" dirty="0">
                <a:solidFill>
                  <a:schemeClr val="bg1"/>
                </a:solidFill>
                <a:latin typeface="+mn-lt"/>
                <a:ea typeface="+mn-ea"/>
                <a:cs typeface="+mn-ea"/>
                <a:sym typeface="+mn-lt"/>
              </a:endParaRPr>
            </a:p>
          </p:txBody>
        </p:sp>
        <p:sp>
          <p:nvSpPr>
            <p:cNvPr id="18" name="TextBox 17"/>
            <p:cNvSpPr txBox="1"/>
            <p:nvPr/>
          </p:nvSpPr>
          <p:spPr>
            <a:xfrm>
              <a:off x="3735565" y="2148963"/>
              <a:ext cx="1496959" cy="416609"/>
            </a:xfrm>
            <a:prstGeom prst="rect">
              <a:avLst/>
            </a:prstGeom>
            <a:grpFill/>
          </p:spPr>
          <p:txBody>
            <a:bodyPr wrap="square" rtlCol="0">
              <a:spAutoFit/>
            </a:bodyPr>
            <a:lstStyle/>
            <a:p>
              <a:pPr>
                <a:defRPr/>
              </a:pPr>
              <a:r>
                <a:rPr lang="zh-CN" altLang="en-US" sz="1300" kern="0" dirty="0">
                  <a:solidFill>
                    <a:schemeClr val="bg1"/>
                  </a:solidFill>
                  <a:cs typeface="+mn-ea"/>
                  <a:sym typeface="+mn-lt"/>
                </a:rPr>
                <a:t>单击此处添加段落文本单击字单击</a:t>
              </a:r>
              <a:endParaRPr lang="zh-CN" altLang="en-US" sz="1300" kern="0" dirty="0">
                <a:solidFill>
                  <a:schemeClr val="bg1"/>
                </a:solidFill>
                <a:cs typeface="+mn-ea"/>
                <a:sym typeface="+mn-lt"/>
              </a:endParaRPr>
            </a:p>
          </p:txBody>
        </p:sp>
      </p:grpSp>
      <p:grpSp>
        <p:nvGrpSpPr>
          <p:cNvPr id="19" name="组合 18"/>
          <p:cNvGrpSpPr/>
          <p:nvPr/>
        </p:nvGrpSpPr>
        <p:grpSpPr>
          <a:xfrm>
            <a:off x="7450590" y="1641148"/>
            <a:ext cx="3829312" cy="1481005"/>
            <a:chOff x="755576" y="1770370"/>
            <a:chExt cx="2872358" cy="1110754"/>
          </a:xfrm>
        </p:grpSpPr>
        <p:sp>
          <p:nvSpPr>
            <p:cNvPr id="20" name="TextBox 19"/>
            <p:cNvSpPr txBox="1"/>
            <p:nvPr/>
          </p:nvSpPr>
          <p:spPr>
            <a:xfrm>
              <a:off x="755576" y="1770370"/>
              <a:ext cx="2800350" cy="276999"/>
            </a:xfrm>
            <a:prstGeom prst="rect">
              <a:avLst/>
            </a:prstGeom>
            <a:noFill/>
          </p:spPr>
          <p:txBody>
            <a:bodyPr wrap="square" rtlCol="0">
              <a:spAutoFit/>
            </a:bodyPr>
            <a:lstStyle/>
            <a:p>
              <a:pPr algn="ctr"/>
              <a:r>
                <a:rPr lang="zh-CN" altLang="en-US" dirty="0">
                  <a:solidFill>
                    <a:schemeClr val="tx1">
                      <a:lumMod val="50000"/>
                      <a:lumOff val="50000"/>
                    </a:schemeClr>
                  </a:solidFill>
                  <a:cs typeface="+mn-ea"/>
                  <a:sym typeface="+mn-lt"/>
                </a:rPr>
                <a:t>标题文字</a:t>
              </a:r>
              <a:endParaRPr lang="zh-CN" altLang="en-US" dirty="0">
                <a:solidFill>
                  <a:schemeClr val="tx1">
                    <a:lumMod val="50000"/>
                    <a:lumOff val="50000"/>
                  </a:schemeClr>
                </a:solidFill>
                <a:cs typeface="+mn-ea"/>
                <a:sym typeface="+mn-lt"/>
              </a:endParaRPr>
            </a:p>
          </p:txBody>
        </p:sp>
        <p:sp>
          <p:nvSpPr>
            <p:cNvPr id="21" name="TextBox 20"/>
            <p:cNvSpPr txBox="1"/>
            <p:nvPr/>
          </p:nvSpPr>
          <p:spPr>
            <a:xfrm>
              <a:off x="830317" y="2211710"/>
              <a:ext cx="2797617" cy="669414"/>
            </a:xfrm>
            <a:prstGeom prst="rect">
              <a:avLst/>
            </a:prstGeom>
            <a:noFill/>
          </p:spPr>
          <p:txBody>
            <a:bodyPr wrap="square" rtlCol="0">
              <a:spAutoFit/>
            </a:bodyPr>
            <a:lstStyle/>
            <a:p>
              <a:r>
                <a:rPr lang="zh-CN" altLang="en-US" sz="1300" spc="-13" dirty="0">
                  <a:solidFill>
                    <a:schemeClr val="tx1">
                      <a:lumMod val="50000"/>
                      <a:lumOff val="50000"/>
                    </a:schemeClr>
                  </a:solidFill>
                  <a:cs typeface="+mn-ea"/>
                  <a:sym typeface="+mn-lt"/>
                </a:rPr>
                <a:t>请输入内容请输入文字内容请输入内容请输入文字内容请输入内容请输入文字内容请输入内容请输入文字内容请输入内容请输入文字内容请输入内容</a:t>
              </a:r>
              <a:endParaRPr lang="zh-CN" altLang="en-US" sz="1300" spc="-13" dirty="0">
                <a:solidFill>
                  <a:schemeClr val="tx1">
                    <a:lumMod val="50000"/>
                    <a:lumOff val="50000"/>
                  </a:schemeClr>
                </a:solidFill>
                <a:cs typeface="+mn-ea"/>
                <a:sym typeface="+mn-lt"/>
              </a:endParaRPr>
            </a:p>
          </p:txBody>
        </p:sp>
      </p:grpSp>
      <p:sp>
        <p:nvSpPr>
          <p:cNvPr id="22" name="TextBox 21"/>
          <p:cNvSpPr txBox="1"/>
          <p:nvPr/>
        </p:nvSpPr>
        <p:spPr>
          <a:xfrm>
            <a:off x="7550232" y="3445259"/>
            <a:ext cx="3729670" cy="943848"/>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cs typeface="+mn-ea"/>
                <a:sym typeface="+mn-lt"/>
              </a:rPr>
              <a:t>请输入内容请输入文字内容请输入内容请输入文字内容请输入内容请输入文字内容请输入内容请输入文字内容请输入内容请输入文字内容请输入内容</a:t>
            </a:r>
            <a:endParaRPr lang="zh-CN" altLang="en-US" sz="1300" spc="-13" dirty="0">
              <a:solidFill>
                <a:schemeClr val="tx1">
                  <a:lumMod val="50000"/>
                  <a:lumOff val="50000"/>
                </a:schemeClr>
              </a:solidFill>
              <a:cs typeface="+mn-ea"/>
              <a:sym typeface="+mn-lt"/>
            </a:endParaRPr>
          </a:p>
        </p:txBody>
      </p:sp>
      <p:sp>
        <p:nvSpPr>
          <p:cNvPr id="23" name="标题 22"/>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ISPRING_PRESENTATION_TITLE" val="71"/>
</p:tagLst>
</file>

<file path=ppt/theme/theme1.xml><?xml version="1.0" encoding="utf-8"?>
<a:theme xmlns:a="http://schemas.openxmlformats.org/drawingml/2006/main" name="office主题">
  <a:themeElements>
    <a:clrScheme name="自定义 1652">
      <a:dk1>
        <a:sysClr val="windowText" lastClr="000000"/>
      </a:dk1>
      <a:lt1>
        <a:sysClr val="window" lastClr="FFFFFF"/>
      </a:lt1>
      <a:dk2>
        <a:srgbClr val="768CC6"/>
      </a:dk2>
      <a:lt2>
        <a:srgbClr val="3855A3"/>
      </a:lt2>
      <a:accent1>
        <a:srgbClr val="3855A3"/>
      </a:accent1>
      <a:accent2>
        <a:srgbClr val="768CC6"/>
      </a:accent2>
      <a:accent3>
        <a:srgbClr val="3855A3"/>
      </a:accent3>
      <a:accent4>
        <a:srgbClr val="768CC6"/>
      </a:accent4>
      <a:accent5>
        <a:srgbClr val="3855A3"/>
      </a:accent5>
      <a:accent6>
        <a:srgbClr val="768CC6"/>
      </a:accent6>
      <a:hlink>
        <a:srgbClr val="0563C1"/>
      </a:hlink>
      <a:folHlink>
        <a:srgbClr val="954F72"/>
      </a:folHlink>
    </a:clrScheme>
    <a:fontScheme name="qmlljbpy">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5850</Words>
  <Application>WPS 演示</Application>
  <PresentationFormat>自定义</PresentationFormat>
  <Paragraphs>806</Paragraphs>
  <Slides>37</Slides>
  <Notes>37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37</vt:i4>
      </vt:variant>
    </vt:vector>
  </HeadingPairs>
  <TitlesOfParts>
    <vt:vector size="54" baseType="lpstr">
      <vt:lpstr>Arial</vt:lpstr>
      <vt:lpstr>宋体</vt:lpstr>
      <vt:lpstr>Wingdings</vt:lpstr>
      <vt:lpstr>Calibri</vt:lpstr>
      <vt:lpstr>方正细谭黑简体</vt:lpstr>
      <vt:lpstr>黑体</vt:lpstr>
      <vt:lpstr>Arial</vt:lpstr>
      <vt:lpstr>Source Sans Pro Light</vt:lpstr>
      <vt:lpstr>Menk Amglang Tig</vt:lpstr>
      <vt:lpstr>Agency FB</vt:lpstr>
      <vt:lpstr>Trebuchet MS</vt:lpstr>
      <vt:lpstr>微软雅黑</vt:lpstr>
      <vt:lpstr>Arial Unicode MS</vt:lpstr>
      <vt:lpstr>华文细黑</vt:lpstr>
      <vt:lpstr>方正正准黑简体</vt:lpstr>
      <vt:lpstr>TeXGyreAdventor</vt:lpstr>
      <vt:lpstr>office主题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蓝色青花</dc:title>
  <dc:creator>第一PPT</dc:creator>
  <cp:keywords>www.1ppt.com</cp:keywords>
  <dc:description>www.1ppt.com</dc:description>
  <cp:lastModifiedBy>铭</cp:lastModifiedBy>
  <cp:revision>32</cp:revision>
  <dcterms:created xsi:type="dcterms:W3CDTF">2015-05-05T08:02:00Z</dcterms:created>
  <dcterms:modified xsi:type="dcterms:W3CDTF">2022-02-23T01:09:34Z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4CDFEB410F0C484BAA9D9B1C095ED947</vt:lpwstr>
  </property>
</Properties>
</file>