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71" r:id="rId3"/>
  </p:sldMasterIdLst>
  <p:notesMasterIdLst>
    <p:notesMasterId r:id="rId8"/>
  </p:notesMasterIdLst>
  <p:handoutMasterIdLst>
    <p:handoutMasterId r:id="rId29"/>
  </p:handoutMasterIdLst>
  <p:sldIdLst>
    <p:sldId id="691" r:id="rId4"/>
    <p:sldId id="708" r:id="rId5"/>
    <p:sldId id="709" r:id="rId6"/>
    <p:sldId id="692" r:id="rId7"/>
    <p:sldId id="696" r:id="rId9"/>
    <p:sldId id="704" r:id="rId10"/>
    <p:sldId id="703" r:id="rId11"/>
    <p:sldId id="699" r:id="rId12"/>
    <p:sldId id="710" r:id="rId13"/>
    <p:sldId id="695" r:id="rId14"/>
    <p:sldId id="706" r:id="rId15"/>
    <p:sldId id="701" r:id="rId16"/>
    <p:sldId id="713" r:id="rId17"/>
    <p:sldId id="697" r:id="rId18"/>
    <p:sldId id="711" r:id="rId19"/>
    <p:sldId id="694" r:id="rId20"/>
    <p:sldId id="693" r:id="rId21"/>
    <p:sldId id="707" r:id="rId22"/>
    <p:sldId id="702" r:id="rId23"/>
    <p:sldId id="712" r:id="rId24"/>
    <p:sldId id="698" r:id="rId25"/>
    <p:sldId id="700" r:id="rId26"/>
    <p:sldId id="705" r:id="rId27"/>
    <p:sldId id="714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070"/>
    <a:srgbClr val="75CA7C"/>
    <a:srgbClr val="3A988B"/>
    <a:srgbClr val="3EA395"/>
    <a:srgbClr val="000000"/>
    <a:srgbClr val="28463B"/>
    <a:srgbClr val="7F7F7F"/>
    <a:srgbClr val="1565C0"/>
    <a:srgbClr val="1E88E5"/>
    <a:srgbClr val="DE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4647" autoAdjust="0"/>
  </p:normalViewPr>
  <p:slideViewPr>
    <p:cSldViewPr snapToGrid="0" showGuides="1">
      <p:cViewPr>
        <p:scale>
          <a:sx n="100" d="100"/>
          <a:sy n="100" d="100"/>
        </p:scale>
        <p:origin x="-1050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73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67125-1A09-4365-BAAF-2660CC642956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6DB61-E06C-4324-B4D0-8E1CFDD8870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39C8F-8E57-4738-80B2-0FF1C69FBFD5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E523B-B555-446B-8992-6ECEFD2DFB0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33650" y="638716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-3269"/>
            <a:ext cx="12192000" cy="6861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-3269"/>
            <a:ext cx="1748009" cy="2228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 flipH="1">
            <a:off x="9414722" y="35408"/>
            <a:ext cx="2723939" cy="1817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Requires="p14">
      <p:transition spd="slow" p14:dur="1250" advTm="1000">
        <p14:switch dir="r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/>
      </p:pic>
      <p:sp>
        <p:nvSpPr>
          <p:cNvPr id="4" name="文本框 3"/>
          <p:cNvSpPr txBox="1"/>
          <p:nvPr/>
        </p:nvSpPr>
        <p:spPr>
          <a:xfrm>
            <a:off x="6316824" y="1861830"/>
            <a:ext cx="24051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1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小清新</a:t>
            </a:r>
            <a:endParaRPr lang="zh-CN" altLang="en-US" sz="4400" spc="6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1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29518" y="3015188"/>
            <a:ext cx="19848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3A988B"/>
                </a:solidFill>
                <a:cs typeface="+mn-ea"/>
                <a:sym typeface="+mn-lt"/>
              </a:rPr>
              <a:t>SPRING EVENT PLANNING</a:t>
            </a:r>
            <a:endParaRPr lang="zh-CN" altLang="en-US" sz="1100" dirty="0">
              <a:solidFill>
                <a:srgbClr val="3A988B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0800000">
            <a:off x="9573443" y="76059"/>
            <a:ext cx="646665" cy="1446550"/>
            <a:chOff x="10195404" y="464266"/>
            <a:chExt cx="646665" cy="1446550"/>
          </a:xfrm>
        </p:grpSpPr>
        <p:sp>
          <p:nvSpPr>
            <p:cNvPr id="10" name="文本框 9"/>
            <p:cNvSpPr txBox="1"/>
            <p:nvPr/>
          </p:nvSpPr>
          <p:spPr>
            <a:xfrm>
              <a:off x="10195404" y="464266"/>
              <a:ext cx="58221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gradFill>
                    <a:gsLst>
                      <a:gs pos="0">
                        <a:srgbClr val="75CA7C"/>
                      </a:gs>
                      <a:gs pos="48000">
                        <a:srgbClr val="009070"/>
                      </a:gs>
                    </a:gsLst>
                    <a:lin ang="5400000" scaled="1"/>
                  </a:gradFill>
                  <a:effectLst>
                    <a:outerShdw blurRad="25400" dist="25400" dir="2700000" algn="tl" rotWithShape="0">
                      <a:prstClr val="black">
                        <a:alpha val="30000"/>
                      </a:prstClr>
                    </a:outerShdw>
                  </a:effectLst>
                  <a:cs typeface="+mn-ea"/>
                  <a:sym typeface="+mn-lt"/>
                </a:rPr>
                <a:t>“</a:t>
              </a:r>
              <a:endParaRPr lang="zh-CN" altLang="en-US" sz="8800" dirty="0">
                <a:gradFill>
                  <a:gsLst>
                    <a:gs pos="0">
                      <a:srgbClr val="75CA7C"/>
                    </a:gs>
                    <a:gs pos="48000">
                      <a:srgbClr val="009070"/>
                    </a:gs>
                  </a:gsLst>
                  <a:lin ang="5400000" scaled="1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等腰三角形 21"/>
            <p:cNvSpPr/>
            <p:nvPr/>
          </p:nvSpPr>
          <p:spPr>
            <a:xfrm rot="4171719">
              <a:off x="10437069" y="888427"/>
              <a:ext cx="223039" cy="51085"/>
            </a:xfrm>
            <a:custGeom>
              <a:avLst/>
              <a:gdLst>
                <a:gd name="connsiteX0" fmla="*/ 0 w 288758"/>
                <a:gd name="connsiteY0" fmla="*/ 962526 h 962526"/>
                <a:gd name="connsiteX1" fmla="*/ 144379 w 288758"/>
                <a:gd name="connsiteY1" fmla="*/ 0 h 962526"/>
                <a:gd name="connsiteX2" fmla="*/ 288758 w 288758"/>
                <a:gd name="connsiteY2" fmla="*/ 962526 h 962526"/>
                <a:gd name="connsiteX3" fmla="*/ 0 w 288758"/>
                <a:gd name="connsiteY3" fmla="*/ 962526 h 962526"/>
                <a:gd name="connsiteX0-1" fmla="*/ 0 w 144379"/>
                <a:gd name="connsiteY0-2" fmla="*/ 962526 h 987263"/>
                <a:gd name="connsiteX1-3" fmla="*/ 144379 w 144379"/>
                <a:gd name="connsiteY1-4" fmla="*/ 0 h 987263"/>
                <a:gd name="connsiteX2-5" fmla="*/ 136490 w 144379"/>
                <a:gd name="connsiteY2-6" fmla="*/ 987263 h 987263"/>
                <a:gd name="connsiteX3-7" fmla="*/ 0 w 144379"/>
                <a:gd name="connsiteY3-8" fmla="*/ 962526 h 987263"/>
                <a:gd name="connsiteX0-9" fmla="*/ 0 w 161216"/>
                <a:gd name="connsiteY0-10" fmla="*/ 644889 h 669626"/>
                <a:gd name="connsiteX1-11" fmla="*/ 161216 w 161216"/>
                <a:gd name="connsiteY1-12" fmla="*/ 0 h 669626"/>
                <a:gd name="connsiteX2-13" fmla="*/ 136490 w 161216"/>
                <a:gd name="connsiteY2-14" fmla="*/ 669626 h 669626"/>
                <a:gd name="connsiteX3-15" fmla="*/ 0 w 161216"/>
                <a:gd name="connsiteY3-16" fmla="*/ 644889 h 669626"/>
                <a:gd name="connsiteX0-17" fmla="*/ 0 w 161216"/>
                <a:gd name="connsiteY0-18" fmla="*/ 644889 h 644889"/>
                <a:gd name="connsiteX1-19" fmla="*/ 161216 w 161216"/>
                <a:gd name="connsiteY1-20" fmla="*/ 0 h 644889"/>
                <a:gd name="connsiteX2-21" fmla="*/ 60421 w 161216"/>
                <a:gd name="connsiteY2-22" fmla="*/ 627398 h 644889"/>
                <a:gd name="connsiteX3-23" fmla="*/ 0 w 161216"/>
                <a:gd name="connsiteY3-24" fmla="*/ 644889 h 644889"/>
                <a:gd name="connsiteX0-25" fmla="*/ 0 w 161216"/>
                <a:gd name="connsiteY0-26" fmla="*/ 644889 h 644889"/>
                <a:gd name="connsiteX1-27" fmla="*/ 161216 w 161216"/>
                <a:gd name="connsiteY1-28" fmla="*/ 0 h 644889"/>
                <a:gd name="connsiteX2-29" fmla="*/ 60421 w 161216"/>
                <a:gd name="connsiteY2-30" fmla="*/ 627398 h 644889"/>
                <a:gd name="connsiteX3-31" fmla="*/ 0 w 161216"/>
                <a:gd name="connsiteY3-32" fmla="*/ 644889 h 644889"/>
                <a:gd name="connsiteX0-33" fmla="*/ 0 w 161445"/>
                <a:gd name="connsiteY0-34" fmla="*/ 644889 h 644889"/>
                <a:gd name="connsiteX1-35" fmla="*/ 161216 w 161445"/>
                <a:gd name="connsiteY1-36" fmla="*/ 0 h 644889"/>
                <a:gd name="connsiteX2-37" fmla="*/ 60421 w 161445"/>
                <a:gd name="connsiteY2-38" fmla="*/ 627398 h 644889"/>
                <a:gd name="connsiteX3-39" fmla="*/ 0 w 161445"/>
                <a:gd name="connsiteY3-40" fmla="*/ 644889 h 644889"/>
                <a:gd name="connsiteX0-41" fmla="*/ 0 w 153104"/>
                <a:gd name="connsiteY0-42" fmla="*/ 600331 h 627398"/>
                <a:gd name="connsiteX1-43" fmla="*/ 152875 w 153104"/>
                <a:gd name="connsiteY1-44" fmla="*/ 0 h 627398"/>
                <a:gd name="connsiteX2-45" fmla="*/ 52080 w 153104"/>
                <a:gd name="connsiteY2-46" fmla="*/ 627398 h 627398"/>
                <a:gd name="connsiteX3-47" fmla="*/ 0 w 153104"/>
                <a:gd name="connsiteY3-48" fmla="*/ 600331 h 627398"/>
                <a:gd name="connsiteX0-49" fmla="*/ 0 w 265170"/>
                <a:gd name="connsiteY0-50" fmla="*/ 601547 h 627398"/>
                <a:gd name="connsiteX1-51" fmla="*/ 264941 w 265170"/>
                <a:gd name="connsiteY1-52" fmla="*/ 0 h 627398"/>
                <a:gd name="connsiteX2-53" fmla="*/ 164146 w 265170"/>
                <a:gd name="connsiteY2-54" fmla="*/ 627398 h 627398"/>
                <a:gd name="connsiteX3-55" fmla="*/ 0 w 265170"/>
                <a:gd name="connsiteY3-56" fmla="*/ 601547 h 627398"/>
                <a:gd name="connsiteX0-57" fmla="*/ 0 w 265342"/>
                <a:gd name="connsiteY0-58" fmla="*/ 601547 h 655436"/>
                <a:gd name="connsiteX1-59" fmla="*/ 264941 w 265342"/>
                <a:gd name="connsiteY1-60" fmla="*/ 0 h 655436"/>
                <a:gd name="connsiteX2-61" fmla="*/ 218949 w 265342"/>
                <a:gd name="connsiteY2-62" fmla="*/ 655436 h 655436"/>
                <a:gd name="connsiteX3-63" fmla="*/ 0 w 265342"/>
                <a:gd name="connsiteY3-64" fmla="*/ 601547 h 655436"/>
                <a:gd name="connsiteX0-65" fmla="*/ 0 w 218949"/>
                <a:gd name="connsiteY0-66" fmla="*/ 45298 h 99187"/>
                <a:gd name="connsiteX1-67" fmla="*/ 172572 w 218949"/>
                <a:gd name="connsiteY1-68" fmla="*/ 0 h 99187"/>
                <a:gd name="connsiteX2-69" fmla="*/ 218949 w 218949"/>
                <a:gd name="connsiteY2-70" fmla="*/ 99187 h 99187"/>
                <a:gd name="connsiteX3-71" fmla="*/ 0 w 218949"/>
                <a:gd name="connsiteY3-72" fmla="*/ 45298 h 99187"/>
                <a:gd name="connsiteX0-73" fmla="*/ 0 w 218949"/>
                <a:gd name="connsiteY0-74" fmla="*/ 45298 h 109319"/>
                <a:gd name="connsiteX1-75" fmla="*/ 172572 w 218949"/>
                <a:gd name="connsiteY1-76" fmla="*/ 0 h 109319"/>
                <a:gd name="connsiteX2-77" fmla="*/ 218949 w 218949"/>
                <a:gd name="connsiteY2-78" fmla="*/ 99187 h 109319"/>
                <a:gd name="connsiteX3-79" fmla="*/ 0 w 218949"/>
                <a:gd name="connsiteY3-80" fmla="*/ 45298 h 109319"/>
                <a:gd name="connsiteX0-81" fmla="*/ 0 w 222179"/>
                <a:gd name="connsiteY0-82" fmla="*/ 45298 h 98808"/>
                <a:gd name="connsiteX1-83" fmla="*/ 172572 w 222179"/>
                <a:gd name="connsiteY1-84" fmla="*/ 0 h 98808"/>
                <a:gd name="connsiteX2-85" fmla="*/ 222179 w 222179"/>
                <a:gd name="connsiteY2-86" fmla="*/ 87329 h 98808"/>
                <a:gd name="connsiteX3-87" fmla="*/ 0 w 222179"/>
                <a:gd name="connsiteY3-88" fmla="*/ 45298 h 98808"/>
                <a:gd name="connsiteX0-89" fmla="*/ 0 w 222179"/>
                <a:gd name="connsiteY0-90" fmla="*/ 0 h 53510"/>
                <a:gd name="connsiteX1-91" fmla="*/ 222179 w 222179"/>
                <a:gd name="connsiteY1-92" fmla="*/ 42031 h 53510"/>
                <a:gd name="connsiteX2-93" fmla="*/ 0 w 222179"/>
                <a:gd name="connsiteY2-94" fmla="*/ 0 h 53510"/>
                <a:gd name="connsiteX0-95" fmla="*/ 0 w 222179"/>
                <a:gd name="connsiteY0-96" fmla="*/ 0 h 59406"/>
                <a:gd name="connsiteX1-97" fmla="*/ 222179 w 222179"/>
                <a:gd name="connsiteY1-98" fmla="*/ 42031 h 59406"/>
                <a:gd name="connsiteX2-99" fmla="*/ 0 w 222179"/>
                <a:gd name="connsiteY2-100" fmla="*/ 0 h 59406"/>
                <a:gd name="connsiteX0-101" fmla="*/ 0 w 222179"/>
                <a:gd name="connsiteY0-102" fmla="*/ 0 h 59406"/>
                <a:gd name="connsiteX1-103" fmla="*/ 222179 w 222179"/>
                <a:gd name="connsiteY1-104" fmla="*/ 42031 h 59406"/>
                <a:gd name="connsiteX2-105" fmla="*/ 0 w 222179"/>
                <a:gd name="connsiteY2-106" fmla="*/ 0 h 59406"/>
                <a:gd name="connsiteX0-107" fmla="*/ 0 w 222179"/>
                <a:gd name="connsiteY0-108" fmla="*/ 0 h 59406"/>
                <a:gd name="connsiteX1-109" fmla="*/ 222179 w 222179"/>
                <a:gd name="connsiteY1-110" fmla="*/ 42031 h 59406"/>
                <a:gd name="connsiteX2-111" fmla="*/ 0 w 222179"/>
                <a:gd name="connsiteY2-112" fmla="*/ 0 h 59406"/>
                <a:gd name="connsiteX0-113" fmla="*/ 0 w 223039"/>
                <a:gd name="connsiteY0-114" fmla="*/ 0 h 57072"/>
                <a:gd name="connsiteX1-115" fmla="*/ 223039 w 223039"/>
                <a:gd name="connsiteY1-116" fmla="*/ 38875 h 57072"/>
                <a:gd name="connsiteX2-117" fmla="*/ 0 w 223039"/>
                <a:gd name="connsiteY2-118" fmla="*/ 0 h 57072"/>
                <a:gd name="connsiteX0-119" fmla="*/ 0 w 223039"/>
                <a:gd name="connsiteY0-120" fmla="*/ 0 h 70011"/>
                <a:gd name="connsiteX1-121" fmla="*/ 223039 w 223039"/>
                <a:gd name="connsiteY1-122" fmla="*/ 38875 h 70011"/>
                <a:gd name="connsiteX2-123" fmla="*/ 0 w 223039"/>
                <a:gd name="connsiteY2-124" fmla="*/ 0 h 70011"/>
                <a:gd name="connsiteX0-125" fmla="*/ 0 w 223039"/>
                <a:gd name="connsiteY0-126" fmla="*/ 0 h 70011"/>
                <a:gd name="connsiteX1-127" fmla="*/ 223039 w 223039"/>
                <a:gd name="connsiteY1-128" fmla="*/ 38875 h 70011"/>
                <a:gd name="connsiteX2-129" fmla="*/ 0 w 223039"/>
                <a:gd name="connsiteY2-130" fmla="*/ 0 h 70011"/>
                <a:gd name="connsiteX0-131" fmla="*/ 0 w 223039"/>
                <a:gd name="connsiteY0-132" fmla="*/ 0 h 70011"/>
                <a:gd name="connsiteX1-133" fmla="*/ 223039 w 223039"/>
                <a:gd name="connsiteY1-134" fmla="*/ 38875 h 70011"/>
                <a:gd name="connsiteX2-135" fmla="*/ 0 w 223039"/>
                <a:gd name="connsiteY2-136" fmla="*/ 0 h 700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23039" h="70011">
                  <a:moveTo>
                    <a:pt x="0" y="0"/>
                  </a:moveTo>
                  <a:cubicBezTo>
                    <a:pt x="124171" y="61221"/>
                    <a:pt x="151036" y="65471"/>
                    <a:pt x="223039" y="38875"/>
                  </a:cubicBezTo>
                  <a:cubicBezTo>
                    <a:pt x="118017" y="104477"/>
                    <a:pt x="73598" y="5423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75CA7C"/>
                    </a:gs>
                    <a:gs pos="48000">
                      <a:srgbClr val="00907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4" name="等腰三角形 21"/>
            <p:cNvSpPr/>
            <p:nvPr/>
          </p:nvSpPr>
          <p:spPr>
            <a:xfrm rot="4171719">
              <a:off x="10705007" y="888427"/>
              <a:ext cx="223039" cy="51085"/>
            </a:xfrm>
            <a:custGeom>
              <a:avLst/>
              <a:gdLst>
                <a:gd name="connsiteX0" fmla="*/ 0 w 288758"/>
                <a:gd name="connsiteY0" fmla="*/ 962526 h 962526"/>
                <a:gd name="connsiteX1" fmla="*/ 144379 w 288758"/>
                <a:gd name="connsiteY1" fmla="*/ 0 h 962526"/>
                <a:gd name="connsiteX2" fmla="*/ 288758 w 288758"/>
                <a:gd name="connsiteY2" fmla="*/ 962526 h 962526"/>
                <a:gd name="connsiteX3" fmla="*/ 0 w 288758"/>
                <a:gd name="connsiteY3" fmla="*/ 962526 h 962526"/>
                <a:gd name="connsiteX0-1" fmla="*/ 0 w 144379"/>
                <a:gd name="connsiteY0-2" fmla="*/ 962526 h 987263"/>
                <a:gd name="connsiteX1-3" fmla="*/ 144379 w 144379"/>
                <a:gd name="connsiteY1-4" fmla="*/ 0 h 987263"/>
                <a:gd name="connsiteX2-5" fmla="*/ 136490 w 144379"/>
                <a:gd name="connsiteY2-6" fmla="*/ 987263 h 987263"/>
                <a:gd name="connsiteX3-7" fmla="*/ 0 w 144379"/>
                <a:gd name="connsiteY3-8" fmla="*/ 962526 h 987263"/>
                <a:gd name="connsiteX0-9" fmla="*/ 0 w 161216"/>
                <a:gd name="connsiteY0-10" fmla="*/ 644889 h 669626"/>
                <a:gd name="connsiteX1-11" fmla="*/ 161216 w 161216"/>
                <a:gd name="connsiteY1-12" fmla="*/ 0 h 669626"/>
                <a:gd name="connsiteX2-13" fmla="*/ 136490 w 161216"/>
                <a:gd name="connsiteY2-14" fmla="*/ 669626 h 669626"/>
                <a:gd name="connsiteX3-15" fmla="*/ 0 w 161216"/>
                <a:gd name="connsiteY3-16" fmla="*/ 644889 h 669626"/>
                <a:gd name="connsiteX0-17" fmla="*/ 0 w 161216"/>
                <a:gd name="connsiteY0-18" fmla="*/ 644889 h 644889"/>
                <a:gd name="connsiteX1-19" fmla="*/ 161216 w 161216"/>
                <a:gd name="connsiteY1-20" fmla="*/ 0 h 644889"/>
                <a:gd name="connsiteX2-21" fmla="*/ 60421 w 161216"/>
                <a:gd name="connsiteY2-22" fmla="*/ 627398 h 644889"/>
                <a:gd name="connsiteX3-23" fmla="*/ 0 w 161216"/>
                <a:gd name="connsiteY3-24" fmla="*/ 644889 h 644889"/>
                <a:gd name="connsiteX0-25" fmla="*/ 0 w 161216"/>
                <a:gd name="connsiteY0-26" fmla="*/ 644889 h 644889"/>
                <a:gd name="connsiteX1-27" fmla="*/ 161216 w 161216"/>
                <a:gd name="connsiteY1-28" fmla="*/ 0 h 644889"/>
                <a:gd name="connsiteX2-29" fmla="*/ 60421 w 161216"/>
                <a:gd name="connsiteY2-30" fmla="*/ 627398 h 644889"/>
                <a:gd name="connsiteX3-31" fmla="*/ 0 w 161216"/>
                <a:gd name="connsiteY3-32" fmla="*/ 644889 h 644889"/>
                <a:gd name="connsiteX0-33" fmla="*/ 0 w 161445"/>
                <a:gd name="connsiteY0-34" fmla="*/ 644889 h 644889"/>
                <a:gd name="connsiteX1-35" fmla="*/ 161216 w 161445"/>
                <a:gd name="connsiteY1-36" fmla="*/ 0 h 644889"/>
                <a:gd name="connsiteX2-37" fmla="*/ 60421 w 161445"/>
                <a:gd name="connsiteY2-38" fmla="*/ 627398 h 644889"/>
                <a:gd name="connsiteX3-39" fmla="*/ 0 w 161445"/>
                <a:gd name="connsiteY3-40" fmla="*/ 644889 h 644889"/>
                <a:gd name="connsiteX0-41" fmla="*/ 0 w 153104"/>
                <a:gd name="connsiteY0-42" fmla="*/ 600331 h 627398"/>
                <a:gd name="connsiteX1-43" fmla="*/ 152875 w 153104"/>
                <a:gd name="connsiteY1-44" fmla="*/ 0 h 627398"/>
                <a:gd name="connsiteX2-45" fmla="*/ 52080 w 153104"/>
                <a:gd name="connsiteY2-46" fmla="*/ 627398 h 627398"/>
                <a:gd name="connsiteX3-47" fmla="*/ 0 w 153104"/>
                <a:gd name="connsiteY3-48" fmla="*/ 600331 h 627398"/>
                <a:gd name="connsiteX0-49" fmla="*/ 0 w 265170"/>
                <a:gd name="connsiteY0-50" fmla="*/ 601547 h 627398"/>
                <a:gd name="connsiteX1-51" fmla="*/ 264941 w 265170"/>
                <a:gd name="connsiteY1-52" fmla="*/ 0 h 627398"/>
                <a:gd name="connsiteX2-53" fmla="*/ 164146 w 265170"/>
                <a:gd name="connsiteY2-54" fmla="*/ 627398 h 627398"/>
                <a:gd name="connsiteX3-55" fmla="*/ 0 w 265170"/>
                <a:gd name="connsiteY3-56" fmla="*/ 601547 h 627398"/>
                <a:gd name="connsiteX0-57" fmla="*/ 0 w 265342"/>
                <a:gd name="connsiteY0-58" fmla="*/ 601547 h 655436"/>
                <a:gd name="connsiteX1-59" fmla="*/ 264941 w 265342"/>
                <a:gd name="connsiteY1-60" fmla="*/ 0 h 655436"/>
                <a:gd name="connsiteX2-61" fmla="*/ 218949 w 265342"/>
                <a:gd name="connsiteY2-62" fmla="*/ 655436 h 655436"/>
                <a:gd name="connsiteX3-63" fmla="*/ 0 w 265342"/>
                <a:gd name="connsiteY3-64" fmla="*/ 601547 h 655436"/>
                <a:gd name="connsiteX0-65" fmla="*/ 0 w 218949"/>
                <a:gd name="connsiteY0-66" fmla="*/ 45298 h 99187"/>
                <a:gd name="connsiteX1-67" fmla="*/ 172572 w 218949"/>
                <a:gd name="connsiteY1-68" fmla="*/ 0 h 99187"/>
                <a:gd name="connsiteX2-69" fmla="*/ 218949 w 218949"/>
                <a:gd name="connsiteY2-70" fmla="*/ 99187 h 99187"/>
                <a:gd name="connsiteX3-71" fmla="*/ 0 w 218949"/>
                <a:gd name="connsiteY3-72" fmla="*/ 45298 h 99187"/>
                <a:gd name="connsiteX0-73" fmla="*/ 0 w 218949"/>
                <a:gd name="connsiteY0-74" fmla="*/ 45298 h 109319"/>
                <a:gd name="connsiteX1-75" fmla="*/ 172572 w 218949"/>
                <a:gd name="connsiteY1-76" fmla="*/ 0 h 109319"/>
                <a:gd name="connsiteX2-77" fmla="*/ 218949 w 218949"/>
                <a:gd name="connsiteY2-78" fmla="*/ 99187 h 109319"/>
                <a:gd name="connsiteX3-79" fmla="*/ 0 w 218949"/>
                <a:gd name="connsiteY3-80" fmla="*/ 45298 h 109319"/>
                <a:gd name="connsiteX0-81" fmla="*/ 0 w 222179"/>
                <a:gd name="connsiteY0-82" fmla="*/ 45298 h 98808"/>
                <a:gd name="connsiteX1-83" fmla="*/ 172572 w 222179"/>
                <a:gd name="connsiteY1-84" fmla="*/ 0 h 98808"/>
                <a:gd name="connsiteX2-85" fmla="*/ 222179 w 222179"/>
                <a:gd name="connsiteY2-86" fmla="*/ 87329 h 98808"/>
                <a:gd name="connsiteX3-87" fmla="*/ 0 w 222179"/>
                <a:gd name="connsiteY3-88" fmla="*/ 45298 h 98808"/>
                <a:gd name="connsiteX0-89" fmla="*/ 0 w 222179"/>
                <a:gd name="connsiteY0-90" fmla="*/ 0 h 53510"/>
                <a:gd name="connsiteX1-91" fmla="*/ 222179 w 222179"/>
                <a:gd name="connsiteY1-92" fmla="*/ 42031 h 53510"/>
                <a:gd name="connsiteX2-93" fmla="*/ 0 w 222179"/>
                <a:gd name="connsiteY2-94" fmla="*/ 0 h 53510"/>
                <a:gd name="connsiteX0-95" fmla="*/ 0 w 222179"/>
                <a:gd name="connsiteY0-96" fmla="*/ 0 h 59406"/>
                <a:gd name="connsiteX1-97" fmla="*/ 222179 w 222179"/>
                <a:gd name="connsiteY1-98" fmla="*/ 42031 h 59406"/>
                <a:gd name="connsiteX2-99" fmla="*/ 0 w 222179"/>
                <a:gd name="connsiteY2-100" fmla="*/ 0 h 59406"/>
                <a:gd name="connsiteX0-101" fmla="*/ 0 w 222179"/>
                <a:gd name="connsiteY0-102" fmla="*/ 0 h 59406"/>
                <a:gd name="connsiteX1-103" fmla="*/ 222179 w 222179"/>
                <a:gd name="connsiteY1-104" fmla="*/ 42031 h 59406"/>
                <a:gd name="connsiteX2-105" fmla="*/ 0 w 222179"/>
                <a:gd name="connsiteY2-106" fmla="*/ 0 h 59406"/>
                <a:gd name="connsiteX0-107" fmla="*/ 0 w 222179"/>
                <a:gd name="connsiteY0-108" fmla="*/ 0 h 59406"/>
                <a:gd name="connsiteX1-109" fmla="*/ 222179 w 222179"/>
                <a:gd name="connsiteY1-110" fmla="*/ 42031 h 59406"/>
                <a:gd name="connsiteX2-111" fmla="*/ 0 w 222179"/>
                <a:gd name="connsiteY2-112" fmla="*/ 0 h 59406"/>
                <a:gd name="connsiteX0-113" fmla="*/ 0 w 223039"/>
                <a:gd name="connsiteY0-114" fmla="*/ 0 h 57072"/>
                <a:gd name="connsiteX1-115" fmla="*/ 223039 w 223039"/>
                <a:gd name="connsiteY1-116" fmla="*/ 38875 h 57072"/>
                <a:gd name="connsiteX2-117" fmla="*/ 0 w 223039"/>
                <a:gd name="connsiteY2-118" fmla="*/ 0 h 57072"/>
                <a:gd name="connsiteX0-119" fmla="*/ 0 w 223039"/>
                <a:gd name="connsiteY0-120" fmla="*/ 0 h 70011"/>
                <a:gd name="connsiteX1-121" fmla="*/ 223039 w 223039"/>
                <a:gd name="connsiteY1-122" fmla="*/ 38875 h 70011"/>
                <a:gd name="connsiteX2-123" fmla="*/ 0 w 223039"/>
                <a:gd name="connsiteY2-124" fmla="*/ 0 h 70011"/>
                <a:gd name="connsiteX0-125" fmla="*/ 0 w 223039"/>
                <a:gd name="connsiteY0-126" fmla="*/ 0 h 70011"/>
                <a:gd name="connsiteX1-127" fmla="*/ 223039 w 223039"/>
                <a:gd name="connsiteY1-128" fmla="*/ 38875 h 70011"/>
                <a:gd name="connsiteX2-129" fmla="*/ 0 w 223039"/>
                <a:gd name="connsiteY2-130" fmla="*/ 0 h 70011"/>
                <a:gd name="connsiteX0-131" fmla="*/ 0 w 223039"/>
                <a:gd name="connsiteY0-132" fmla="*/ 0 h 70011"/>
                <a:gd name="connsiteX1-133" fmla="*/ 223039 w 223039"/>
                <a:gd name="connsiteY1-134" fmla="*/ 38875 h 70011"/>
                <a:gd name="connsiteX2-135" fmla="*/ 0 w 223039"/>
                <a:gd name="connsiteY2-136" fmla="*/ 0 h 700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23039" h="70011">
                  <a:moveTo>
                    <a:pt x="0" y="0"/>
                  </a:moveTo>
                  <a:cubicBezTo>
                    <a:pt x="124171" y="61221"/>
                    <a:pt x="151036" y="65471"/>
                    <a:pt x="223039" y="38875"/>
                  </a:cubicBezTo>
                  <a:cubicBezTo>
                    <a:pt x="118017" y="104477"/>
                    <a:pt x="73598" y="5423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75CA7C"/>
                    </a:gs>
                    <a:gs pos="48000">
                      <a:srgbClr val="00907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1981" y="104195"/>
            <a:ext cx="5824024" cy="4825219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30" name="文本框 29"/>
          <p:cNvSpPr txBox="1"/>
          <p:nvPr/>
        </p:nvSpPr>
        <p:spPr>
          <a:xfrm>
            <a:off x="6326492" y="1205327"/>
            <a:ext cx="2550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0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春天</a:t>
            </a:r>
            <a:endParaRPr lang="zh-CN" altLang="en-US" sz="4400" spc="6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0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40465" y="2541826"/>
            <a:ext cx="253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0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春日活动策划</a:t>
            </a:r>
            <a:endParaRPr lang="zh-CN" altLang="en-US" sz="28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0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3764" y="419432"/>
            <a:ext cx="1370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0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LOGO</a:t>
            </a:r>
            <a:endParaRPr lang="zh-CN" altLang="en-US" sz="24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0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ripple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0" grpId="0"/>
      <p:bldP spid="31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>
          <a:xfrm>
            <a:off x="1792350" y="1786342"/>
            <a:ext cx="1910080" cy="1381136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5151120" y="2664706"/>
            <a:ext cx="1910080" cy="1381136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8509890" y="3543069"/>
            <a:ext cx="1910080" cy="1381136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74580" y="1534479"/>
            <a:ext cx="4151820" cy="795633"/>
            <a:chOff x="4005696" y="2352404"/>
            <a:chExt cx="4968960" cy="795633"/>
          </a:xfrm>
        </p:grpSpPr>
        <p:sp>
          <p:nvSpPr>
            <p:cNvPr id="9" name="文本框 8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05696" y="2747927"/>
              <a:ext cx="496896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14680" y="2510257"/>
            <a:ext cx="3958145" cy="795633"/>
            <a:chOff x="4005696" y="2352404"/>
            <a:chExt cx="4737166" cy="795633"/>
          </a:xfrm>
        </p:grpSpPr>
        <p:sp>
          <p:nvSpPr>
            <p:cNvPr id="12" name="文本框 11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05696" y="2747927"/>
              <a:ext cx="473716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92838" y="4680490"/>
            <a:ext cx="2517053" cy="949521"/>
            <a:chOff x="5730416" y="2352404"/>
            <a:chExt cx="3012446" cy="949521"/>
          </a:xfrm>
        </p:grpSpPr>
        <p:sp>
          <p:nvSpPr>
            <p:cNvPr id="15" name="文本框 14"/>
            <p:cNvSpPr txBox="1"/>
            <p:nvPr/>
          </p:nvSpPr>
          <p:spPr>
            <a:xfrm>
              <a:off x="700580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730416" y="2747927"/>
              <a:ext cx="301244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1" name="文本框 20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活动流程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950" y="3792983"/>
            <a:ext cx="3947664" cy="307424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小报\小报素材\对话框\41e2bec0bf43553862f1f9f0fa917882.png41e2bec0bf43553862f1f9f0fa917882"/>
          <p:cNvPicPr/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893253" y="2853129"/>
            <a:ext cx="1815147" cy="1878709"/>
          </a:xfrm>
          <a:prstGeom prst="rect">
            <a:avLst/>
          </a:prstGeom>
        </p:spPr>
      </p:pic>
      <p:pic>
        <p:nvPicPr>
          <p:cNvPr id="5" name="图片 4" descr="E:\小报\小报素材\对话框\41e2bec0bf43553862f1f9f0fa917882.png41e2bec0bf43553862f1f9f0fa917882"/>
          <p:cNvPicPr/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214553" y="2853129"/>
            <a:ext cx="1815147" cy="187870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31604" y="3549395"/>
            <a:ext cx="2026602" cy="1103409"/>
            <a:chOff x="4005696" y="2352404"/>
            <a:chExt cx="2425467" cy="1103409"/>
          </a:xfrm>
        </p:grpSpPr>
        <p:sp>
          <p:nvSpPr>
            <p:cNvPr id="8" name="文本框 7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005696" y="2747927"/>
              <a:ext cx="2425467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255125" y="3549395"/>
            <a:ext cx="2026602" cy="1103409"/>
            <a:chOff x="4005696" y="2352404"/>
            <a:chExt cx="2425467" cy="1103409"/>
          </a:xfrm>
        </p:grpSpPr>
        <p:sp>
          <p:nvSpPr>
            <p:cNvPr id="11" name="文本框 10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05696" y="2747927"/>
              <a:ext cx="2425467" cy="70788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11340" y="3467100"/>
            <a:ext cx="83639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en-US" altLang="zh-CN" sz="4000" dirty="0">
                <a:solidFill>
                  <a:srgbClr val="3A988B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A988B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49519" y="3467100"/>
            <a:ext cx="83639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en-US" altLang="zh-CN" sz="4000" dirty="0">
                <a:solidFill>
                  <a:srgbClr val="3A988B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A988B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1" name="文本框 20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活动流程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1405" y="1932445"/>
            <a:ext cx="3751515" cy="3318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863543" y="1932445"/>
            <a:ext cx="3751515" cy="331886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lijie\包图网\小报\素材\边框\57896.png"/>
          <p:cNvPicPr/>
          <p:nvPr/>
        </p:nvPicPr>
        <p:blipFill>
          <a:blip r:embed="rId1" cstate="screen"/>
          <a:srcRect/>
          <a:stretch>
            <a:fillRect/>
          </a:stretch>
        </p:blipFill>
        <p:spPr bwMode="auto">
          <a:xfrm rot="20500109">
            <a:off x="1275595" y="1526819"/>
            <a:ext cx="3166160" cy="2317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D:\lijie\包图网\小报\素材\边框\57896.pn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708210">
            <a:off x="3312961" y="3690473"/>
            <a:ext cx="2765732" cy="2024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5815754" y="2048899"/>
            <a:ext cx="5168720" cy="1839107"/>
            <a:chOff x="2491929" y="2352404"/>
            <a:chExt cx="6186000" cy="1839107"/>
          </a:xfrm>
        </p:grpSpPr>
        <p:sp>
          <p:nvSpPr>
            <p:cNvPr id="9" name="文本框 8"/>
            <p:cNvSpPr txBox="1"/>
            <p:nvPr/>
          </p:nvSpPr>
          <p:spPr>
            <a:xfrm>
              <a:off x="2491929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91929" y="2833652"/>
              <a:ext cx="6186000" cy="10156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1929" y="3662327"/>
              <a:ext cx="6186000" cy="52918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任意多边形: 形状 1"/>
          <p:cNvSpPr/>
          <p:nvPr/>
        </p:nvSpPr>
        <p:spPr>
          <a:xfrm>
            <a:off x="1458076" y="1562303"/>
            <a:ext cx="2897478" cy="2278388"/>
          </a:xfrm>
          <a:custGeom>
            <a:avLst/>
            <a:gdLst>
              <a:gd name="connsiteX0" fmla="*/ 20204 w 2897478"/>
              <a:gd name="connsiteY0" fmla="*/ 898957 h 2278388"/>
              <a:gd name="connsiteX1" fmla="*/ 264044 w 2897478"/>
              <a:gd name="connsiteY1" fmla="*/ 594157 h 2278388"/>
              <a:gd name="connsiteX2" fmla="*/ 942224 w 2897478"/>
              <a:gd name="connsiteY2" fmla="*/ 373177 h 2278388"/>
              <a:gd name="connsiteX3" fmla="*/ 1483244 w 2897478"/>
              <a:gd name="connsiteY3" fmla="*/ 220777 h 2278388"/>
              <a:gd name="connsiteX4" fmla="*/ 1978544 w 2897478"/>
              <a:gd name="connsiteY4" fmla="*/ 15037 h 2278388"/>
              <a:gd name="connsiteX5" fmla="*/ 2397644 w 2897478"/>
              <a:gd name="connsiteY5" fmla="*/ 60757 h 2278388"/>
              <a:gd name="connsiteX6" fmla="*/ 2580524 w 2897478"/>
              <a:gd name="connsiteY6" fmla="*/ 418897 h 2278388"/>
              <a:gd name="connsiteX7" fmla="*/ 2633864 w 2897478"/>
              <a:gd name="connsiteY7" fmla="*/ 700837 h 2278388"/>
              <a:gd name="connsiteX8" fmla="*/ 2824364 w 2897478"/>
              <a:gd name="connsiteY8" fmla="*/ 1112317 h 2278388"/>
              <a:gd name="connsiteX9" fmla="*/ 2892944 w 2897478"/>
              <a:gd name="connsiteY9" fmla="*/ 1356157 h 2278388"/>
              <a:gd name="connsiteX10" fmla="*/ 2710064 w 2897478"/>
              <a:gd name="connsiteY10" fmla="*/ 1653337 h 2278388"/>
              <a:gd name="connsiteX11" fmla="*/ 2344304 w 2897478"/>
              <a:gd name="connsiteY11" fmla="*/ 1706677 h 2278388"/>
              <a:gd name="connsiteX12" fmla="*/ 1963304 w 2897478"/>
              <a:gd name="connsiteY12" fmla="*/ 1737157 h 2278388"/>
              <a:gd name="connsiteX13" fmla="*/ 1559444 w 2897478"/>
              <a:gd name="connsiteY13" fmla="*/ 1843837 h 2278388"/>
              <a:gd name="connsiteX14" fmla="*/ 1201304 w 2897478"/>
              <a:gd name="connsiteY14" fmla="*/ 2019097 h 2278388"/>
              <a:gd name="connsiteX15" fmla="*/ 843164 w 2897478"/>
              <a:gd name="connsiteY15" fmla="*/ 2217217 h 2278388"/>
              <a:gd name="connsiteX16" fmla="*/ 507884 w 2897478"/>
              <a:gd name="connsiteY16" fmla="*/ 2278177 h 2278388"/>
              <a:gd name="connsiteX17" fmla="*/ 347864 w 2897478"/>
              <a:gd name="connsiteY17" fmla="*/ 2201977 h 2278388"/>
              <a:gd name="connsiteX18" fmla="*/ 256424 w 2897478"/>
              <a:gd name="connsiteY18" fmla="*/ 1881937 h 2278388"/>
              <a:gd name="connsiteX19" fmla="*/ 233564 w 2897478"/>
              <a:gd name="connsiteY19" fmla="*/ 1554277 h 2278388"/>
              <a:gd name="connsiteX20" fmla="*/ 88784 w 2897478"/>
              <a:gd name="connsiteY20" fmla="*/ 1241857 h 2278388"/>
              <a:gd name="connsiteX21" fmla="*/ 20204 w 2897478"/>
              <a:gd name="connsiteY21" fmla="*/ 1043737 h 2278388"/>
              <a:gd name="connsiteX22" fmla="*/ 20204 w 2897478"/>
              <a:gd name="connsiteY22" fmla="*/ 898957 h 227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97478" h="2278388">
                <a:moveTo>
                  <a:pt x="20204" y="898957"/>
                </a:moveTo>
                <a:cubicBezTo>
                  <a:pt x="60844" y="824027"/>
                  <a:pt x="110374" y="681787"/>
                  <a:pt x="264044" y="594157"/>
                </a:cubicBezTo>
                <a:cubicBezTo>
                  <a:pt x="417714" y="506527"/>
                  <a:pt x="739024" y="435407"/>
                  <a:pt x="942224" y="373177"/>
                </a:cubicBezTo>
                <a:cubicBezTo>
                  <a:pt x="1145424" y="310947"/>
                  <a:pt x="1310524" y="280467"/>
                  <a:pt x="1483244" y="220777"/>
                </a:cubicBezTo>
                <a:cubicBezTo>
                  <a:pt x="1655964" y="161087"/>
                  <a:pt x="1826144" y="41707"/>
                  <a:pt x="1978544" y="15037"/>
                </a:cubicBezTo>
                <a:cubicBezTo>
                  <a:pt x="2130944" y="-11633"/>
                  <a:pt x="2297314" y="-6553"/>
                  <a:pt x="2397644" y="60757"/>
                </a:cubicBezTo>
                <a:cubicBezTo>
                  <a:pt x="2497974" y="128067"/>
                  <a:pt x="2541154" y="312217"/>
                  <a:pt x="2580524" y="418897"/>
                </a:cubicBezTo>
                <a:cubicBezTo>
                  <a:pt x="2619894" y="525577"/>
                  <a:pt x="2593224" y="585267"/>
                  <a:pt x="2633864" y="700837"/>
                </a:cubicBezTo>
                <a:cubicBezTo>
                  <a:pt x="2674504" y="816407"/>
                  <a:pt x="2781184" y="1003097"/>
                  <a:pt x="2824364" y="1112317"/>
                </a:cubicBezTo>
                <a:cubicBezTo>
                  <a:pt x="2867544" y="1221537"/>
                  <a:pt x="2911994" y="1265987"/>
                  <a:pt x="2892944" y="1356157"/>
                </a:cubicBezTo>
                <a:cubicBezTo>
                  <a:pt x="2873894" y="1446327"/>
                  <a:pt x="2801504" y="1594917"/>
                  <a:pt x="2710064" y="1653337"/>
                </a:cubicBezTo>
                <a:cubicBezTo>
                  <a:pt x="2618624" y="1711757"/>
                  <a:pt x="2468764" y="1692707"/>
                  <a:pt x="2344304" y="1706677"/>
                </a:cubicBezTo>
                <a:cubicBezTo>
                  <a:pt x="2219844" y="1720647"/>
                  <a:pt x="2094114" y="1714297"/>
                  <a:pt x="1963304" y="1737157"/>
                </a:cubicBezTo>
                <a:cubicBezTo>
                  <a:pt x="1832494" y="1760017"/>
                  <a:pt x="1686444" y="1796847"/>
                  <a:pt x="1559444" y="1843837"/>
                </a:cubicBezTo>
                <a:cubicBezTo>
                  <a:pt x="1432444" y="1890827"/>
                  <a:pt x="1320684" y="1956867"/>
                  <a:pt x="1201304" y="2019097"/>
                </a:cubicBezTo>
                <a:cubicBezTo>
                  <a:pt x="1081924" y="2081327"/>
                  <a:pt x="958734" y="2174037"/>
                  <a:pt x="843164" y="2217217"/>
                </a:cubicBezTo>
                <a:cubicBezTo>
                  <a:pt x="727594" y="2260397"/>
                  <a:pt x="590434" y="2280717"/>
                  <a:pt x="507884" y="2278177"/>
                </a:cubicBezTo>
                <a:cubicBezTo>
                  <a:pt x="425334" y="2275637"/>
                  <a:pt x="389774" y="2268017"/>
                  <a:pt x="347864" y="2201977"/>
                </a:cubicBezTo>
                <a:cubicBezTo>
                  <a:pt x="305954" y="2135937"/>
                  <a:pt x="275474" y="1989887"/>
                  <a:pt x="256424" y="1881937"/>
                </a:cubicBezTo>
                <a:cubicBezTo>
                  <a:pt x="237374" y="1773987"/>
                  <a:pt x="261504" y="1660957"/>
                  <a:pt x="233564" y="1554277"/>
                </a:cubicBezTo>
                <a:cubicBezTo>
                  <a:pt x="205624" y="1447597"/>
                  <a:pt x="124344" y="1326947"/>
                  <a:pt x="88784" y="1241857"/>
                </a:cubicBezTo>
                <a:cubicBezTo>
                  <a:pt x="53224" y="1156767"/>
                  <a:pt x="29094" y="1097077"/>
                  <a:pt x="20204" y="1043737"/>
                </a:cubicBezTo>
                <a:cubicBezTo>
                  <a:pt x="11314" y="990397"/>
                  <a:pt x="-20436" y="973887"/>
                  <a:pt x="20204" y="898957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>
          <a:xfrm rot="1834795">
            <a:off x="3476829" y="3755899"/>
            <a:ext cx="2502776" cy="1968020"/>
          </a:xfrm>
          <a:custGeom>
            <a:avLst/>
            <a:gdLst>
              <a:gd name="connsiteX0" fmla="*/ 20204 w 2897478"/>
              <a:gd name="connsiteY0" fmla="*/ 898957 h 2278388"/>
              <a:gd name="connsiteX1" fmla="*/ 264044 w 2897478"/>
              <a:gd name="connsiteY1" fmla="*/ 594157 h 2278388"/>
              <a:gd name="connsiteX2" fmla="*/ 942224 w 2897478"/>
              <a:gd name="connsiteY2" fmla="*/ 373177 h 2278388"/>
              <a:gd name="connsiteX3" fmla="*/ 1483244 w 2897478"/>
              <a:gd name="connsiteY3" fmla="*/ 220777 h 2278388"/>
              <a:gd name="connsiteX4" fmla="*/ 1978544 w 2897478"/>
              <a:gd name="connsiteY4" fmla="*/ 15037 h 2278388"/>
              <a:gd name="connsiteX5" fmla="*/ 2397644 w 2897478"/>
              <a:gd name="connsiteY5" fmla="*/ 60757 h 2278388"/>
              <a:gd name="connsiteX6" fmla="*/ 2580524 w 2897478"/>
              <a:gd name="connsiteY6" fmla="*/ 418897 h 2278388"/>
              <a:gd name="connsiteX7" fmla="*/ 2633864 w 2897478"/>
              <a:gd name="connsiteY7" fmla="*/ 700837 h 2278388"/>
              <a:gd name="connsiteX8" fmla="*/ 2824364 w 2897478"/>
              <a:gd name="connsiteY8" fmla="*/ 1112317 h 2278388"/>
              <a:gd name="connsiteX9" fmla="*/ 2892944 w 2897478"/>
              <a:gd name="connsiteY9" fmla="*/ 1356157 h 2278388"/>
              <a:gd name="connsiteX10" fmla="*/ 2710064 w 2897478"/>
              <a:gd name="connsiteY10" fmla="*/ 1653337 h 2278388"/>
              <a:gd name="connsiteX11" fmla="*/ 2344304 w 2897478"/>
              <a:gd name="connsiteY11" fmla="*/ 1706677 h 2278388"/>
              <a:gd name="connsiteX12" fmla="*/ 1963304 w 2897478"/>
              <a:gd name="connsiteY12" fmla="*/ 1737157 h 2278388"/>
              <a:gd name="connsiteX13" fmla="*/ 1559444 w 2897478"/>
              <a:gd name="connsiteY13" fmla="*/ 1843837 h 2278388"/>
              <a:gd name="connsiteX14" fmla="*/ 1201304 w 2897478"/>
              <a:gd name="connsiteY14" fmla="*/ 2019097 h 2278388"/>
              <a:gd name="connsiteX15" fmla="*/ 843164 w 2897478"/>
              <a:gd name="connsiteY15" fmla="*/ 2217217 h 2278388"/>
              <a:gd name="connsiteX16" fmla="*/ 507884 w 2897478"/>
              <a:gd name="connsiteY16" fmla="*/ 2278177 h 2278388"/>
              <a:gd name="connsiteX17" fmla="*/ 347864 w 2897478"/>
              <a:gd name="connsiteY17" fmla="*/ 2201977 h 2278388"/>
              <a:gd name="connsiteX18" fmla="*/ 256424 w 2897478"/>
              <a:gd name="connsiteY18" fmla="*/ 1881937 h 2278388"/>
              <a:gd name="connsiteX19" fmla="*/ 233564 w 2897478"/>
              <a:gd name="connsiteY19" fmla="*/ 1554277 h 2278388"/>
              <a:gd name="connsiteX20" fmla="*/ 88784 w 2897478"/>
              <a:gd name="connsiteY20" fmla="*/ 1241857 h 2278388"/>
              <a:gd name="connsiteX21" fmla="*/ 20204 w 2897478"/>
              <a:gd name="connsiteY21" fmla="*/ 1043737 h 2278388"/>
              <a:gd name="connsiteX22" fmla="*/ 20204 w 2897478"/>
              <a:gd name="connsiteY22" fmla="*/ 898957 h 227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97478" h="2278388">
                <a:moveTo>
                  <a:pt x="20204" y="898957"/>
                </a:moveTo>
                <a:cubicBezTo>
                  <a:pt x="60844" y="824027"/>
                  <a:pt x="110374" y="681787"/>
                  <a:pt x="264044" y="594157"/>
                </a:cubicBezTo>
                <a:cubicBezTo>
                  <a:pt x="417714" y="506527"/>
                  <a:pt x="739024" y="435407"/>
                  <a:pt x="942224" y="373177"/>
                </a:cubicBezTo>
                <a:cubicBezTo>
                  <a:pt x="1145424" y="310947"/>
                  <a:pt x="1310524" y="280467"/>
                  <a:pt x="1483244" y="220777"/>
                </a:cubicBezTo>
                <a:cubicBezTo>
                  <a:pt x="1655964" y="161087"/>
                  <a:pt x="1826144" y="41707"/>
                  <a:pt x="1978544" y="15037"/>
                </a:cubicBezTo>
                <a:cubicBezTo>
                  <a:pt x="2130944" y="-11633"/>
                  <a:pt x="2297314" y="-6553"/>
                  <a:pt x="2397644" y="60757"/>
                </a:cubicBezTo>
                <a:cubicBezTo>
                  <a:pt x="2497974" y="128067"/>
                  <a:pt x="2541154" y="312217"/>
                  <a:pt x="2580524" y="418897"/>
                </a:cubicBezTo>
                <a:cubicBezTo>
                  <a:pt x="2619894" y="525577"/>
                  <a:pt x="2593224" y="585267"/>
                  <a:pt x="2633864" y="700837"/>
                </a:cubicBezTo>
                <a:cubicBezTo>
                  <a:pt x="2674504" y="816407"/>
                  <a:pt x="2781184" y="1003097"/>
                  <a:pt x="2824364" y="1112317"/>
                </a:cubicBezTo>
                <a:cubicBezTo>
                  <a:pt x="2867544" y="1221537"/>
                  <a:pt x="2911994" y="1265987"/>
                  <a:pt x="2892944" y="1356157"/>
                </a:cubicBezTo>
                <a:cubicBezTo>
                  <a:pt x="2873894" y="1446327"/>
                  <a:pt x="2801504" y="1594917"/>
                  <a:pt x="2710064" y="1653337"/>
                </a:cubicBezTo>
                <a:cubicBezTo>
                  <a:pt x="2618624" y="1711757"/>
                  <a:pt x="2468764" y="1692707"/>
                  <a:pt x="2344304" y="1706677"/>
                </a:cubicBezTo>
                <a:cubicBezTo>
                  <a:pt x="2219844" y="1720647"/>
                  <a:pt x="2094114" y="1714297"/>
                  <a:pt x="1963304" y="1737157"/>
                </a:cubicBezTo>
                <a:cubicBezTo>
                  <a:pt x="1832494" y="1760017"/>
                  <a:pt x="1686444" y="1796847"/>
                  <a:pt x="1559444" y="1843837"/>
                </a:cubicBezTo>
                <a:cubicBezTo>
                  <a:pt x="1432444" y="1890827"/>
                  <a:pt x="1320684" y="1956867"/>
                  <a:pt x="1201304" y="2019097"/>
                </a:cubicBezTo>
                <a:cubicBezTo>
                  <a:pt x="1081924" y="2081327"/>
                  <a:pt x="958734" y="2174037"/>
                  <a:pt x="843164" y="2217217"/>
                </a:cubicBezTo>
                <a:cubicBezTo>
                  <a:pt x="727594" y="2260397"/>
                  <a:pt x="590434" y="2280717"/>
                  <a:pt x="507884" y="2278177"/>
                </a:cubicBezTo>
                <a:cubicBezTo>
                  <a:pt x="425334" y="2275637"/>
                  <a:pt x="389774" y="2268017"/>
                  <a:pt x="347864" y="2201977"/>
                </a:cubicBezTo>
                <a:cubicBezTo>
                  <a:pt x="305954" y="2135937"/>
                  <a:pt x="275474" y="1989887"/>
                  <a:pt x="256424" y="1881937"/>
                </a:cubicBezTo>
                <a:cubicBezTo>
                  <a:pt x="237374" y="1773987"/>
                  <a:pt x="261504" y="1660957"/>
                  <a:pt x="233564" y="1554277"/>
                </a:cubicBezTo>
                <a:cubicBezTo>
                  <a:pt x="205624" y="1447597"/>
                  <a:pt x="124344" y="1326947"/>
                  <a:pt x="88784" y="1241857"/>
                </a:cubicBezTo>
                <a:cubicBezTo>
                  <a:pt x="53224" y="1156767"/>
                  <a:pt x="29094" y="1097077"/>
                  <a:pt x="20204" y="1043737"/>
                </a:cubicBezTo>
                <a:cubicBezTo>
                  <a:pt x="11314" y="990397"/>
                  <a:pt x="-20436" y="973887"/>
                  <a:pt x="20204" y="898957"/>
                </a:cubicBez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7" name="文本框 16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活动流程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1"/>
          <p:cNvSpPr/>
          <p:nvPr/>
        </p:nvSpPr>
        <p:spPr>
          <a:xfrm>
            <a:off x="1361622" y="3900256"/>
            <a:ext cx="535144" cy="666847"/>
          </a:xfrm>
          <a:prstGeom prst="rect">
            <a:avLst/>
          </a:prstGeom>
          <a:ln w="12700">
            <a:miter lim="400000"/>
          </a:ln>
        </p:spPr>
        <p:txBody>
          <a:bodyPr wrap="none" lIns="25399" tIns="25399" rIns="25399" bIns="25399" anchor="ctr">
            <a:spAutoFit/>
          </a:bodyPr>
          <a:lstStyle/>
          <a:p>
            <a:pPr defTabSz="412750" hangingPunct="0">
              <a:defRPr sz="12400" cap="all">
                <a:solidFill>
                  <a:srgbClr val="343E47"/>
                </a:solidFill>
                <a:latin typeface="Roboto Black"/>
                <a:ea typeface="Roboto Black"/>
                <a:cs typeface="Roboto Black"/>
                <a:sym typeface="Roboto Black"/>
              </a:defRPr>
            </a:pPr>
            <a:r>
              <a:rPr lang="en-US" sz="4000" kern="0" cap="all" spc="-15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01</a:t>
            </a:r>
            <a:endParaRPr sz="4000" kern="0" cap="all" spc="-151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" name="Straight Connector 4"/>
          <p:cNvCxnSpPr/>
          <p:nvPr/>
        </p:nvCxnSpPr>
        <p:spPr>
          <a:xfrm>
            <a:off x="1344872" y="4667491"/>
            <a:ext cx="263640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hape 121"/>
          <p:cNvSpPr/>
          <p:nvPr/>
        </p:nvSpPr>
        <p:spPr>
          <a:xfrm>
            <a:off x="4787935" y="3900256"/>
            <a:ext cx="543160" cy="666847"/>
          </a:xfrm>
          <a:prstGeom prst="rect">
            <a:avLst/>
          </a:prstGeom>
          <a:ln w="12700">
            <a:miter lim="400000"/>
          </a:ln>
        </p:spPr>
        <p:txBody>
          <a:bodyPr wrap="none" lIns="25399" tIns="25399" rIns="25399" bIns="25399" anchor="ctr">
            <a:spAutoFit/>
          </a:bodyPr>
          <a:lstStyle/>
          <a:p>
            <a:pPr defTabSz="412750" hangingPunct="0">
              <a:defRPr sz="12400" cap="all">
                <a:solidFill>
                  <a:srgbClr val="343E47"/>
                </a:solidFill>
                <a:latin typeface="Roboto Black"/>
                <a:ea typeface="Roboto Black"/>
                <a:cs typeface="Roboto Black"/>
                <a:sym typeface="Roboto Black"/>
              </a:defRPr>
            </a:pPr>
            <a:r>
              <a:rPr lang="en-US" sz="4000" kern="0" cap="all" spc="-15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02</a:t>
            </a:r>
            <a:endParaRPr sz="4000" kern="0" cap="all" spc="-151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Straight Connector 17"/>
          <p:cNvCxnSpPr/>
          <p:nvPr/>
        </p:nvCxnSpPr>
        <p:spPr>
          <a:xfrm>
            <a:off x="4771185" y="4667491"/>
            <a:ext cx="263640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hape 121"/>
          <p:cNvSpPr/>
          <p:nvPr/>
        </p:nvSpPr>
        <p:spPr>
          <a:xfrm>
            <a:off x="8157117" y="3900256"/>
            <a:ext cx="539954" cy="666847"/>
          </a:xfrm>
          <a:prstGeom prst="rect">
            <a:avLst/>
          </a:prstGeom>
          <a:ln w="12700">
            <a:miter lim="400000"/>
          </a:ln>
        </p:spPr>
        <p:txBody>
          <a:bodyPr wrap="none" lIns="25399" tIns="25399" rIns="25399" bIns="25399" anchor="ctr">
            <a:spAutoFit/>
          </a:bodyPr>
          <a:lstStyle/>
          <a:p>
            <a:pPr defTabSz="412750" hangingPunct="0">
              <a:defRPr sz="12400" cap="all">
                <a:solidFill>
                  <a:srgbClr val="343E47"/>
                </a:solidFill>
                <a:latin typeface="Roboto Black"/>
                <a:ea typeface="Roboto Black"/>
                <a:cs typeface="Roboto Black"/>
                <a:sym typeface="Roboto Black"/>
              </a:defRPr>
            </a:pPr>
            <a:r>
              <a:rPr lang="en-US" sz="4000" kern="0" cap="all" spc="-15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03</a:t>
            </a:r>
            <a:endParaRPr sz="4000" kern="0" cap="all" spc="-151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Straight Connector 21"/>
          <p:cNvCxnSpPr/>
          <p:nvPr/>
        </p:nvCxnSpPr>
        <p:spPr>
          <a:xfrm>
            <a:off x="8140365" y="4667491"/>
            <a:ext cx="263640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9"/>
          <p:cNvSpPr txBox="1"/>
          <p:nvPr/>
        </p:nvSpPr>
        <p:spPr>
          <a:xfrm>
            <a:off x="1837480" y="4108787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请在此处添加标题</a:t>
            </a:r>
            <a:endParaRPr lang="zh-CN" altLang="en-US" sz="16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4872" y="4667491"/>
            <a:ext cx="2597137" cy="528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0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标题 9"/>
          <p:cNvSpPr txBox="1"/>
          <p:nvPr/>
        </p:nvSpPr>
        <p:spPr>
          <a:xfrm>
            <a:off x="5347775" y="4108787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请在此处添加标题</a:t>
            </a:r>
            <a:endParaRPr lang="zh-CN" altLang="en-US" sz="16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23677" y="4716412"/>
            <a:ext cx="2597137" cy="528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0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标题 9"/>
          <p:cNvSpPr txBox="1"/>
          <p:nvPr/>
        </p:nvSpPr>
        <p:spPr>
          <a:xfrm>
            <a:off x="8787318" y="4108787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请在此处添加标题</a:t>
            </a:r>
            <a:endParaRPr lang="zh-CN" altLang="en-US" sz="16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63220" y="4716412"/>
            <a:ext cx="2597137" cy="528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0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95127" y="2016439"/>
            <a:ext cx="2586146" cy="19164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821440" y="2016439"/>
            <a:ext cx="2586146" cy="191642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247753" y="2016439"/>
            <a:ext cx="2586146" cy="191642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8" name="文本框 17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活动流程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25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25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25"/>
                            </p:stCondLst>
                            <p:childTnLst>
                              <p:par>
                                <p:cTn id="4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24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49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49"/>
                            </p:stCondLst>
                            <p:childTnLst>
                              <p:par>
                                <p:cTn id="6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49"/>
                            </p:stCondLst>
                            <p:childTnLst>
                              <p:par>
                                <p:cTn id="75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174"/>
                            </p:stCondLst>
                            <p:childTnLst>
                              <p:par>
                                <p:cTn id="8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674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/>
      <p:bldP spid="8" grpId="1"/>
      <p:bldP spid="8" grpId="2"/>
      <p:bldP spid="9" grpId="0"/>
      <p:bldP spid="10" grpId="0"/>
      <p:bldP spid="10" grpId="1"/>
      <p:bldP spid="10" grpId="2"/>
      <p:bldP spid="11" grpId="0"/>
      <p:bldP spid="12" grpId="0"/>
      <p:bldP spid="12" grpId="1"/>
      <p:bldP spid="12" grpId="2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06220" y="1997951"/>
            <a:ext cx="2639060" cy="949521"/>
            <a:chOff x="4005696" y="2352404"/>
            <a:chExt cx="3158466" cy="949521"/>
          </a:xfrm>
        </p:grpSpPr>
        <p:sp>
          <p:nvSpPr>
            <p:cNvPr id="4" name="文本框 3"/>
            <p:cNvSpPr txBox="1"/>
            <p:nvPr/>
          </p:nvSpPr>
          <p:spPr>
            <a:xfrm>
              <a:off x="542710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4189" y="3831549"/>
            <a:ext cx="2639060" cy="949521"/>
            <a:chOff x="4005696" y="2352404"/>
            <a:chExt cx="3158466" cy="949521"/>
          </a:xfrm>
        </p:grpSpPr>
        <p:sp>
          <p:nvSpPr>
            <p:cNvPr id="7" name="文本框 6"/>
            <p:cNvSpPr txBox="1"/>
            <p:nvPr/>
          </p:nvSpPr>
          <p:spPr>
            <a:xfrm>
              <a:off x="542710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46720" y="1997951"/>
            <a:ext cx="2639060" cy="949521"/>
            <a:chOff x="4005696" y="2352404"/>
            <a:chExt cx="3158466" cy="949521"/>
          </a:xfrm>
        </p:grpSpPr>
        <p:sp>
          <p:nvSpPr>
            <p:cNvPr id="10" name="文本框 9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96886" y="3831549"/>
            <a:ext cx="2639060" cy="949521"/>
            <a:chOff x="4005696" y="2352404"/>
            <a:chExt cx="3158466" cy="949521"/>
          </a:xfrm>
        </p:grpSpPr>
        <p:sp>
          <p:nvSpPr>
            <p:cNvPr id="13" name="文本框 12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9" name="文本框 18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活动流程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623959" y="1924665"/>
            <a:ext cx="4957334" cy="495733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287148" y="-51505"/>
            <a:ext cx="5448890" cy="328902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643524" y="3062372"/>
            <a:ext cx="5184350" cy="930208"/>
            <a:chOff x="6013342" y="1475602"/>
            <a:chExt cx="2693559" cy="483296"/>
          </a:xfrm>
        </p:grpSpPr>
        <p:sp>
          <p:nvSpPr>
            <p:cNvPr id="28" name="圆角矩形 27"/>
            <p:cNvSpPr/>
            <p:nvPr/>
          </p:nvSpPr>
          <p:spPr>
            <a:xfrm>
              <a:off x="6013342" y="1475602"/>
              <a:ext cx="2693559" cy="483296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  <a:lin ang="2700000" scaled="0"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116662" y="1512182"/>
              <a:ext cx="2486919" cy="4317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03. </a:t>
              </a:r>
              <a:r>
                <a:rPr lang="zh-CN" altLang="en-US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</a:t>
              </a:r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事项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629314" y="4171361"/>
            <a:ext cx="5212770" cy="6330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copyrights</a:t>
            </a:r>
            <a:endParaRPr lang="en-US" altLang="zh-CN" sz="1000" dirty="0" smtClean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exclusively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designed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is exclusively designed by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Fei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copyrights 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to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20426574">
            <a:off x="9534672" y="1211592"/>
            <a:ext cx="1375718" cy="11285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173426" flipH="1">
            <a:off x="1685171" y="2651976"/>
            <a:ext cx="1568532" cy="9894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5628911" y="5304393"/>
            <a:ext cx="765362" cy="10204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01712" y="1997951"/>
            <a:ext cx="2639060" cy="949521"/>
            <a:chOff x="4005696" y="2352404"/>
            <a:chExt cx="3158466" cy="949521"/>
          </a:xfrm>
        </p:grpSpPr>
        <p:sp>
          <p:nvSpPr>
            <p:cNvPr id="4" name="文本框 3"/>
            <p:cNvSpPr txBox="1"/>
            <p:nvPr/>
          </p:nvSpPr>
          <p:spPr>
            <a:xfrm>
              <a:off x="542710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01712" y="4014431"/>
            <a:ext cx="2639060" cy="949521"/>
            <a:chOff x="4005696" y="2352404"/>
            <a:chExt cx="3158466" cy="949521"/>
          </a:xfrm>
        </p:grpSpPr>
        <p:sp>
          <p:nvSpPr>
            <p:cNvPr id="7" name="文本框 6"/>
            <p:cNvSpPr txBox="1"/>
            <p:nvPr/>
          </p:nvSpPr>
          <p:spPr>
            <a:xfrm>
              <a:off x="542710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51229" y="1997951"/>
            <a:ext cx="2639060" cy="949521"/>
            <a:chOff x="4005696" y="2352404"/>
            <a:chExt cx="3158466" cy="949521"/>
          </a:xfrm>
        </p:grpSpPr>
        <p:sp>
          <p:nvSpPr>
            <p:cNvPr id="10" name="文本框 9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51229" y="4014431"/>
            <a:ext cx="2639060" cy="949521"/>
            <a:chOff x="4005696" y="2352404"/>
            <a:chExt cx="3158466" cy="949521"/>
          </a:xfrm>
        </p:grpSpPr>
        <p:sp>
          <p:nvSpPr>
            <p:cNvPr id="13" name="文本框 12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9" name="文本框 18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活动事项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15217" y="1574566"/>
            <a:ext cx="4436012" cy="443601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58b2ad2d693f5628e36517393941e13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1447802" y="1646238"/>
            <a:ext cx="1600198" cy="1473630"/>
          </a:xfrm>
          <a:prstGeom prst="rect">
            <a:avLst/>
          </a:prstGeom>
        </p:spPr>
      </p:pic>
      <p:pic>
        <p:nvPicPr>
          <p:cNvPr id="3" name="图片 2" descr="258b2ad2d693f5628e36517393941e13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1447802" y="3716338"/>
            <a:ext cx="1600198" cy="1473630"/>
          </a:xfrm>
          <a:prstGeom prst="rect">
            <a:avLst/>
          </a:prstGeom>
        </p:spPr>
      </p:pic>
      <p:pic>
        <p:nvPicPr>
          <p:cNvPr id="4" name="图片 3" descr="258b2ad2d693f5628e36517393941e13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6337302" y="1646238"/>
            <a:ext cx="1600198" cy="1473630"/>
          </a:xfrm>
          <a:prstGeom prst="rect">
            <a:avLst/>
          </a:prstGeom>
        </p:spPr>
      </p:pic>
      <p:pic>
        <p:nvPicPr>
          <p:cNvPr id="5" name="图片 4" descr="258b2ad2d693f5628e36517393941e13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6337302" y="3716338"/>
            <a:ext cx="1600198" cy="147363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73121" y="1985681"/>
            <a:ext cx="2639060" cy="949521"/>
            <a:chOff x="4005696" y="2352404"/>
            <a:chExt cx="3158466" cy="949521"/>
          </a:xfrm>
        </p:grpSpPr>
        <p:sp>
          <p:nvSpPr>
            <p:cNvPr id="7" name="文本框 6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73121" y="4055781"/>
            <a:ext cx="2639060" cy="949521"/>
            <a:chOff x="4005696" y="2352404"/>
            <a:chExt cx="3158466" cy="949521"/>
          </a:xfrm>
        </p:grpSpPr>
        <p:sp>
          <p:nvSpPr>
            <p:cNvPr id="10" name="文本框 9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38821" y="1985681"/>
            <a:ext cx="2639060" cy="949521"/>
            <a:chOff x="4005696" y="2352404"/>
            <a:chExt cx="3158466" cy="949521"/>
          </a:xfrm>
        </p:grpSpPr>
        <p:sp>
          <p:nvSpPr>
            <p:cNvPr id="13" name="文本框 12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38821" y="4055781"/>
            <a:ext cx="2639060" cy="949521"/>
            <a:chOff x="4005696" y="2352404"/>
            <a:chExt cx="3158466" cy="949521"/>
          </a:xfrm>
        </p:grpSpPr>
        <p:sp>
          <p:nvSpPr>
            <p:cNvPr id="16" name="文本框 15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任意多边形: 形状 17"/>
          <p:cNvSpPr/>
          <p:nvPr/>
        </p:nvSpPr>
        <p:spPr>
          <a:xfrm>
            <a:off x="1577263" y="1977240"/>
            <a:ext cx="1381399" cy="998859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1577263" y="4055781"/>
            <a:ext cx="1381399" cy="998859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3" cstate="screen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/>
          <p:cNvSpPr/>
          <p:nvPr/>
        </p:nvSpPr>
        <p:spPr>
          <a:xfrm>
            <a:off x="6468080" y="1977240"/>
            <a:ext cx="1381399" cy="998859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4" cstate="screen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6468080" y="4055781"/>
            <a:ext cx="1381399" cy="998859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5" cstate="screen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8" name="文本框 27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活动事项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ee8cc9e6c2833be4ed7d938c7707c9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1175818" y="2708177"/>
            <a:ext cx="2394376" cy="1853449"/>
          </a:xfrm>
          <a:prstGeom prst="rect">
            <a:avLst/>
          </a:prstGeom>
        </p:spPr>
      </p:pic>
      <p:pic>
        <p:nvPicPr>
          <p:cNvPr id="3" name="图片 2" descr="16ee8cc9e6c2833be4ed7d938c7707c9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4647124" y="2120699"/>
            <a:ext cx="2394376" cy="1853449"/>
          </a:xfrm>
          <a:prstGeom prst="rect">
            <a:avLst/>
          </a:prstGeom>
        </p:spPr>
      </p:pic>
      <p:pic>
        <p:nvPicPr>
          <p:cNvPr id="5" name="图片 4" descr="16ee8cc9e6c2833be4ed7d938c7707c9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8234970" y="1586202"/>
            <a:ext cx="2394376" cy="18534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66967" y="3448077"/>
            <a:ext cx="145139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2400" dirty="0">
                <a:solidFill>
                  <a:srgbClr val="3A988B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rgbClr val="3A988B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66967" y="4338561"/>
            <a:ext cx="2639060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您的内容打在这里，或者通过复制您的文本后，在此框中选择粘贴并选择只保留文字通过复制您的文本后，在此框中</a:t>
            </a:r>
            <a:endParaRPr lang="zh-CN" altLang="en-US" sz="10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72988" y="2844995"/>
            <a:ext cx="145139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2400" dirty="0">
                <a:solidFill>
                  <a:srgbClr val="3A988B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rgbClr val="3A988B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2988" y="3735479"/>
            <a:ext cx="2639060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您的内容打在这里，或者通过复制您的文本后，在此框中选择粘贴并选择只保留文字通过复制您的文本后，在此框中</a:t>
            </a:r>
            <a:endParaRPr lang="zh-CN" altLang="en-US" sz="10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67514" y="2305464"/>
            <a:ext cx="145139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defRPr/>
            </a:pPr>
            <a:r>
              <a:rPr lang="zh-CN" altLang="en-US" sz="2400" dirty="0">
                <a:solidFill>
                  <a:srgbClr val="3A988B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rgbClr val="3A988B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67514" y="3195948"/>
            <a:ext cx="2639060" cy="55399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您的内容打在这里，或者通过复制您的文本后，在此框中选择粘贴并选择只保留文字通过复制您的文本后，在此框中</a:t>
            </a:r>
            <a:endParaRPr lang="zh-CN" altLang="en-US" sz="10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1" name="文本框 20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活动事项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H:\ppt\素材包\边框-1\未标题-1-15.png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1776" y="1809029"/>
            <a:ext cx="4821070" cy="33693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2429709" y="2935590"/>
            <a:ext cx="3342070" cy="2167307"/>
            <a:chOff x="2491929" y="2352404"/>
            <a:chExt cx="4424682" cy="2397507"/>
          </a:xfrm>
        </p:grpSpPr>
        <p:sp>
          <p:nvSpPr>
            <p:cNvPr id="6" name="文本框 5"/>
            <p:cNvSpPr txBox="1"/>
            <p:nvPr/>
          </p:nvSpPr>
          <p:spPr>
            <a:xfrm>
              <a:off x="2491929" y="2352404"/>
              <a:ext cx="2246859" cy="5107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508743" y="2860319"/>
              <a:ext cx="4407868" cy="18895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</a:t>
              </a:r>
              <a:r>
                <a:rPr lang="zh-CN" altLang="en-US" sz="1000" dirty="0" smtClean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文字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通过复制您的文本后，在此框中您的内容打在这里</a:t>
              </a:r>
              <a:r>
                <a:rPr lang="zh-CN" altLang="en-US" sz="1000" dirty="0" smtClean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，</a:t>
              </a:r>
              <a:endParaRPr lang="en-US" altLang="zh-CN" sz="1000" dirty="0" smtClean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 smtClean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或者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2" name="文本框 11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活动事项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192846" y="1809029"/>
            <a:ext cx="5891304" cy="589130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281960" y="893241"/>
            <a:ext cx="3566160" cy="2092271"/>
            <a:chOff x="1572303" y="2030280"/>
            <a:chExt cx="3566160" cy="2092271"/>
          </a:xfrm>
        </p:grpSpPr>
        <p:sp>
          <p:nvSpPr>
            <p:cNvPr id="35" name="椭圆 34"/>
            <p:cNvSpPr/>
            <p:nvPr/>
          </p:nvSpPr>
          <p:spPr>
            <a:xfrm>
              <a:off x="2309248" y="2030280"/>
              <a:ext cx="2092271" cy="2092271"/>
            </a:xfrm>
            <a:prstGeom prst="ellipse">
              <a:avLst/>
            </a:prstGeom>
            <a:gradFill>
              <a:gsLst>
                <a:gs pos="80000">
                  <a:srgbClr val="009070"/>
                </a:gs>
                <a:gs pos="97906">
                  <a:srgbClr val="75CA7C"/>
                </a:gs>
                <a:gs pos="0">
                  <a:srgbClr val="75CA7C"/>
                </a:gs>
                <a:gs pos="48000">
                  <a:srgbClr val="009070"/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572303" y="2458304"/>
              <a:ext cx="3566160" cy="1174231"/>
              <a:chOff x="3084413" y="2352404"/>
              <a:chExt cx="4268032" cy="117423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462882" y="2352404"/>
                <a:ext cx="351109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zh-CN" altLang="en-US" sz="4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目 录</a:t>
                </a:r>
                <a:endParaRPr lang="zh-CN" altLang="en-US" sz="4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084413" y="3064970"/>
                <a:ext cx="426803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24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CONTENTS</a:t>
                </a:r>
                <a:endParaRPr lang="en-US" altLang="zh-CN" sz="2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268835" y="770758"/>
            <a:ext cx="2693559" cy="587920"/>
            <a:chOff x="6013342" y="1410347"/>
            <a:chExt cx="2693559" cy="587920"/>
          </a:xfrm>
        </p:grpSpPr>
        <p:sp>
          <p:nvSpPr>
            <p:cNvPr id="24" name="圆角矩形 23"/>
            <p:cNvSpPr/>
            <p:nvPr/>
          </p:nvSpPr>
          <p:spPr>
            <a:xfrm>
              <a:off x="6013342" y="1410347"/>
              <a:ext cx="2693559" cy="587920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16662" y="1458195"/>
              <a:ext cx="24869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活动意义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68835" y="1800019"/>
            <a:ext cx="2693559" cy="587920"/>
            <a:chOff x="6013342" y="1410347"/>
            <a:chExt cx="2693559" cy="587920"/>
          </a:xfrm>
        </p:grpSpPr>
        <p:sp>
          <p:nvSpPr>
            <p:cNvPr id="28" name="圆角矩形 27"/>
            <p:cNvSpPr/>
            <p:nvPr/>
          </p:nvSpPr>
          <p:spPr>
            <a:xfrm>
              <a:off x="6013342" y="1410347"/>
              <a:ext cx="2693559" cy="587920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116662" y="1458195"/>
              <a:ext cx="24869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02. </a:t>
              </a:r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活动流程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68835" y="2829280"/>
            <a:ext cx="2693559" cy="587920"/>
            <a:chOff x="6013342" y="1410347"/>
            <a:chExt cx="2693559" cy="587920"/>
          </a:xfrm>
        </p:grpSpPr>
        <p:sp>
          <p:nvSpPr>
            <p:cNvPr id="31" name="圆角矩形 30"/>
            <p:cNvSpPr/>
            <p:nvPr/>
          </p:nvSpPr>
          <p:spPr>
            <a:xfrm>
              <a:off x="6013342" y="1410347"/>
              <a:ext cx="2693559" cy="587920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16662" y="1458195"/>
              <a:ext cx="24869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03. </a:t>
              </a:r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活动事项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68835" y="3858540"/>
            <a:ext cx="2693559" cy="587920"/>
            <a:chOff x="6013342" y="1410347"/>
            <a:chExt cx="2693559" cy="587920"/>
          </a:xfrm>
        </p:grpSpPr>
        <p:sp>
          <p:nvSpPr>
            <p:cNvPr id="34" name="圆角矩形 33"/>
            <p:cNvSpPr/>
            <p:nvPr/>
          </p:nvSpPr>
          <p:spPr>
            <a:xfrm>
              <a:off x="6013342" y="1410347"/>
              <a:ext cx="2693559" cy="587920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16662" y="1458195"/>
              <a:ext cx="24869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04. </a:t>
              </a:r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活动记录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0120053" y="918893"/>
            <a:ext cx="765362" cy="10204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287148" y="-51505"/>
            <a:ext cx="5448890" cy="328902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643524" y="3062372"/>
            <a:ext cx="5184350" cy="930208"/>
            <a:chOff x="6013342" y="1475602"/>
            <a:chExt cx="2693559" cy="483296"/>
          </a:xfrm>
        </p:grpSpPr>
        <p:sp>
          <p:nvSpPr>
            <p:cNvPr id="28" name="圆角矩形 27"/>
            <p:cNvSpPr/>
            <p:nvPr/>
          </p:nvSpPr>
          <p:spPr>
            <a:xfrm>
              <a:off x="6013342" y="1475602"/>
              <a:ext cx="2693559" cy="483296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  <a:lin ang="2700000" scaled="0"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116662" y="1512182"/>
              <a:ext cx="2486919" cy="4317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04. </a:t>
              </a:r>
              <a:r>
                <a:rPr lang="zh-CN" altLang="en-US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</a:t>
              </a:r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记录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629314" y="4171361"/>
            <a:ext cx="5212770" cy="6330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copyrights</a:t>
            </a:r>
            <a:endParaRPr lang="en-US" altLang="zh-CN" sz="1000" dirty="0" smtClean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exclusively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designed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is exclusively designed by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Fei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copyrights 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to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20426574">
            <a:off x="9534672" y="1211592"/>
            <a:ext cx="1375718" cy="11285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173426" flipH="1">
            <a:off x="1685171" y="2651976"/>
            <a:ext cx="1568532" cy="9894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5628911" y="5304393"/>
            <a:ext cx="765362" cy="10204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小报\小报素材\对话框\5f0d4c197ba9d362269589267e957b5b.png5f0d4c197ba9d362269589267e957b5b"/>
          <p:cNvPicPr/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096000" y="1397900"/>
            <a:ext cx="4757855" cy="4660700"/>
          </a:xfrm>
          <a:prstGeom prst="rect">
            <a:avLst/>
          </a:prstGeom>
        </p:spPr>
      </p:pic>
      <p:pic>
        <p:nvPicPr>
          <p:cNvPr id="3" name="图片 2" descr="E:\小报\小报素材\对话框\5f0d4c197ba9d362269589267e957b5b.png5f0d4c197ba9d362269589267e957b5b"/>
          <p:cNvPicPr/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608253" y="1397900"/>
            <a:ext cx="4757855" cy="46607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721058" y="4260706"/>
            <a:ext cx="2639060" cy="1180353"/>
            <a:chOff x="4005696" y="2352404"/>
            <a:chExt cx="3158466" cy="1180353"/>
          </a:xfrm>
        </p:grpSpPr>
        <p:sp>
          <p:nvSpPr>
            <p:cNvPr id="7" name="文本框 6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05696" y="2747927"/>
              <a:ext cx="3158466" cy="7848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99919" y="4260706"/>
            <a:ext cx="2639060" cy="1180353"/>
            <a:chOff x="4005696" y="2352404"/>
            <a:chExt cx="3158466" cy="1180353"/>
          </a:xfrm>
        </p:grpSpPr>
        <p:sp>
          <p:nvSpPr>
            <p:cNvPr id="10" name="文本框 9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05696" y="2747927"/>
              <a:ext cx="3158466" cy="78483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722189" y="2704602"/>
            <a:ext cx="2540000" cy="1334376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9449" y="2704602"/>
            <a:ext cx="2540000" cy="1334376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8" name="文本框 17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活动记录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0501024">
            <a:off x="4898242" y="1966907"/>
            <a:ext cx="2662578" cy="187679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1361580">
            <a:off x="6195279" y="1548851"/>
            <a:ext cx="2662578" cy="1876797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776070">
            <a:off x="7321848" y="1723984"/>
            <a:ext cx="2662578" cy="1876797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rot="2779474">
            <a:off x="8243474" y="1844203"/>
            <a:ext cx="2662578" cy="1876797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52400" dist="38100" dir="2700000" algn="t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16819" y="4480406"/>
            <a:ext cx="5308868" cy="924707"/>
            <a:chOff x="2491929" y="2352404"/>
            <a:chExt cx="6353730" cy="924707"/>
          </a:xfrm>
        </p:grpSpPr>
        <p:sp>
          <p:nvSpPr>
            <p:cNvPr id="9" name="文本框 8"/>
            <p:cNvSpPr txBox="1"/>
            <p:nvPr/>
          </p:nvSpPr>
          <p:spPr>
            <a:xfrm>
              <a:off x="2491929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91929" y="2747927"/>
              <a:ext cx="6353730" cy="52918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5" name="文本框 14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活动记录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9365" y="664009"/>
            <a:ext cx="4836422" cy="483642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lijie\包图网\小报\素材\lj下载\装饰\树木花朵\预览图_千图网_编号32216231.png"/>
          <p:cNvPicPr/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671002" y="1486002"/>
            <a:ext cx="2080895" cy="1620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09701" y="2311764"/>
            <a:ext cx="2539998" cy="1589948"/>
          </a:xfrm>
          <a:prstGeom prst="rect">
            <a:avLst/>
          </a:prstGeom>
        </p:spPr>
      </p:pic>
      <p:pic>
        <p:nvPicPr>
          <p:cNvPr id="6" name="图片 5" descr="D:\lijie\包图网\小报\素材\lj下载\装饰\树木花朵\预览图_千图网_编号32216231.png"/>
          <p:cNvPicPr/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071427" y="1486002"/>
            <a:ext cx="2080895" cy="1620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10126" y="2311764"/>
            <a:ext cx="2539998" cy="1589948"/>
          </a:xfrm>
          <a:prstGeom prst="rect">
            <a:avLst/>
          </a:prstGeom>
        </p:spPr>
      </p:pic>
      <p:pic>
        <p:nvPicPr>
          <p:cNvPr id="8" name="图片 7" descr="D:\lijie\包图网\小报\素材\lj下载\装饰\树木花朵\预览图_千图网_编号32216231.png"/>
          <p:cNvPicPr/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8471852" y="1486002"/>
            <a:ext cx="2080895" cy="1620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210551" y="2311764"/>
            <a:ext cx="2539998" cy="158994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91919" y="4147680"/>
            <a:ext cx="2639060" cy="949521"/>
            <a:chOff x="4005696" y="2352404"/>
            <a:chExt cx="3158466" cy="949521"/>
          </a:xfrm>
        </p:grpSpPr>
        <p:sp>
          <p:nvSpPr>
            <p:cNvPr id="11" name="文本框 10"/>
            <p:cNvSpPr txBox="1"/>
            <p:nvPr/>
          </p:nvSpPr>
          <p:spPr>
            <a:xfrm>
              <a:off x="4716402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76469" y="4147680"/>
            <a:ext cx="2639060" cy="949521"/>
            <a:chOff x="4005696" y="2352404"/>
            <a:chExt cx="3158466" cy="949521"/>
          </a:xfrm>
        </p:grpSpPr>
        <p:sp>
          <p:nvSpPr>
            <p:cNvPr id="14" name="文本框 13"/>
            <p:cNvSpPr txBox="1"/>
            <p:nvPr/>
          </p:nvSpPr>
          <p:spPr>
            <a:xfrm>
              <a:off x="4716402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1020" y="4147680"/>
            <a:ext cx="2639060" cy="949521"/>
            <a:chOff x="4005696" y="2352404"/>
            <a:chExt cx="3158466" cy="949521"/>
          </a:xfrm>
        </p:grpSpPr>
        <p:sp>
          <p:nvSpPr>
            <p:cNvPr id="17" name="文本框 16"/>
            <p:cNvSpPr txBox="1"/>
            <p:nvPr/>
          </p:nvSpPr>
          <p:spPr>
            <a:xfrm>
              <a:off x="4716402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云形 18"/>
          <p:cNvSpPr/>
          <p:nvPr/>
        </p:nvSpPr>
        <p:spPr>
          <a:xfrm>
            <a:off x="1671001" y="2482850"/>
            <a:ext cx="2080896" cy="1200150"/>
          </a:xfrm>
          <a:prstGeom prst="cloud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云形 19"/>
          <p:cNvSpPr/>
          <p:nvPr/>
        </p:nvSpPr>
        <p:spPr>
          <a:xfrm>
            <a:off x="5055552" y="2482850"/>
            <a:ext cx="2080896" cy="1200150"/>
          </a:xfrm>
          <a:prstGeom prst="cloud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云形 20"/>
          <p:cNvSpPr/>
          <p:nvPr/>
        </p:nvSpPr>
        <p:spPr>
          <a:xfrm>
            <a:off x="8455978" y="2482850"/>
            <a:ext cx="2080896" cy="1200150"/>
          </a:xfrm>
          <a:prstGeom prst="cloud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6" name="文本框 25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活动记录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/>
          <a:srcRect/>
          <a:stretch>
            <a:fillRect/>
          </a:stretch>
        </p:blipFill>
        <p:spPr/>
      </p:pic>
      <p:sp>
        <p:nvSpPr>
          <p:cNvPr id="4" name="文本框 3"/>
          <p:cNvSpPr txBox="1"/>
          <p:nvPr/>
        </p:nvSpPr>
        <p:spPr>
          <a:xfrm>
            <a:off x="6316824" y="1861830"/>
            <a:ext cx="24051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1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小清新</a:t>
            </a:r>
            <a:endParaRPr lang="zh-CN" altLang="en-US" sz="4400" spc="6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1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29518" y="3015188"/>
            <a:ext cx="19848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3A988B"/>
                </a:solidFill>
                <a:cs typeface="+mn-ea"/>
                <a:sym typeface="+mn-lt"/>
              </a:rPr>
              <a:t>SPRING EVENT PLANNING</a:t>
            </a:r>
            <a:endParaRPr lang="zh-CN" altLang="en-US" sz="1100" dirty="0">
              <a:solidFill>
                <a:srgbClr val="3A988B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0800000">
            <a:off x="9573443" y="76059"/>
            <a:ext cx="646665" cy="1446550"/>
            <a:chOff x="10195404" y="464266"/>
            <a:chExt cx="646665" cy="1446550"/>
          </a:xfrm>
        </p:grpSpPr>
        <p:sp>
          <p:nvSpPr>
            <p:cNvPr id="10" name="文本框 9"/>
            <p:cNvSpPr txBox="1"/>
            <p:nvPr/>
          </p:nvSpPr>
          <p:spPr>
            <a:xfrm>
              <a:off x="10195404" y="464266"/>
              <a:ext cx="58221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gradFill>
                    <a:gsLst>
                      <a:gs pos="0">
                        <a:srgbClr val="75CA7C"/>
                      </a:gs>
                      <a:gs pos="48000">
                        <a:srgbClr val="009070"/>
                      </a:gs>
                    </a:gsLst>
                    <a:lin ang="5400000" scaled="1"/>
                  </a:gradFill>
                  <a:effectLst>
                    <a:outerShdw blurRad="25400" dist="25400" dir="2700000" algn="tl" rotWithShape="0">
                      <a:prstClr val="black">
                        <a:alpha val="30000"/>
                      </a:prstClr>
                    </a:outerShdw>
                  </a:effectLst>
                  <a:cs typeface="+mn-ea"/>
                  <a:sym typeface="+mn-lt"/>
                </a:rPr>
                <a:t>“</a:t>
              </a:r>
              <a:endParaRPr lang="zh-CN" altLang="en-US" sz="8800" dirty="0">
                <a:gradFill>
                  <a:gsLst>
                    <a:gs pos="0">
                      <a:srgbClr val="75CA7C"/>
                    </a:gs>
                    <a:gs pos="48000">
                      <a:srgbClr val="009070"/>
                    </a:gs>
                  </a:gsLst>
                  <a:lin ang="5400000" scaled="1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等腰三角形 21"/>
            <p:cNvSpPr/>
            <p:nvPr/>
          </p:nvSpPr>
          <p:spPr>
            <a:xfrm rot="4171719">
              <a:off x="10437069" y="888427"/>
              <a:ext cx="223039" cy="51085"/>
            </a:xfrm>
            <a:custGeom>
              <a:avLst/>
              <a:gdLst>
                <a:gd name="connsiteX0" fmla="*/ 0 w 288758"/>
                <a:gd name="connsiteY0" fmla="*/ 962526 h 962526"/>
                <a:gd name="connsiteX1" fmla="*/ 144379 w 288758"/>
                <a:gd name="connsiteY1" fmla="*/ 0 h 962526"/>
                <a:gd name="connsiteX2" fmla="*/ 288758 w 288758"/>
                <a:gd name="connsiteY2" fmla="*/ 962526 h 962526"/>
                <a:gd name="connsiteX3" fmla="*/ 0 w 288758"/>
                <a:gd name="connsiteY3" fmla="*/ 962526 h 962526"/>
                <a:gd name="connsiteX0-1" fmla="*/ 0 w 144379"/>
                <a:gd name="connsiteY0-2" fmla="*/ 962526 h 987263"/>
                <a:gd name="connsiteX1-3" fmla="*/ 144379 w 144379"/>
                <a:gd name="connsiteY1-4" fmla="*/ 0 h 987263"/>
                <a:gd name="connsiteX2-5" fmla="*/ 136490 w 144379"/>
                <a:gd name="connsiteY2-6" fmla="*/ 987263 h 987263"/>
                <a:gd name="connsiteX3-7" fmla="*/ 0 w 144379"/>
                <a:gd name="connsiteY3-8" fmla="*/ 962526 h 987263"/>
                <a:gd name="connsiteX0-9" fmla="*/ 0 w 161216"/>
                <a:gd name="connsiteY0-10" fmla="*/ 644889 h 669626"/>
                <a:gd name="connsiteX1-11" fmla="*/ 161216 w 161216"/>
                <a:gd name="connsiteY1-12" fmla="*/ 0 h 669626"/>
                <a:gd name="connsiteX2-13" fmla="*/ 136490 w 161216"/>
                <a:gd name="connsiteY2-14" fmla="*/ 669626 h 669626"/>
                <a:gd name="connsiteX3-15" fmla="*/ 0 w 161216"/>
                <a:gd name="connsiteY3-16" fmla="*/ 644889 h 669626"/>
                <a:gd name="connsiteX0-17" fmla="*/ 0 w 161216"/>
                <a:gd name="connsiteY0-18" fmla="*/ 644889 h 644889"/>
                <a:gd name="connsiteX1-19" fmla="*/ 161216 w 161216"/>
                <a:gd name="connsiteY1-20" fmla="*/ 0 h 644889"/>
                <a:gd name="connsiteX2-21" fmla="*/ 60421 w 161216"/>
                <a:gd name="connsiteY2-22" fmla="*/ 627398 h 644889"/>
                <a:gd name="connsiteX3-23" fmla="*/ 0 w 161216"/>
                <a:gd name="connsiteY3-24" fmla="*/ 644889 h 644889"/>
                <a:gd name="connsiteX0-25" fmla="*/ 0 w 161216"/>
                <a:gd name="connsiteY0-26" fmla="*/ 644889 h 644889"/>
                <a:gd name="connsiteX1-27" fmla="*/ 161216 w 161216"/>
                <a:gd name="connsiteY1-28" fmla="*/ 0 h 644889"/>
                <a:gd name="connsiteX2-29" fmla="*/ 60421 w 161216"/>
                <a:gd name="connsiteY2-30" fmla="*/ 627398 h 644889"/>
                <a:gd name="connsiteX3-31" fmla="*/ 0 w 161216"/>
                <a:gd name="connsiteY3-32" fmla="*/ 644889 h 644889"/>
                <a:gd name="connsiteX0-33" fmla="*/ 0 w 161445"/>
                <a:gd name="connsiteY0-34" fmla="*/ 644889 h 644889"/>
                <a:gd name="connsiteX1-35" fmla="*/ 161216 w 161445"/>
                <a:gd name="connsiteY1-36" fmla="*/ 0 h 644889"/>
                <a:gd name="connsiteX2-37" fmla="*/ 60421 w 161445"/>
                <a:gd name="connsiteY2-38" fmla="*/ 627398 h 644889"/>
                <a:gd name="connsiteX3-39" fmla="*/ 0 w 161445"/>
                <a:gd name="connsiteY3-40" fmla="*/ 644889 h 644889"/>
                <a:gd name="connsiteX0-41" fmla="*/ 0 w 153104"/>
                <a:gd name="connsiteY0-42" fmla="*/ 600331 h 627398"/>
                <a:gd name="connsiteX1-43" fmla="*/ 152875 w 153104"/>
                <a:gd name="connsiteY1-44" fmla="*/ 0 h 627398"/>
                <a:gd name="connsiteX2-45" fmla="*/ 52080 w 153104"/>
                <a:gd name="connsiteY2-46" fmla="*/ 627398 h 627398"/>
                <a:gd name="connsiteX3-47" fmla="*/ 0 w 153104"/>
                <a:gd name="connsiteY3-48" fmla="*/ 600331 h 627398"/>
                <a:gd name="connsiteX0-49" fmla="*/ 0 w 265170"/>
                <a:gd name="connsiteY0-50" fmla="*/ 601547 h 627398"/>
                <a:gd name="connsiteX1-51" fmla="*/ 264941 w 265170"/>
                <a:gd name="connsiteY1-52" fmla="*/ 0 h 627398"/>
                <a:gd name="connsiteX2-53" fmla="*/ 164146 w 265170"/>
                <a:gd name="connsiteY2-54" fmla="*/ 627398 h 627398"/>
                <a:gd name="connsiteX3-55" fmla="*/ 0 w 265170"/>
                <a:gd name="connsiteY3-56" fmla="*/ 601547 h 627398"/>
                <a:gd name="connsiteX0-57" fmla="*/ 0 w 265342"/>
                <a:gd name="connsiteY0-58" fmla="*/ 601547 h 655436"/>
                <a:gd name="connsiteX1-59" fmla="*/ 264941 w 265342"/>
                <a:gd name="connsiteY1-60" fmla="*/ 0 h 655436"/>
                <a:gd name="connsiteX2-61" fmla="*/ 218949 w 265342"/>
                <a:gd name="connsiteY2-62" fmla="*/ 655436 h 655436"/>
                <a:gd name="connsiteX3-63" fmla="*/ 0 w 265342"/>
                <a:gd name="connsiteY3-64" fmla="*/ 601547 h 655436"/>
                <a:gd name="connsiteX0-65" fmla="*/ 0 w 218949"/>
                <a:gd name="connsiteY0-66" fmla="*/ 45298 h 99187"/>
                <a:gd name="connsiteX1-67" fmla="*/ 172572 w 218949"/>
                <a:gd name="connsiteY1-68" fmla="*/ 0 h 99187"/>
                <a:gd name="connsiteX2-69" fmla="*/ 218949 w 218949"/>
                <a:gd name="connsiteY2-70" fmla="*/ 99187 h 99187"/>
                <a:gd name="connsiteX3-71" fmla="*/ 0 w 218949"/>
                <a:gd name="connsiteY3-72" fmla="*/ 45298 h 99187"/>
                <a:gd name="connsiteX0-73" fmla="*/ 0 w 218949"/>
                <a:gd name="connsiteY0-74" fmla="*/ 45298 h 109319"/>
                <a:gd name="connsiteX1-75" fmla="*/ 172572 w 218949"/>
                <a:gd name="connsiteY1-76" fmla="*/ 0 h 109319"/>
                <a:gd name="connsiteX2-77" fmla="*/ 218949 w 218949"/>
                <a:gd name="connsiteY2-78" fmla="*/ 99187 h 109319"/>
                <a:gd name="connsiteX3-79" fmla="*/ 0 w 218949"/>
                <a:gd name="connsiteY3-80" fmla="*/ 45298 h 109319"/>
                <a:gd name="connsiteX0-81" fmla="*/ 0 w 222179"/>
                <a:gd name="connsiteY0-82" fmla="*/ 45298 h 98808"/>
                <a:gd name="connsiteX1-83" fmla="*/ 172572 w 222179"/>
                <a:gd name="connsiteY1-84" fmla="*/ 0 h 98808"/>
                <a:gd name="connsiteX2-85" fmla="*/ 222179 w 222179"/>
                <a:gd name="connsiteY2-86" fmla="*/ 87329 h 98808"/>
                <a:gd name="connsiteX3-87" fmla="*/ 0 w 222179"/>
                <a:gd name="connsiteY3-88" fmla="*/ 45298 h 98808"/>
                <a:gd name="connsiteX0-89" fmla="*/ 0 w 222179"/>
                <a:gd name="connsiteY0-90" fmla="*/ 0 h 53510"/>
                <a:gd name="connsiteX1-91" fmla="*/ 222179 w 222179"/>
                <a:gd name="connsiteY1-92" fmla="*/ 42031 h 53510"/>
                <a:gd name="connsiteX2-93" fmla="*/ 0 w 222179"/>
                <a:gd name="connsiteY2-94" fmla="*/ 0 h 53510"/>
                <a:gd name="connsiteX0-95" fmla="*/ 0 w 222179"/>
                <a:gd name="connsiteY0-96" fmla="*/ 0 h 59406"/>
                <a:gd name="connsiteX1-97" fmla="*/ 222179 w 222179"/>
                <a:gd name="connsiteY1-98" fmla="*/ 42031 h 59406"/>
                <a:gd name="connsiteX2-99" fmla="*/ 0 w 222179"/>
                <a:gd name="connsiteY2-100" fmla="*/ 0 h 59406"/>
                <a:gd name="connsiteX0-101" fmla="*/ 0 w 222179"/>
                <a:gd name="connsiteY0-102" fmla="*/ 0 h 59406"/>
                <a:gd name="connsiteX1-103" fmla="*/ 222179 w 222179"/>
                <a:gd name="connsiteY1-104" fmla="*/ 42031 h 59406"/>
                <a:gd name="connsiteX2-105" fmla="*/ 0 w 222179"/>
                <a:gd name="connsiteY2-106" fmla="*/ 0 h 59406"/>
                <a:gd name="connsiteX0-107" fmla="*/ 0 w 222179"/>
                <a:gd name="connsiteY0-108" fmla="*/ 0 h 59406"/>
                <a:gd name="connsiteX1-109" fmla="*/ 222179 w 222179"/>
                <a:gd name="connsiteY1-110" fmla="*/ 42031 h 59406"/>
                <a:gd name="connsiteX2-111" fmla="*/ 0 w 222179"/>
                <a:gd name="connsiteY2-112" fmla="*/ 0 h 59406"/>
                <a:gd name="connsiteX0-113" fmla="*/ 0 w 223039"/>
                <a:gd name="connsiteY0-114" fmla="*/ 0 h 57072"/>
                <a:gd name="connsiteX1-115" fmla="*/ 223039 w 223039"/>
                <a:gd name="connsiteY1-116" fmla="*/ 38875 h 57072"/>
                <a:gd name="connsiteX2-117" fmla="*/ 0 w 223039"/>
                <a:gd name="connsiteY2-118" fmla="*/ 0 h 57072"/>
                <a:gd name="connsiteX0-119" fmla="*/ 0 w 223039"/>
                <a:gd name="connsiteY0-120" fmla="*/ 0 h 70011"/>
                <a:gd name="connsiteX1-121" fmla="*/ 223039 w 223039"/>
                <a:gd name="connsiteY1-122" fmla="*/ 38875 h 70011"/>
                <a:gd name="connsiteX2-123" fmla="*/ 0 w 223039"/>
                <a:gd name="connsiteY2-124" fmla="*/ 0 h 70011"/>
                <a:gd name="connsiteX0-125" fmla="*/ 0 w 223039"/>
                <a:gd name="connsiteY0-126" fmla="*/ 0 h 70011"/>
                <a:gd name="connsiteX1-127" fmla="*/ 223039 w 223039"/>
                <a:gd name="connsiteY1-128" fmla="*/ 38875 h 70011"/>
                <a:gd name="connsiteX2-129" fmla="*/ 0 w 223039"/>
                <a:gd name="connsiteY2-130" fmla="*/ 0 h 70011"/>
                <a:gd name="connsiteX0-131" fmla="*/ 0 w 223039"/>
                <a:gd name="connsiteY0-132" fmla="*/ 0 h 70011"/>
                <a:gd name="connsiteX1-133" fmla="*/ 223039 w 223039"/>
                <a:gd name="connsiteY1-134" fmla="*/ 38875 h 70011"/>
                <a:gd name="connsiteX2-135" fmla="*/ 0 w 223039"/>
                <a:gd name="connsiteY2-136" fmla="*/ 0 h 700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23039" h="70011">
                  <a:moveTo>
                    <a:pt x="0" y="0"/>
                  </a:moveTo>
                  <a:cubicBezTo>
                    <a:pt x="124171" y="61221"/>
                    <a:pt x="151036" y="65471"/>
                    <a:pt x="223039" y="38875"/>
                  </a:cubicBezTo>
                  <a:cubicBezTo>
                    <a:pt x="118017" y="104477"/>
                    <a:pt x="73598" y="5423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75CA7C"/>
                    </a:gs>
                    <a:gs pos="48000">
                      <a:srgbClr val="00907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4" name="等腰三角形 21"/>
            <p:cNvSpPr/>
            <p:nvPr/>
          </p:nvSpPr>
          <p:spPr>
            <a:xfrm rot="4171719">
              <a:off x="10705007" y="888427"/>
              <a:ext cx="223039" cy="51085"/>
            </a:xfrm>
            <a:custGeom>
              <a:avLst/>
              <a:gdLst>
                <a:gd name="connsiteX0" fmla="*/ 0 w 288758"/>
                <a:gd name="connsiteY0" fmla="*/ 962526 h 962526"/>
                <a:gd name="connsiteX1" fmla="*/ 144379 w 288758"/>
                <a:gd name="connsiteY1" fmla="*/ 0 h 962526"/>
                <a:gd name="connsiteX2" fmla="*/ 288758 w 288758"/>
                <a:gd name="connsiteY2" fmla="*/ 962526 h 962526"/>
                <a:gd name="connsiteX3" fmla="*/ 0 w 288758"/>
                <a:gd name="connsiteY3" fmla="*/ 962526 h 962526"/>
                <a:gd name="connsiteX0-1" fmla="*/ 0 w 144379"/>
                <a:gd name="connsiteY0-2" fmla="*/ 962526 h 987263"/>
                <a:gd name="connsiteX1-3" fmla="*/ 144379 w 144379"/>
                <a:gd name="connsiteY1-4" fmla="*/ 0 h 987263"/>
                <a:gd name="connsiteX2-5" fmla="*/ 136490 w 144379"/>
                <a:gd name="connsiteY2-6" fmla="*/ 987263 h 987263"/>
                <a:gd name="connsiteX3-7" fmla="*/ 0 w 144379"/>
                <a:gd name="connsiteY3-8" fmla="*/ 962526 h 987263"/>
                <a:gd name="connsiteX0-9" fmla="*/ 0 w 161216"/>
                <a:gd name="connsiteY0-10" fmla="*/ 644889 h 669626"/>
                <a:gd name="connsiteX1-11" fmla="*/ 161216 w 161216"/>
                <a:gd name="connsiteY1-12" fmla="*/ 0 h 669626"/>
                <a:gd name="connsiteX2-13" fmla="*/ 136490 w 161216"/>
                <a:gd name="connsiteY2-14" fmla="*/ 669626 h 669626"/>
                <a:gd name="connsiteX3-15" fmla="*/ 0 w 161216"/>
                <a:gd name="connsiteY3-16" fmla="*/ 644889 h 669626"/>
                <a:gd name="connsiteX0-17" fmla="*/ 0 w 161216"/>
                <a:gd name="connsiteY0-18" fmla="*/ 644889 h 644889"/>
                <a:gd name="connsiteX1-19" fmla="*/ 161216 w 161216"/>
                <a:gd name="connsiteY1-20" fmla="*/ 0 h 644889"/>
                <a:gd name="connsiteX2-21" fmla="*/ 60421 w 161216"/>
                <a:gd name="connsiteY2-22" fmla="*/ 627398 h 644889"/>
                <a:gd name="connsiteX3-23" fmla="*/ 0 w 161216"/>
                <a:gd name="connsiteY3-24" fmla="*/ 644889 h 644889"/>
                <a:gd name="connsiteX0-25" fmla="*/ 0 w 161216"/>
                <a:gd name="connsiteY0-26" fmla="*/ 644889 h 644889"/>
                <a:gd name="connsiteX1-27" fmla="*/ 161216 w 161216"/>
                <a:gd name="connsiteY1-28" fmla="*/ 0 h 644889"/>
                <a:gd name="connsiteX2-29" fmla="*/ 60421 w 161216"/>
                <a:gd name="connsiteY2-30" fmla="*/ 627398 h 644889"/>
                <a:gd name="connsiteX3-31" fmla="*/ 0 w 161216"/>
                <a:gd name="connsiteY3-32" fmla="*/ 644889 h 644889"/>
                <a:gd name="connsiteX0-33" fmla="*/ 0 w 161445"/>
                <a:gd name="connsiteY0-34" fmla="*/ 644889 h 644889"/>
                <a:gd name="connsiteX1-35" fmla="*/ 161216 w 161445"/>
                <a:gd name="connsiteY1-36" fmla="*/ 0 h 644889"/>
                <a:gd name="connsiteX2-37" fmla="*/ 60421 w 161445"/>
                <a:gd name="connsiteY2-38" fmla="*/ 627398 h 644889"/>
                <a:gd name="connsiteX3-39" fmla="*/ 0 w 161445"/>
                <a:gd name="connsiteY3-40" fmla="*/ 644889 h 644889"/>
                <a:gd name="connsiteX0-41" fmla="*/ 0 w 153104"/>
                <a:gd name="connsiteY0-42" fmla="*/ 600331 h 627398"/>
                <a:gd name="connsiteX1-43" fmla="*/ 152875 w 153104"/>
                <a:gd name="connsiteY1-44" fmla="*/ 0 h 627398"/>
                <a:gd name="connsiteX2-45" fmla="*/ 52080 w 153104"/>
                <a:gd name="connsiteY2-46" fmla="*/ 627398 h 627398"/>
                <a:gd name="connsiteX3-47" fmla="*/ 0 w 153104"/>
                <a:gd name="connsiteY3-48" fmla="*/ 600331 h 627398"/>
                <a:gd name="connsiteX0-49" fmla="*/ 0 w 265170"/>
                <a:gd name="connsiteY0-50" fmla="*/ 601547 h 627398"/>
                <a:gd name="connsiteX1-51" fmla="*/ 264941 w 265170"/>
                <a:gd name="connsiteY1-52" fmla="*/ 0 h 627398"/>
                <a:gd name="connsiteX2-53" fmla="*/ 164146 w 265170"/>
                <a:gd name="connsiteY2-54" fmla="*/ 627398 h 627398"/>
                <a:gd name="connsiteX3-55" fmla="*/ 0 w 265170"/>
                <a:gd name="connsiteY3-56" fmla="*/ 601547 h 627398"/>
                <a:gd name="connsiteX0-57" fmla="*/ 0 w 265342"/>
                <a:gd name="connsiteY0-58" fmla="*/ 601547 h 655436"/>
                <a:gd name="connsiteX1-59" fmla="*/ 264941 w 265342"/>
                <a:gd name="connsiteY1-60" fmla="*/ 0 h 655436"/>
                <a:gd name="connsiteX2-61" fmla="*/ 218949 w 265342"/>
                <a:gd name="connsiteY2-62" fmla="*/ 655436 h 655436"/>
                <a:gd name="connsiteX3-63" fmla="*/ 0 w 265342"/>
                <a:gd name="connsiteY3-64" fmla="*/ 601547 h 655436"/>
                <a:gd name="connsiteX0-65" fmla="*/ 0 w 218949"/>
                <a:gd name="connsiteY0-66" fmla="*/ 45298 h 99187"/>
                <a:gd name="connsiteX1-67" fmla="*/ 172572 w 218949"/>
                <a:gd name="connsiteY1-68" fmla="*/ 0 h 99187"/>
                <a:gd name="connsiteX2-69" fmla="*/ 218949 w 218949"/>
                <a:gd name="connsiteY2-70" fmla="*/ 99187 h 99187"/>
                <a:gd name="connsiteX3-71" fmla="*/ 0 w 218949"/>
                <a:gd name="connsiteY3-72" fmla="*/ 45298 h 99187"/>
                <a:gd name="connsiteX0-73" fmla="*/ 0 w 218949"/>
                <a:gd name="connsiteY0-74" fmla="*/ 45298 h 109319"/>
                <a:gd name="connsiteX1-75" fmla="*/ 172572 w 218949"/>
                <a:gd name="connsiteY1-76" fmla="*/ 0 h 109319"/>
                <a:gd name="connsiteX2-77" fmla="*/ 218949 w 218949"/>
                <a:gd name="connsiteY2-78" fmla="*/ 99187 h 109319"/>
                <a:gd name="connsiteX3-79" fmla="*/ 0 w 218949"/>
                <a:gd name="connsiteY3-80" fmla="*/ 45298 h 109319"/>
                <a:gd name="connsiteX0-81" fmla="*/ 0 w 222179"/>
                <a:gd name="connsiteY0-82" fmla="*/ 45298 h 98808"/>
                <a:gd name="connsiteX1-83" fmla="*/ 172572 w 222179"/>
                <a:gd name="connsiteY1-84" fmla="*/ 0 h 98808"/>
                <a:gd name="connsiteX2-85" fmla="*/ 222179 w 222179"/>
                <a:gd name="connsiteY2-86" fmla="*/ 87329 h 98808"/>
                <a:gd name="connsiteX3-87" fmla="*/ 0 w 222179"/>
                <a:gd name="connsiteY3-88" fmla="*/ 45298 h 98808"/>
                <a:gd name="connsiteX0-89" fmla="*/ 0 w 222179"/>
                <a:gd name="connsiteY0-90" fmla="*/ 0 h 53510"/>
                <a:gd name="connsiteX1-91" fmla="*/ 222179 w 222179"/>
                <a:gd name="connsiteY1-92" fmla="*/ 42031 h 53510"/>
                <a:gd name="connsiteX2-93" fmla="*/ 0 w 222179"/>
                <a:gd name="connsiteY2-94" fmla="*/ 0 h 53510"/>
                <a:gd name="connsiteX0-95" fmla="*/ 0 w 222179"/>
                <a:gd name="connsiteY0-96" fmla="*/ 0 h 59406"/>
                <a:gd name="connsiteX1-97" fmla="*/ 222179 w 222179"/>
                <a:gd name="connsiteY1-98" fmla="*/ 42031 h 59406"/>
                <a:gd name="connsiteX2-99" fmla="*/ 0 w 222179"/>
                <a:gd name="connsiteY2-100" fmla="*/ 0 h 59406"/>
                <a:gd name="connsiteX0-101" fmla="*/ 0 w 222179"/>
                <a:gd name="connsiteY0-102" fmla="*/ 0 h 59406"/>
                <a:gd name="connsiteX1-103" fmla="*/ 222179 w 222179"/>
                <a:gd name="connsiteY1-104" fmla="*/ 42031 h 59406"/>
                <a:gd name="connsiteX2-105" fmla="*/ 0 w 222179"/>
                <a:gd name="connsiteY2-106" fmla="*/ 0 h 59406"/>
                <a:gd name="connsiteX0-107" fmla="*/ 0 w 222179"/>
                <a:gd name="connsiteY0-108" fmla="*/ 0 h 59406"/>
                <a:gd name="connsiteX1-109" fmla="*/ 222179 w 222179"/>
                <a:gd name="connsiteY1-110" fmla="*/ 42031 h 59406"/>
                <a:gd name="connsiteX2-111" fmla="*/ 0 w 222179"/>
                <a:gd name="connsiteY2-112" fmla="*/ 0 h 59406"/>
                <a:gd name="connsiteX0-113" fmla="*/ 0 w 223039"/>
                <a:gd name="connsiteY0-114" fmla="*/ 0 h 57072"/>
                <a:gd name="connsiteX1-115" fmla="*/ 223039 w 223039"/>
                <a:gd name="connsiteY1-116" fmla="*/ 38875 h 57072"/>
                <a:gd name="connsiteX2-117" fmla="*/ 0 w 223039"/>
                <a:gd name="connsiteY2-118" fmla="*/ 0 h 57072"/>
                <a:gd name="connsiteX0-119" fmla="*/ 0 w 223039"/>
                <a:gd name="connsiteY0-120" fmla="*/ 0 h 70011"/>
                <a:gd name="connsiteX1-121" fmla="*/ 223039 w 223039"/>
                <a:gd name="connsiteY1-122" fmla="*/ 38875 h 70011"/>
                <a:gd name="connsiteX2-123" fmla="*/ 0 w 223039"/>
                <a:gd name="connsiteY2-124" fmla="*/ 0 h 70011"/>
                <a:gd name="connsiteX0-125" fmla="*/ 0 w 223039"/>
                <a:gd name="connsiteY0-126" fmla="*/ 0 h 70011"/>
                <a:gd name="connsiteX1-127" fmla="*/ 223039 w 223039"/>
                <a:gd name="connsiteY1-128" fmla="*/ 38875 h 70011"/>
                <a:gd name="connsiteX2-129" fmla="*/ 0 w 223039"/>
                <a:gd name="connsiteY2-130" fmla="*/ 0 h 70011"/>
                <a:gd name="connsiteX0-131" fmla="*/ 0 w 223039"/>
                <a:gd name="connsiteY0-132" fmla="*/ 0 h 70011"/>
                <a:gd name="connsiteX1-133" fmla="*/ 223039 w 223039"/>
                <a:gd name="connsiteY1-134" fmla="*/ 38875 h 70011"/>
                <a:gd name="connsiteX2-135" fmla="*/ 0 w 223039"/>
                <a:gd name="connsiteY2-136" fmla="*/ 0 h 700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23039" h="70011">
                  <a:moveTo>
                    <a:pt x="0" y="0"/>
                  </a:moveTo>
                  <a:cubicBezTo>
                    <a:pt x="124171" y="61221"/>
                    <a:pt x="151036" y="65471"/>
                    <a:pt x="223039" y="38875"/>
                  </a:cubicBezTo>
                  <a:cubicBezTo>
                    <a:pt x="118017" y="104477"/>
                    <a:pt x="73598" y="5423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75CA7C"/>
                    </a:gs>
                    <a:gs pos="48000">
                      <a:srgbClr val="00907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1981" y="104195"/>
            <a:ext cx="5824024" cy="4825219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30" name="文本框 29"/>
          <p:cNvSpPr txBox="1"/>
          <p:nvPr/>
        </p:nvSpPr>
        <p:spPr>
          <a:xfrm>
            <a:off x="6326492" y="1205327"/>
            <a:ext cx="2550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0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春天</a:t>
            </a:r>
            <a:endParaRPr lang="zh-CN" altLang="en-US" sz="4400" spc="6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0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40465" y="2541826"/>
            <a:ext cx="253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0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春日活动策划</a:t>
            </a:r>
            <a:endParaRPr lang="zh-CN" altLang="en-US" sz="28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0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3764" y="419432"/>
            <a:ext cx="1370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gradFill>
                  <a:gsLst>
                    <a:gs pos="0">
                      <a:srgbClr val="75CA7C"/>
                    </a:gs>
                    <a:gs pos="60000">
                      <a:srgbClr val="009070"/>
                    </a:gs>
                  </a:gsLst>
                  <a:lin ang="5400000" scaled="0"/>
                </a:gradFill>
                <a:effectLst>
                  <a:outerShdw blurRad="25400" dist="254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LOGO</a:t>
            </a:r>
            <a:endParaRPr lang="zh-CN" altLang="en-US" sz="2400" dirty="0">
              <a:gradFill>
                <a:gsLst>
                  <a:gs pos="0">
                    <a:srgbClr val="75CA7C"/>
                  </a:gs>
                  <a:gs pos="60000">
                    <a:srgbClr val="009070"/>
                  </a:gs>
                </a:gsLst>
                <a:lin ang="5400000" scaled="0"/>
              </a:gradFill>
              <a:effectLst>
                <a:outerShdw blurRad="25400" dist="25400" dir="2700000" algn="tl" rotWithShape="0">
                  <a:prstClr val="black">
                    <a:alpha val="30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000">
        <p14:vortex dir="r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0" grpId="0"/>
      <p:bldP spid="31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287148" y="-51505"/>
            <a:ext cx="5448890" cy="32890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643524" y="3062372"/>
            <a:ext cx="5184350" cy="930208"/>
            <a:chOff x="6013342" y="1475602"/>
            <a:chExt cx="2693559" cy="483296"/>
          </a:xfrm>
        </p:grpSpPr>
        <p:sp>
          <p:nvSpPr>
            <p:cNvPr id="4" name="圆角矩形 3"/>
            <p:cNvSpPr/>
            <p:nvPr/>
          </p:nvSpPr>
          <p:spPr>
            <a:xfrm>
              <a:off x="6013342" y="1475602"/>
              <a:ext cx="2693559" cy="483296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  <a:lin ang="2700000" scaled="0"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116662" y="1512182"/>
              <a:ext cx="2486919" cy="4317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lang="en-US" altLang="zh-CN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r>
                <a:rPr lang="zh-CN" altLang="en-US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活动意义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629314" y="4171361"/>
            <a:ext cx="5212770" cy="6330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copyrights</a:t>
            </a:r>
            <a:endParaRPr lang="en-US" altLang="zh-CN" sz="1000" dirty="0" smtClean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exclusively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designed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is exclusively designed by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Fei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copyrights 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to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20426574">
            <a:off x="9534672" y="1211592"/>
            <a:ext cx="1375718" cy="11285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173426" flipH="1">
            <a:off x="1685171" y="2651976"/>
            <a:ext cx="1568532" cy="98940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5628911" y="5304393"/>
            <a:ext cx="765362" cy="10204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07813" y="2225261"/>
            <a:ext cx="3083819" cy="961046"/>
            <a:chOff x="2491929" y="2479404"/>
            <a:chExt cx="3690760" cy="961046"/>
          </a:xfrm>
        </p:grpSpPr>
        <p:sp>
          <p:nvSpPr>
            <p:cNvPr id="7" name="文本框 6"/>
            <p:cNvSpPr txBox="1"/>
            <p:nvPr/>
          </p:nvSpPr>
          <p:spPr>
            <a:xfrm>
              <a:off x="2491929" y="2479404"/>
              <a:ext cx="29763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2400" dirty="0" smtClean="0">
                  <a:solidFill>
                    <a:srgbClr val="3A988B"/>
                  </a:solidFill>
                  <a:cs typeface="+mn-ea"/>
                  <a:sym typeface="+mn-lt"/>
                </a:rPr>
                <a:t>团队协作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91929" y="2911779"/>
              <a:ext cx="3690760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20307" y="3622772"/>
            <a:ext cx="3083819" cy="961046"/>
            <a:chOff x="2491929" y="2479404"/>
            <a:chExt cx="3690760" cy="961046"/>
          </a:xfrm>
        </p:grpSpPr>
        <p:sp>
          <p:nvSpPr>
            <p:cNvPr id="10" name="文本框 9"/>
            <p:cNvSpPr txBox="1"/>
            <p:nvPr/>
          </p:nvSpPr>
          <p:spPr>
            <a:xfrm>
              <a:off x="2491929" y="2479404"/>
              <a:ext cx="29763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2400" dirty="0" smtClean="0">
                  <a:solidFill>
                    <a:srgbClr val="3A988B"/>
                  </a:solidFill>
                  <a:cs typeface="+mn-ea"/>
                  <a:sym typeface="+mn-lt"/>
                </a:rPr>
                <a:t>释放压力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1929" y="2911779"/>
              <a:ext cx="3690760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9375" y="2225261"/>
            <a:ext cx="3083819" cy="961046"/>
            <a:chOff x="2491929" y="2479404"/>
            <a:chExt cx="3690760" cy="961046"/>
          </a:xfrm>
        </p:grpSpPr>
        <p:sp>
          <p:nvSpPr>
            <p:cNvPr id="13" name="文本框 12"/>
            <p:cNvSpPr txBox="1"/>
            <p:nvPr/>
          </p:nvSpPr>
          <p:spPr>
            <a:xfrm>
              <a:off x="3206308" y="2479404"/>
              <a:ext cx="29763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2400" dirty="0" smtClean="0">
                  <a:solidFill>
                    <a:srgbClr val="3A988B"/>
                  </a:solidFill>
                  <a:cs typeface="+mn-ea"/>
                  <a:sym typeface="+mn-lt"/>
                </a:rPr>
                <a:t>团队旅游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91929" y="2911779"/>
              <a:ext cx="3690760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</a:t>
              </a:r>
              <a:r>
                <a:rPr lang="zh-CN" altLang="en-US" sz="1000" dirty="0" smtClean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粘贴并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选择只保留文字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7680" y="3622772"/>
            <a:ext cx="3083819" cy="961046"/>
            <a:chOff x="2491929" y="2479404"/>
            <a:chExt cx="3690760" cy="961046"/>
          </a:xfrm>
        </p:grpSpPr>
        <p:sp>
          <p:nvSpPr>
            <p:cNvPr id="16" name="文本框 15"/>
            <p:cNvSpPr txBox="1"/>
            <p:nvPr/>
          </p:nvSpPr>
          <p:spPr>
            <a:xfrm>
              <a:off x="3206308" y="2479404"/>
              <a:ext cx="29763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2400" dirty="0" smtClean="0">
                  <a:solidFill>
                    <a:srgbClr val="3A988B"/>
                  </a:solidFill>
                  <a:cs typeface="+mn-ea"/>
                  <a:sym typeface="+mn-lt"/>
                </a:rPr>
                <a:t>增加了解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91929" y="2911779"/>
              <a:ext cx="3690760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2" name="文本框 21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活动意义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12077" y="1871003"/>
            <a:ext cx="5252252" cy="525225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1718020" y="2125689"/>
            <a:ext cx="3612996" cy="3222857"/>
          </a:xfrm>
          <a:custGeom>
            <a:avLst/>
            <a:gdLst>
              <a:gd name="connsiteX0" fmla="*/ 85380 w 3612996"/>
              <a:gd name="connsiteY0" fmla="*/ 1507383 h 3222857"/>
              <a:gd name="connsiteX1" fmla="*/ 256830 w 3612996"/>
              <a:gd name="connsiteY1" fmla="*/ 1126383 h 3222857"/>
              <a:gd name="connsiteX2" fmla="*/ 504480 w 3612996"/>
              <a:gd name="connsiteY2" fmla="*/ 869208 h 3222857"/>
              <a:gd name="connsiteX3" fmla="*/ 771180 w 3612996"/>
              <a:gd name="connsiteY3" fmla="*/ 726333 h 3222857"/>
              <a:gd name="connsiteX4" fmla="*/ 1075980 w 3612996"/>
              <a:gd name="connsiteY4" fmla="*/ 621558 h 3222857"/>
              <a:gd name="connsiteX5" fmla="*/ 990255 w 3612996"/>
              <a:gd name="connsiteY5" fmla="*/ 535833 h 3222857"/>
              <a:gd name="connsiteX6" fmla="*/ 1009305 w 3612996"/>
              <a:gd name="connsiteY6" fmla="*/ 469158 h 3222857"/>
              <a:gd name="connsiteX7" fmla="*/ 1152180 w 3612996"/>
              <a:gd name="connsiteY7" fmla="*/ 412008 h 3222857"/>
              <a:gd name="connsiteX8" fmla="*/ 1399830 w 3612996"/>
              <a:gd name="connsiteY8" fmla="*/ 278658 h 3222857"/>
              <a:gd name="connsiteX9" fmla="*/ 1447455 w 3612996"/>
              <a:gd name="connsiteY9" fmla="*/ 316758 h 3222857"/>
              <a:gd name="connsiteX10" fmla="*/ 1428405 w 3612996"/>
              <a:gd name="connsiteY10" fmla="*/ 469158 h 3222857"/>
              <a:gd name="connsiteX11" fmla="*/ 1552230 w 3612996"/>
              <a:gd name="connsiteY11" fmla="*/ 297708 h 3222857"/>
              <a:gd name="connsiteX12" fmla="*/ 1761780 w 3612996"/>
              <a:gd name="connsiteY12" fmla="*/ 183408 h 3222857"/>
              <a:gd name="connsiteX13" fmla="*/ 2076105 w 3612996"/>
              <a:gd name="connsiteY13" fmla="*/ 59583 h 3222857"/>
              <a:gd name="connsiteX14" fmla="*/ 2399955 w 3612996"/>
              <a:gd name="connsiteY14" fmla="*/ 2433 h 3222857"/>
              <a:gd name="connsiteX15" fmla="*/ 2980980 w 3612996"/>
              <a:gd name="connsiteY15" fmla="*/ 135783 h 3222857"/>
              <a:gd name="connsiteX16" fmla="*/ 3200055 w 3612996"/>
              <a:gd name="connsiteY16" fmla="*/ 269133 h 3222857"/>
              <a:gd name="connsiteX17" fmla="*/ 3133380 w 3612996"/>
              <a:gd name="connsiteY17" fmla="*/ 326283 h 3222857"/>
              <a:gd name="connsiteX18" fmla="*/ 3133380 w 3612996"/>
              <a:gd name="connsiteY18" fmla="*/ 373908 h 3222857"/>
              <a:gd name="connsiteX19" fmla="*/ 3266730 w 3612996"/>
              <a:gd name="connsiteY19" fmla="*/ 450108 h 3222857"/>
              <a:gd name="connsiteX20" fmla="*/ 3514380 w 3612996"/>
              <a:gd name="connsiteY20" fmla="*/ 745383 h 3222857"/>
              <a:gd name="connsiteX21" fmla="*/ 3609630 w 3612996"/>
              <a:gd name="connsiteY21" fmla="*/ 1059708 h 3222857"/>
              <a:gd name="connsiteX22" fmla="*/ 3590580 w 3612996"/>
              <a:gd name="connsiteY22" fmla="*/ 1278783 h 3222857"/>
              <a:gd name="connsiteX23" fmla="*/ 3581055 w 3612996"/>
              <a:gd name="connsiteY23" fmla="*/ 1374033 h 3222857"/>
              <a:gd name="connsiteX24" fmla="*/ 3438180 w 3612996"/>
              <a:gd name="connsiteY24" fmla="*/ 1288308 h 3222857"/>
              <a:gd name="connsiteX25" fmla="*/ 3381030 w 3612996"/>
              <a:gd name="connsiteY25" fmla="*/ 1250208 h 3222857"/>
              <a:gd name="connsiteX26" fmla="*/ 3457230 w 3612996"/>
              <a:gd name="connsiteY26" fmla="*/ 1459758 h 3222857"/>
              <a:gd name="connsiteX27" fmla="*/ 3504855 w 3612996"/>
              <a:gd name="connsiteY27" fmla="*/ 1802658 h 3222857"/>
              <a:gd name="connsiteX28" fmla="*/ 3419130 w 3612996"/>
              <a:gd name="connsiteY28" fmla="*/ 2078883 h 3222857"/>
              <a:gd name="connsiteX29" fmla="*/ 3352455 w 3612996"/>
              <a:gd name="connsiteY29" fmla="*/ 2164608 h 3222857"/>
              <a:gd name="connsiteX30" fmla="*/ 3238155 w 3612996"/>
              <a:gd name="connsiteY30" fmla="*/ 2040783 h 3222857"/>
              <a:gd name="connsiteX31" fmla="*/ 3200055 w 3612996"/>
              <a:gd name="connsiteY31" fmla="*/ 2097933 h 3222857"/>
              <a:gd name="connsiteX32" fmla="*/ 3200055 w 3612996"/>
              <a:gd name="connsiteY32" fmla="*/ 2269383 h 3222857"/>
              <a:gd name="connsiteX33" fmla="*/ 3028605 w 3612996"/>
              <a:gd name="connsiteY33" fmla="*/ 2736108 h 3222857"/>
              <a:gd name="connsiteX34" fmla="*/ 2809530 w 3612996"/>
              <a:gd name="connsiteY34" fmla="*/ 3040908 h 3222857"/>
              <a:gd name="connsiteX35" fmla="*/ 2638080 w 3612996"/>
              <a:gd name="connsiteY35" fmla="*/ 3183783 h 3222857"/>
              <a:gd name="connsiteX36" fmla="*/ 2218980 w 3612996"/>
              <a:gd name="connsiteY36" fmla="*/ 3221883 h 3222857"/>
              <a:gd name="connsiteX37" fmla="*/ 1971330 w 3612996"/>
              <a:gd name="connsiteY37" fmla="*/ 3155208 h 3222857"/>
              <a:gd name="connsiteX38" fmla="*/ 1742730 w 3612996"/>
              <a:gd name="connsiteY38" fmla="*/ 3088533 h 3222857"/>
              <a:gd name="connsiteX39" fmla="*/ 1542705 w 3612996"/>
              <a:gd name="connsiteY39" fmla="*/ 2955183 h 3222857"/>
              <a:gd name="connsiteX40" fmla="*/ 1495080 w 3612996"/>
              <a:gd name="connsiteY40" fmla="*/ 2945658 h 3222857"/>
              <a:gd name="connsiteX41" fmla="*/ 1533180 w 3612996"/>
              <a:gd name="connsiteY41" fmla="*/ 3098058 h 3222857"/>
              <a:gd name="connsiteX42" fmla="*/ 1523655 w 3612996"/>
              <a:gd name="connsiteY42" fmla="*/ 3155208 h 3222857"/>
              <a:gd name="connsiteX43" fmla="*/ 1361730 w 3612996"/>
              <a:gd name="connsiteY43" fmla="*/ 3145683 h 3222857"/>
              <a:gd name="connsiteX44" fmla="*/ 1171230 w 3612996"/>
              <a:gd name="connsiteY44" fmla="*/ 3069483 h 3222857"/>
              <a:gd name="connsiteX45" fmla="*/ 980730 w 3612996"/>
              <a:gd name="connsiteY45" fmla="*/ 2964708 h 3222857"/>
              <a:gd name="connsiteX46" fmla="*/ 771180 w 3612996"/>
              <a:gd name="connsiteY46" fmla="*/ 2764683 h 3222857"/>
              <a:gd name="connsiteX47" fmla="*/ 761655 w 3612996"/>
              <a:gd name="connsiteY47" fmla="*/ 2869458 h 3222857"/>
              <a:gd name="connsiteX48" fmla="*/ 571155 w 3612996"/>
              <a:gd name="connsiteY48" fmla="*/ 2812308 h 3222857"/>
              <a:gd name="connsiteX49" fmla="*/ 304455 w 3612996"/>
              <a:gd name="connsiteY49" fmla="*/ 2583708 h 3222857"/>
              <a:gd name="connsiteX50" fmla="*/ 161580 w 3612996"/>
              <a:gd name="connsiteY50" fmla="*/ 2326533 h 3222857"/>
              <a:gd name="connsiteX51" fmla="*/ 142530 w 3612996"/>
              <a:gd name="connsiteY51" fmla="*/ 1974108 h 3222857"/>
              <a:gd name="connsiteX52" fmla="*/ 142530 w 3612996"/>
              <a:gd name="connsiteY52" fmla="*/ 1916958 h 3222857"/>
              <a:gd name="connsiteX53" fmla="*/ 9180 w 3612996"/>
              <a:gd name="connsiteY53" fmla="*/ 1993158 h 3222857"/>
              <a:gd name="connsiteX54" fmla="*/ 18705 w 3612996"/>
              <a:gd name="connsiteY54" fmla="*/ 1831233 h 3222857"/>
              <a:gd name="connsiteX55" fmla="*/ 85380 w 3612996"/>
              <a:gd name="connsiteY55" fmla="*/ 1507383 h 322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612996" h="3222857">
                <a:moveTo>
                  <a:pt x="85380" y="1507383"/>
                </a:moveTo>
                <a:cubicBezTo>
                  <a:pt x="125068" y="1389908"/>
                  <a:pt x="186980" y="1232745"/>
                  <a:pt x="256830" y="1126383"/>
                </a:cubicBezTo>
                <a:cubicBezTo>
                  <a:pt x="326680" y="1020020"/>
                  <a:pt x="418755" y="935883"/>
                  <a:pt x="504480" y="869208"/>
                </a:cubicBezTo>
                <a:cubicBezTo>
                  <a:pt x="590205" y="802533"/>
                  <a:pt x="675930" y="767608"/>
                  <a:pt x="771180" y="726333"/>
                </a:cubicBezTo>
                <a:cubicBezTo>
                  <a:pt x="866430" y="685058"/>
                  <a:pt x="1039468" y="653308"/>
                  <a:pt x="1075980" y="621558"/>
                </a:cubicBezTo>
                <a:cubicBezTo>
                  <a:pt x="1112492" y="589808"/>
                  <a:pt x="1001367" y="561233"/>
                  <a:pt x="990255" y="535833"/>
                </a:cubicBezTo>
                <a:cubicBezTo>
                  <a:pt x="979143" y="510433"/>
                  <a:pt x="982317" y="489796"/>
                  <a:pt x="1009305" y="469158"/>
                </a:cubicBezTo>
                <a:cubicBezTo>
                  <a:pt x="1036293" y="448520"/>
                  <a:pt x="1087093" y="443758"/>
                  <a:pt x="1152180" y="412008"/>
                </a:cubicBezTo>
                <a:cubicBezTo>
                  <a:pt x="1217267" y="380258"/>
                  <a:pt x="1350618" y="294533"/>
                  <a:pt x="1399830" y="278658"/>
                </a:cubicBezTo>
                <a:cubicBezTo>
                  <a:pt x="1449042" y="262783"/>
                  <a:pt x="1442693" y="285008"/>
                  <a:pt x="1447455" y="316758"/>
                </a:cubicBezTo>
                <a:cubicBezTo>
                  <a:pt x="1452217" y="348508"/>
                  <a:pt x="1410943" y="472333"/>
                  <a:pt x="1428405" y="469158"/>
                </a:cubicBezTo>
                <a:cubicBezTo>
                  <a:pt x="1445868" y="465983"/>
                  <a:pt x="1496668" y="345333"/>
                  <a:pt x="1552230" y="297708"/>
                </a:cubicBezTo>
                <a:cubicBezTo>
                  <a:pt x="1607792" y="250083"/>
                  <a:pt x="1674468" y="223095"/>
                  <a:pt x="1761780" y="183408"/>
                </a:cubicBezTo>
                <a:cubicBezTo>
                  <a:pt x="1849092" y="143721"/>
                  <a:pt x="1969742" y="89746"/>
                  <a:pt x="2076105" y="59583"/>
                </a:cubicBezTo>
                <a:cubicBezTo>
                  <a:pt x="2182468" y="29420"/>
                  <a:pt x="2249143" y="-10267"/>
                  <a:pt x="2399955" y="2433"/>
                </a:cubicBezTo>
                <a:cubicBezTo>
                  <a:pt x="2550767" y="15133"/>
                  <a:pt x="2847630" y="91333"/>
                  <a:pt x="2980980" y="135783"/>
                </a:cubicBezTo>
                <a:cubicBezTo>
                  <a:pt x="3114330" y="180233"/>
                  <a:pt x="3174655" y="237383"/>
                  <a:pt x="3200055" y="269133"/>
                </a:cubicBezTo>
                <a:cubicBezTo>
                  <a:pt x="3225455" y="300883"/>
                  <a:pt x="3144492" y="308821"/>
                  <a:pt x="3133380" y="326283"/>
                </a:cubicBezTo>
                <a:cubicBezTo>
                  <a:pt x="3122268" y="343745"/>
                  <a:pt x="3111155" y="353271"/>
                  <a:pt x="3133380" y="373908"/>
                </a:cubicBezTo>
                <a:cubicBezTo>
                  <a:pt x="3155605" y="394545"/>
                  <a:pt x="3203230" y="388196"/>
                  <a:pt x="3266730" y="450108"/>
                </a:cubicBezTo>
                <a:cubicBezTo>
                  <a:pt x="3330230" y="512020"/>
                  <a:pt x="3457230" y="643783"/>
                  <a:pt x="3514380" y="745383"/>
                </a:cubicBezTo>
                <a:cubicBezTo>
                  <a:pt x="3571530" y="846983"/>
                  <a:pt x="3596930" y="970808"/>
                  <a:pt x="3609630" y="1059708"/>
                </a:cubicBezTo>
                <a:cubicBezTo>
                  <a:pt x="3622330" y="1148608"/>
                  <a:pt x="3595342" y="1226396"/>
                  <a:pt x="3590580" y="1278783"/>
                </a:cubicBezTo>
                <a:cubicBezTo>
                  <a:pt x="3585818" y="1331170"/>
                  <a:pt x="3606455" y="1372445"/>
                  <a:pt x="3581055" y="1374033"/>
                </a:cubicBezTo>
                <a:cubicBezTo>
                  <a:pt x="3555655" y="1375620"/>
                  <a:pt x="3471518" y="1308945"/>
                  <a:pt x="3438180" y="1288308"/>
                </a:cubicBezTo>
                <a:cubicBezTo>
                  <a:pt x="3404843" y="1267670"/>
                  <a:pt x="3377855" y="1221633"/>
                  <a:pt x="3381030" y="1250208"/>
                </a:cubicBezTo>
                <a:cubicBezTo>
                  <a:pt x="3384205" y="1278783"/>
                  <a:pt x="3436593" y="1367683"/>
                  <a:pt x="3457230" y="1459758"/>
                </a:cubicBezTo>
                <a:cubicBezTo>
                  <a:pt x="3477867" y="1551833"/>
                  <a:pt x="3511205" y="1699471"/>
                  <a:pt x="3504855" y="1802658"/>
                </a:cubicBezTo>
                <a:cubicBezTo>
                  <a:pt x="3498505" y="1905846"/>
                  <a:pt x="3444530" y="2018558"/>
                  <a:pt x="3419130" y="2078883"/>
                </a:cubicBezTo>
                <a:cubicBezTo>
                  <a:pt x="3393730" y="2139208"/>
                  <a:pt x="3382617" y="2170958"/>
                  <a:pt x="3352455" y="2164608"/>
                </a:cubicBezTo>
                <a:cubicBezTo>
                  <a:pt x="3322293" y="2158258"/>
                  <a:pt x="3263555" y="2051895"/>
                  <a:pt x="3238155" y="2040783"/>
                </a:cubicBezTo>
                <a:cubicBezTo>
                  <a:pt x="3212755" y="2029671"/>
                  <a:pt x="3206405" y="2059833"/>
                  <a:pt x="3200055" y="2097933"/>
                </a:cubicBezTo>
                <a:cubicBezTo>
                  <a:pt x="3193705" y="2136033"/>
                  <a:pt x="3228630" y="2163021"/>
                  <a:pt x="3200055" y="2269383"/>
                </a:cubicBezTo>
                <a:cubicBezTo>
                  <a:pt x="3171480" y="2375746"/>
                  <a:pt x="3093692" y="2607521"/>
                  <a:pt x="3028605" y="2736108"/>
                </a:cubicBezTo>
                <a:cubicBezTo>
                  <a:pt x="2963518" y="2864695"/>
                  <a:pt x="2874618" y="2966296"/>
                  <a:pt x="2809530" y="3040908"/>
                </a:cubicBezTo>
                <a:cubicBezTo>
                  <a:pt x="2744443" y="3115521"/>
                  <a:pt x="2736505" y="3153620"/>
                  <a:pt x="2638080" y="3183783"/>
                </a:cubicBezTo>
                <a:cubicBezTo>
                  <a:pt x="2539655" y="3213946"/>
                  <a:pt x="2330105" y="3226646"/>
                  <a:pt x="2218980" y="3221883"/>
                </a:cubicBezTo>
                <a:cubicBezTo>
                  <a:pt x="2107855" y="3217120"/>
                  <a:pt x="2050705" y="3177433"/>
                  <a:pt x="1971330" y="3155208"/>
                </a:cubicBezTo>
                <a:cubicBezTo>
                  <a:pt x="1891955" y="3132983"/>
                  <a:pt x="1814167" y="3121870"/>
                  <a:pt x="1742730" y="3088533"/>
                </a:cubicBezTo>
                <a:cubicBezTo>
                  <a:pt x="1671293" y="3055196"/>
                  <a:pt x="1583980" y="2978995"/>
                  <a:pt x="1542705" y="2955183"/>
                </a:cubicBezTo>
                <a:cubicBezTo>
                  <a:pt x="1501430" y="2931371"/>
                  <a:pt x="1496668" y="2921845"/>
                  <a:pt x="1495080" y="2945658"/>
                </a:cubicBezTo>
                <a:cubicBezTo>
                  <a:pt x="1493492" y="2969471"/>
                  <a:pt x="1528418" y="3063133"/>
                  <a:pt x="1533180" y="3098058"/>
                </a:cubicBezTo>
                <a:cubicBezTo>
                  <a:pt x="1537943" y="3132983"/>
                  <a:pt x="1552230" y="3147270"/>
                  <a:pt x="1523655" y="3155208"/>
                </a:cubicBezTo>
                <a:cubicBezTo>
                  <a:pt x="1495080" y="3163146"/>
                  <a:pt x="1420468" y="3159971"/>
                  <a:pt x="1361730" y="3145683"/>
                </a:cubicBezTo>
                <a:cubicBezTo>
                  <a:pt x="1302993" y="3131396"/>
                  <a:pt x="1234730" y="3099645"/>
                  <a:pt x="1171230" y="3069483"/>
                </a:cubicBezTo>
                <a:cubicBezTo>
                  <a:pt x="1107730" y="3039321"/>
                  <a:pt x="1047405" y="3015508"/>
                  <a:pt x="980730" y="2964708"/>
                </a:cubicBezTo>
                <a:cubicBezTo>
                  <a:pt x="914055" y="2913908"/>
                  <a:pt x="807693" y="2780558"/>
                  <a:pt x="771180" y="2764683"/>
                </a:cubicBezTo>
                <a:cubicBezTo>
                  <a:pt x="734668" y="2748808"/>
                  <a:pt x="794992" y="2861521"/>
                  <a:pt x="761655" y="2869458"/>
                </a:cubicBezTo>
                <a:cubicBezTo>
                  <a:pt x="728318" y="2877395"/>
                  <a:pt x="647355" y="2859933"/>
                  <a:pt x="571155" y="2812308"/>
                </a:cubicBezTo>
                <a:cubicBezTo>
                  <a:pt x="494955" y="2764683"/>
                  <a:pt x="372718" y="2664671"/>
                  <a:pt x="304455" y="2583708"/>
                </a:cubicBezTo>
                <a:cubicBezTo>
                  <a:pt x="236193" y="2502746"/>
                  <a:pt x="188568" y="2428133"/>
                  <a:pt x="161580" y="2326533"/>
                </a:cubicBezTo>
                <a:cubicBezTo>
                  <a:pt x="134592" y="2224933"/>
                  <a:pt x="145705" y="2042370"/>
                  <a:pt x="142530" y="1974108"/>
                </a:cubicBezTo>
                <a:cubicBezTo>
                  <a:pt x="139355" y="1905846"/>
                  <a:pt x="164755" y="1913783"/>
                  <a:pt x="142530" y="1916958"/>
                </a:cubicBezTo>
                <a:cubicBezTo>
                  <a:pt x="120305" y="1920133"/>
                  <a:pt x="29817" y="2007445"/>
                  <a:pt x="9180" y="1993158"/>
                </a:cubicBezTo>
                <a:cubicBezTo>
                  <a:pt x="-11457" y="1978871"/>
                  <a:pt x="7593" y="1916958"/>
                  <a:pt x="18705" y="1831233"/>
                </a:cubicBezTo>
                <a:cubicBezTo>
                  <a:pt x="29817" y="1745508"/>
                  <a:pt x="45692" y="1624858"/>
                  <a:pt x="85380" y="1507383"/>
                </a:cubicBez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4067" y="1524901"/>
            <a:ext cx="4934065" cy="470214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438900" y="2297655"/>
            <a:ext cx="4622800" cy="924194"/>
            <a:chOff x="2491929" y="2352404"/>
            <a:chExt cx="5532635" cy="924194"/>
          </a:xfrm>
        </p:grpSpPr>
        <p:sp>
          <p:nvSpPr>
            <p:cNvPr id="7" name="文本框 6"/>
            <p:cNvSpPr txBox="1"/>
            <p:nvPr/>
          </p:nvSpPr>
          <p:spPr>
            <a:xfrm>
              <a:off x="2491929" y="2352404"/>
              <a:ext cx="21735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ü"/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91929" y="2747927"/>
              <a:ext cx="5532635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</a:t>
              </a:r>
              <a:r>
                <a:rPr lang="zh-CN" altLang="en-US" sz="1000" dirty="0" smtClean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文字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38900" y="3333002"/>
            <a:ext cx="4622800" cy="924194"/>
            <a:chOff x="2491929" y="2352404"/>
            <a:chExt cx="5532635" cy="924194"/>
          </a:xfrm>
        </p:grpSpPr>
        <p:sp>
          <p:nvSpPr>
            <p:cNvPr id="10" name="文本框 9"/>
            <p:cNvSpPr txBox="1"/>
            <p:nvPr/>
          </p:nvSpPr>
          <p:spPr>
            <a:xfrm>
              <a:off x="2491929" y="2352404"/>
              <a:ext cx="21735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ü"/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1929" y="2747927"/>
              <a:ext cx="5532635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38900" y="4368348"/>
            <a:ext cx="4622800" cy="924194"/>
            <a:chOff x="2491929" y="2352404"/>
            <a:chExt cx="5532635" cy="924194"/>
          </a:xfrm>
        </p:grpSpPr>
        <p:sp>
          <p:nvSpPr>
            <p:cNvPr id="13" name="文本框 12"/>
            <p:cNvSpPr txBox="1"/>
            <p:nvPr/>
          </p:nvSpPr>
          <p:spPr>
            <a:xfrm>
              <a:off x="2491929" y="2352404"/>
              <a:ext cx="21735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ü"/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91929" y="2747927"/>
              <a:ext cx="5532635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0" name="文本框 19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活动意义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28560" y="2335389"/>
            <a:ext cx="5168720" cy="1912015"/>
            <a:chOff x="2491929" y="2321187"/>
            <a:chExt cx="6186000" cy="1912015"/>
          </a:xfrm>
        </p:grpSpPr>
        <p:sp>
          <p:nvSpPr>
            <p:cNvPr id="4" name="文本框 3"/>
            <p:cNvSpPr txBox="1"/>
            <p:nvPr/>
          </p:nvSpPr>
          <p:spPr>
            <a:xfrm>
              <a:off x="2826319" y="2321187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91929" y="2833652"/>
              <a:ext cx="6186000" cy="101566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lnSpc>
                  <a:spcPts val="1800"/>
                </a:lnSpc>
                <a:buFont typeface="Wingdings" panose="05000000000000000000" pitchFamily="2" charset="2"/>
                <a:buChar char="ü"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1800"/>
                </a:lnSpc>
                <a:buFont typeface="Wingdings" panose="05000000000000000000" pitchFamily="2" charset="2"/>
                <a:buChar char="ü"/>
              </a:pP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91929" y="3704531"/>
              <a:ext cx="6186000" cy="52867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lnSpc>
                  <a:spcPts val="1800"/>
                </a:lnSpc>
                <a:buFont typeface="Wingdings" panose="05000000000000000000" pitchFamily="2" charset="2"/>
                <a:buChar char="ü"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1" name="文本框 10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活动意义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to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0" y="2797054"/>
            <a:ext cx="5913120" cy="443484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15860" y="1986872"/>
            <a:ext cx="5168720" cy="795633"/>
            <a:chOff x="2491929" y="2352404"/>
            <a:chExt cx="6186000" cy="795633"/>
          </a:xfrm>
        </p:grpSpPr>
        <p:sp>
          <p:nvSpPr>
            <p:cNvPr id="4" name="文本框 3"/>
            <p:cNvSpPr txBox="1"/>
            <p:nvPr/>
          </p:nvSpPr>
          <p:spPr>
            <a:xfrm>
              <a:off x="2491929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91929" y="2747927"/>
              <a:ext cx="618600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任意多边形: 形状 5"/>
          <p:cNvSpPr/>
          <p:nvPr/>
        </p:nvSpPr>
        <p:spPr>
          <a:xfrm>
            <a:off x="1709189" y="3128685"/>
            <a:ext cx="1306945" cy="945023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1709189" y="4276409"/>
            <a:ext cx="1306945" cy="945023"/>
          </a:xfrm>
          <a:custGeom>
            <a:avLst/>
            <a:gdLst>
              <a:gd name="connsiteX0" fmla="*/ 15317 w 1381399"/>
              <a:gd name="connsiteY0" fmla="*/ 674520 h 998859"/>
              <a:gd name="connsiteX1" fmla="*/ 38177 w 1381399"/>
              <a:gd name="connsiteY1" fmla="*/ 194460 h 998859"/>
              <a:gd name="connsiteX2" fmla="*/ 342977 w 1381399"/>
              <a:gd name="connsiteY2" fmla="*/ 26820 h 998859"/>
              <a:gd name="connsiteX3" fmla="*/ 746837 w 1381399"/>
              <a:gd name="connsiteY3" fmla="*/ 3960 h 998859"/>
              <a:gd name="connsiteX4" fmla="*/ 1127837 w 1381399"/>
              <a:gd name="connsiteY4" fmla="*/ 64920 h 998859"/>
              <a:gd name="connsiteX5" fmla="*/ 1356437 w 1381399"/>
              <a:gd name="connsiteY5" fmla="*/ 301140 h 998859"/>
              <a:gd name="connsiteX6" fmla="*/ 1348817 w 1381399"/>
              <a:gd name="connsiteY6" fmla="*/ 689760 h 998859"/>
              <a:gd name="connsiteX7" fmla="*/ 1120217 w 1381399"/>
              <a:gd name="connsiteY7" fmla="*/ 948840 h 998859"/>
              <a:gd name="connsiteX8" fmla="*/ 541097 w 1381399"/>
              <a:gd name="connsiteY8" fmla="*/ 994560 h 998859"/>
              <a:gd name="connsiteX9" fmla="*/ 137237 w 1381399"/>
              <a:gd name="connsiteY9" fmla="*/ 887880 h 998859"/>
              <a:gd name="connsiteX10" fmla="*/ 15317 w 1381399"/>
              <a:gd name="connsiteY10" fmla="*/ 674520 h 99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81399" h="998859">
                <a:moveTo>
                  <a:pt x="15317" y="674520"/>
                </a:moveTo>
                <a:cubicBezTo>
                  <a:pt x="-1193" y="558950"/>
                  <a:pt x="-16433" y="302410"/>
                  <a:pt x="38177" y="194460"/>
                </a:cubicBezTo>
                <a:cubicBezTo>
                  <a:pt x="92787" y="86510"/>
                  <a:pt x="224867" y="58570"/>
                  <a:pt x="342977" y="26820"/>
                </a:cubicBezTo>
                <a:cubicBezTo>
                  <a:pt x="461087" y="-4930"/>
                  <a:pt x="616027" y="-2390"/>
                  <a:pt x="746837" y="3960"/>
                </a:cubicBezTo>
                <a:cubicBezTo>
                  <a:pt x="877647" y="10310"/>
                  <a:pt x="1026237" y="15390"/>
                  <a:pt x="1127837" y="64920"/>
                </a:cubicBezTo>
                <a:cubicBezTo>
                  <a:pt x="1229437" y="114450"/>
                  <a:pt x="1319607" y="197000"/>
                  <a:pt x="1356437" y="301140"/>
                </a:cubicBezTo>
                <a:cubicBezTo>
                  <a:pt x="1393267" y="405280"/>
                  <a:pt x="1388187" y="581810"/>
                  <a:pt x="1348817" y="689760"/>
                </a:cubicBezTo>
                <a:cubicBezTo>
                  <a:pt x="1309447" y="797710"/>
                  <a:pt x="1254837" y="898040"/>
                  <a:pt x="1120217" y="948840"/>
                </a:cubicBezTo>
                <a:cubicBezTo>
                  <a:pt x="985597" y="999640"/>
                  <a:pt x="704927" y="1004720"/>
                  <a:pt x="541097" y="994560"/>
                </a:cubicBezTo>
                <a:cubicBezTo>
                  <a:pt x="377267" y="984400"/>
                  <a:pt x="226137" y="941220"/>
                  <a:pt x="137237" y="887880"/>
                </a:cubicBezTo>
                <a:cubicBezTo>
                  <a:pt x="48337" y="834540"/>
                  <a:pt x="31827" y="790090"/>
                  <a:pt x="15317" y="674520"/>
                </a:cubicBezTo>
                <a:close/>
              </a:path>
            </a:pathLst>
          </a:custGeom>
          <a:blipFill dpi="0" rotWithShape="1">
            <a:blip r:embed="rId2" cstate="screen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56280" y="3141825"/>
            <a:ext cx="4622800" cy="795633"/>
            <a:chOff x="2491929" y="2352404"/>
            <a:chExt cx="5532635" cy="795633"/>
          </a:xfrm>
        </p:grpSpPr>
        <p:sp>
          <p:nvSpPr>
            <p:cNvPr id="9" name="文本框 8"/>
            <p:cNvSpPr txBox="1"/>
            <p:nvPr/>
          </p:nvSpPr>
          <p:spPr>
            <a:xfrm>
              <a:off x="2491929" y="2352404"/>
              <a:ext cx="21735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ü"/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91929" y="2747927"/>
              <a:ext cx="553263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56280" y="4289549"/>
            <a:ext cx="4622800" cy="795633"/>
            <a:chOff x="2491929" y="2352404"/>
            <a:chExt cx="5532635" cy="795633"/>
          </a:xfrm>
        </p:grpSpPr>
        <p:sp>
          <p:nvSpPr>
            <p:cNvPr id="12" name="文本框 11"/>
            <p:cNvSpPr txBox="1"/>
            <p:nvPr/>
          </p:nvSpPr>
          <p:spPr>
            <a:xfrm>
              <a:off x="2491929" y="2352404"/>
              <a:ext cx="21735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ü"/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91929" y="2747927"/>
              <a:ext cx="553263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18" name="文本框 17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活动意义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0325" y="-124552"/>
            <a:ext cx="5200483" cy="65064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907705" y="659817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rgbClr val="009070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009070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009070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srgbClr val="009070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srgbClr val="00907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06220" y="3716338"/>
            <a:ext cx="2639060" cy="949521"/>
            <a:chOff x="4005696" y="2352404"/>
            <a:chExt cx="3158466" cy="949521"/>
          </a:xfrm>
        </p:grpSpPr>
        <p:sp>
          <p:nvSpPr>
            <p:cNvPr id="7" name="文本框 6"/>
            <p:cNvSpPr txBox="1"/>
            <p:nvPr/>
          </p:nvSpPr>
          <p:spPr>
            <a:xfrm>
              <a:off x="542710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46720" y="3716338"/>
            <a:ext cx="2639060" cy="949521"/>
            <a:chOff x="4005696" y="2352404"/>
            <a:chExt cx="3158466" cy="949521"/>
          </a:xfrm>
        </p:grpSpPr>
        <p:sp>
          <p:nvSpPr>
            <p:cNvPr id="13" name="文本框 12"/>
            <p:cNvSpPr txBox="1"/>
            <p:nvPr/>
          </p:nvSpPr>
          <p:spPr>
            <a:xfrm>
              <a:off x="4005696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05696" y="2747927"/>
              <a:ext cx="3158466" cy="55399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0277" y="1734656"/>
            <a:ext cx="6071446" cy="987572"/>
            <a:chOff x="2491929" y="2352404"/>
            <a:chExt cx="7266396" cy="987572"/>
          </a:xfrm>
        </p:grpSpPr>
        <p:sp>
          <p:nvSpPr>
            <p:cNvPr id="16" name="文本框 15"/>
            <p:cNvSpPr txBox="1"/>
            <p:nvPr/>
          </p:nvSpPr>
          <p:spPr>
            <a:xfrm>
              <a:off x="2491929" y="2352404"/>
              <a:ext cx="1737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2400" dirty="0">
                  <a:solidFill>
                    <a:srgbClr val="3A988B"/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rgbClr val="3A988B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91929" y="2810792"/>
              <a:ext cx="7266396" cy="52918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您的内容打在这里，或者通过复制您的文本后，在此框中选择粘贴并选择只保留文字通过复制您的文本后，在此框中您的内容打在这里，或者通过复制您的文本</a:t>
              </a:r>
              <a:r>
                <a:rPr lang="zh-CN" altLang="en-US" sz="1000" dirty="0" smtClean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后在此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框中选择粘贴并选择只</a:t>
              </a:r>
              <a:r>
                <a:rPr lang="zh-CN" altLang="en-US" sz="1000" dirty="0" smtClean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保留</a:t>
              </a:r>
              <a:endParaRPr lang="zh-CN" altLang="en-US" sz="10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12920" y="354912"/>
            <a:ext cx="3566160" cy="1004210"/>
            <a:chOff x="3084413" y="2352404"/>
            <a:chExt cx="4268032" cy="1004210"/>
          </a:xfrm>
        </p:grpSpPr>
        <p:sp>
          <p:nvSpPr>
            <p:cNvPr id="22" name="文本框 21"/>
            <p:cNvSpPr txBox="1"/>
            <p:nvPr/>
          </p:nvSpPr>
          <p:spPr>
            <a:xfrm>
              <a:off x="3948128" y="2352404"/>
              <a:ext cx="25406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sz="3600" dirty="0" smtClean="0">
                  <a:gradFill>
                    <a:gsLst>
                      <a:gs pos="53000">
                        <a:srgbClr val="009070"/>
                      </a:gs>
                      <a:gs pos="0">
                        <a:srgbClr val="75CA7C"/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活动意义</a:t>
              </a:r>
              <a:endParaRPr lang="zh-CN" altLang="en-US" sz="3600" dirty="0">
                <a:gradFill>
                  <a:gsLst>
                    <a:gs pos="53000">
                      <a:srgbClr val="009070"/>
                    </a:gs>
                    <a:gs pos="0">
                      <a:srgbClr val="75CA7C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84413" y="2925727"/>
              <a:ext cx="4268032" cy="43088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creative and copyrights belong to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lv you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80360" y="2569829"/>
            <a:ext cx="4192059" cy="419205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287148" y="-51505"/>
            <a:ext cx="5448890" cy="328902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643524" y="3062372"/>
            <a:ext cx="5184350" cy="930208"/>
            <a:chOff x="6013342" y="1475602"/>
            <a:chExt cx="2693559" cy="483296"/>
          </a:xfrm>
        </p:grpSpPr>
        <p:sp>
          <p:nvSpPr>
            <p:cNvPr id="28" name="圆角矩形 27"/>
            <p:cNvSpPr/>
            <p:nvPr/>
          </p:nvSpPr>
          <p:spPr>
            <a:xfrm>
              <a:off x="6013342" y="1475602"/>
              <a:ext cx="2693559" cy="483296"/>
            </a:xfrm>
            <a:prstGeom prst="roundRect">
              <a:avLst>
                <a:gd name="adj" fmla="val 50000"/>
              </a:avLst>
            </a:prstGeom>
            <a:gradFill>
              <a:gsLst>
                <a:gs pos="53000">
                  <a:srgbClr val="009070"/>
                </a:gs>
                <a:gs pos="0">
                  <a:srgbClr val="75CA7C"/>
                </a:gs>
              </a:gsLst>
              <a:lin ang="2700000" scaled="0"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116662" y="1512182"/>
              <a:ext cx="2486919" cy="4317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02. </a:t>
              </a:r>
              <a:r>
                <a:rPr lang="zh-CN" altLang="en-US" sz="4800" dirty="0" smtClean="0">
                  <a:solidFill>
                    <a:schemeClr val="bg1"/>
                  </a:solidFill>
                  <a:cs typeface="+mn-ea"/>
                  <a:sym typeface="+mn-lt"/>
                </a:rPr>
                <a:t>活动</a:t>
              </a:r>
              <a:r>
                <a:rPr lang="zh-CN" altLang="en-US" sz="4800" dirty="0">
                  <a:solidFill>
                    <a:schemeClr val="bg1"/>
                  </a:solidFill>
                  <a:cs typeface="+mn-ea"/>
                  <a:sym typeface="+mn-lt"/>
                </a:rPr>
                <a:t>流程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629314" y="4171361"/>
            <a:ext cx="5212770" cy="63305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copyrights</a:t>
            </a:r>
            <a:endParaRPr lang="en-US" altLang="zh-CN" sz="1000" dirty="0" smtClean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exclusively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designed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This template 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is exclusively designed by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Fei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creative and copyrights belong </a:t>
            </a:r>
            <a:r>
              <a:rPr lang="en-US" altLang="zh-CN" sz="10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to</a:t>
            </a:r>
            <a:endParaRPr lang="en-US" altLang="zh-CN" sz="1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20426574">
            <a:off x="9534672" y="1211592"/>
            <a:ext cx="1375718" cy="11285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173426" flipH="1">
            <a:off x="1685171" y="2651976"/>
            <a:ext cx="1568532" cy="98940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5628911" y="5304393"/>
            <a:ext cx="765362" cy="102048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ULTRA_SCORM_COURSE_ID" val="C0A8A43E-23DD-498F-9472-E3569BCC840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乡村旅游.pptx"/>
</p:tagLst>
</file>

<file path=ppt/theme/theme1.xml><?xml version="1.0" encoding="utf-8"?>
<a:theme xmlns:a="http://schemas.openxmlformats.org/drawingml/2006/main" name="春天活动策划">
  <a:themeElements>
    <a:clrScheme name="PC - Color Blue">
      <a:dk1>
        <a:srgbClr val="656D78"/>
      </a:dk1>
      <a:lt1>
        <a:srgbClr val="FFFFFF"/>
      </a:lt1>
      <a:dk2>
        <a:srgbClr val="44546A"/>
      </a:dk2>
      <a:lt2>
        <a:srgbClr val="E7E6E6"/>
      </a:lt2>
      <a:accent1>
        <a:srgbClr val="42A5F5"/>
      </a:accent1>
      <a:accent2>
        <a:srgbClr val="2196F3"/>
      </a:accent2>
      <a:accent3>
        <a:srgbClr val="1E88E5"/>
      </a:accent3>
      <a:accent4>
        <a:srgbClr val="1976D2"/>
      </a:accent4>
      <a:accent5>
        <a:srgbClr val="1565C0"/>
      </a:accent5>
      <a:accent6>
        <a:srgbClr val="0D47A1"/>
      </a:accent6>
      <a:hlink>
        <a:srgbClr val="0563C1"/>
      </a:hlink>
      <a:folHlink>
        <a:srgbClr val="954F72"/>
      </a:folHlink>
    </a:clrScheme>
    <a:fontScheme name="20o3gujl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5140</Words>
  <Application>WPS 演示</Application>
  <PresentationFormat>自定义</PresentationFormat>
  <Paragraphs>325</Paragraphs>
  <Slides>24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义启小魏楷</vt:lpstr>
      <vt:lpstr>Arial Unicode MS</vt:lpstr>
      <vt:lpstr>Calibri</vt:lpstr>
      <vt:lpstr>Roboto Black</vt:lpstr>
      <vt:lpstr>★日文毛笔</vt:lpstr>
      <vt:lpstr>Arial</vt:lpstr>
      <vt:lpstr>春天活动策划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春天主题</dc:title>
  <dc:creator>第一PPT</dc:creator>
  <cp:keywords>www.1ppt.com</cp:keywords>
  <dc:description>www.1ppt.com</dc:description>
  <cp:lastModifiedBy>铭</cp:lastModifiedBy>
  <cp:revision>2</cp:revision>
  <dcterms:created xsi:type="dcterms:W3CDTF">2019-04-19T08:55:00Z</dcterms:created>
  <dcterms:modified xsi:type="dcterms:W3CDTF">2022-02-09T02:08:14Z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4E32D8B24C954FC9A28FB32BCC6ACF9A</vt:lpwstr>
  </property>
  <property fmtid="{D5CDD505-2E9C-101B-9397-08002B2CF9AE}" pid="3" name="KSOProductBuildVer">
    <vt:lpwstr>2052-11.1.0.11045</vt:lpwstr>
  </property>
</Properties>
</file>