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603" r:id="rId3"/>
    <p:sldId id="617" r:id="rId5"/>
    <p:sldId id="609" r:id="rId6"/>
    <p:sldId id="512" r:id="rId7"/>
    <p:sldId id="591" r:id="rId8"/>
    <p:sldId id="580" r:id="rId9"/>
    <p:sldId id="589" r:id="rId10"/>
    <p:sldId id="610" r:id="rId11"/>
    <p:sldId id="581" r:id="rId12"/>
    <p:sldId id="578" r:id="rId13"/>
    <p:sldId id="558" r:id="rId14"/>
    <p:sldId id="587" r:id="rId15"/>
    <p:sldId id="611" r:id="rId16"/>
    <p:sldId id="599" r:id="rId17"/>
    <p:sldId id="597" r:id="rId18"/>
    <p:sldId id="582" r:id="rId19"/>
    <p:sldId id="579" r:id="rId20"/>
    <p:sldId id="540" r:id="rId21"/>
    <p:sldId id="612" r:id="rId22"/>
    <p:sldId id="613" r:id="rId23"/>
    <p:sldId id="665" r:id="rId24"/>
    <p:sldId id="601" r:id="rId25"/>
    <p:sldId id="604" r:id="rId26"/>
    <p:sldId id="66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hen li" initials="sl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7D3F"/>
    <a:srgbClr val="388951"/>
    <a:srgbClr val="76AF7B"/>
    <a:srgbClr val="76B47E"/>
    <a:srgbClr val="92AE63"/>
    <a:srgbClr val="7C9E51"/>
    <a:srgbClr val="63823B"/>
    <a:srgbClr val="04622B"/>
    <a:srgbClr val="E4B194"/>
    <a:srgbClr val="13A6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154" autoAdjust="0"/>
    <p:restoredTop sz="94841" autoAdjust="0"/>
  </p:normalViewPr>
  <p:slideViewPr>
    <p:cSldViewPr snapToGrid="0">
      <p:cViewPr>
        <p:scale>
          <a:sx n="66" d="100"/>
          <a:sy n="66" d="100"/>
        </p:scale>
        <p:origin x="595" y="3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/>
          <c:explosion val="0"/>
          <c:dPt>
            <c:idx val="0"/>
            <c:bubble3D val="0"/>
            <c:spPr>
              <a:solidFill>
                <a:srgbClr val="237D3F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237D3F">
                  <a:alpha val="7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237D3F">
                  <a:alpha val="45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237D3F">
                  <a:alpha val="20000"/>
                </a:srgb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bg1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+mn-cs"/>
                  </a:defRPr>
                </a:pPr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Light" panose="020B0300000000000000" pitchFamily="34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Light" panose="020B0300000000000000" pitchFamily="34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Light" panose="020B0300000000000000" pitchFamily="34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5131-2303-4AD2-9CDD-AB1F9EE5E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C1EA8-968B-45ED-80DC-128F1EBD96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5131-2303-4AD2-9CDD-AB1F9EE5E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C1EA8-968B-45ED-80DC-128F1EBD96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5131-2303-4AD2-9CDD-AB1F9EE5E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C1EA8-968B-45ED-80DC-128F1EBD96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5131-2303-4AD2-9CDD-AB1F9EE5E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C1EA8-968B-45ED-80DC-128F1EBD96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5131-2303-4AD2-9CDD-AB1F9EE5E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C1EA8-968B-45ED-80DC-128F1EBD96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5131-2303-4AD2-9CDD-AB1F9EE5E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C1EA8-968B-45ED-80DC-128F1EBD96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5131-2303-4AD2-9CDD-AB1F9EE5E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C1EA8-968B-45ED-80DC-128F1EBD96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5131-2303-4AD2-9CDD-AB1F9EE5E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C1EA8-968B-45ED-80DC-128F1EBD96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5131-2303-4AD2-9CDD-AB1F9EE5E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C1EA8-968B-45ED-80DC-128F1EBD96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5131-2303-4AD2-9CDD-AB1F9EE5E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C1EA8-968B-45ED-80DC-128F1EBD96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E5131-2303-4AD2-9CDD-AB1F9EE5E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CC1EA8-968B-45ED-80DC-128F1EBD96D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6AEE5131-2303-4AD2-9CDD-AB1F9EE5E3F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defRPr>
            </a:lvl1pPr>
          </a:lstStyle>
          <a:p>
            <a:fld id="{30CC1EA8-968B-45ED-80DC-128F1EBD96D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Light" panose="020B0300000000000000" pitchFamily="34" charset="-122"/>
          <a:ea typeface="思源黑体 CN Light" panose="020B03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7.jpeg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9.jpeg"/><Relationship Id="rId2" Type="http://schemas.openxmlformats.org/officeDocument/2006/relationships/image" Target="../media/image8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chart" Target="../charts/char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jpe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jpe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0095" cy="6858000"/>
          </a:xfrm>
          <a:prstGeom prst="rect">
            <a:avLst/>
          </a:prstGeom>
          <a:blipFill dpi="0" rotWithShape="1">
            <a:blip r:embed="rId1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44" name="图片 43" descr="pexels-daria-shevtsova-1078058"/>
          <p:cNvPicPr>
            <a:picLocks noChangeAspect="1"/>
          </p:cNvPicPr>
          <p:nvPr/>
        </p:nvPicPr>
        <p:blipFill rotWithShape="1">
          <a:blip r:embed="rId2"/>
          <a:srcRect b="70823"/>
          <a:stretch>
            <a:fillRect/>
          </a:stretch>
        </p:blipFill>
        <p:spPr>
          <a:xfrm>
            <a:off x="1" y="4533246"/>
            <a:ext cx="12190094" cy="237111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569996" y="461472"/>
            <a:ext cx="3151535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Lorem ipsum dolor sit amet, consectetuer adipiscing elit. Maecenas porttitor congue massa. </a:t>
            </a:r>
            <a:endParaRPr lang="en-US" altLang="zh-CN" sz="1400" dirty="0">
              <a:solidFill>
                <a:schemeClr val="bg1">
                  <a:lumMod val="7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华文宋体" panose="02010600040101010101" charset="-122"/>
              <a:sym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0469" y="492403"/>
            <a:ext cx="2762231" cy="3965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SIMPLICITY &amp; FRESH</a:t>
            </a:r>
            <a:endParaRPr lang="en-US" altLang="zh-CN" spc="120" dirty="0">
              <a:solidFill>
                <a:srgbClr val="237D3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935035" y="1965836"/>
            <a:ext cx="8287205" cy="15401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600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GREEN STYLE</a:t>
            </a:r>
            <a:endParaRPr lang="en-US" altLang="zh-CN" sz="9600" spc="120" dirty="0">
              <a:solidFill>
                <a:srgbClr val="237D3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969761" y="1957575"/>
            <a:ext cx="8287205" cy="15401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9600" spc="120" dirty="0">
                <a:ln w="25400">
                  <a:solidFill>
                    <a:srgbClr val="237D3F">
                      <a:alpha val="25000"/>
                    </a:srgbClr>
                  </a:solidFill>
                </a:ln>
                <a:noFill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GREEN STYLE</a:t>
            </a:r>
            <a:endParaRPr lang="en-US" altLang="zh-CN" sz="9600" spc="120" dirty="0">
              <a:ln w="25400">
                <a:solidFill>
                  <a:srgbClr val="237D3F">
                    <a:alpha val="25000"/>
                  </a:srgbClr>
                </a:solidFill>
              </a:ln>
              <a:noFill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079720" y="3664371"/>
            <a:ext cx="2350323" cy="3638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REPORTER : XIMU</a:t>
            </a:r>
            <a:endParaRPr lang="en-US" altLang="zh-CN" spc="120" dirty="0">
              <a:solidFill>
                <a:srgbClr val="237D3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8140279" y="3667488"/>
            <a:ext cx="1932580" cy="3638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DATE : April–3</a:t>
            </a:r>
            <a:endParaRPr lang="en-US" altLang="zh-CN" spc="120" dirty="0">
              <a:solidFill>
                <a:srgbClr val="237D3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470469" y="942800"/>
            <a:ext cx="1919436" cy="3638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COLOR &amp; LINE</a:t>
            </a:r>
            <a:endParaRPr lang="en-US" altLang="zh-CN" spc="120" dirty="0">
              <a:solidFill>
                <a:srgbClr val="237D3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079720" y="1870823"/>
            <a:ext cx="3028728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pc="120" dirty="0">
                <a:solidFill>
                  <a:srgbClr val="237D3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工作汇报 </a:t>
            </a:r>
            <a:r>
              <a:rPr lang="en-US" altLang="zh-CN" sz="1400" spc="120" dirty="0">
                <a:solidFill>
                  <a:srgbClr val="237D3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 </a:t>
            </a:r>
            <a:r>
              <a:rPr lang="zh-CN" altLang="en-US" sz="1400" spc="120" dirty="0">
                <a:solidFill>
                  <a:srgbClr val="237D3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工作总结</a:t>
            </a:r>
            <a:r>
              <a:rPr lang="en-US" altLang="zh-CN" sz="1400" spc="120" dirty="0">
                <a:solidFill>
                  <a:srgbClr val="237D3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/ </a:t>
            </a:r>
            <a:r>
              <a:rPr lang="zh-CN" altLang="en-US" sz="1400" spc="120" dirty="0">
                <a:solidFill>
                  <a:srgbClr val="237D3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工作计划</a:t>
            </a:r>
            <a:endParaRPr lang="zh-CN" altLang="en-US" sz="1400" spc="120" dirty="0">
              <a:solidFill>
                <a:srgbClr val="237D3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 rot="5400000">
            <a:off x="7811127" y="2477126"/>
            <a:ext cx="6857998" cy="1903746"/>
          </a:xfrm>
          <a:prstGeom prst="rect">
            <a:avLst/>
          </a:prstGeom>
          <a:solidFill>
            <a:srgbClr val="23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0301029" y="0"/>
            <a:ext cx="0" cy="6857998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pexels-ali-hassan-29033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6200000">
            <a:off x="1715128" y="-1715126"/>
            <a:ext cx="6857998" cy="1028825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rot="5400000">
            <a:off x="4993854" y="-1114064"/>
            <a:ext cx="3519948" cy="908612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-1" r="134" b="33532"/>
          <a:stretch>
            <a:fillRect/>
          </a:stretch>
        </p:blipFill>
        <p:spPr>
          <a:xfrm>
            <a:off x="1898650" y="1669026"/>
            <a:ext cx="9398239" cy="351994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349458" y="3697680"/>
            <a:ext cx="6808740" cy="905248"/>
            <a:chOff x="3479514" y="3639397"/>
            <a:chExt cx="6808740" cy="905248"/>
          </a:xfrm>
        </p:grpSpPr>
        <p:sp>
          <p:nvSpPr>
            <p:cNvPr id="8" name="文本框 7"/>
            <p:cNvSpPr txBox="1"/>
            <p:nvPr/>
          </p:nvSpPr>
          <p:spPr>
            <a:xfrm>
              <a:off x="7136719" y="3639397"/>
              <a:ext cx="3151535" cy="905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237D3F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Lorem ipsum 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dolor sit amet, consectetuer adipiscing elit. Maecenas porttitor congue massa. </a:t>
              </a: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3479514" y="3639397"/>
              <a:ext cx="3151535" cy="905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237D3F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Lorem ipsum 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dolor sit amet, consectetuer adipiscing elit. Maecenas porttitor congue massa. </a:t>
              </a: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547654" y="2375515"/>
            <a:ext cx="4412349" cy="898844"/>
            <a:chOff x="3697591" y="3977709"/>
            <a:chExt cx="4412349" cy="898844"/>
          </a:xfrm>
        </p:grpSpPr>
        <p:sp>
          <p:nvSpPr>
            <p:cNvPr id="13" name="文本框 12"/>
            <p:cNvSpPr txBox="1"/>
            <p:nvPr/>
          </p:nvSpPr>
          <p:spPr>
            <a:xfrm>
              <a:off x="3697591" y="3977709"/>
              <a:ext cx="4412349" cy="768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spc="120" dirty="0">
                  <a:solidFill>
                    <a:srgbClr val="237D3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华文宋体" panose="02010600040101010101" charset="-122"/>
                </a:rPr>
                <a:t>ADD TITLE HERE</a:t>
              </a:r>
              <a:endParaRPr lang="en-US" sz="4000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985979" y="4531459"/>
              <a:ext cx="3835572" cy="345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237D3F">
                      <a:alpha val="20000"/>
                    </a:srgb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Lorem ipsum dolor sit amet, consectetuer. </a:t>
              </a:r>
              <a:endParaRPr lang="en-US" altLang="zh-CN" sz="1400" dirty="0">
                <a:solidFill>
                  <a:srgbClr val="237D3F">
                    <a:alpha val="2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</p:grpSp>
      <p:pic>
        <p:nvPicPr>
          <p:cNvPr id="22" name="图片 21" descr="pexels-daria-shevtsova-1030883"/>
          <p:cNvPicPr>
            <a:picLocks noChangeAspect="1"/>
          </p:cNvPicPr>
          <p:nvPr/>
        </p:nvPicPr>
        <p:blipFill rotWithShape="1">
          <a:blip r:embed="rId3"/>
          <a:srcRect l="15782" t="5734" r="15782" b="89694"/>
          <a:stretch>
            <a:fillRect/>
          </a:stretch>
        </p:blipFill>
        <p:spPr>
          <a:xfrm rot="5400000">
            <a:off x="9375431" y="3272202"/>
            <a:ext cx="3519951" cy="313594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 rot="5400000">
            <a:off x="11408680" y="3342419"/>
            <a:ext cx="666842" cy="173162"/>
            <a:chOff x="8316476" y="5567806"/>
            <a:chExt cx="1309489" cy="340041"/>
          </a:xfrm>
          <a:solidFill>
            <a:schemeClr val="bg1"/>
          </a:solidFill>
        </p:grpSpPr>
        <p:sp>
          <p:nvSpPr>
            <p:cNvPr id="25" name="椭圆 24"/>
            <p:cNvSpPr/>
            <p:nvPr/>
          </p:nvSpPr>
          <p:spPr>
            <a:xfrm>
              <a:off x="9285924" y="5567806"/>
              <a:ext cx="340041" cy="3400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8801200" y="5567806"/>
              <a:ext cx="340041" cy="3400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8316476" y="5567806"/>
              <a:ext cx="340041" cy="3400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97723" y="3277398"/>
            <a:ext cx="303205" cy="303205"/>
            <a:chOff x="-661035" y="7493617"/>
            <a:chExt cx="2488565" cy="2488565"/>
          </a:xfrm>
        </p:grpSpPr>
        <p:cxnSp>
          <p:nvCxnSpPr>
            <p:cNvPr id="30" name="直接连接符 29"/>
            <p:cNvCxnSpPr/>
            <p:nvPr/>
          </p:nvCxnSpPr>
          <p:spPr>
            <a:xfrm>
              <a:off x="-661035" y="8737900"/>
              <a:ext cx="2488565" cy="0"/>
            </a:xfrm>
            <a:prstGeom prst="line">
              <a:avLst/>
            </a:prstGeom>
            <a:ln w="19050">
              <a:solidFill>
                <a:schemeClr val="bg1"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rot="5400000">
              <a:off x="-661035" y="8737900"/>
              <a:ext cx="2488565" cy="0"/>
            </a:xfrm>
            <a:prstGeom prst="line">
              <a:avLst/>
            </a:prstGeom>
            <a:ln w="19050">
              <a:solidFill>
                <a:schemeClr val="bg1"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6546340" y="2073342"/>
            <a:ext cx="414976" cy="137160"/>
            <a:chOff x="5498144" y="6461097"/>
            <a:chExt cx="414976" cy="137160"/>
          </a:xfrm>
        </p:grpSpPr>
        <p:cxnSp>
          <p:nvCxnSpPr>
            <p:cNvPr id="35" name="直接连接符 34"/>
            <p:cNvCxnSpPr/>
            <p:nvPr/>
          </p:nvCxnSpPr>
          <p:spPr>
            <a:xfrm>
              <a:off x="5498144" y="6598257"/>
              <a:ext cx="414976" cy="0"/>
            </a:xfrm>
            <a:prstGeom prst="line">
              <a:avLst/>
            </a:prstGeom>
            <a:ln w="2540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5498144" y="6461097"/>
              <a:ext cx="414976" cy="0"/>
            </a:xfrm>
            <a:prstGeom prst="line">
              <a:avLst/>
            </a:prstGeom>
            <a:ln w="2540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2"/>
            <a:ext cx="12191999" cy="6857997"/>
          </a:xfrm>
          <a:prstGeom prst="rect">
            <a:avLst/>
          </a:prstGeom>
          <a:blipFill dpi="0" rotWithShape="0">
            <a:blip r:embed="rId1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436864" y="1905"/>
            <a:ext cx="758190" cy="6854190"/>
          </a:xfrm>
          <a:prstGeom prst="rect">
            <a:avLst/>
          </a:prstGeom>
          <a:solidFill>
            <a:srgbClr val="23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971111" y="4261340"/>
            <a:ext cx="1154114" cy="1154114"/>
          </a:xfrm>
          <a:prstGeom prst="ellipse">
            <a:avLst/>
          </a:prstGeom>
          <a:solidFill>
            <a:srgbClr val="237D3F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0267590" y="4146818"/>
            <a:ext cx="217179" cy="217179"/>
          </a:xfrm>
          <a:prstGeom prst="ellipse">
            <a:avLst/>
          </a:prstGeom>
          <a:solidFill>
            <a:srgbClr val="23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501230" y="1218128"/>
            <a:ext cx="4450963" cy="4099769"/>
            <a:chOff x="434430" y="1296670"/>
            <a:chExt cx="4450963" cy="4099769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583247" y="5396439"/>
              <a:ext cx="2045430" cy="0"/>
            </a:xfrm>
            <a:prstGeom prst="line">
              <a:avLst/>
            </a:prstGeom>
            <a:ln w="1905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/>
            <p:cNvGrpSpPr/>
            <p:nvPr/>
          </p:nvGrpSpPr>
          <p:grpSpPr>
            <a:xfrm>
              <a:off x="434430" y="1296670"/>
              <a:ext cx="4450963" cy="3745422"/>
              <a:chOff x="434430" y="1296670"/>
              <a:chExt cx="4450963" cy="3745422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434430" y="1296670"/>
                <a:ext cx="4412349" cy="7684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4000" spc="120" dirty="0">
                    <a:solidFill>
                      <a:srgbClr val="237D3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华文宋体" panose="02010600040101010101" charset="-122"/>
                  </a:rPr>
                  <a:t>ADD TITLE HERE</a:t>
                </a:r>
                <a:endParaRPr lang="en-US" sz="4000" spc="120" dirty="0">
                  <a:solidFill>
                    <a:srgbClr val="237D3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华文宋体" panose="02010600040101010101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473044" y="2714182"/>
                <a:ext cx="4412349" cy="23279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rgbClr val="237D3F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Lorem ipsum </a:t>
                </a:r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dolor sit amet, consectetuer adipiscing elit. Maecenas porttitor congue massa. Fusce posuere, magna sed pulvinar ultricies, purus lectus malesuada libero, sit amet commodo magna eros quis urna.</a:t>
                </a:r>
                <a:endPara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  <a:p>
                <a:pPr>
                  <a:lnSpc>
                    <a:spcPct val="130000"/>
                  </a:lnSpc>
                </a:pPr>
                <a:endPara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1400" b="1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Nunc viverra</a:t>
                </a:r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 imperdiet enim. Fusce est. Vivamus a tellus urna.</a:t>
                </a:r>
                <a:endPara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473044" y="1906041"/>
                <a:ext cx="3873680" cy="345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rgbClr val="237D3F">
                        <a:alpha val="20000"/>
                      </a:srgb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Lorem ipsum dolor sit amet, consectetuer. </a:t>
                </a:r>
                <a:endParaRPr lang="en-US" altLang="zh-CN" sz="1400" dirty="0">
                  <a:solidFill>
                    <a:srgbClr val="237D3F">
                      <a:alpha val="20000"/>
                    </a:srgb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</p:txBody>
          </p:sp>
        </p:grpSp>
      </p:grpSp>
      <p:sp>
        <p:nvSpPr>
          <p:cNvPr id="26" name="椭圆 25"/>
          <p:cNvSpPr/>
          <p:nvPr/>
        </p:nvSpPr>
        <p:spPr>
          <a:xfrm rot="20978478">
            <a:off x="8799205" y="3690355"/>
            <a:ext cx="1587500" cy="1587500"/>
          </a:xfrm>
          <a:prstGeom prst="ellipse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solidFill>
              <a:srgbClr val="237D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926047" y="4253527"/>
            <a:ext cx="1154114" cy="1154114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926318" y="961408"/>
            <a:ext cx="2772700" cy="2772700"/>
          </a:xfrm>
          <a:prstGeom prst="ellipse">
            <a:avLst/>
          </a:prstGeom>
          <a:blipFill dpi="0" rotWithShape="0">
            <a:blip r:embed="rId3"/>
            <a:srcRect/>
            <a:tile tx="0" ty="0" sx="100000" sy="10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1539844" y="5490824"/>
            <a:ext cx="8944925" cy="1540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en-US" sz="9600" spc="120" dirty="0">
                <a:ln w="25400">
                  <a:solidFill>
                    <a:srgbClr val="237D3F">
                      <a:alpha val="3000"/>
                    </a:srgbClr>
                  </a:solidFill>
                </a:ln>
                <a:solidFill>
                  <a:srgbClr val="237D3F">
                    <a:alpha val="5000"/>
                  </a:srgb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rPr>
              <a:t>GREEN PLANT</a:t>
            </a:r>
            <a:endParaRPr lang="en-US" sz="9600" spc="120" dirty="0">
              <a:ln w="25400">
                <a:solidFill>
                  <a:srgbClr val="237D3F">
                    <a:alpha val="3000"/>
                  </a:srgbClr>
                </a:solidFill>
              </a:ln>
              <a:solidFill>
                <a:srgbClr val="237D3F">
                  <a:alpha val="5000"/>
                </a:srgb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华文宋体" panose="0201060004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 flipH="1">
            <a:off x="1" y="2"/>
            <a:ext cx="12191999" cy="6857997"/>
          </a:xfrm>
          <a:prstGeom prst="rect">
            <a:avLst/>
          </a:prstGeom>
          <a:blipFill dpi="0" rotWithShape="1">
            <a:blip r:embed="rId1">
              <a:alphaModFix amt="2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806233" y="1704345"/>
            <a:ext cx="3151535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b="1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Lorem ipsum 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dolor sit amet, consectetuer adipiscing elit. Maecenas porttitor congue massa. </a:t>
            </a:r>
            <a:endParaRPr lang="en-US" altLang="zh-CN" sz="1400" dirty="0">
              <a:solidFill>
                <a:schemeClr val="bg1">
                  <a:lumMod val="7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华文宋体" panose="0201060004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234233" y="1704345"/>
            <a:ext cx="3151535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b="1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Lorem ipsum 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dolor sit amet, consectetuer adipiscing elit. Maecenas porttitor congue massa. </a:t>
            </a:r>
            <a:endParaRPr lang="en-US" altLang="zh-CN" sz="1400" dirty="0">
              <a:solidFill>
                <a:schemeClr val="bg1">
                  <a:lumMod val="7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华文宋体" panose="02010600040101010101" charset="-122"/>
              <a:sym typeface="+mn-ea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889826" y="686917"/>
            <a:ext cx="4412349" cy="898844"/>
            <a:chOff x="3697591" y="3977709"/>
            <a:chExt cx="4412349" cy="898844"/>
          </a:xfrm>
        </p:grpSpPr>
        <p:sp>
          <p:nvSpPr>
            <p:cNvPr id="27" name="文本框 26"/>
            <p:cNvSpPr txBox="1"/>
            <p:nvPr/>
          </p:nvSpPr>
          <p:spPr>
            <a:xfrm>
              <a:off x="3697591" y="3977709"/>
              <a:ext cx="4412349" cy="768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spc="120" dirty="0">
                  <a:solidFill>
                    <a:srgbClr val="237D3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华文宋体" panose="02010600040101010101" charset="-122"/>
                </a:rPr>
                <a:t>ADD TITLE HERE</a:t>
              </a:r>
              <a:endParaRPr lang="en-US" sz="4000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025095" y="4531459"/>
              <a:ext cx="3757340" cy="345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237D3F">
                      <a:alpha val="20000"/>
                    </a:srgb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Lorem ipsum dolor sit amet, consectetuer. </a:t>
              </a:r>
              <a:endParaRPr lang="en-US" altLang="zh-CN" sz="1400" dirty="0">
                <a:solidFill>
                  <a:srgbClr val="237D3F">
                    <a:alpha val="2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38588" y="2846761"/>
            <a:ext cx="5424415" cy="3529580"/>
            <a:chOff x="514788" y="3328420"/>
            <a:chExt cx="5424415" cy="352958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08" t="54075" r="361" b="1"/>
            <a:stretch>
              <a:fillRect/>
            </a:stretch>
          </p:blipFill>
          <p:spPr>
            <a:xfrm>
              <a:off x="828382" y="3328420"/>
              <a:ext cx="5110821" cy="3529580"/>
            </a:xfrm>
            <a:prstGeom prst="rect">
              <a:avLst/>
            </a:prstGeom>
          </p:spPr>
        </p:pic>
        <p:pic>
          <p:nvPicPr>
            <p:cNvPr id="22" name="图片 21" descr="pexels-daria-shevtsova-1030883"/>
            <p:cNvPicPr>
              <a:picLocks noChangeAspect="1"/>
            </p:cNvPicPr>
            <p:nvPr/>
          </p:nvPicPr>
          <p:blipFill rotWithShape="1">
            <a:blip r:embed="rId3"/>
            <a:srcRect l="15782" t="5734" r="15782" b="89694"/>
            <a:stretch>
              <a:fillRect/>
            </a:stretch>
          </p:blipFill>
          <p:spPr>
            <a:xfrm rot="5400000">
              <a:off x="-1088391" y="4931601"/>
              <a:ext cx="3519951" cy="313594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 rot="16200000">
            <a:off x="5752359" y="4524971"/>
            <a:ext cx="666842" cy="173162"/>
            <a:chOff x="8316476" y="5567806"/>
            <a:chExt cx="1309489" cy="340041"/>
          </a:xfrm>
        </p:grpSpPr>
        <p:sp>
          <p:nvSpPr>
            <p:cNvPr id="30" name="椭圆 29"/>
            <p:cNvSpPr/>
            <p:nvPr/>
          </p:nvSpPr>
          <p:spPr>
            <a:xfrm>
              <a:off x="9285924" y="5567806"/>
              <a:ext cx="340041" cy="340041"/>
            </a:xfrm>
            <a:prstGeom prst="ellipse">
              <a:avLst/>
            </a:prstGeom>
            <a:solidFill>
              <a:srgbClr val="237D3F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8801200" y="5567806"/>
              <a:ext cx="340041" cy="340041"/>
            </a:xfrm>
            <a:prstGeom prst="ellipse">
              <a:avLst/>
            </a:prstGeom>
            <a:solidFill>
              <a:srgbClr val="237D3F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8316476" y="5567806"/>
              <a:ext cx="340041" cy="340041"/>
            </a:xfrm>
            <a:prstGeom prst="ellipse">
              <a:avLst/>
            </a:prstGeom>
            <a:solidFill>
              <a:srgbClr val="237D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328998" y="2846755"/>
            <a:ext cx="5416794" cy="3717408"/>
            <a:chOff x="6252798" y="3328414"/>
            <a:chExt cx="5416794" cy="3717408"/>
          </a:xfrm>
        </p:grpSpPr>
        <p:sp>
          <p:nvSpPr>
            <p:cNvPr id="20" name="矩形 19"/>
            <p:cNvSpPr/>
            <p:nvPr/>
          </p:nvSpPr>
          <p:spPr>
            <a:xfrm>
              <a:off x="6252798" y="3328414"/>
              <a:ext cx="5100599" cy="3529586"/>
            </a:xfrm>
            <a:prstGeom prst="rect">
              <a:avLst/>
            </a:prstGeom>
            <a:solidFill>
              <a:srgbClr val="237D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endParaRPr>
            </a:p>
          </p:txBody>
        </p:sp>
        <p:pic>
          <p:nvPicPr>
            <p:cNvPr id="23" name="图片 22" descr="pexels-daria-shevtsova-1030883"/>
            <p:cNvPicPr>
              <a:picLocks noChangeAspect="1"/>
            </p:cNvPicPr>
            <p:nvPr/>
          </p:nvPicPr>
          <p:blipFill rotWithShape="1">
            <a:blip r:embed="rId3"/>
            <a:srcRect l="15782" t="5734" r="15782" b="89694"/>
            <a:stretch>
              <a:fillRect/>
            </a:stretch>
          </p:blipFill>
          <p:spPr>
            <a:xfrm rot="5400000">
              <a:off x="9752819" y="4931600"/>
              <a:ext cx="3519951" cy="313594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6607311" y="3732927"/>
              <a:ext cx="4391573" cy="33128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9600" spc="120" dirty="0">
                  <a:solidFill>
                    <a:schemeClr val="bg1">
                      <a:alpha val="7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华文宋体" panose="02010600040101010101" charset="-122"/>
                </a:rPr>
                <a:t>GREEN</a:t>
              </a:r>
              <a:endParaRPr lang="en-US" sz="9600" spc="120" dirty="0">
                <a:solidFill>
                  <a:schemeClr val="bg1">
                    <a:alpha val="7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en-US" sz="9600" spc="120" dirty="0">
                  <a:solidFill>
                    <a:schemeClr val="bg1">
                      <a:alpha val="45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华文宋体" panose="02010600040101010101" charset="-122"/>
                </a:rPr>
                <a:t>PLANT</a:t>
              </a:r>
              <a:endParaRPr lang="en-US" sz="9600" spc="120" dirty="0">
                <a:solidFill>
                  <a:schemeClr val="bg1">
                    <a:alpha val="4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endParaRP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635" y="-1"/>
            <a:ext cx="12193270" cy="6250329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44050" y="-1352787"/>
            <a:ext cx="11703901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0" spc="120" dirty="0">
                <a:ln w="25400">
                  <a:solidFill>
                    <a:srgbClr val="237D3F">
                      <a:alpha val="25000"/>
                    </a:srgbClr>
                  </a:solidFill>
                </a:ln>
                <a:noFill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PART THREE</a:t>
            </a:r>
            <a:endParaRPr lang="en-US" altLang="zh-CN" sz="15000" spc="120" dirty="0">
              <a:ln w="25400">
                <a:solidFill>
                  <a:srgbClr val="237D3F">
                    <a:alpha val="25000"/>
                  </a:srgbClr>
                </a:solidFill>
              </a:ln>
              <a:noFill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67" t="15520" r="24367" b="7583"/>
          <a:stretch>
            <a:fillRect/>
          </a:stretch>
        </p:blipFill>
        <p:spPr>
          <a:xfrm>
            <a:off x="2970836" y="303836"/>
            <a:ext cx="6250329" cy="6250329"/>
          </a:xfrm>
          <a:prstGeom prst="ellipse">
            <a:avLst/>
          </a:prstGeom>
          <a:ln>
            <a:solidFill>
              <a:schemeClr val="bg1"/>
            </a:solidFill>
          </a:ln>
        </p:spPr>
      </p:pic>
      <p:grpSp>
        <p:nvGrpSpPr>
          <p:cNvPr id="6" name="组合 5"/>
          <p:cNvGrpSpPr/>
          <p:nvPr/>
        </p:nvGrpSpPr>
        <p:grpSpPr>
          <a:xfrm>
            <a:off x="-1270" y="6250329"/>
            <a:ext cx="12194540" cy="605766"/>
            <a:chOff x="-1270" y="6250329"/>
            <a:chExt cx="12194540" cy="605766"/>
          </a:xfrm>
        </p:grpSpPr>
        <p:sp>
          <p:nvSpPr>
            <p:cNvPr id="19" name="矩形 18"/>
            <p:cNvSpPr/>
            <p:nvPr/>
          </p:nvSpPr>
          <p:spPr>
            <a:xfrm>
              <a:off x="-1270" y="6250329"/>
              <a:ext cx="12194540" cy="605766"/>
            </a:xfrm>
            <a:prstGeom prst="rect">
              <a:avLst/>
            </a:prstGeom>
            <a:solidFill>
              <a:srgbClr val="237D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38376" y="6425870"/>
              <a:ext cx="7315248" cy="254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Lorem ipsum dolor sit amet, consectetuer adipiscing elit. Maecenas porttitor congue massa. </a:t>
              </a:r>
              <a:endParaRPr lang="en-US" altLang="zh-CN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144553" y="3862693"/>
            <a:ext cx="3902894" cy="69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 spc="12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rPr>
              <a:t>存在问题及不足</a:t>
            </a:r>
            <a:endParaRPr lang="en-US" sz="4000" spc="12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华文宋体" panose="0201060004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073321" y="1138435"/>
            <a:ext cx="4167689" cy="1714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600" spc="12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PART</a:t>
            </a:r>
            <a:endParaRPr lang="en-US" altLang="zh-CN" sz="9600" spc="12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073285" y="3865234"/>
            <a:ext cx="204543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4012156" y="2285784"/>
            <a:ext cx="4167689" cy="1714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600" spc="12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THREE</a:t>
            </a:r>
            <a:endParaRPr lang="en-US" altLang="zh-CN" sz="9600" spc="12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80" t="58359" r="49810" b="36481"/>
          <a:stretch>
            <a:fillRect/>
          </a:stretch>
        </p:blipFill>
        <p:spPr>
          <a:xfrm>
            <a:off x="5575935" y="1714461"/>
            <a:ext cx="312419" cy="434592"/>
          </a:xfrm>
          <a:custGeom>
            <a:avLst/>
            <a:gdLst/>
            <a:ahLst/>
            <a:cxnLst/>
            <a:rect l="l" t="t" r="r" b="b"/>
            <a:pathLst>
              <a:path w="245059" h="419405">
                <a:moveTo>
                  <a:pt x="119482" y="0"/>
                </a:moveTo>
                <a:lnTo>
                  <a:pt x="124358" y="0"/>
                </a:lnTo>
                <a:cubicBezTo>
                  <a:pt x="138176" y="51206"/>
                  <a:pt x="151993" y="101600"/>
                  <a:pt x="165811" y="151181"/>
                </a:cubicBezTo>
                <a:cubicBezTo>
                  <a:pt x="179629" y="200761"/>
                  <a:pt x="194259" y="249936"/>
                  <a:pt x="209702" y="298704"/>
                </a:cubicBezTo>
                <a:lnTo>
                  <a:pt x="245059" y="419405"/>
                </a:lnTo>
                <a:lnTo>
                  <a:pt x="0" y="419405"/>
                </a:lnTo>
                <a:lnTo>
                  <a:pt x="36576" y="298704"/>
                </a:lnTo>
                <a:cubicBezTo>
                  <a:pt x="51206" y="249936"/>
                  <a:pt x="65430" y="200761"/>
                  <a:pt x="79248" y="151181"/>
                </a:cubicBezTo>
                <a:cubicBezTo>
                  <a:pt x="93065" y="101600"/>
                  <a:pt x="106477" y="51206"/>
                  <a:pt x="119482" y="0"/>
                </a:cubicBezTo>
                <a:close/>
              </a:path>
            </a:pathLst>
          </a:cu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2"/>
            <a:ext cx="12191999" cy="6857997"/>
          </a:xfrm>
          <a:prstGeom prst="rect">
            <a:avLst/>
          </a:prstGeom>
          <a:blipFill dpi="0" rotWithShape="0">
            <a:blip r:embed="rId1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760290" y="2991597"/>
            <a:ext cx="1587500" cy="1587500"/>
          </a:xfrm>
          <a:prstGeom prst="ellipse">
            <a:avLst/>
          </a:prstGeom>
          <a:solidFill>
            <a:srgbClr val="23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436864" y="0"/>
            <a:ext cx="758190" cy="6854190"/>
          </a:xfrm>
          <a:prstGeom prst="rect">
            <a:avLst/>
          </a:prstGeom>
          <a:solidFill>
            <a:srgbClr val="23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898643" y="3095790"/>
            <a:ext cx="1587500" cy="1587500"/>
          </a:xfrm>
          <a:prstGeom prst="ellipse">
            <a:avLst/>
          </a:prstGeom>
          <a:solidFill>
            <a:srgbClr val="237D3F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9156865" y="2548852"/>
            <a:ext cx="794880" cy="794880"/>
          </a:xfrm>
          <a:prstGeom prst="ellipse">
            <a:avLst/>
          </a:prstGeom>
          <a:solidFill>
            <a:srgbClr val="237D3F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999794" y="4683290"/>
            <a:ext cx="483763" cy="483763"/>
          </a:xfrm>
          <a:prstGeom prst="ellipse">
            <a:avLst/>
          </a:prstGeom>
          <a:solidFill>
            <a:srgbClr val="23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734566" y="2147531"/>
            <a:ext cx="217179" cy="217179"/>
          </a:xfrm>
          <a:prstGeom prst="ellipse">
            <a:avLst/>
          </a:prstGeom>
          <a:solidFill>
            <a:srgbClr val="23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1501230" y="1379116"/>
            <a:ext cx="4450963" cy="4099769"/>
            <a:chOff x="434430" y="1296670"/>
            <a:chExt cx="4450963" cy="4099769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583247" y="5396439"/>
              <a:ext cx="2488565" cy="0"/>
            </a:xfrm>
            <a:prstGeom prst="line">
              <a:avLst/>
            </a:prstGeom>
            <a:ln w="1905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组合 17"/>
            <p:cNvGrpSpPr/>
            <p:nvPr/>
          </p:nvGrpSpPr>
          <p:grpSpPr>
            <a:xfrm>
              <a:off x="434430" y="1296670"/>
              <a:ext cx="4450963" cy="3745422"/>
              <a:chOff x="434430" y="1296670"/>
              <a:chExt cx="4450963" cy="3745422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434430" y="1296670"/>
                <a:ext cx="4412349" cy="7684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4000" spc="120" dirty="0">
                    <a:solidFill>
                      <a:srgbClr val="237D3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华文宋体" panose="02010600040101010101" charset="-122"/>
                  </a:rPr>
                  <a:t>ADD TITLE HERE</a:t>
                </a:r>
                <a:endParaRPr lang="en-US" sz="4000" spc="120" dirty="0">
                  <a:solidFill>
                    <a:srgbClr val="237D3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华文宋体" panose="02010600040101010101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473044" y="2714182"/>
                <a:ext cx="4412349" cy="23279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rgbClr val="237D3F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Lorem ipsum </a:t>
                </a:r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dolor sit amet, consectetuer adipiscing elit. Maecenas porttitor congue massa. Fusce posuere, magna sed pulvinar ultricies, purus lectus malesuada libero, sit amet commodo magna eros quis urna.</a:t>
                </a:r>
                <a:endPara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  <a:p>
                <a:pPr>
                  <a:lnSpc>
                    <a:spcPct val="130000"/>
                  </a:lnSpc>
                </a:pPr>
                <a:endPara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1400" b="1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Nunc viverra</a:t>
                </a:r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 imperdiet enim. Fusce est. Vivamus a tellus urna.</a:t>
                </a:r>
                <a:endPara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473044" y="1906041"/>
                <a:ext cx="3873680" cy="345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rgbClr val="237D3F">
                        <a:alpha val="20000"/>
                      </a:srgb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Lorem ipsum dolor sit amet, consectetuer. </a:t>
                </a:r>
                <a:endParaRPr lang="en-US" altLang="zh-CN" sz="1400" dirty="0">
                  <a:solidFill>
                    <a:srgbClr val="237D3F">
                      <a:alpha val="20000"/>
                    </a:srgb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</p:txBody>
          </p:sp>
        </p:grp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" y="2"/>
            <a:ext cx="12191999" cy="6857997"/>
            <a:chOff x="2505920" y="57875"/>
            <a:chExt cx="12191999" cy="6857997"/>
          </a:xfrm>
        </p:grpSpPr>
        <p:sp>
          <p:nvSpPr>
            <p:cNvPr id="23" name="矩形 22"/>
            <p:cNvSpPr/>
            <p:nvPr/>
          </p:nvSpPr>
          <p:spPr>
            <a:xfrm flipV="1">
              <a:off x="2505920" y="57875"/>
              <a:ext cx="12191999" cy="6857997"/>
            </a:xfrm>
            <a:prstGeom prst="rect">
              <a:avLst/>
            </a:prstGeom>
            <a:blipFill dpi="0" rotWithShape="1">
              <a:blip r:embed="rId2">
                <a:alphaModFix amt="3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flipH="1">
              <a:off x="2505920" y="57875"/>
              <a:ext cx="12191999" cy="6857997"/>
            </a:xfrm>
            <a:prstGeom prst="rect">
              <a:avLst/>
            </a:prstGeom>
            <a:blipFill dpi="0" rotWithShape="1">
              <a:blip r:embed="rId2">
                <a:alphaModFix amt="30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0" y="316632"/>
            <a:ext cx="12192001" cy="6224736"/>
            <a:chOff x="0" y="314960"/>
            <a:chExt cx="12192001" cy="6224736"/>
          </a:xfrm>
        </p:grpSpPr>
        <p:sp>
          <p:nvSpPr>
            <p:cNvPr id="6" name="矩形 5"/>
            <p:cNvSpPr/>
            <p:nvPr/>
          </p:nvSpPr>
          <p:spPr>
            <a:xfrm>
              <a:off x="0" y="314960"/>
              <a:ext cx="12192001" cy="6224736"/>
            </a:xfrm>
            <a:prstGeom prst="rect">
              <a:avLst/>
            </a:prstGeom>
            <a:solidFill>
              <a:srgbClr val="237D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2889"/>
            <a:stretch>
              <a:fillRect/>
            </a:stretch>
          </p:blipFill>
          <p:spPr>
            <a:xfrm>
              <a:off x="252135" y="524496"/>
              <a:ext cx="6780943" cy="5809008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4"/>
            <a:srcRect l="57686" b="15324"/>
            <a:stretch>
              <a:fillRect/>
            </a:stretch>
          </p:blipFill>
          <p:spPr>
            <a:xfrm>
              <a:off x="7033077" y="525461"/>
              <a:ext cx="5158921" cy="5807079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7387058" y="1556289"/>
            <a:ext cx="4450963" cy="3745422"/>
            <a:chOff x="434430" y="1296670"/>
            <a:chExt cx="4450963" cy="3745422"/>
          </a:xfrm>
        </p:grpSpPr>
        <p:sp>
          <p:nvSpPr>
            <p:cNvPr id="16" name="文本框 15"/>
            <p:cNvSpPr txBox="1"/>
            <p:nvPr/>
          </p:nvSpPr>
          <p:spPr>
            <a:xfrm>
              <a:off x="434430" y="1296670"/>
              <a:ext cx="4412349" cy="695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spc="12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华文宋体" panose="02010600040101010101" charset="-122"/>
                </a:rPr>
                <a:t>ADD TITLE HERE</a:t>
              </a:r>
              <a:endParaRPr lang="en-US" sz="4000" spc="12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73044" y="2714182"/>
              <a:ext cx="4412349" cy="23279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Lorem ipsum 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dolor sit amet, consectetuer adipiscing elit. Maecenas porttitor congue massa. Fusce posuere, magna sed pulvinar ultricies, purus lectus malesuada libero, sit amet commodo magna eros quis urna.</a:t>
              </a:r>
              <a:endPara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  <a:p>
              <a:pPr>
                <a:lnSpc>
                  <a:spcPct val="130000"/>
                </a:lnSpc>
              </a:pPr>
              <a:endPara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b="1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Nunc viverra</a:t>
              </a:r>
              <a:r>
                <a:rPr lang="en-US" altLang="zh-CN" sz="14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 imperdiet enim. Fusce est. Vivamus a tellus urna.</a:t>
              </a:r>
              <a:endPara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73044" y="1906041"/>
              <a:ext cx="3873680" cy="3196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>
                      <a:alpha val="80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Lorem ipsum dolor sit amet, consectetuer. </a:t>
              </a:r>
              <a:endParaRPr lang="en-US" altLang="zh-CN" sz="1400" dirty="0">
                <a:solidFill>
                  <a:schemeClr val="bg1">
                    <a:alpha val="80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 rot="5400000">
            <a:off x="6307062" y="3342419"/>
            <a:ext cx="666842" cy="173162"/>
            <a:chOff x="8316476" y="5567806"/>
            <a:chExt cx="1309489" cy="340041"/>
          </a:xfrm>
          <a:solidFill>
            <a:schemeClr val="bg1"/>
          </a:solidFill>
        </p:grpSpPr>
        <p:sp>
          <p:nvSpPr>
            <p:cNvPr id="29" name="椭圆 28"/>
            <p:cNvSpPr/>
            <p:nvPr/>
          </p:nvSpPr>
          <p:spPr>
            <a:xfrm>
              <a:off x="9285924" y="5567806"/>
              <a:ext cx="340041" cy="3400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8801200" y="5567806"/>
              <a:ext cx="340041" cy="3400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8316476" y="5567806"/>
              <a:ext cx="340041" cy="3400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1369635" y="5618341"/>
            <a:ext cx="312258" cy="303205"/>
            <a:chOff x="-1979618" y="7493617"/>
            <a:chExt cx="2562866" cy="2488565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-1979618" y="9889133"/>
              <a:ext cx="2488563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 rot="5400000">
              <a:off x="-661035" y="8737900"/>
              <a:ext cx="248856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pexels-daria-shevtsova-1078058"/>
          <p:cNvPicPr>
            <a:picLocks noChangeAspect="1"/>
          </p:cNvPicPr>
          <p:nvPr/>
        </p:nvPicPr>
        <p:blipFill rotWithShape="1">
          <a:blip r:embed="rId1"/>
          <a:srcRect t="7813" b="7813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1019908" y="671146"/>
            <a:ext cx="10152185" cy="5515708"/>
            <a:chOff x="1019906" y="1244263"/>
            <a:chExt cx="10152185" cy="5515708"/>
          </a:xfrm>
        </p:grpSpPr>
        <p:sp>
          <p:nvSpPr>
            <p:cNvPr id="6" name="矩形 5"/>
            <p:cNvSpPr/>
            <p:nvPr/>
          </p:nvSpPr>
          <p:spPr>
            <a:xfrm>
              <a:off x="1019906" y="1244263"/>
              <a:ext cx="10152184" cy="55157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flipH="1" flipV="1">
              <a:off x="1019906" y="1244263"/>
              <a:ext cx="10152185" cy="5515708"/>
            </a:xfrm>
            <a:prstGeom prst="rect">
              <a:avLst/>
            </a:prstGeom>
            <a:blipFill dpi="0" rotWithShape="1">
              <a:blip r:embed="rId2">
                <a:alphaModFix amt="24000"/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889826" y="1326571"/>
            <a:ext cx="4412349" cy="954465"/>
            <a:chOff x="454750" y="1296670"/>
            <a:chExt cx="4412349" cy="954465"/>
          </a:xfrm>
        </p:grpSpPr>
        <p:sp>
          <p:nvSpPr>
            <p:cNvPr id="11" name="文本框 10"/>
            <p:cNvSpPr txBox="1"/>
            <p:nvPr/>
          </p:nvSpPr>
          <p:spPr>
            <a:xfrm>
              <a:off x="454750" y="1296670"/>
              <a:ext cx="4412349" cy="695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spc="12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华文宋体" panose="02010600040101010101" charset="-122"/>
                </a:rPr>
                <a:t>ADD TITLE HERE</a:t>
              </a:r>
              <a:endParaRPr lang="en-US" sz="4000" spc="12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82258" y="1906041"/>
              <a:ext cx="3757333" cy="345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237D3F">
                      <a:alpha val="20000"/>
                    </a:srgb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Lorem ipsum dolor sit amet, consectetuer. </a:t>
              </a:r>
              <a:endParaRPr lang="en-US" altLang="zh-CN" sz="1400" dirty="0">
                <a:solidFill>
                  <a:srgbClr val="237D3F">
                    <a:alpha val="2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2736472" y="2717033"/>
            <a:ext cx="6719058" cy="2378025"/>
            <a:chOff x="2736472" y="2717033"/>
            <a:chExt cx="6719058" cy="2378025"/>
          </a:xfrm>
        </p:grpSpPr>
        <p:grpSp>
          <p:nvGrpSpPr>
            <p:cNvPr id="4" name="组合 3"/>
            <p:cNvGrpSpPr/>
            <p:nvPr/>
          </p:nvGrpSpPr>
          <p:grpSpPr>
            <a:xfrm>
              <a:off x="2736472" y="2717033"/>
              <a:ext cx="3151535" cy="1071458"/>
              <a:chOff x="2323206" y="2858654"/>
              <a:chExt cx="3151535" cy="1071458"/>
            </a:xfrm>
          </p:grpSpPr>
          <p:sp>
            <p:nvSpPr>
              <p:cNvPr id="15" name="文本框 14"/>
              <p:cNvSpPr txBox="1"/>
              <p:nvPr/>
            </p:nvSpPr>
            <p:spPr>
              <a:xfrm>
                <a:off x="2323206" y="3024864"/>
                <a:ext cx="3151535" cy="905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400" b="1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Lorem ipsum </a:t>
                </a:r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dolor sit amet, consectetuer adipiscing elit. Maecenas porttitor congue massa. </a:t>
                </a:r>
                <a:endPara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403372" y="2858654"/>
                <a:ext cx="166787" cy="156408"/>
              </a:xfrm>
              <a:prstGeom prst="rect">
                <a:avLst/>
              </a:prstGeom>
              <a:solidFill>
                <a:srgbClr val="237D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2736472" y="4012337"/>
              <a:ext cx="3151535" cy="1082721"/>
              <a:chOff x="2323206" y="4153958"/>
              <a:chExt cx="3151535" cy="1082721"/>
            </a:xfrm>
          </p:grpSpPr>
          <p:sp>
            <p:nvSpPr>
              <p:cNvPr id="21" name="文本框 20"/>
              <p:cNvSpPr txBox="1"/>
              <p:nvPr/>
            </p:nvSpPr>
            <p:spPr>
              <a:xfrm>
                <a:off x="2323206" y="4331431"/>
                <a:ext cx="3151535" cy="905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400" b="1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Lorem ipsum </a:t>
                </a:r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dolor sit amet, consectetuer adipiscing elit. Maecenas porttitor congue massa. </a:t>
                </a:r>
                <a:endPara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2403372" y="4153958"/>
                <a:ext cx="166787" cy="156408"/>
              </a:xfrm>
              <a:prstGeom prst="rect">
                <a:avLst/>
              </a:prstGeom>
              <a:solidFill>
                <a:srgbClr val="237D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6303995" y="4012337"/>
              <a:ext cx="3151535" cy="1082721"/>
              <a:chOff x="6717260" y="4153958"/>
              <a:chExt cx="3151535" cy="1082721"/>
            </a:xfrm>
          </p:grpSpPr>
          <p:sp>
            <p:nvSpPr>
              <p:cNvPr id="22" name="文本框 21"/>
              <p:cNvSpPr txBox="1"/>
              <p:nvPr/>
            </p:nvSpPr>
            <p:spPr>
              <a:xfrm>
                <a:off x="6717260" y="4331431"/>
                <a:ext cx="3151535" cy="905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en-US" altLang="zh-CN" sz="1400" b="1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Lorem ipsum </a:t>
                </a:r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dolor sit amet, consectetuer adipiscing elit. Maecenas porttitor congue massa. </a:t>
                </a:r>
                <a:endPara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9601076" y="4153958"/>
                <a:ext cx="166787" cy="156408"/>
              </a:xfrm>
              <a:prstGeom prst="rect">
                <a:avLst/>
              </a:prstGeom>
              <a:solidFill>
                <a:srgbClr val="237D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endParaRPr>
              </a:p>
            </p:txBody>
          </p:sp>
        </p:grpSp>
        <p:grpSp>
          <p:nvGrpSpPr>
            <p:cNvPr id="3" name="组合 2"/>
            <p:cNvGrpSpPr/>
            <p:nvPr/>
          </p:nvGrpSpPr>
          <p:grpSpPr>
            <a:xfrm>
              <a:off x="6303995" y="2717033"/>
              <a:ext cx="3151535" cy="1071458"/>
              <a:chOff x="6717260" y="2858654"/>
              <a:chExt cx="3151535" cy="1071458"/>
            </a:xfrm>
          </p:grpSpPr>
          <p:sp>
            <p:nvSpPr>
              <p:cNvPr id="16" name="文本框 15"/>
              <p:cNvSpPr txBox="1"/>
              <p:nvPr/>
            </p:nvSpPr>
            <p:spPr>
              <a:xfrm>
                <a:off x="6717260" y="3024864"/>
                <a:ext cx="3151535" cy="9052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en-US" altLang="zh-CN" sz="1400" b="1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Lorem ipsum </a:t>
                </a:r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dolor sit amet, consectetuer adipiscing elit. Maecenas porttitor congue massa. </a:t>
                </a:r>
                <a:endPara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9601076" y="2858654"/>
                <a:ext cx="166787" cy="156408"/>
              </a:xfrm>
              <a:prstGeom prst="rect">
                <a:avLst/>
              </a:prstGeom>
              <a:solidFill>
                <a:srgbClr val="237D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 dirty="0">
                  <a:latin typeface="思源黑体 CN Light" panose="020B0300000000000000" pitchFamily="34" charset="-122"/>
                  <a:ea typeface="思源黑体 CN Light" panose="020B0300000000000000" pitchFamily="34" charset="-122"/>
                  <a:sym typeface="+mn-ea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5944398" y="5689216"/>
            <a:ext cx="303205" cy="303205"/>
            <a:chOff x="-661035" y="7493617"/>
            <a:chExt cx="2488565" cy="2488565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-661035" y="8737900"/>
              <a:ext cx="2488565" cy="0"/>
            </a:xfrm>
            <a:prstGeom prst="line">
              <a:avLst/>
            </a:prstGeom>
            <a:ln w="1905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 rot="5400000">
              <a:off x="-661035" y="8737900"/>
              <a:ext cx="2488565" cy="0"/>
            </a:xfrm>
            <a:prstGeom prst="line">
              <a:avLst/>
            </a:prstGeom>
            <a:ln w="1905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49" t="64908" r="327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972910" y="2077431"/>
            <a:ext cx="8219091" cy="30373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15" name="矩形 14"/>
          <p:cNvSpPr/>
          <p:nvPr/>
        </p:nvSpPr>
        <p:spPr>
          <a:xfrm rot="5400000">
            <a:off x="7910688" y="-2197605"/>
            <a:ext cx="343535" cy="8219092"/>
          </a:xfrm>
          <a:prstGeom prst="rect">
            <a:avLst/>
          </a:prstGeom>
          <a:solidFill>
            <a:srgbClr val="23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 rot="5400000">
            <a:off x="8057971" y="983971"/>
            <a:ext cx="48623" cy="8219090"/>
          </a:xfrm>
          <a:prstGeom prst="rect">
            <a:avLst/>
          </a:prstGeom>
          <a:solidFill>
            <a:srgbClr val="23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847188" y="3457924"/>
            <a:ext cx="6470535" cy="905248"/>
            <a:chOff x="4924738" y="3685645"/>
            <a:chExt cx="6470535" cy="905248"/>
          </a:xfrm>
        </p:grpSpPr>
        <p:sp>
          <p:nvSpPr>
            <p:cNvPr id="24" name="文本框 23"/>
            <p:cNvSpPr txBox="1"/>
            <p:nvPr/>
          </p:nvSpPr>
          <p:spPr>
            <a:xfrm>
              <a:off x="4924738" y="3685645"/>
              <a:ext cx="3151535" cy="905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b="1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Lorem ipsum 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dolor sit amet, consectetuer adipiscing elit. Maecenas porttitor congue massa. </a:t>
              </a: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243738" y="3685645"/>
              <a:ext cx="3151535" cy="905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400" b="1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Lorem ipsum 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dolor sit amet, consectetuer adipiscing elit. Maecenas porttitor congue massa. </a:t>
              </a: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76281" y="2483550"/>
            <a:ext cx="4412349" cy="903134"/>
            <a:chOff x="5876281" y="2483550"/>
            <a:chExt cx="4412349" cy="903134"/>
          </a:xfrm>
        </p:grpSpPr>
        <p:sp>
          <p:nvSpPr>
            <p:cNvPr id="26" name="文本框 25"/>
            <p:cNvSpPr txBox="1"/>
            <p:nvPr/>
          </p:nvSpPr>
          <p:spPr>
            <a:xfrm>
              <a:off x="5876281" y="2483550"/>
              <a:ext cx="4412349" cy="695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spc="12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华文宋体" panose="02010600040101010101" charset="-122"/>
                </a:rPr>
                <a:t>ADD TITLE HERE</a:t>
              </a:r>
              <a:endParaRPr lang="en-US" sz="4000" spc="12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214814" y="3041590"/>
              <a:ext cx="3735283" cy="345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237D3F">
                      <a:alpha val="20000"/>
                    </a:srgb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Lorem ipsum dolor sit amet, consectetuer. </a:t>
              </a:r>
              <a:endParaRPr lang="en-US" altLang="zh-CN" sz="1400" dirty="0">
                <a:solidFill>
                  <a:srgbClr val="237D3F">
                    <a:alpha val="2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749034" y="4727413"/>
            <a:ext cx="666842" cy="173162"/>
            <a:chOff x="8316476" y="5567806"/>
            <a:chExt cx="1309489" cy="340041"/>
          </a:xfrm>
        </p:grpSpPr>
        <p:sp>
          <p:nvSpPr>
            <p:cNvPr id="30" name="椭圆 29"/>
            <p:cNvSpPr/>
            <p:nvPr/>
          </p:nvSpPr>
          <p:spPr>
            <a:xfrm>
              <a:off x="9285924" y="5567806"/>
              <a:ext cx="340041" cy="340041"/>
            </a:xfrm>
            <a:prstGeom prst="ellipse">
              <a:avLst/>
            </a:prstGeom>
            <a:solidFill>
              <a:srgbClr val="237D3F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8801200" y="5567806"/>
              <a:ext cx="340041" cy="340041"/>
            </a:xfrm>
            <a:prstGeom prst="ellipse">
              <a:avLst/>
            </a:prstGeom>
            <a:solidFill>
              <a:srgbClr val="237D3F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8316476" y="5567806"/>
              <a:ext cx="340041" cy="340041"/>
            </a:xfrm>
            <a:prstGeom prst="ellipse">
              <a:avLst/>
            </a:prstGeom>
            <a:solidFill>
              <a:srgbClr val="237D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 flipV="1">
            <a:off x="1" y="2"/>
            <a:ext cx="12191999" cy="6857997"/>
          </a:xfrm>
          <a:prstGeom prst="rect">
            <a:avLst/>
          </a:prstGeom>
          <a:blipFill dpi="0" rotWithShape="1">
            <a:blip r:embed="rId1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81643" y="-19686"/>
            <a:ext cx="5293978" cy="6877686"/>
            <a:chOff x="1072224" y="-19686"/>
            <a:chExt cx="5293978" cy="6877686"/>
          </a:xfrm>
        </p:grpSpPr>
        <p:pic>
          <p:nvPicPr>
            <p:cNvPr id="10" name="图片 9" descr="pexels-daria-shevtsova-1030883"/>
            <p:cNvPicPr>
              <a:picLocks noChangeAspect="1"/>
            </p:cNvPicPr>
            <p:nvPr/>
          </p:nvPicPr>
          <p:blipFill>
            <a:blip r:embed="rId2"/>
            <a:srcRect t="2315" b="92593"/>
            <a:stretch>
              <a:fillRect/>
            </a:stretch>
          </p:blipFill>
          <p:spPr>
            <a:xfrm>
              <a:off x="1072541" y="6508750"/>
              <a:ext cx="5293341" cy="349250"/>
            </a:xfrm>
            <a:prstGeom prst="rect">
              <a:avLst/>
            </a:prstGeom>
          </p:spPr>
        </p:pic>
        <p:sp>
          <p:nvSpPr>
            <p:cNvPr id="25" name="矩形 24"/>
            <p:cNvSpPr/>
            <p:nvPr/>
          </p:nvSpPr>
          <p:spPr>
            <a:xfrm rot="5400000">
              <a:off x="3547286" y="3611413"/>
              <a:ext cx="343535" cy="5293659"/>
            </a:xfrm>
            <a:prstGeom prst="rect">
              <a:avLst/>
            </a:prstGeom>
            <a:solidFill>
              <a:srgbClr val="237D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endParaRPr>
            </a:p>
          </p:txBody>
        </p:sp>
        <p:pic>
          <p:nvPicPr>
            <p:cNvPr id="2" name="图片 1" descr="pexels-daria-shevtsova-1030883"/>
            <p:cNvPicPr>
              <a:picLocks noChangeAspect="1"/>
            </p:cNvPicPr>
            <p:nvPr/>
          </p:nvPicPr>
          <p:blipFill>
            <a:blip r:embed="rId2"/>
            <a:srcRect t="13463"/>
            <a:stretch>
              <a:fillRect/>
            </a:stretch>
          </p:blipFill>
          <p:spPr>
            <a:xfrm>
              <a:off x="1072542" y="-19686"/>
              <a:ext cx="5293660" cy="6107969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387353" y="599757"/>
            <a:ext cx="988580" cy="988580"/>
          </a:xfrm>
          <a:prstGeom prst="rect">
            <a:avLst/>
          </a:prstGeom>
          <a:noFill/>
          <a:ln>
            <a:solidFill>
              <a:srgbClr val="237D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272634" y="598470"/>
            <a:ext cx="341432" cy="341432"/>
          </a:xfrm>
          <a:prstGeom prst="rect">
            <a:avLst/>
          </a:prstGeom>
          <a:solidFill>
            <a:srgbClr val="237D3F"/>
          </a:solidFill>
          <a:ln>
            <a:solidFill>
              <a:srgbClr val="237D3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0" y="5793845"/>
            <a:ext cx="12192000" cy="0"/>
          </a:xfrm>
          <a:prstGeom prst="line">
            <a:avLst/>
          </a:prstGeom>
          <a:ln w="19050">
            <a:solidFill>
              <a:srgbClr val="237D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6753555" y="1379116"/>
            <a:ext cx="4452768" cy="3745422"/>
            <a:chOff x="432625" y="1296670"/>
            <a:chExt cx="4452768" cy="3745422"/>
          </a:xfrm>
        </p:grpSpPr>
        <p:sp>
          <p:nvSpPr>
            <p:cNvPr id="21" name="文本框 20"/>
            <p:cNvSpPr txBox="1"/>
            <p:nvPr/>
          </p:nvSpPr>
          <p:spPr>
            <a:xfrm>
              <a:off x="432625" y="1296670"/>
              <a:ext cx="4412349" cy="695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spc="12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华文宋体" panose="02010600040101010101" charset="-122"/>
                </a:rPr>
                <a:t>ADD TITLE HERE</a:t>
              </a:r>
              <a:endParaRPr lang="en-US" sz="4000" spc="12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3044" y="2714182"/>
              <a:ext cx="4412349" cy="23279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237D3F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Lorem ipsum 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dolor sit amet, consectetuer adipiscing elit. Maecenas porttitor congue massa. Fusce posuere, magna sed pulvinar ultricies, purus lectus malesuada libero, sit amet commodo magna eros quis urna.</a:t>
              </a: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  <a:p>
              <a:pPr>
                <a:lnSpc>
                  <a:spcPct val="130000"/>
                </a:lnSpc>
              </a:pP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b="1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Nunc viverra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 imperdiet enim. Fusce est. Vivamus a tellus urna.</a:t>
              </a: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73044" y="1906041"/>
              <a:ext cx="3873680" cy="345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237D3F">
                      <a:alpha val="20000"/>
                    </a:srgb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Lorem ipsum dolor sit amet, consectetuer. </a:t>
              </a:r>
              <a:endParaRPr lang="en-US" altLang="zh-CN" sz="1400" dirty="0">
                <a:solidFill>
                  <a:srgbClr val="237D3F">
                    <a:alpha val="2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635" y="-1"/>
            <a:ext cx="12193270" cy="6250329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78285" y="-1352787"/>
            <a:ext cx="10835430" cy="2354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0" spc="120" dirty="0">
                <a:ln w="25400">
                  <a:solidFill>
                    <a:srgbClr val="237D3F">
                      <a:alpha val="25000"/>
                    </a:srgbClr>
                  </a:solidFill>
                </a:ln>
                <a:noFill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PART FOUR</a:t>
            </a:r>
            <a:endParaRPr lang="en-US" altLang="zh-CN" sz="15000" spc="120" dirty="0">
              <a:ln w="25400">
                <a:solidFill>
                  <a:srgbClr val="237D3F">
                    <a:alpha val="25000"/>
                  </a:srgbClr>
                </a:solidFill>
              </a:ln>
              <a:noFill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67" t="15520" r="24367" b="7583"/>
          <a:stretch>
            <a:fillRect/>
          </a:stretch>
        </p:blipFill>
        <p:spPr>
          <a:xfrm>
            <a:off x="2970836" y="303836"/>
            <a:ext cx="6250329" cy="6250329"/>
          </a:xfrm>
          <a:prstGeom prst="ellipse">
            <a:avLst/>
          </a:prstGeom>
          <a:ln>
            <a:solidFill>
              <a:schemeClr val="bg1"/>
            </a:solidFill>
          </a:ln>
        </p:spPr>
      </p:pic>
      <p:grpSp>
        <p:nvGrpSpPr>
          <p:cNvPr id="6" name="组合 5"/>
          <p:cNvGrpSpPr/>
          <p:nvPr/>
        </p:nvGrpSpPr>
        <p:grpSpPr>
          <a:xfrm>
            <a:off x="-1270" y="6250329"/>
            <a:ext cx="12194540" cy="605766"/>
            <a:chOff x="-1270" y="6250329"/>
            <a:chExt cx="12194540" cy="605766"/>
          </a:xfrm>
        </p:grpSpPr>
        <p:sp>
          <p:nvSpPr>
            <p:cNvPr id="19" name="矩形 18"/>
            <p:cNvSpPr/>
            <p:nvPr/>
          </p:nvSpPr>
          <p:spPr>
            <a:xfrm>
              <a:off x="-1270" y="6250329"/>
              <a:ext cx="12194540" cy="605766"/>
            </a:xfrm>
            <a:prstGeom prst="rect">
              <a:avLst/>
            </a:prstGeom>
            <a:solidFill>
              <a:srgbClr val="237D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38376" y="6425870"/>
              <a:ext cx="7315248" cy="254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Lorem ipsum dolor sit amet, consectetuer adipiscing elit. Maecenas porttitor congue massa. </a:t>
              </a:r>
              <a:endParaRPr lang="en-US" altLang="zh-CN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5073285" y="3865234"/>
            <a:ext cx="204543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组合 12"/>
          <p:cNvGrpSpPr/>
          <p:nvPr/>
        </p:nvGrpSpPr>
        <p:grpSpPr>
          <a:xfrm>
            <a:off x="4073321" y="1138435"/>
            <a:ext cx="4167689" cy="1714893"/>
            <a:chOff x="4012156" y="990288"/>
            <a:chExt cx="4167689" cy="1714893"/>
          </a:xfrm>
        </p:grpSpPr>
        <p:sp>
          <p:nvSpPr>
            <p:cNvPr id="16" name="矩形 15"/>
            <p:cNvSpPr/>
            <p:nvPr/>
          </p:nvSpPr>
          <p:spPr>
            <a:xfrm>
              <a:off x="4012156" y="990288"/>
              <a:ext cx="4167689" cy="17148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9600" spc="12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PART</a:t>
              </a:r>
              <a:endParaRPr lang="en-US" altLang="zh-CN" sz="9600" spc="12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180" t="58359" r="49810" b="36481"/>
            <a:stretch>
              <a:fillRect/>
            </a:stretch>
          </p:blipFill>
          <p:spPr>
            <a:xfrm>
              <a:off x="5514770" y="1566314"/>
              <a:ext cx="312419" cy="434592"/>
            </a:xfrm>
            <a:custGeom>
              <a:avLst/>
              <a:gdLst/>
              <a:ahLst/>
              <a:cxnLst/>
              <a:rect l="l" t="t" r="r" b="b"/>
              <a:pathLst>
                <a:path w="245059" h="419405">
                  <a:moveTo>
                    <a:pt x="119482" y="0"/>
                  </a:moveTo>
                  <a:lnTo>
                    <a:pt x="124358" y="0"/>
                  </a:lnTo>
                  <a:cubicBezTo>
                    <a:pt x="138176" y="51206"/>
                    <a:pt x="151993" y="101600"/>
                    <a:pt x="165811" y="151181"/>
                  </a:cubicBezTo>
                  <a:cubicBezTo>
                    <a:pt x="179629" y="200761"/>
                    <a:pt x="194259" y="249936"/>
                    <a:pt x="209702" y="298704"/>
                  </a:cubicBezTo>
                  <a:lnTo>
                    <a:pt x="245059" y="419405"/>
                  </a:lnTo>
                  <a:lnTo>
                    <a:pt x="0" y="419405"/>
                  </a:lnTo>
                  <a:lnTo>
                    <a:pt x="36576" y="298704"/>
                  </a:lnTo>
                  <a:cubicBezTo>
                    <a:pt x="51206" y="249936"/>
                    <a:pt x="65430" y="200761"/>
                    <a:pt x="79248" y="151181"/>
                  </a:cubicBezTo>
                  <a:cubicBezTo>
                    <a:pt x="93065" y="101600"/>
                    <a:pt x="106477" y="51206"/>
                    <a:pt x="119482" y="0"/>
                  </a:cubicBezTo>
                  <a:close/>
                </a:path>
              </a:pathLst>
            </a:custGeom>
          </p:spPr>
        </p:pic>
      </p:grpSp>
      <p:sp>
        <p:nvSpPr>
          <p:cNvPr id="20" name="矩形 19"/>
          <p:cNvSpPr/>
          <p:nvPr/>
        </p:nvSpPr>
        <p:spPr>
          <a:xfrm>
            <a:off x="4012156" y="2285784"/>
            <a:ext cx="4167689" cy="1714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600" spc="12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FOUR</a:t>
            </a:r>
            <a:endParaRPr lang="en-US" altLang="zh-CN" sz="9600" spc="12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83313" y="3862693"/>
            <a:ext cx="3425374" cy="69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 spc="12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rPr>
              <a:t>相关数据分析</a:t>
            </a:r>
            <a:endParaRPr lang="en-US" sz="4000" spc="12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华文宋体" panose="0201060004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0" ty="0" sx="100000" sy="100000" flip="none" algn="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pexels-cottonbro-5858235"/>
          <p:cNvPicPr>
            <a:picLocks noChangeAspect="1"/>
          </p:cNvPicPr>
          <p:nvPr/>
        </p:nvPicPr>
        <p:blipFill rotWithShape="1">
          <a:blip r:embed="rId2"/>
          <a:srcRect t="20845"/>
          <a:stretch>
            <a:fillRect/>
          </a:stretch>
        </p:blipFill>
        <p:spPr>
          <a:xfrm flipH="1">
            <a:off x="0" y="0"/>
            <a:ext cx="5775960" cy="6858000"/>
          </a:xfrm>
          <a:prstGeom prst="rect">
            <a:avLst/>
          </a:prstGeom>
        </p:spPr>
      </p:pic>
      <p:sp>
        <p:nvSpPr>
          <p:cNvPr id="3" name="矩形: 圆角 2"/>
          <p:cNvSpPr/>
          <p:nvPr/>
        </p:nvSpPr>
        <p:spPr>
          <a:xfrm>
            <a:off x="5237524" y="879278"/>
            <a:ext cx="7621949" cy="1292790"/>
          </a:xfrm>
          <a:prstGeom prst="roundRect">
            <a:avLst>
              <a:gd name="adj" fmla="val 50000"/>
            </a:avLst>
          </a:prstGeom>
          <a:solidFill>
            <a:srgbClr val="23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447875" y="1177886"/>
            <a:ext cx="3040871" cy="768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 spc="120" dirty="0">
                <a:ln w="12700">
                  <a:solidFill>
                    <a:schemeClr val="bg1"/>
                  </a:solidFill>
                </a:ln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CONTENTS</a:t>
            </a:r>
            <a:endParaRPr lang="en-US" altLang="zh-CN" sz="4000" spc="120" dirty="0">
              <a:ln w="12700">
                <a:solidFill>
                  <a:schemeClr val="bg1"/>
                </a:solidFill>
              </a:ln>
              <a:solidFill>
                <a:srgbClr val="237D3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375896" y="2569044"/>
            <a:ext cx="687006" cy="768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 spc="120" dirty="0">
                <a:ln w="25400">
                  <a:solidFill>
                    <a:srgbClr val="237D3F">
                      <a:alpha val="25000"/>
                    </a:srgbClr>
                  </a:solidFill>
                </a:ln>
                <a:noFill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1</a:t>
            </a:r>
            <a:endParaRPr lang="en-US" altLang="zh-CN" sz="4000" spc="120" dirty="0">
              <a:ln w="25400">
                <a:solidFill>
                  <a:srgbClr val="237D3F">
                    <a:alpha val="25000"/>
                  </a:srgbClr>
                </a:solidFill>
              </a:ln>
              <a:noFill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094701" y="2761139"/>
            <a:ext cx="2466024" cy="384378"/>
            <a:chOff x="8089398" y="2761139"/>
            <a:chExt cx="2466024" cy="384378"/>
          </a:xfrm>
        </p:grpSpPr>
        <p:sp>
          <p:nvSpPr>
            <p:cNvPr id="13" name="文本框 12"/>
            <p:cNvSpPr txBox="1"/>
            <p:nvPr/>
          </p:nvSpPr>
          <p:spPr>
            <a:xfrm>
              <a:off x="8089398" y="2761139"/>
              <a:ext cx="2418756" cy="303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120" dirty="0">
                  <a:solidFill>
                    <a:srgbClr val="237D3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华文宋体" panose="02010600040101010101" charset="-122"/>
                </a:rPr>
                <a:t>前期工作概述</a:t>
              </a:r>
              <a:endParaRPr lang="en-US" sz="1400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endParaRPr>
            </a:p>
          </p:txBody>
        </p:sp>
        <p:cxnSp>
          <p:nvCxnSpPr>
            <p:cNvPr id="69" name="直接连接符 68"/>
            <p:cNvCxnSpPr/>
            <p:nvPr/>
          </p:nvCxnSpPr>
          <p:spPr>
            <a:xfrm>
              <a:off x="8176260" y="3135992"/>
              <a:ext cx="2379162" cy="0"/>
            </a:xfrm>
            <a:prstGeom prst="line">
              <a:avLst/>
            </a:prstGeom>
            <a:ln w="1905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/>
            <p:nvPr/>
          </p:nvCxnSpPr>
          <p:spPr>
            <a:xfrm>
              <a:off x="10555422" y="2861945"/>
              <a:ext cx="0" cy="283572"/>
            </a:xfrm>
            <a:prstGeom prst="line">
              <a:avLst/>
            </a:prstGeom>
            <a:ln w="1905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矩形 90"/>
          <p:cNvSpPr/>
          <p:nvPr/>
        </p:nvSpPr>
        <p:spPr>
          <a:xfrm>
            <a:off x="7375896" y="3610232"/>
            <a:ext cx="687006" cy="768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 spc="120" dirty="0">
                <a:ln w="25400">
                  <a:solidFill>
                    <a:srgbClr val="237D3F">
                      <a:alpha val="25000"/>
                    </a:srgbClr>
                  </a:solidFill>
                </a:ln>
                <a:noFill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2</a:t>
            </a:r>
            <a:endParaRPr lang="en-US" altLang="zh-CN" sz="4000" spc="120" dirty="0">
              <a:ln w="25400">
                <a:solidFill>
                  <a:srgbClr val="237D3F">
                    <a:alpha val="25000"/>
                  </a:srgbClr>
                </a:solidFill>
              </a:ln>
              <a:noFill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8094701" y="3802327"/>
            <a:ext cx="2466024" cy="384378"/>
            <a:chOff x="8089398" y="2761139"/>
            <a:chExt cx="2466024" cy="384378"/>
          </a:xfrm>
        </p:grpSpPr>
        <p:sp>
          <p:nvSpPr>
            <p:cNvPr id="93" name="文本框 92"/>
            <p:cNvSpPr txBox="1"/>
            <p:nvPr/>
          </p:nvSpPr>
          <p:spPr>
            <a:xfrm>
              <a:off x="8089398" y="2761139"/>
              <a:ext cx="2418756" cy="303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120" dirty="0">
                  <a:solidFill>
                    <a:srgbClr val="237D3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华文宋体" panose="02010600040101010101" charset="-122"/>
                </a:rPr>
                <a:t>工作成果展示</a:t>
              </a:r>
              <a:endParaRPr lang="en-US" sz="1400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endParaRPr>
            </a:p>
          </p:txBody>
        </p:sp>
        <p:cxnSp>
          <p:nvCxnSpPr>
            <p:cNvPr id="94" name="直接连接符 93"/>
            <p:cNvCxnSpPr/>
            <p:nvPr/>
          </p:nvCxnSpPr>
          <p:spPr>
            <a:xfrm>
              <a:off x="8176260" y="3135992"/>
              <a:ext cx="2379162" cy="0"/>
            </a:xfrm>
            <a:prstGeom prst="line">
              <a:avLst/>
            </a:prstGeom>
            <a:ln w="1905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10555422" y="2861945"/>
              <a:ext cx="0" cy="283572"/>
            </a:xfrm>
            <a:prstGeom prst="line">
              <a:avLst/>
            </a:prstGeom>
            <a:ln w="1905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7" name="矩形 96"/>
          <p:cNvSpPr/>
          <p:nvPr/>
        </p:nvSpPr>
        <p:spPr>
          <a:xfrm>
            <a:off x="7375896" y="4651420"/>
            <a:ext cx="687006" cy="768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 spc="120" dirty="0">
                <a:ln w="25400">
                  <a:solidFill>
                    <a:srgbClr val="237D3F">
                      <a:alpha val="25000"/>
                    </a:srgbClr>
                  </a:solidFill>
                </a:ln>
                <a:noFill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3</a:t>
            </a:r>
            <a:endParaRPr lang="en-US" altLang="zh-CN" sz="4000" spc="120" dirty="0">
              <a:ln w="25400">
                <a:solidFill>
                  <a:srgbClr val="237D3F">
                    <a:alpha val="25000"/>
                  </a:srgbClr>
                </a:solidFill>
              </a:ln>
              <a:noFill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8094701" y="4843515"/>
            <a:ext cx="2466024" cy="384378"/>
            <a:chOff x="8089398" y="2761139"/>
            <a:chExt cx="2466024" cy="384378"/>
          </a:xfrm>
        </p:grpSpPr>
        <p:sp>
          <p:nvSpPr>
            <p:cNvPr id="99" name="文本框 98"/>
            <p:cNvSpPr txBox="1"/>
            <p:nvPr/>
          </p:nvSpPr>
          <p:spPr>
            <a:xfrm>
              <a:off x="8089398" y="2761139"/>
              <a:ext cx="2418756" cy="303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120" dirty="0">
                  <a:solidFill>
                    <a:srgbClr val="237D3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华文宋体" panose="02010600040101010101" charset="-122"/>
                </a:rPr>
                <a:t>存在问题及不足</a:t>
              </a:r>
              <a:endParaRPr lang="en-US" sz="1400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endParaRPr>
            </a:p>
          </p:txBody>
        </p:sp>
        <p:cxnSp>
          <p:nvCxnSpPr>
            <p:cNvPr id="100" name="直接连接符 99"/>
            <p:cNvCxnSpPr/>
            <p:nvPr/>
          </p:nvCxnSpPr>
          <p:spPr>
            <a:xfrm>
              <a:off x="8176260" y="3135992"/>
              <a:ext cx="2379162" cy="0"/>
            </a:xfrm>
            <a:prstGeom prst="line">
              <a:avLst/>
            </a:prstGeom>
            <a:ln w="1905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>
              <a:off x="10555422" y="2861945"/>
              <a:ext cx="0" cy="283572"/>
            </a:xfrm>
            <a:prstGeom prst="line">
              <a:avLst/>
            </a:prstGeom>
            <a:ln w="1905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3" name="矩形 102"/>
          <p:cNvSpPr/>
          <p:nvPr/>
        </p:nvSpPr>
        <p:spPr>
          <a:xfrm>
            <a:off x="7375896" y="5692609"/>
            <a:ext cx="687006" cy="7684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000" spc="120" dirty="0">
                <a:ln w="25400">
                  <a:solidFill>
                    <a:srgbClr val="237D3F">
                      <a:alpha val="25000"/>
                    </a:srgbClr>
                  </a:solidFill>
                </a:ln>
                <a:noFill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4</a:t>
            </a:r>
            <a:endParaRPr lang="en-US" altLang="zh-CN" sz="4000" spc="120" dirty="0">
              <a:ln w="25400">
                <a:solidFill>
                  <a:srgbClr val="237D3F">
                    <a:alpha val="25000"/>
                  </a:srgbClr>
                </a:solidFill>
              </a:ln>
              <a:noFill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8094701" y="5884704"/>
            <a:ext cx="2466024" cy="384378"/>
            <a:chOff x="8089398" y="2761139"/>
            <a:chExt cx="2466024" cy="384378"/>
          </a:xfrm>
        </p:grpSpPr>
        <p:sp>
          <p:nvSpPr>
            <p:cNvPr id="105" name="文本框 104"/>
            <p:cNvSpPr txBox="1"/>
            <p:nvPr/>
          </p:nvSpPr>
          <p:spPr>
            <a:xfrm>
              <a:off x="8089398" y="2761139"/>
              <a:ext cx="2418756" cy="303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pc="120" dirty="0">
                  <a:solidFill>
                    <a:srgbClr val="237D3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华文宋体" panose="02010600040101010101" charset="-122"/>
                </a:rPr>
                <a:t>相关数据分析</a:t>
              </a:r>
              <a:endParaRPr lang="en-US" sz="1400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endParaRPr>
            </a:p>
          </p:txBody>
        </p:sp>
        <p:cxnSp>
          <p:nvCxnSpPr>
            <p:cNvPr id="106" name="直接连接符 105"/>
            <p:cNvCxnSpPr/>
            <p:nvPr/>
          </p:nvCxnSpPr>
          <p:spPr>
            <a:xfrm>
              <a:off x="8176260" y="3135992"/>
              <a:ext cx="2379162" cy="0"/>
            </a:xfrm>
            <a:prstGeom prst="line">
              <a:avLst/>
            </a:prstGeom>
            <a:ln w="1905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>
              <a:off x="10555422" y="2861945"/>
              <a:ext cx="0" cy="283572"/>
            </a:xfrm>
            <a:prstGeom prst="line">
              <a:avLst/>
            </a:prstGeom>
            <a:ln w="1905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5548922" y="1214641"/>
            <a:ext cx="6643077" cy="4428718"/>
            <a:chOff x="5328797" y="1214641"/>
            <a:chExt cx="6643077" cy="4428718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367" t="15520" r="24367" b="7583"/>
            <a:stretch>
              <a:fillRect/>
            </a:stretch>
          </p:blipFill>
          <p:spPr>
            <a:xfrm>
              <a:off x="7369284" y="2147949"/>
              <a:ext cx="2562102" cy="2562102"/>
            </a:xfrm>
            <a:prstGeom prst="ellipse">
              <a:avLst/>
            </a:prstGeom>
          </p:spPr>
        </p:pic>
        <p:graphicFrame>
          <p:nvGraphicFramePr>
            <p:cNvPr id="8" name="图表 7"/>
            <p:cNvGraphicFramePr/>
            <p:nvPr/>
          </p:nvGraphicFramePr>
          <p:xfrm>
            <a:off x="5328797" y="1214641"/>
            <a:ext cx="6643077" cy="4428718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</p:grpSp>
      <p:grpSp>
        <p:nvGrpSpPr>
          <p:cNvPr id="10" name="组合 9"/>
          <p:cNvGrpSpPr/>
          <p:nvPr/>
        </p:nvGrpSpPr>
        <p:grpSpPr>
          <a:xfrm>
            <a:off x="1501230" y="1379116"/>
            <a:ext cx="4450963" cy="4099769"/>
            <a:chOff x="434430" y="1296670"/>
            <a:chExt cx="4450963" cy="4099769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583247" y="5396439"/>
              <a:ext cx="2045430" cy="0"/>
            </a:xfrm>
            <a:prstGeom prst="line">
              <a:avLst/>
            </a:prstGeom>
            <a:ln w="1905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/>
            <p:cNvGrpSpPr/>
            <p:nvPr/>
          </p:nvGrpSpPr>
          <p:grpSpPr>
            <a:xfrm>
              <a:off x="434430" y="1296670"/>
              <a:ext cx="4450963" cy="3745422"/>
              <a:chOff x="434430" y="1296670"/>
              <a:chExt cx="4450963" cy="3745422"/>
            </a:xfrm>
          </p:grpSpPr>
          <p:sp>
            <p:nvSpPr>
              <p:cNvPr id="13" name="文本框 12"/>
              <p:cNvSpPr txBox="1"/>
              <p:nvPr/>
            </p:nvSpPr>
            <p:spPr>
              <a:xfrm>
                <a:off x="434430" y="1296670"/>
                <a:ext cx="4412349" cy="76841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4000" spc="120" dirty="0">
                    <a:solidFill>
                      <a:srgbClr val="237D3F"/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华文宋体" panose="02010600040101010101" charset="-122"/>
                  </a:rPr>
                  <a:t>ADD TITLE HERE</a:t>
                </a:r>
                <a:endParaRPr lang="en-US" sz="4000" spc="120" dirty="0">
                  <a:solidFill>
                    <a:srgbClr val="237D3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华文宋体" panose="02010600040101010101" charset="-122"/>
                </a:endParaRPr>
              </a:p>
            </p:txBody>
          </p:sp>
          <p:sp>
            <p:nvSpPr>
              <p:cNvPr id="14" name="文本框 13"/>
              <p:cNvSpPr txBox="1"/>
              <p:nvPr/>
            </p:nvSpPr>
            <p:spPr>
              <a:xfrm>
                <a:off x="473044" y="2714182"/>
                <a:ext cx="4412349" cy="23279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rgbClr val="237D3F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Lorem ipsum </a:t>
                </a:r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dolor sit amet, consectetuer adipiscing elit. Maecenas porttitor congue massa. Fusce posuere, magna sed pulvinar ultricies, purus lectus malesuada libero, sit amet commodo magna eros quis urna.</a:t>
                </a:r>
                <a:endPara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  <a:p>
                <a:pPr>
                  <a:lnSpc>
                    <a:spcPct val="130000"/>
                  </a:lnSpc>
                </a:pPr>
                <a:endPara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1400" b="1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Nunc viverra</a:t>
                </a:r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 imperdiet enim. Fusce est. Vivamus a tellus urna.</a:t>
                </a:r>
                <a:endPara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473044" y="1906041"/>
                <a:ext cx="3873680" cy="345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rgbClr val="237D3F">
                        <a:alpha val="20000"/>
                      </a:srgb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Lorem ipsum dolor sit amet, consectetuer. </a:t>
                </a:r>
                <a:endParaRPr lang="en-US" altLang="zh-CN" sz="1400" dirty="0">
                  <a:solidFill>
                    <a:srgbClr val="237D3F">
                      <a:alpha val="20000"/>
                    </a:srgb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5762579" y="6533171"/>
            <a:ext cx="666842" cy="173162"/>
            <a:chOff x="8316476" y="5567806"/>
            <a:chExt cx="1309489" cy="340041"/>
          </a:xfrm>
        </p:grpSpPr>
        <p:sp>
          <p:nvSpPr>
            <p:cNvPr id="25" name="椭圆 24"/>
            <p:cNvSpPr/>
            <p:nvPr/>
          </p:nvSpPr>
          <p:spPr>
            <a:xfrm>
              <a:off x="9285924" y="5567806"/>
              <a:ext cx="340041" cy="340041"/>
            </a:xfrm>
            <a:prstGeom prst="ellipse">
              <a:avLst/>
            </a:prstGeom>
            <a:solidFill>
              <a:srgbClr val="237D3F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8801200" y="5567806"/>
              <a:ext cx="340041" cy="340041"/>
            </a:xfrm>
            <a:prstGeom prst="ellipse">
              <a:avLst/>
            </a:prstGeom>
            <a:solidFill>
              <a:srgbClr val="237D3F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8316476" y="5567806"/>
              <a:ext cx="340041" cy="340041"/>
            </a:xfrm>
            <a:prstGeom prst="ellipse">
              <a:avLst/>
            </a:prstGeom>
            <a:solidFill>
              <a:srgbClr val="237D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5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/>
          <p:cNvSpPr txBox="1"/>
          <p:nvPr/>
        </p:nvSpPr>
        <p:spPr>
          <a:xfrm>
            <a:off x="6956890" y="3778885"/>
            <a:ext cx="13169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000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rPr>
              <a:t>63</a:t>
            </a:r>
            <a:r>
              <a:rPr lang="en-US" sz="1400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rPr>
              <a:t>%</a:t>
            </a:r>
            <a:endParaRPr lang="en-US" sz="1400" spc="120" dirty="0">
              <a:solidFill>
                <a:srgbClr val="237D3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华文宋体" panose="0201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56890" y="2421255"/>
            <a:ext cx="13169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000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rPr>
              <a:t>40</a:t>
            </a:r>
            <a:r>
              <a:rPr lang="en-US" sz="1400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rPr>
              <a:t>%</a:t>
            </a:r>
            <a:endParaRPr lang="en-US" sz="1400" spc="120" dirty="0">
              <a:solidFill>
                <a:srgbClr val="237D3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华文宋体" panose="0201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228158" y="3741349"/>
            <a:ext cx="3151535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b="1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Lorem ipsum 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dolor sit amet, consectetuer adipiscing elit. </a:t>
            </a:r>
            <a:r>
              <a:rPr lang="en-US" altLang="zh-CN" sz="1400" dirty="0">
                <a:solidFill>
                  <a:srgbClr val="237D3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Maecenas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 porttitor congue massa. </a:t>
            </a:r>
            <a:endParaRPr lang="en-US" altLang="zh-CN" sz="1400" dirty="0">
              <a:solidFill>
                <a:schemeClr val="bg1">
                  <a:lumMod val="7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华文宋体" panose="0201060004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28158" y="2383084"/>
            <a:ext cx="3151535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b="1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Lorem ipsum 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dolor sit amet, consectetuer adipiscing elit. </a:t>
            </a:r>
            <a:r>
              <a:rPr lang="en-US" altLang="zh-CN" sz="1400" dirty="0">
                <a:solidFill>
                  <a:srgbClr val="237D3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Maecenas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 porttitor congue massa. </a:t>
            </a:r>
            <a:endParaRPr lang="en-US" altLang="zh-CN" sz="1400" dirty="0">
              <a:solidFill>
                <a:schemeClr val="bg1">
                  <a:lumMod val="7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华文宋体" panose="0201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56890" y="5178425"/>
            <a:ext cx="13169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000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rPr>
              <a:t>80</a:t>
            </a:r>
            <a:r>
              <a:rPr lang="en-US" sz="1400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rPr>
              <a:t>%</a:t>
            </a:r>
            <a:endParaRPr lang="en-US" sz="1400" spc="120" dirty="0">
              <a:solidFill>
                <a:srgbClr val="237D3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华文宋体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28158" y="5140889"/>
            <a:ext cx="3151535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1400" b="1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Lorem ipsum 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dolor sit amet, consectetuer adipiscing elit. </a:t>
            </a:r>
            <a:r>
              <a:rPr lang="en-US" altLang="zh-CN" sz="1400" dirty="0">
                <a:solidFill>
                  <a:srgbClr val="237D3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Maecenas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 porttitor congue massa. </a:t>
            </a:r>
            <a:endParaRPr lang="en-US" altLang="zh-CN" sz="1400" dirty="0">
              <a:solidFill>
                <a:schemeClr val="bg1">
                  <a:lumMod val="7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华文宋体" panose="02010600040101010101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56706" y="1019506"/>
            <a:ext cx="4412349" cy="768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000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rPr>
              <a:t>ADD TITLE HERE</a:t>
            </a:r>
            <a:endParaRPr lang="en-US" sz="4000" spc="120" dirty="0">
              <a:solidFill>
                <a:srgbClr val="237D3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华文宋体" panose="02010600040101010101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35" y="1222375"/>
            <a:ext cx="503555" cy="4957445"/>
          </a:xfrm>
          <a:prstGeom prst="rect">
            <a:avLst/>
          </a:prstGeom>
          <a:solidFill>
            <a:srgbClr val="23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67" t="39662" r="13793"/>
          <a:stretch>
            <a:fillRect/>
          </a:stretch>
        </p:blipFill>
        <p:spPr>
          <a:xfrm>
            <a:off x="504190" y="1222375"/>
            <a:ext cx="5476875" cy="495744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744210" y="5680075"/>
            <a:ext cx="503555" cy="499745"/>
          </a:xfrm>
          <a:prstGeom prst="rect">
            <a:avLst/>
          </a:prstGeom>
          <a:solidFill>
            <a:srgbClr val="23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6202045" y="1219835"/>
            <a:ext cx="0" cy="4319905"/>
          </a:xfrm>
          <a:prstGeom prst="line">
            <a:avLst/>
          </a:prstGeom>
          <a:ln w="19050">
            <a:solidFill>
              <a:srgbClr val="237D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/>
        </p:nvGrpSpPr>
        <p:grpSpPr>
          <a:xfrm rot="10800000">
            <a:off x="5876879" y="297470"/>
            <a:ext cx="666842" cy="173162"/>
            <a:chOff x="8316476" y="5567806"/>
            <a:chExt cx="1309489" cy="340041"/>
          </a:xfrm>
        </p:grpSpPr>
        <p:sp>
          <p:nvSpPr>
            <p:cNvPr id="30" name="椭圆 29"/>
            <p:cNvSpPr/>
            <p:nvPr/>
          </p:nvSpPr>
          <p:spPr>
            <a:xfrm>
              <a:off x="9285924" y="5567806"/>
              <a:ext cx="340041" cy="340041"/>
            </a:xfrm>
            <a:prstGeom prst="ellipse">
              <a:avLst/>
            </a:prstGeom>
            <a:solidFill>
              <a:srgbClr val="237D3F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8801200" y="5567806"/>
              <a:ext cx="340041" cy="340041"/>
            </a:xfrm>
            <a:prstGeom prst="ellipse">
              <a:avLst/>
            </a:prstGeom>
            <a:solidFill>
              <a:srgbClr val="237D3F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8316476" y="5567806"/>
              <a:ext cx="340041" cy="340041"/>
            </a:xfrm>
            <a:prstGeom prst="ellipse">
              <a:avLst/>
            </a:prstGeom>
            <a:solidFill>
              <a:srgbClr val="237D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>
            <a:alphaModFix amt="20000"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0" y="3390351"/>
            <a:ext cx="12190095" cy="438973"/>
          </a:xfrm>
          <a:prstGeom prst="rect">
            <a:avLst/>
          </a:prstGeom>
          <a:solidFill>
            <a:srgbClr val="237D3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307788" y="1016448"/>
            <a:ext cx="5576425" cy="2200007"/>
            <a:chOff x="3857690" y="1450342"/>
            <a:chExt cx="4476621" cy="1766113"/>
          </a:xfrm>
        </p:grpSpPr>
        <p:grpSp>
          <p:nvGrpSpPr>
            <p:cNvPr id="56" name="组合 55"/>
            <p:cNvGrpSpPr/>
            <p:nvPr/>
          </p:nvGrpSpPr>
          <p:grpSpPr>
            <a:xfrm>
              <a:off x="3857690" y="1450342"/>
              <a:ext cx="4476621" cy="1065730"/>
              <a:chOff x="4657530" y="2405892"/>
              <a:chExt cx="3907536" cy="930250"/>
            </a:xfrm>
          </p:grpSpPr>
          <p:pic>
            <p:nvPicPr>
              <p:cNvPr id="57" name="图片 56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3702" t="35105" r="60568" b="53450"/>
              <a:stretch>
                <a:fillRect/>
              </a:stretch>
            </p:blipFill>
            <p:spPr>
              <a:xfrm>
                <a:off x="4657530" y="2405892"/>
                <a:ext cx="698601" cy="930250"/>
              </a:xfrm>
              <a:custGeom>
                <a:avLst/>
                <a:gdLst/>
                <a:ahLst/>
                <a:cxnLst/>
                <a:rect l="l" t="t" r="r" b="b"/>
                <a:pathLst>
                  <a:path w="698601" h="930250">
                    <a:moveTo>
                      <a:pt x="418185" y="0"/>
                    </a:moveTo>
                    <a:cubicBezTo>
                      <a:pt x="449885" y="0"/>
                      <a:pt x="479145" y="3251"/>
                      <a:pt x="505968" y="9754"/>
                    </a:cubicBezTo>
                    <a:cubicBezTo>
                      <a:pt x="532790" y="16256"/>
                      <a:pt x="557174" y="24790"/>
                      <a:pt x="579120" y="35357"/>
                    </a:cubicBezTo>
                    <a:cubicBezTo>
                      <a:pt x="601065" y="45923"/>
                      <a:pt x="620776" y="57912"/>
                      <a:pt x="638251" y="71323"/>
                    </a:cubicBezTo>
                    <a:cubicBezTo>
                      <a:pt x="655726" y="84734"/>
                      <a:pt x="671372" y="98755"/>
                      <a:pt x="685190" y="113386"/>
                    </a:cubicBezTo>
                    <a:lnTo>
                      <a:pt x="608381" y="203606"/>
                    </a:lnTo>
                    <a:cubicBezTo>
                      <a:pt x="586435" y="180848"/>
                      <a:pt x="561035" y="161747"/>
                      <a:pt x="532181" y="146304"/>
                    </a:cubicBezTo>
                    <a:cubicBezTo>
                      <a:pt x="503326" y="130861"/>
                      <a:pt x="466953" y="123139"/>
                      <a:pt x="423062" y="123139"/>
                    </a:cubicBezTo>
                    <a:cubicBezTo>
                      <a:pt x="381609" y="123139"/>
                      <a:pt x="343814" y="131064"/>
                      <a:pt x="309676" y="146914"/>
                    </a:cubicBezTo>
                    <a:cubicBezTo>
                      <a:pt x="275539" y="162763"/>
                      <a:pt x="246278" y="185318"/>
                      <a:pt x="221894" y="214579"/>
                    </a:cubicBezTo>
                    <a:cubicBezTo>
                      <a:pt x="197510" y="243840"/>
                      <a:pt x="178612" y="279400"/>
                      <a:pt x="165201" y="321259"/>
                    </a:cubicBezTo>
                    <a:cubicBezTo>
                      <a:pt x="151790" y="363118"/>
                      <a:pt x="145084" y="410464"/>
                      <a:pt x="145084" y="463296"/>
                    </a:cubicBezTo>
                    <a:cubicBezTo>
                      <a:pt x="145084" y="516941"/>
                      <a:pt x="151180" y="564896"/>
                      <a:pt x="163372" y="607162"/>
                    </a:cubicBezTo>
                    <a:cubicBezTo>
                      <a:pt x="175564" y="649427"/>
                      <a:pt x="193649" y="685394"/>
                      <a:pt x="217627" y="715061"/>
                    </a:cubicBezTo>
                    <a:cubicBezTo>
                      <a:pt x="241605" y="744728"/>
                      <a:pt x="271272" y="767486"/>
                      <a:pt x="306628" y="783336"/>
                    </a:cubicBezTo>
                    <a:cubicBezTo>
                      <a:pt x="341985" y="799186"/>
                      <a:pt x="382828" y="807110"/>
                      <a:pt x="429158" y="807110"/>
                    </a:cubicBezTo>
                    <a:cubicBezTo>
                      <a:pt x="456793" y="807110"/>
                      <a:pt x="483209" y="803250"/>
                      <a:pt x="508406" y="795528"/>
                    </a:cubicBezTo>
                    <a:cubicBezTo>
                      <a:pt x="533603" y="787806"/>
                      <a:pt x="554329" y="777037"/>
                      <a:pt x="570585" y="763219"/>
                    </a:cubicBezTo>
                    <a:lnTo>
                      <a:pt x="570585" y="552298"/>
                    </a:lnTo>
                    <a:lnTo>
                      <a:pt x="392582" y="552298"/>
                    </a:lnTo>
                    <a:lnTo>
                      <a:pt x="392582" y="436474"/>
                    </a:lnTo>
                    <a:lnTo>
                      <a:pt x="698601" y="436474"/>
                    </a:lnTo>
                    <a:lnTo>
                      <a:pt x="698601" y="825398"/>
                    </a:lnTo>
                    <a:cubicBezTo>
                      <a:pt x="668528" y="855472"/>
                      <a:pt x="629107" y="880466"/>
                      <a:pt x="580339" y="900379"/>
                    </a:cubicBezTo>
                    <a:cubicBezTo>
                      <a:pt x="531571" y="920293"/>
                      <a:pt x="476300" y="930250"/>
                      <a:pt x="414528" y="930250"/>
                    </a:cubicBezTo>
                    <a:cubicBezTo>
                      <a:pt x="354380" y="930250"/>
                      <a:pt x="298907" y="919886"/>
                      <a:pt x="248107" y="899160"/>
                    </a:cubicBezTo>
                    <a:cubicBezTo>
                      <a:pt x="197307" y="878434"/>
                      <a:pt x="153619" y="848360"/>
                      <a:pt x="117043" y="808939"/>
                    </a:cubicBezTo>
                    <a:cubicBezTo>
                      <a:pt x="80467" y="769518"/>
                      <a:pt x="51816" y="721157"/>
                      <a:pt x="31089" y="663854"/>
                    </a:cubicBezTo>
                    <a:cubicBezTo>
                      <a:pt x="10363" y="606552"/>
                      <a:pt x="0" y="541325"/>
                      <a:pt x="0" y="468173"/>
                    </a:cubicBezTo>
                    <a:cubicBezTo>
                      <a:pt x="0" y="395021"/>
                      <a:pt x="10566" y="329387"/>
                      <a:pt x="31699" y="271272"/>
                    </a:cubicBezTo>
                    <a:cubicBezTo>
                      <a:pt x="52832" y="213157"/>
                      <a:pt x="82092" y="163982"/>
                      <a:pt x="119481" y="123749"/>
                    </a:cubicBezTo>
                    <a:cubicBezTo>
                      <a:pt x="156870" y="83515"/>
                      <a:pt x="201168" y="52832"/>
                      <a:pt x="252374" y="31699"/>
                    </a:cubicBezTo>
                    <a:cubicBezTo>
                      <a:pt x="303580" y="10566"/>
                      <a:pt x="358851" y="0"/>
                      <a:pt x="418185" y="0"/>
                    </a:cubicBezTo>
                    <a:close/>
                  </a:path>
                </a:pathLst>
              </a:custGeom>
            </p:spPr>
          </p:pic>
          <p:pic>
            <p:nvPicPr>
              <p:cNvPr id="58" name="图片 57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289" t="35315" r="53381" b="53645"/>
              <a:stretch>
                <a:fillRect/>
              </a:stretch>
            </p:blipFill>
            <p:spPr>
              <a:xfrm>
                <a:off x="5582598" y="2422352"/>
                <a:ext cx="649833" cy="897331"/>
              </a:xfrm>
              <a:custGeom>
                <a:avLst/>
                <a:gdLst/>
                <a:ahLst/>
                <a:cxnLst/>
                <a:rect l="l" t="t" r="r" b="b"/>
                <a:pathLst>
                  <a:path w="649833" h="897331">
                    <a:moveTo>
                      <a:pt x="0" y="0"/>
                    </a:moveTo>
                    <a:lnTo>
                      <a:pt x="293827" y="0"/>
                    </a:lnTo>
                    <a:cubicBezTo>
                      <a:pt x="340156" y="0"/>
                      <a:pt x="383032" y="4470"/>
                      <a:pt x="422452" y="13411"/>
                    </a:cubicBezTo>
                    <a:cubicBezTo>
                      <a:pt x="461873" y="22352"/>
                      <a:pt x="496214" y="36982"/>
                      <a:pt x="525475" y="57302"/>
                    </a:cubicBezTo>
                    <a:cubicBezTo>
                      <a:pt x="554736" y="77622"/>
                      <a:pt x="577494" y="104241"/>
                      <a:pt x="593750" y="137160"/>
                    </a:cubicBezTo>
                    <a:cubicBezTo>
                      <a:pt x="610006" y="170078"/>
                      <a:pt x="618134" y="210921"/>
                      <a:pt x="618134" y="259689"/>
                    </a:cubicBezTo>
                    <a:cubicBezTo>
                      <a:pt x="618134" y="329590"/>
                      <a:pt x="601065" y="385470"/>
                      <a:pt x="566928" y="427329"/>
                    </a:cubicBezTo>
                    <a:cubicBezTo>
                      <a:pt x="532790" y="469189"/>
                      <a:pt x="487273" y="499059"/>
                      <a:pt x="430377" y="516941"/>
                    </a:cubicBezTo>
                    <a:lnTo>
                      <a:pt x="649833" y="897331"/>
                    </a:lnTo>
                    <a:lnTo>
                      <a:pt x="490118" y="897331"/>
                    </a:lnTo>
                    <a:lnTo>
                      <a:pt x="286512" y="535229"/>
                    </a:lnTo>
                    <a:lnTo>
                      <a:pt x="141427" y="535229"/>
                    </a:lnTo>
                    <a:lnTo>
                      <a:pt x="141427" y="897331"/>
                    </a:lnTo>
                    <a:lnTo>
                      <a:pt x="0" y="897331"/>
                    </a:lnTo>
                    <a:lnTo>
                      <a:pt x="0" y="0"/>
                    </a:lnTo>
                    <a:close/>
                    <a:moveTo>
                      <a:pt x="141427" y="113385"/>
                    </a:moveTo>
                    <a:lnTo>
                      <a:pt x="141427" y="421843"/>
                    </a:lnTo>
                    <a:lnTo>
                      <a:pt x="276758" y="421843"/>
                    </a:lnTo>
                    <a:cubicBezTo>
                      <a:pt x="342595" y="421843"/>
                      <a:pt x="392582" y="408432"/>
                      <a:pt x="426720" y="381609"/>
                    </a:cubicBezTo>
                    <a:cubicBezTo>
                      <a:pt x="460857" y="354787"/>
                      <a:pt x="477926" y="314147"/>
                      <a:pt x="477926" y="259689"/>
                    </a:cubicBezTo>
                    <a:cubicBezTo>
                      <a:pt x="477926" y="205232"/>
                      <a:pt x="460857" y="167233"/>
                      <a:pt x="426720" y="145694"/>
                    </a:cubicBezTo>
                    <a:cubicBezTo>
                      <a:pt x="392582" y="124155"/>
                      <a:pt x="342595" y="113385"/>
                      <a:pt x="276758" y="113385"/>
                    </a:cubicBezTo>
                    <a:lnTo>
                      <a:pt x="141427" y="113385"/>
                    </a:lnTo>
                    <a:close/>
                  </a:path>
                </a:pathLst>
              </a:custGeom>
            </p:spPr>
          </p:pic>
          <p:pic>
            <p:nvPicPr>
              <p:cNvPr id="59" name="图片 58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008" t="35315" r="47532" b="53645"/>
              <a:stretch>
                <a:fillRect/>
              </a:stretch>
            </p:blipFill>
            <p:spPr>
              <a:xfrm>
                <a:off x="6401748" y="2422352"/>
                <a:ext cx="543763" cy="897331"/>
              </a:xfrm>
              <a:custGeom>
                <a:avLst/>
                <a:gdLst/>
                <a:ahLst/>
                <a:cxnLst/>
                <a:rect l="l" t="t" r="r" b="b"/>
                <a:pathLst>
                  <a:path w="543763" h="897331">
                    <a:moveTo>
                      <a:pt x="0" y="0"/>
                    </a:moveTo>
                    <a:lnTo>
                      <a:pt x="530351" y="0"/>
                    </a:lnTo>
                    <a:lnTo>
                      <a:pt x="530351" y="118262"/>
                    </a:lnTo>
                    <a:lnTo>
                      <a:pt x="141427" y="118262"/>
                    </a:lnTo>
                    <a:lnTo>
                      <a:pt x="141427" y="368198"/>
                    </a:lnTo>
                    <a:lnTo>
                      <a:pt x="470611" y="368198"/>
                    </a:lnTo>
                    <a:lnTo>
                      <a:pt x="470611" y="487680"/>
                    </a:lnTo>
                    <a:lnTo>
                      <a:pt x="141427" y="487680"/>
                    </a:lnTo>
                    <a:lnTo>
                      <a:pt x="141427" y="777849"/>
                    </a:lnTo>
                    <a:lnTo>
                      <a:pt x="543763" y="777849"/>
                    </a:lnTo>
                    <a:lnTo>
                      <a:pt x="543763" y="897331"/>
                    </a:lnTo>
                    <a:lnTo>
                      <a:pt x="0" y="897331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  <p:pic>
            <p:nvPicPr>
              <p:cNvPr id="60" name="图片 59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4180" t="35315" r="41360" b="53645"/>
              <a:stretch>
                <a:fillRect/>
              </a:stretch>
            </p:blipFill>
            <p:spPr>
              <a:xfrm>
                <a:off x="7154221" y="2422352"/>
                <a:ext cx="543764" cy="897331"/>
              </a:xfrm>
              <a:custGeom>
                <a:avLst/>
                <a:gdLst/>
                <a:ahLst/>
                <a:cxnLst/>
                <a:rect l="l" t="t" r="r" b="b"/>
                <a:pathLst>
                  <a:path w="543764" h="897331">
                    <a:moveTo>
                      <a:pt x="0" y="0"/>
                    </a:moveTo>
                    <a:lnTo>
                      <a:pt x="530352" y="0"/>
                    </a:lnTo>
                    <a:lnTo>
                      <a:pt x="530352" y="118262"/>
                    </a:lnTo>
                    <a:lnTo>
                      <a:pt x="141428" y="118262"/>
                    </a:lnTo>
                    <a:lnTo>
                      <a:pt x="141428" y="368198"/>
                    </a:lnTo>
                    <a:lnTo>
                      <a:pt x="470612" y="368198"/>
                    </a:lnTo>
                    <a:lnTo>
                      <a:pt x="470612" y="487680"/>
                    </a:lnTo>
                    <a:lnTo>
                      <a:pt x="141428" y="487680"/>
                    </a:lnTo>
                    <a:lnTo>
                      <a:pt x="141428" y="777849"/>
                    </a:lnTo>
                    <a:lnTo>
                      <a:pt x="543764" y="777849"/>
                    </a:lnTo>
                    <a:lnTo>
                      <a:pt x="543764" y="897331"/>
                    </a:lnTo>
                    <a:lnTo>
                      <a:pt x="0" y="897331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  <p:pic>
            <p:nvPicPr>
              <p:cNvPr id="61" name="图片 60"/>
              <p:cNvPicPr>
                <a:picLocks noChangeAspect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352" t="35315" r="34248" b="53645"/>
              <a:stretch>
                <a:fillRect/>
              </a:stretch>
            </p:blipFill>
            <p:spPr>
              <a:xfrm>
                <a:off x="7906697" y="2422352"/>
                <a:ext cx="658369" cy="897331"/>
              </a:xfrm>
              <a:custGeom>
                <a:avLst/>
                <a:gdLst/>
                <a:ahLst/>
                <a:cxnLst/>
                <a:rect l="l" t="t" r="r" b="b"/>
                <a:pathLst>
                  <a:path w="658369" h="897331">
                    <a:moveTo>
                      <a:pt x="0" y="0"/>
                    </a:moveTo>
                    <a:lnTo>
                      <a:pt x="145085" y="0"/>
                    </a:lnTo>
                    <a:lnTo>
                      <a:pt x="442570" y="526694"/>
                    </a:lnTo>
                    <a:lnTo>
                      <a:pt x="536448" y="716889"/>
                    </a:lnTo>
                    <a:lnTo>
                      <a:pt x="542544" y="716889"/>
                    </a:lnTo>
                    <a:cubicBezTo>
                      <a:pt x="538480" y="670560"/>
                      <a:pt x="534416" y="621385"/>
                      <a:pt x="530352" y="569366"/>
                    </a:cubicBezTo>
                    <a:cubicBezTo>
                      <a:pt x="526288" y="517347"/>
                      <a:pt x="524256" y="466953"/>
                      <a:pt x="524256" y="418185"/>
                    </a:cubicBezTo>
                    <a:lnTo>
                      <a:pt x="524256" y="0"/>
                    </a:lnTo>
                    <a:lnTo>
                      <a:pt x="658369" y="0"/>
                    </a:lnTo>
                    <a:lnTo>
                      <a:pt x="658369" y="897331"/>
                    </a:lnTo>
                    <a:lnTo>
                      <a:pt x="513283" y="897331"/>
                    </a:lnTo>
                    <a:lnTo>
                      <a:pt x="215799" y="368198"/>
                    </a:lnTo>
                    <a:lnTo>
                      <a:pt x="121920" y="180441"/>
                    </a:lnTo>
                    <a:lnTo>
                      <a:pt x="115824" y="180441"/>
                    </a:lnTo>
                    <a:cubicBezTo>
                      <a:pt x="119888" y="226771"/>
                      <a:pt x="123953" y="275133"/>
                      <a:pt x="128016" y="325526"/>
                    </a:cubicBezTo>
                    <a:cubicBezTo>
                      <a:pt x="132080" y="375920"/>
                      <a:pt x="134112" y="425501"/>
                      <a:pt x="134112" y="474269"/>
                    </a:cubicBezTo>
                    <a:lnTo>
                      <a:pt x="134112" y="897331"/>
                    </a:lnTo>
                    <a:lnTo>
                      <a:pt x="0" y="897331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</p:grpSp>
        <p:grpSp>
          <p:nvGrpSpPr>
            <p:cNvPr id="62" name="组合 61"/>
            <p:cNvGrpSpPr/>
            <p:nvPr/>
          </p:nvGrpSpPr>
          <p:grpSpPr>
            <a:xfrm>
              <a:off x="4596527" y="2670306"/>
              <a:ext cx="2998947" cy="546149"/>
              <a:chOff x="5240260" y="3567993"/>
              <a:chExt cx="2302984" cy="419405"/>
            </a:xfrm>
          </p:grpSpPr>
          <p:pic>
            <p:nvPicPr>
              <p:cNvPr id="63" name="图片 62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34727" t="56994" r="60233" b="31966"/>
              <a:stretch>
                <a:fillRect/>
              </a:stretch>
            </p:blipFill>
            <p:spPr>
              <a:xfrm>
                <a:off x="5240260" y="3567993"/>
                <a:ext cx="287201" cy="419405"/>
              </a:xfrm>
              <a:custGeom>
                <a:avLst/>
                <a:gdLst/>
                <a:ahLst/>
                <a:cxnLst/>
                <a:rect l="l" t="t" r="r" b="b"/>
                <a:pathLst>
                  <a:path w="614477" h="897331">
                    <a:moveTo>
                      <a:pt x="0" y="0"/>
                    </a:moveTo>
                    <a:lnTo>
                      <a:pt x="271881" y="0"/>
                    </a:lnTo>
                    <a:cubicBezTo>
                      <a:pt x="322275" y="0"/>
                      <a:pt x="368401" y="4673"/>
                      <a:pt x="410260" y="14020"/>
                    </a:cubicBezTo>
                    <a:cubicBezTo>
                      <a:pt x="452120" y="23368"/>
                      <a:pt x="488086" y="38608"/>
                      <a:pt x="518160" y="59740"/>
                    </a:cubicBezTo>
                    <a:cubicBezTo>
                      <a:pt x="548233" y="80873"/>
                      <a:pt x="571804" y="108712"/>
                      <a:pt x="588873" y="143256"/>
                    </a:cubicBezTo>
                    <a:cubicBezTo>
                      <a:pt x="605942" y="177800"/>
                      <a:pt x="614477" y="220269"/>
                      <a:pt x="614477" y="270662"/>
                    </a:cubicBezTo>
                    <a:cubicBezTo>
                      <a:pt x="614477" y="319430"/>
                      <a:pt x="605942" y="361899"/>
                      <a:pt x="588873" y="398069"/>
                    </a:cubicBezTo>
                    <a:cubicBezTo>
                      <a:pt x="571804" y="434238"/>
                      <a:pt x="548437" y="464108"/>
                      <a:pt x="518769" y="487680"/>
                    </a:cubicBezTo>
                    <a:cubicBezTo>
                      <a:pt x="489102" y="511251"/>
                      <a:pt x="453542" y="528726"/>
                      <a:pt x="412089" y="540105"/>
                    </a:cubicBezTo>
                    <a:cubicBezTo>
                      <a:pt x="370636" y="551484"/>
                      <a:pt x="325526" y="557174"/>
                      <a:pt x="276758" y="557174"/>
                    </a:cubicBezTo>
                    <a:lnTo>
                      <a:pt x="141427" y="557174"/>
                    </a:lnTo>
                    <a:lnTo>
                      <a:pt x="141427" y="897331"/>
                    </a:lnTo>
                    <a:lnTo>
                      <a:pt x="0" y="897331"/>
                    </a:lnTo>
                    <a:lnTo>
                      <a:pt x="0" y="0"/>
                    </a:lnTo>
                    <a:close/>
                    <a:moveTo>
                      <a:pt x="141427" y="113386"/>
                    </a:moveTo>
                    <a:lnTo>
                      <a:pt x="141427" y="443788"/>
                    </a:lnTo>
                    <a:lnTo>
                      <a:pt x="263347" y="443788"/>
                    </a:lnTo>
                    <a:cubicBezTo>
                      <a:pt x="335686" y="443788"/>
                      <a:pt x="389128" y="429768"/>
                      <a:pt x="423672" y="401726"/>
                    </a:cubicBezTo>
                    <a:cubicBezTo>
                      <a:pt x="458216" y="373685"/>
                      <a:pt x="475488" y="329996"/>
                      <a:pt x="475488" y="270662"/>
                    </a:cubicBezTo>
                    <a:cubicBezTo>
                      <a:pt x="475488" y="211328"/>
                      <a:pt x="457200" y="170281"/>
                      <a:pt x="420624" y="147523"/>
                    </a:cubicBezTo>
                    <a:cubicBezTo>
                      <a:pt x="384048" y="124764"/>
                      <a:pt x="329997" y="113386"/>
                      <a:pt x="258470" y="113386"/>
                    </a:cubicBezTo>
                    <a:lnTo>
                      <a:pt x="141427" y="113386"/>
                    </a:lnTo>
                    <a:close/>
                  </a:path>
                </a:pathLst>
              </a:custGeom>
            </p:spPr>
          </p:pic>
          <p:pic>
            <p:nvPicPr>
              <p:cNvPr id="64" name="图片 63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1367" t="56994" r="54363" b="31966"/>
              <a:stretch>
                <a:fillRect/>
              </a:stretch>
            </p:blipFill>
            <p:spPr>
              <a:xfrm>
                <a:off x="5726825" y="3567993"/>
                <a:ext cx="243323" cy="419405"/>
              </a:xfrm>
              <a:custGeom>
                <a:avLst/>
                <a:gdLst/>
                <a:ahLst/>
                <a:cxnLst/>
                <a:rect l="l" t="t" r="r" b="b"/>
                <a:pathLst>
                  <a:path w="520598" h="897331">
                    <a:moveTo>
                      <a:pt x="0" y="0"/>
                    </a:moveTo>
                    <a:lnTo>
                      <a:pt x="141427" y="0"/>
                    </a:lnTo>
                    <a:lnTo>
                      <a:pt x="141427" y="777850"/>
                    </a:lnTo>
                    <a:lnTo>
                      <a:pt x="520598" y="777850"/>
                    </a:lnTo>
                    <a:lnTo>
                      <a:pt x="520598" y="897331"/>
                    </a:lnTo>
                    <a:lnTo>
                      <a:pt x="0" y="897331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  <p:pic>
            <p:nvPicPr>
              <p:cNvPr id="65" name="图片 64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6100" t="56994" r="47680" b="31966"/>
              <a:stretch>
                <a:fillRect/>
              </a:stretch>
            </p:blipFill>
            <p:spPr>
              <a:xfrm>
                <a:off x="6169512" y="3567993"/>
                <a:ext cx="354443" cy="419405"/>
              </a:xfrm>
              <a:custGeom>
                <a:avLst/>
                <a:gdLst/>
                <a:ahLst/>
                <a:cxnLst/>
                <a:rect l="l" t="t" r="r" b="b"/>
                <a:pathLst>
                  <a:path w="758342" h="897331">
                    <a:moveTo>
                      <a:pt x="297485" y="0"/>
                    </a:moveTo>
                    <a:lnTo>
                      <a:pt x="460858" y="0"/>
                    </a:lnTo>
                    <a:lnTo>
                      <a:pt x="758342" y="897331"/>
                    </a:lnTo>
                    <a:lnTo>
                      <a:pt x="608381" y="897331"/>
                    </a:lnTo>
                    <a:lnTo>
                      <a:pt x="532791" y="641299"/>
                    </a:lnTo>
                    <a:lnTo>
                      <a:pt x="220675" y="641299"/>
                    </a:lnTo>
                    <a:lnTo>
                      <a:pt x="143866" y="897331"/>
                    </a:lnTo>
                    <a:lnTo>
                      <a:pt x="0" y="897331"/>
                    </a:lnTo>
                    <a:lnTo>
                      <a:pt x="297485" y="0"/>
                    </a:lnTo>
                    <a:close/>
                    <a:moveTo>
                      <a:pt x="373076" y="110947"/>
                    </a:moveTo>
                    <a:cubicBezTo>
                      <a:pt x="360071" y="162153"/>
                      <a:pt x="346659" y="212547"/>
                      <a:pt x="332842" y="262128"/>
                    </a:cubicBezTo>
                    <a:cubicBezTo>
                      <a:pt x="319024" y="311708"/>
                      <a:pt x="304800" y="360883"/>
                      <a:pt x="290170" y="409651"/>
                    </a:cubicBezTo>
                    <a:lnTo>
                      <a:pt x="253594" y="530352"/>
                    </a:lnTo>
                    <a:lnTo>
                      <a:pt x="498653" y="530352"/>
                    </a:lnTo>
                    <a:lnTo>
                      <a:pt x="463296" y="409651"/>
                    </a:lnTo>
                    <a:cubicBezTo>
                      <a:pt x="447853" y="360883"/>
                      <a:pt x="433223" y="311708"/>
                      <a:pt x="419405" y="262128"/>
                    </a:cubicBezTo>
                    <a:cubicBezTo>
                      <a:pt x="405587" y="212547"/>
                      <a:pt x="391770" y="162153"/>
                      <a:pt x="377952" y="110947"/>
                    </a:cubicBezTo>
                    <a:lnTo>
                      <a:pt x="373076" y="110947"/>
                    </a:lnTo>
                    <a:close/>
                  </a:path>
                </a:pathLst>
              </a:custGeom>
            </p:spPr>
          </p:pic>
          <p:pic>
            <p:nvPicPr>
              <p:cNvPr id="66" name="图片 65"/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53477" t="56994" r="41123" b="31966"/>
              <a:stretch>
                <a:fillRect/>
              </a:stretch>
            </p:blipFill>
            <p:spPr>
              <a:xfrm>
                <a:off x="6723319" y="3567993"/>
                <a:ext cx="307716" cy="419405"/>
              </a:xfrm>
              <a:custGeom>
                <a:avLst/>
                <a:gdLst/>
                <a:ahLst/>
                <a:cxnLst/>
                <a:rect l="l" t="t" r="r" b="b"/>
                <a:pathLst>
                  <a:path w="658368" h="897331">
                    <a:moveTo>
                      <a:pt x="0" y="0"/>
                    </a:moveTo>
                    <a:lnTo>
                      <a:pt x="145084" y="0"/>
                    </a:lnTo>
                    <a:lnTo>
                      <a:pt x="442569" y="526694"/>
                    </a:lnTo>
                    <a:lnTo>
                      <a:pt x="536447" y="716889"/>
                    </a:lnTo>
                    <a:lnTo>
                      <a:pt x="542543" y="716889"/>
                    </a:lnTo>
                    <a:cubicBezTo>
                      <a:pt x="538479" y="670560"/>
                      <a:pt x="534415" y="621386"/>
                      <a:pt x="530351" y="569366"/>
                    </a:cubicBezTo>
                    <a:cubicBezTo>
                      <a:pt x="526287" y="517347"/>
                      <a:pt x="524255" y="466953"/>
                      <a:pt x="524255" y="418186"/>
                    </a:cubicBezTo>
                    <a:lnTo>
                      <a:pt x="524255" y="0"/>
                    </a:lnTo>
                    <a:lnTo>
                      <a:pt x="658368" y="0"/>
                    </a:lnTo>
                    <a:lnTo>
                      <a:pt x="658368" y="897331"/>
                    </a:lnTo>
                    <a:lnTo>
                      <a:pt x="513282" y="897331"/>
                    </a:lnTo>
                    <a:lnTo>
                      <a:pt x="215798" y="368198"/>
                    </a:lnTo>
                    <a:lnTo>
                      <a:pt x="121919" y="180441"/>
                    </a:lnTo>
                    <a:lnTo>
                      <a:pt x="115823" y="180441"/>
                    </a:lnTo>
                    <a:cubicBezTo>
                      <a:pt x="119887" y="226771"/>
                      <a:pt x="123952" y="275132"/>
                      <a:pt x="128015" y="325526"/>
                    </a:cubicBezTo>
                    <a:cubicBezTo>
                      <a:pt x="132079" y="375920"/>
                      <a:pt x="134111" y="425501"/>
                      <a:pt x="134111" y="474269"/>
                    </a:cubicBezTo>
                    <a:lnTo>
                      <a:pt x="134111" y="897331"/>
                    </a:lnTo>
                    <a:lnTo>
                      <a:pt x="0" y="897331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  <p:pic>
            <p:nvPicPr>
              <p:cNvPr id="67" name="图片 66"/>
              <p:cNvPicPr>
                <a:picLocks noChangeAspect="1"/>
              </p:cNvPicPr>
              <p:nvPr/>
            </p:nvPicPr>
            <p:blipFill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0317" t="56994" r="34193" b="31966"/>
              <a:stretch>
                <a:fillRect/>
              </a:stretch>
            </p:blipFill>
            <p:spPr>
              <a:xfrm>
                <a:off x="7230400" y="3567993"/>
                <a:ext cx="312844" cy="419405"/>
              </a:xfrm>
              <a:custGeom>
                <a:avLst/>
                <a:gdLst/>
                <a:ahLst/>
                <a:cxnLst/>
                <a:rect l="l" t="t" r="r" b="b"/>
                <a:pathLst>
                  <a:path w="669341" h="897331">
                    <a:moveTo>
                      <a:pt x="0" y="0"/>
                    </a:moveTo>
                    <a:lnTo>
                      <a:pt x="669341" y="0"/>
                    </a:lnTo>
                    <a:lnTo>
                      <a:pt x="669341" y="118262"/>
                    </a:lnTo>
                    <a:lnTo>
                      <a:pt x="404774" y="118262"/>
                    </a:lnTo>
                    <a:lnTo>
                      <a:pt x="404774" y="897331"/>
                    </a:lnTo>
                    <a:lnTo>
                      <a:pt x="263347" y="897331"/>
                    </a:lnTo>
                    <a:lnTo>
                      <a:pt x="263347" y="118262"/>
                    </a:lnTo>
                    <a:lnTo>
                      <a:pt x="0" y="118262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</p:pic>
        </p:grpSp>
      </p:grpSp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80" t="58359" r="49810" b="36481"/>
          <a:stretch>
            <a:fillRect/>
          </a:stretch>
        </p:blipFill>
        <p:spPr>
          <a:xfrm flipV="1">
            <a:off x="5973471" y="3965986"/>
            <a:ext cx="245059" cy="419405"/>
          </a:xfrm>
          <a:custGeom>
            <a:avLst/>
            <a:gdLst/>
            <a:ahLst/>
            <a:cxnLst/>
            <a:rect l="l" t="t" r="r" b="b"/>
            <a:pathLst>
              <a:path w="245059" h="419405">
                <a:moveTo>
                  <a:pt x="119482" y="0"/>
                </a:moveTo>
                <a:lnTo>
                  <a:pt x="124358" y="0"/>
                </a:lnTo>
                <a:cubicBezTo>
                  <a:pt x="138176" y="51206"/>
                  <a:pt x="151993" y="101600"/>
                  <a:pt x="165811" y="151181"/>
                </a:cubicBezTo>
                <a:cubicBezTo>
                  <a:pt x="179629" y="200761"/>
                  <a:pt x="194259" y="249936"/>
                  <a:pt x="209702" y="298704"/>
                </a:cubicBezTo>
                <a:lnTo>
                  <a:pt x="245059" y="419405"/>
                </a:lnTo>
                <a:lnTo>
                  <a:pt x="0" y="419405"/>
                </a:lnTo>
                <a:lnTo>
                  <a:pt x="36576" y="298704"/>
                </a:lnTo>
                <a:cubicBezTo>
                  <a:pt x="51206" y="249936"/>
                  <a:pt x="65430" y="200761"/>
                  <a:pt x="79248" y="151181"/>
                </a:cubicBezTo>
                <a:cubicBezTo>
                  <a:pt x="93065" y="101600"/>
                  <a:pt x="106477" y="51206"/>
                  <a:pt x="119482" y="0"/>
                </a:cubicBezTo>
                <a:close/>
              </a:path>
            </a:pathLst>
          </a:custGeom>
        </p:spPr>
      </p:pic>
      <p:sp>
        <p:nvSpPr>
          <p:cNvPr id="52" name="文本框 51"/>
          <p:cNvSpPr txBox="1"/>
          <p:nvPr/>
        </p:nvSpPr>
        <p:spPr>
          <a:xfrm>
            <a:off x="4520233" y="5201426"/>
            <a:ext cx="3151535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b="1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Lorem ipsum 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dolor sit amet, consectetuer adipiscing elit. </a:t>
            </a:r>
            <a:r>
              <a:rPr lang="en-US" altLang="zh-CN" sz="1400" dirty="0">
                <a:solidFill>
                  <a:srgbClr val="237D3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Maecenas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 porttitor congue massa. </a:t>
            </a:r>
            <a:endParaRPr lang="en-US" altLang="zh-CN" sz="1400" dirty="0">
              <a:solidFill>
                <a:schemeClr val="bg1">
                  <a:lumMod val="7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华文宋体" panose="02010600040101010101" charset="-122"/>
              <a:sym typeface="+mn-ea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437505" y="4491463"/>
            <a:ext cx="1316990" cy="768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000" spc="120" dirty="0">
                <a:solidFill>
                  <a:srgbClr val="38895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rPr>
              <a:t>55%</a:t>
            </a:r>
            <a:endParaRPr lang="en-US" sz="4000" spc="120" dirty="0">
              <a:solidFill>
                <a:srgbClr val="38895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华文宋体" panose="02010600040101010101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80" t="58359" r="49810" b="36481"/>
          <a:stretch>
            <a:fillRect/>
          </a:stretch>
        </p:blipFill>
        <p:spPr>
          <a:xfrm flipV="1">
            <a:off x="9707575" y="3965986"/>
            <a:ext cx="245059" cy="419405"/>
          </a:xfrm>
          <a:custGeom>
            <a:avLst/>
            <a:gdLst/>
            <a:ahLst/>
            <a:cxnLst/>
            <a:rect l="l" t="t" r="r" b="b"/>
            <a:pathLst>
              <a:path w="245059" h="419405">
                <a:moveTo>
                  <a:pt x="119482" y="0"/>
                </a:moveTo>
                <a:lnTo>
                  <a:pt x="124358" y="0"/>
                </a:lnTo>
                <a:cubicBezTo>
                  <a:pt x="138176" y="51206"/>
                  <a:pt x="151993" y="101600"/>
                  <a:pt x="165811" y="151181"/>
                </a:cubicBezTo>
                <a:cubicBezTo>
                  <a:pt x="179629" y="200761"/>
                  <a:pt x="194259" y="249936"/>
                  <a:pt x="209702" y="298704"/>
                </a:cubicBezTo>
                <a:lnTo>
                  <a:pt x="245059" y="419405"/>
                </a:lnTo>
                <a:lnTo>
                  <a:pt x="0" y="419405"/>
                </a:lnTo>
                <a:lnTo>
                  <a:pt x="36576" y="298704"/>
                </a:lnTo>
                <a:cubicBezTo>
                  <a:pt x="51206" y="249936"/>
                  <a:pt x="65430" y="200761"/>
                  <a:pt x="79248" y="151181"/>
                </a:cubicBezTo>
                <a:cubicBezTo>
                  <a:pt x="93065" y="101600"/>
                  <a:pt x="106477" y="51206"/>
                  <a:pt x="119482" y="0"/>
                </a:cubicBezTo>
                <a:close/>
              </a:path>
            </a:pathLst>
          </a:custGeom>
        </p:spPr>
      </p:pic>
      <p:sp>
        <p:nvSpPr>
          <p:cNvPr id="55" name="文本框 54"/>
          <p:cNvSpPr txBox="1"/>
          <p:nvPr/>
        </p:nvSpPr>
        <p:spPr>
          <a:xfrm>
            <a:off x="8254337" y="5201426"/>
            <a:ext cx="3151535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b="1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Lorem ipsum 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dolor sit amet, consectetuer adipiscing elit. </a:t>
            </a:r>
            <a:r>
              <a:rPr lang="en-US" altLang="zh-CN" sz="1400" dirty="0">
                <a:solidFill>
                  <a:srgbClr val="237D3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Maecenas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 porttitor congue massa. </a:t>
            </a:r>
            <a:endParaRPr lang="en-US" altLang="zh-CN" sz="1400" dirty="0">
              <a:solidFill>
                <a:schemeClr val="bg1">
                  <a:lumMod val="7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华文宋体" panose="02010600040101010101" charset="-122"/>
              <a:sym typeface="+mn-ea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9171609" y="4491463"/>
            <a:ext cx="1316990" cy="695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000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rPr>
              <a:t>68%</a:t>
            </a:r>
            <a:endParaRPr lang="en-US" sz="4000" spc="120" dirty="0">
              <a:solidFill>
                <a:srgbClr val="237D3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华文宋体" panose="0201060004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6129" y="5201426"/>
            <a:ext cx="3151535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b="1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Lorem ipsum 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dolor sit amet, consectetuer adipiscing elit. </a:t>
            </a:r>
            <a:r>
              <a:rPr lang="en-US" altLang="zh-CN" sz="1400" dirty="0">
                <a:solidFill>
                  <a:srgbClr val="237D3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Maecenas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 porttitor congue massa. </a:t>
            </a:r>
            <a:endParaRPr lang="en-US" altLang="zh-CN" sz="1400" dirty="0">
              <a:solidFill>
                <a:schemeClr val="bg1">
                  <a:lumMod val="7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华文宋体" panose="02010600040101010101" charset="-122"/>
              <a:sym typeface="+mn-ea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80" t="58359" r="49810" b="36481"/>
          <a:stretch>
            <a:fillRect/>
          </a:stretch>
        </p:blipFill>
        <p:spPr>
          <a:xfrm flipV="1">
            <a:off x="2239367" y="3965986"/>
            <a:ext cx="245059" cy="419405"/>
          </a:xfrm>
          <a:custGeom>
            <a:avLst/>
            <a:gdLst/>
            <a:ahLst/>
            <a:cxnLst/>
            <a:rect l="l" t="t" r="r" b="b"/>
            <a:pathLst>
              <a:path w="245059" h="419405">
                <a:moveTo>
                  <a:pt x="119482" y="0"/>
                </a:moveTo>
                <a:lnTo>
                  <a:pt x="124358" y="0"/>
                </a:lnTo>
                <a:cubicBezTo>
                  <a:pt x="138176" y="51206"/>
                  <a:pt x="151993" y="101600"/>
                  <a:pt x="165811" y="151181"/>
                </a:cubicBezTo>
                <a:cubicBezTo>
                  <a:pt x="179629" y="200761"/>
                  <a:pt x="194259" y="249936"/>
                  <a:pt x="209702" y="298704"/>
                </a:cubicBezTo>
                <a:lnTo>
                  <a:pt x="245059" y="419405"/>
                </a:lnTo>
                <a:lnTo>
                  <a:pt x="0" y="419405"/>
                </a:lnTo>
                <a:lnTo>
                  <a:pt x="36576" y="298704"/>
                </a:lnTo>
                <a:cubicBezTo>
                  <a:pt x="51206" y="249936"/>
                  <a:pt x="65430" y="200761"/>
                  <a:pt x="79248" y="151181"/>
                </a:cubicBezTo>
                <a:cubicBezTo>
                  <a:pt x="93065" y="101600"/>
                  <a:pt x="106477" y="51206"/>
                  <a:pt x="119482" y="0"/>
                </a:cubicBezTo>
                <a:close/>
              </a:path>
            </a:pathLst>
          </a:custGeom>
        </p:spPr>
      </p:pic>
      <p:sp>
        <p:nvSpPr>
          <p:cNvPr id="70" name="文本框 69"/>
          <p:cNvSpPr txBox="1"/>
          <p:nvPr/>
        </p:nvSpPr>
        <p:spPr>
          <a:xfrm>
            <a:off x="1703401" y="4491463"/>
            <a:ext cx="1316990" cy="768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4000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rPr>
              <a:t>40%</a:t>
            </a:r>
            <a:endParaRPr lang="en-US" sz="4000" spc="120" dirty="0">
              <a:solidFill>
                <a:srgbClr val="237D3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华文宋体" panose="02010600040101010101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flipV="1">
            <a:off x="0" y="0"/>
            <a:ext cx="12190095" cy="6858000"/>
          </a:xfrm>
          <a:prstGeom prst="rect">
            <a:avLst/>
          </a:prstGeom>
          <a:blipFill dpi="0" rotWithShape="1">
            <a:blip r:embed="rId1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0469" y="492403"/>
            <a:ext cx="3139962" cy="3638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SIMPLICITY &amp; BUSINESS</a:t>
            </a:r>
            <a:endParaRPr lang="en-US" altLang="zh-CN" spc="120" dirty="0">
              <a:solidFill>
                <a:srgbClr val="237D3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84114" y="1957575"/>
            <a:ext cx="8031393" cy="1548363"/>
            <a:chOff x="1917672" y="1957575"/>
            <a:chExt cx="8031393" cy="1548363"/>
          </a:xfrm>
        </p:grpSpPr>
        <p:sp>
          <p:nvSpPr>
            <p:cNvPr id="39" name="矩形 38"/>
            <p:cNvSpPr/>
            <p:nvPr/>
          </p:nvSpPr>
          <p:spPr>
            <a:xfrm>
              <a:off x="1917672" y="1965836"/>
              <a:ext cx="7989047" cy="15401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600" spc="120" dirty="0">
                  <a:solidFill>
                    <a:srgbClr val="237D3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THANK YOU !</a:t>
              </a:r>
              <a:endParaRPr lang="en-US" altLang="zh-CN" sz="9600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1960018" y="1957575"/>
              <a:ext cx="7989047" cy="154010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9600" spc="120" dirty="0">
                  <a:ln w="25400">
                    <a:solidFill>
                      <a:srgbClr val="237D3F">
                        <a:alpha val="25000"/>
                      </a:srgbClr>
                    </a:solidFill>
                  </a:ln>
                  <a:noFill/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THANK YOU !</a:t>
              </a:r>
              <a:endParaRPr lang="en-US" altLang="zh-CN" sz="9600" spc="120" dirty="0">
                <a:ln w="25400">
                  <a:solidFill>
                    <a:srgbClr val="237D3F">
                      <a:alpha val="25000"/>
                    </a:srgbClr>
                  </a:solidFill>
                </a:ln>
                <a:noFill/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</p:grpSp>
      <p:sp>
        <p:nvSpPr>
          <p:cNvPr id="46" name="矩形 45"/>
          <p:cNvSpPr/>
          <p:nvPr/>
        </p:nvSpPr>
        <p:spPr>
          <a:xfrm>
            <a:off x="470469" y="942800"/>
            <a:ext cx="1919436" cy="3638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COLOR &amp; LINE</a:t>
            </a:r>
            <a:endParaRPr lang="en-US" altLang="zh-CN" spc="120" dirty="0">
              <a:solidFill>
                <a:srgbClr val="237D3F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" b="58183"/>
          <a:stretch>
            <a:fillRect/>
          </a:stretch>
        </p:blipFill>
        <p:spPr>
          <a:xfrm>
            <a:off x="-1" y="3505938"/>
            <a:ext cx="12190094" cy="3352062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0" y="3505938"/>
            <a:ext cx="12192000" cy="3352063"/>
          </a:xfrm>
          <a:prstGeom prst="rect">
            <a:avLst/>
          </a:prstGeom>
          <a:solidFill>
            <a:srgbClr val="237D3F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52915" y="3814040"/>
            <a:ext cx="7547130" cy="363818"/>
            <a:chOff x="2254060" y="3814040"/>
            <a:chExt cx="7547130" cy="363818"/>
          </a:xfrm>
        </p:grpSpPr>
        <p:sp>
          <p:nvSpPr>
            <p:cNvPr id="42" name="矩形 41"/>
            <p:cNvSpPr/>
            <p:nvPr/>
          </p:nvSpPr>
          <p:spPr>
            <a:xfrm>
              <a:off x="5082326" y="3814040"/>
              <a:ext cx="1921097" cy="3638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pc="120" dirty="0">
                  <a:solidFill>
                    <a:schemeClr val="bg1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</a:rPr>
                <a:t>感谢各位的观看！</a:t>
              </a:r>
              <a:endParaRPr lang="en-US" altLang="zh-CN" spc="12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2254060" y="3995949"/>
              <a:ext cx="274324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7088448" y="3995949"/>
              <a:ext cx="2712742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文本框 8"/>
          <p:cNvSpPr txBox="1"/>
          <p:nvPr/>
        </p:nvSpPr>
        <p:spPr>
          <a:xfrm>
            <a:off x="3213735" y="6217358"/>
            <a:ext cx="5764530" cy="272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Lorem ipsum dolor sit amet, consectetuer adipiscing elit. Maecenas porttitor congue massa. </a:t>
            </a:r>
            <a:endParaRPr lang="en-US" altLang="zh-CN" sz="10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华文宋体" panose="02010600040101010101" charset="-122"/>
              <a:sym typeface="+mn-ea"/>
            </a:endParaRPr>
          </a:p>
        </p:txBody>
      </p:sp>
      <p:grpSp>
        <p:nvGrpSpPr>
          <p:cNvPr id="27" name="组合 26"/>
          <p:cNvGrpSpPr/>
          <p:nvPr/>
        </p:nvGrpSpPr>
        <p:grpSpPr>
          <a:xfrm flipV="1">
            <a:off x="11409273" y="492403"/>
            <a:ext cx="312258" cy="303205"/>
            <a:chOff x="-1979618" y="7493617"/>
            <a:chExt cx="2562866" cy="2488565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-1979618" y="9889133"/>
              <a:ext cx="2488563" cy="0"/>
            </a:xfrm>
            <a:prstGeom prst="line">
              <a:avLst/>
            </a:prstGeom>
            <a:ln w="19050">
              <a:solidFill>
                <a:srgbClr val="237D3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5400000">
              <a:off x="-661035" y="8737900"/>
              <a:ext cx="2488565" cy="0"/>
            </a:xfrm>
            <a:prstGeom prst="line">
              <a:avLst/>
            </a:prstGeom>
            <a:ln w="19050">
              <a:solidFill>
                <a:srgbClr val="237D3F">
                  <a:alpha val="8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635" y="-1"/>
            <a:ext cx="12193270" cy="6250329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767845" y="-1352787"/>
            <a:ext cx="6656310" cy="2627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5000" spc="120" dirty="0">
                <a:ln w="25400">
                  <a:solidFill>
                    <a:srgbClr val="237D3F">
                      <a:alpha val="25000"/>
                    </a:srgbClr>
                  </a:solidFill>
                </a:ln>
                <a:noFill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GREEN</a:t>
            </a:r>
            <a:endParaRPr lang="en-US" altLang="zh-CN" sz="15000" spc="120" dirty="0">
              <a:ln w="25400">
                <a:solidFill>
                  <a:srgbClr val="237D3F">
                    <a:alpha val="25000"/>
                  </a:srgbClr>
                </a:solidFill>
              </a:ln>
              <a:noFill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1270" y="6250329"/>
            <a:ext cx="12194540" cy="605766"/>
            <a:chOff x="-1270" y="6250329"/>
            <a:chExt cx="12194540" cy="605766"/>
          </a:xfrm>
        </p:grpSpPr>
        <p:sp>
          <p:nvSpPr>
            <p:cNvPr id="19" name="矩形 18"/>
            <p:cNvSpPr/>
            <p:nvPr/>
          </p:nvSpPr>
          <p:spPr>
            <a:xfrm>
              <a:off x="-1270" y="6250329"/>
              <a:ext cx="12194540" cy="605766"/>
            </a:xfrm>
            <a:prstGeom prst="rect">
              <a:avLst/>
            </a:prstGeom>
            <a:solidFill>
              <a:srgbClr val="237D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38376" y="6425870"/>
              <a:ext cx="7315248" cy="254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Lorem ipsum dolor sit amet, consectetuer adipiscing elit. Maecenas porttitor congue massa. </a:t>
              </a:r>
              <a:endParaRPr lang="en-US" altLang="zh-CN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5582557" y="4131639"/>
            <a:ext cx="1026887" cy="328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2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rPr>
              <a:t>关于字体</a:t>
            </a:r>
            <a:endParaRPr lang="en-US" sz="1400" spc="12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华文宋体" panose="0201060004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418618" y="2897964"/>
            <a:ext cx="3354765" cy="7684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 spc="12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感谢您的使用</a:t>
            </a:r>
            <a:endParaRPr lang="en-US" altLang="zh-CN" sz="4000" spc="12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4579620" y="3865234"/>
            <a:ext cx="303276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5003964" y="4460575"/>
            <a:ext cx="218407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思源黑体 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CN Light</a:t>
            </a:r>
            <a:endParaRPr lang="en-US" altLang="zh-CN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华文宋体" panose="02010600040101010101" charset="-122"/>
              <a:sym typeface="+mn-ea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思源黑体 </a:t>
            </a:r>
            <a:r>
              <a:rPr lang="en-US" altLang="zh-CN" sz="14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CN Medium</a:t>
            </a:r>
            <a:endParaRPr lang="en-US" altLang="zh-CN" sz="1400" dirty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华文宋体" panose="0201060004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635" y="-1"/>
            <a:ext cx="12193270" cy="6250329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280579" y="-1352787"/>
            <a:ext cx="9630842" cy="23544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0" spc="120" dirty="0">
                <a:ln w="25400">
                  <a:solidFill>
                    <a:srgbClr val="237D3F">
                      <a:alpha val="25000"/>
                    </a:srgbClr>
                  </a:solidFill>
                </a:ln>
                <a:noFill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PART ONE</a:t>
            </a:r>
            <a:endParaRPr lang="en-US" altLang="zh-CN" sz="15000" spc="120" dirty="0">
              <a:ln w="25400">
                <a:solidFill>
                  <a:srgbClr val="237D3F">
                    <a:alpha val="25000"/>
                  </a:srgbClr>
                </a:solidFill>
              </a:ln>
              <a:noFill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67" t="15520" r="24367" b="7583"/>
          <a:stretch>
            <a:fillRect/>
          </a:stretch>
        </p:blipFill>
        <p:spPr>
          <a:xfrm>
            <a:off x="2970836" y="303836"/>
            <a:ext cx="6250329" cy="6250329"/>
          </a:xfrm>
          <a:prstGeom prst="ellipse">
            <a:avLst/>
          </a:prstGeom>
          <a:ln>
            <a:solidFill>
              <a:schemeClr val="bg1"/>
            </a:solidFill>
          </a:ln>
        </p:spPr>
      </p:pic>
      <p:grpSp>
        <p:nvGrpSpPr>
          <p:cNvPr id="6" name="组合 5"/>
          <p:cNvGrpSpPr/>
          <p:nvPr/>
        </p:nvGrpSpPr>
        <p:grpSpPr>
          <a:xfrm>
            <a:off x="-1270" y="6250329"/>
            <a:ext cx="12194540" cy="605766"/>
            <a:chOff x="-1270" y="6250329"/>
            <a:chExt cx="12194540" cy="605766"/>
          </a:xfrm>
        </p:grpSpPr>
        <p:sp>
          <p:nvSpPr>
            <p:cNvPr id="19" name="矩形 18"/>
            <p:cNvSpPr/>
            <p:nvPr/>
          </p:nvSpPr>
          <p:spPr>
            <a:xfrm>
              <a:off x="-1270" y="6250329"/>
              <a:ext cx="12194540" cy="605766"/>
            </a:xfrm>
            <a:prstGeom prst="rect">
              <a:avLst/>
            </a:prstGeom>
            <a:solidFill>
              <a:srgbClr val="237D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38376" y="6425870"/>
              <a:ext cx="7315248" cy="254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Lorem ipsum dolor sit amet, consectetuer adipiscing elit. Maecenas porttitor congue massa. </a:t>
              </a:r>
              <a:endParaRPr lang="en-US" altLang="zh-CN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383313" y="3862693"/>
            <a:ext cx="3425374" cy="69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 spc="12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rPr>
              <a:t>前期工作概述</a:t>
            </a:r>
            <a:endParaRPr lang="en-US" sz="4000" spc="12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华文宋体" panose="0201060004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58122" y="2299732"/>
            <a:ext cx="6275757" cy="15401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600" spc="12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PART ONE</a:t>
            </a:r>
            <a:endParaRPr lang="en-US" altLang="zh-CN" sz="9600" spc="12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073285" y="3865234"/>
            <a:ext cx="204543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80" t="58359" r="49810" b="36481"/>
          <a:stretch>
            <a:fillRect/>
          </a:stretch>
        </p:blipFill>
        <p:spPr>
          <a:xfrm>
            <a:off x="3975100" y="2867621"/>
            <a:ext cx="312419" cy="434592"/>
          </a:xfrm>
          <a:custGeom>
            <a:avLst/>
            <a:gdLst/>
            <a:ahLst/>
            <a:cxnLst/>
            <a:rect l="l" t="t" r="r" b="b"/>
            <a:pathLst>
              <a:path w="245059" h="419405">
                <a:moveTo>
                  <a:pt x="119482" y="0"/>
                </a:moveTo>
                <a:lnTo>
                  <a:pt x="124358" y="0"/>
                </a:lnTo>
                <a:cubicBezTo>
                  <a:pt x="138176" y="51206"/>
                  <a:pt x="151993" y="101600"/>
                  <a:pt x="165811" y="151181"/>
                </a:cubicBezTo>
                <a:cubicBezTo>
                  <a:pt x="179629" y="200761"/>
                  <a:pt x="194259" y="249936"/>
                  <a:pt x="209702" y="298704"/>
                </a:cubicBezTo>
                <a:lnTo>
                  <a:pt x="245059" y="419405"/>
                </a:lnTo>
                <a:lnTo>
                  <a:pt x="0" y="419405"/>
                </a:lnTo>
                <a:lnTo>
                  <a:pt x="36576" y="298704"/>
                </a:lnTo>
                <a:cubicBezTo>
                  <a:pt x="51206" y="249936"/>
                  <a:pt x="65430" y="200761"/>
                  <a:pt x="79248" y="151181"/>
                </a:cubicBezTo>
                <a:cubicBezTo>
                  <a:pt x="93065" y="101600"/>
                  <a:pt x="106477" y="51206"/>
                  <a:pt x="119482" y="0"/>
                </a:cubicBezTo>
                <a:close/>
              </a:path>
            </a:pathLst>
          </a:cu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 flipH="1">
            <a:off x="1" y="2"/>
            <a:ext cx="12191999" cy="6857997"/>
          </a:xfrm>
          <a:prstGeom prst="rect">
            <a:avLst/>
          </a:prstGeom>
          <a:blipFill dpi="0" rotWithShape="1">
            <a:blip r:embed="rId1">
              <a:alphaModFix amt="2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11" name="图片 10" descr="pexels-daria-shevtsova-10308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2979" y="0"/>
            <a:ext cx="5487670" cy="68580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174853" y="1588155"/>
            <a:ext cx="295910" cy="277495"/>
          </a:xfrm>
          <a:prstGeom prst="rect">
            <a:avLst/>
          </a:prstGeom>
          <a:solidFill>
            <a:srgbClr val="23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0657614" y="3174"/>
            <a:ext cx="343535" cy="2247961"/>
          </a:xfrm>
          <a:prstGeom prst="rect">
            <a:avLst/>
          </a:prstGeom>
          <a:solidFill>
            <a:srgbClr val="23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pic>
        <p:nvPicPr>
          <p:cNvPr id="29" name="图片 28" descr="pexels-daria-shevtsova-1030896"/>
          <p:cNvPicPr>
            <a:picLocks noChangeAspect="1"/>
          </p:cNvPicPr>
          <p:nvPr/>
        </p:nvPicPr>
        <p:blipFill>
          <a:blip r:embed="rId2"/>
          <a:srcRect l="28577" t="21616" r="480" b="21616"/>
          <a:stretch>
            <a:fillRect/>
          </a:stretch>
        </p:blipFill>
        <p:spPr>
          <a:xfrm>
            <a:off x="6693858" y="1120175"/>
            <a:ext cx="4617651" cy="4617651"/>
          </a:xfrm>
          <a:custGeom>
            <a:avLst/>
            <a:gdLst>
              <a:gd name="connsiteX0" fmla="*/ 1946558 w 3893116"/>
              <a:gd name="connsiteY0" fmla="*/ 0 h 3893116"/>
              <a:gd name="connsiteX1" fmla="*/ 3893116 w 3893116"/>
              <a:gd name="connsiteY1" fmla="*/ 1946558 h 3893116"/>
              <a:gd name="connsiteX2" fmla="*/ 1946558 w 3893116"/>
              <a:gd name="connsiteY2" fmla="*/ 3893116 h 3893116"/>
              <a:gd name="connsiteX3" fmla="*/ 0 w 3893116"/>
              <a:gd name="connsiteY3" fmla="*/ 1946558 h 3893116"/>
              <a:gd name="connsiteX4" fmla="*/ 1946558 w 3893116"/>
              <a:gd name="connsiteY4" fmla="*/ 0 h 3893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93116" h="3893116">
                <a:moveTo>
                  <a:pt x="1946558" y="0"/>
                </a:moveTo>
                <a:cubicBezTo>
                  <a:pt x="3021612" y="0"/>
                  <a:pt x="3893116" y="871504"/>
                  <a:pt x="3893116" y="1946558"/>
                </a:cubicBezTo>
                <a:cubicBezTo>
                  <a:pt x="3893116" y="3021612"/>
                  <a:pt x="3021612" y="3893116"/>
                  <a:pt x="1946558" y="3893116"/>
                </a:cubicBezTo>
                <a:cubicBezTo>
                  <a:pt x="871504" y="3893116"/>
                  <a:pt x="0" y="3021612"/>
                  <a:pt x="0" y="1946558"/>
                </a:cubicBezTo>
                <a:cubicBezTo>
                  <a:pt x="0" y="871504"/>
                  <a:pt x="871504" y="0"/>
                  <a:pt x="1946558" y="0"/>
                </a:cubicBezTo>
                <a:close/>
              </a:path>
            </a:pathLst>
          </a:custGeom>
          <a:ln>
            <a:solidFill>
              <a:srgbClr val="237D3F"/>
            </a:solidFill>
          </a:ln>
        </p:spPr>
      </p:pic>
      <p:grpSp>
        <p:nvGrpSpPr>
          <p:cNvPr id="41" name="组合 40"/>
          <p:cNvGrpSpPr/>
          <p:nvPr/>
        </p:nvGrpSpPr>
        <p:grpSpPr>
          <a:xfrm>
            <a:off x="10475056" y="6551380"/>
            <a:ext cx="666842" cy="173162"/>
            <a:chOff x="8316476" y="5567806"/>
            <a:chExt cx="1309489" cy="340041"/>
          </a:xfrm>
        </p:grpSpPr>
        <p:sp>
          <p:nvSpPr>
            <p:cNvPr id="42" name="椭圆 41"/>
            <p:cNvSpPr/>
            <p:nvPr/>
          </p:nvSpPr>
          <p:spPr>
            <a:xfrm>
              <a:off x="9285924" y="5567806"/>
              <a:ext cx="340041" cy="340041"/>
            </a:xfrm>
            <a:prstGeom prst="ellipse">
              <a:avLst/>
            </a:prstGeom>
            <a:solidFill>
              <a:srgbClr val="237D3F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8801200" y="5567806"/>
              <a:ext cx="340041" cy="340041"/>
            </a:xfrm>
            <a:prstGeom prst="ellipse">
              <a:avLst/>
            </a:prstGeom>
            <a:solidFill>
              <a:srgbClr val="237D3F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8316476" y="5567806"/>
              <a:ext cx="340041" cy="340041"/>
            </a:xfrm>
            <a:prstGeom prst="ellipse">
              <a:avLst/>
            </a:prstGeom>
            <a:solidFill>
              <a:srgbClr val="237D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22502" y="1379116"/>
            <a:ext cx="4462891" cy="4099769"/>
            <a:chOff x="422502" y="1296670"/>
            <a:chExt cx="4462891" cy="4099769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583247" y="5396439"/>
              <a:ext cx="2045430" cy="0"/>
            </a:xfrm>
            <a:prstGeom prst="line">
              <a:avLst/>
            </a:prstGeom>
            <a:ln w="1905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3" name="组合 52"/>
            <p:cNvGrpSpPr/>
            <p:nvPr/>
          </p:nvGrpSpPr>
          <p:grpSpPr>
            <a:xfrm>
              <a:off x="422502" y="1296670"/>
              <a:ext cx="4462891" cy="3745422"/>
              <a:chOff x="422502" y="1296670"/>
              <a:chExt cx="4462891" cy="3745422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422502" y="1296670"/>
                <a:ext cx="4412349" cy="6955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4000" spc="120" dirty="0">
                    <a:solidFill>
                      <a:schemeClr val="bg1">
                        <a:lumMod val="50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华文宋体" panose="02010600040101010101" charset="-122"/>
                  </a:rPr>
                  <a:t>ADD TITLE HERE</a:t>
                </a:r>
                <a:endParaRPr lang="en-US" sz="4000" spc="12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华文宋体" panose="02010600040101010101" charset="-122"/>
                </a:endParaRPr>
              </a:p>
            </p:txBody>
          </p:sp>
          <p:sp>
            <p:nvSpPr>
              <p:cNvPr id="24" name="文本框 23"/>
              <p:cNvSpPr txBox="1"/>
              <p:nvPr/>
            </p:nvSpPr>
            <p:spPr>
              <a:xfrm>
                <a:off x="473044" y="2714182"/>
                <a:ext cx="4412349" cy="23279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rgbClr val="237D3F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Lorem ipsum </a:t>
                </a:r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dolor sit amet, consectetuer adipiscing elit. Maecenas porttitor congue massa. Fusce posuere, magna sed pulvinar ultricies, purus lectus malesuada libero, sit amet commodo magna eros quis urna.</a:t>
                </a:r>
                <a:endPara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  <a:p>
                <a:pPr>
                  <a:lnSpc>
                    <a:spcPct val="130000"/>
                  </a:lnSpc>
                </a:pPr>
                <a:endPara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1400" b="1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Nunc viverra</a:t>
                </a:r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 imperdiet enim. Fusce est. Vivamus a tellus urna.</a:t>
                </a:r>
                <a:endPara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</p:txBody>
          </p:sp>
          <p:sp>
            <p:nvSpPr>
              <p:cNvPr id="49" name="文本框 48"/>
              <p:cNvSpPr txBox="1"/>
              <p:nvPr/>
            </p:nvSpPr>
            <p:spPr>
              <a:xfrm>
                <a:off x="473044" y="1906041"/>
                <a:ext cx="3873680" cy="345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rgbClr val="237D3F">
                        <a:alpha val="20000"/>
                      </a:srgb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Lorem ipsum dolor sit amet, consectetuer. </a:t>
                </a:r>
                <a:endParaRPr lang="en-US" altLang="zh-CN" sz="1400" dirty="0">
                  <a:solidFill>
                    <a:srgbClr val="237D3F">
                      <a:alpha val="20000"/>
                    </a:srgb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5498144" y="6547678"/>
            <a:ext cx="414976" cy="137160"/>
            <a:chOff x="5498144" y="6461097"/>
            <a:chExt cx="414976" cy="137160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5498144" y="6598257"/>
              <a:ext cx="414976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5498144" y="6461097"/>
              <a:ext cx="414976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矩形 51"/>
          <p:cNvSpPr/>
          <p:nvPr/>
        </p:nvSpPr>
        <p:spPr>
          <a:xfrm>
            <a:off x="5149319" y="5396438"/>
            <a:ext cx="343535" cy="1461559"/>
          </a:xfrm>
          <a:prstGeom prst="rect">
            <a:avLst/>
          </a:prstGeom>
          <a:solidFill>
            <a:srgbClr val="23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10724664" y="4284576"/>
            <a:ext cx="756340" cy="756340"/>
          </a:xfrm>
          <a:prstGeom prst="ellipse">
            <a:avLst/>
          </a:prstGeom>
          <a:solidFill>
            <a:srgbClr val="237D3F">
              <a:alpha val="3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pexels-daria-shevtsova-1078058"/>
          <p:cNvPicPr>
            <a:picLocks noChangeAspect="1"/>
          </p:cNvPicPr>
          <p:nvPr/>
        </p:nvPicPr>
        <p:blipFill rotWithShape="1">
          <a:blip r:embed="rId1"/>
          <a:srcRect t="7813" b="7813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83634" y="671146"/>
            <a:ext cx="5624732" cy="55157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58554" y="1379116"/>
            <a:ext cx="4452768" cy="4099769"/>
            <a:chOff x="432625" y="1296670"/>
            <a:chExt cx="4452768" cy="4099769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583247" y="5396439"/>
              <a:ext cx="2045430" cy="0"/>
            </a:xfrm>
            <a:prstGeom prst="line">
              <a:avLst/>
            </a:prstGeom>
            <a:ln w="1905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432625" y="1296670"/>
              <a:ext cx="4452768" cy="3745422"/>
              <a:chOff x="432625" y="1296670"/>
              <a:chExt cx="4452768" cy="3745422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432625" y="1296670"/>
                <a:ext cx="4412349" cy="6955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4000" spc="120" dirty="0">
                    <a:solidFill>
                      <a:schemeClr val="bg1">
                        <a:lumMod val="50000"/>
                      </a:schemeClr>
                    </a:solidFill>
                    <a:latin typeface="思源黑体 CN Medium" panose="020B0600000000000000" pitchFamily="34" charset="-122"/>
                    <a:ea typeface="思源黑体 CN Medium" panose="020B0600000000000000" pitchFamily="34" charset="-122"/>
                    <a:cs typeface="华文宋体" panose="02010600040101010101" charset="-122"/>
                  </a:rPr>
                  <a:t>ADD TITLE HERE</a:t>
                </a:r>
                <a:endParaRPr lang="en-US" sz="4000" spc="12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华文宋体" panose="02010600040101010101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473044" y="2714182"/>
                <a:ext cx="4412349" cy="23279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rgbClr val="237D3F"/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Lorem ipsum </a:t>
                </a:r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dolor sit amet, consectetuer adipiscing elit. Maecenas porttitor congue massa. Fusce posuere, magna sed pulvinar ultricies, purus lectus malesuada libero, sit amet commodo magna eros quis urna.</a:t>
                </a:r>
                <a:endPara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  <a:p>
                <a:pPr>
                  <a:lnSpc>
                    <a:spcPct val="130000"/>
                  </a:lnSpc>
                </a:pPr>
                <a:endPara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en-US" altLang="zh-CN" sz="1400" b="1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Nunc viverra</a:t>
                </a:r>
                <a:r>
                  <a:rPr lang="en-US" altLang="zh-CN" sz="1400" dirty="0">
                    <a:solidFill>
                      <a:schemeClr val="bg1">
                        <a:lumMod val="75000"/>
                      </a:scheme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 imperdiet enim. Fusce est. Vivamus a tellus urna.</a:t>
                </a:r>
                <a:endPara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473044" y="1906041"/>
                <a:ext cx="3873680" cy="3450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en-US" altLang="zh-CN" sz="1400" dirty="0">
                    <a:solidFill>
                      <a:srgbClr val="237D3F">
                        <a:alpha val="20000"/>
                      </a:srgbClr>
                    </a:solidFill>
                    <a:latin typeface="思源黑体 CN Light" panose="020B0300000000000000" pitchFamily="34" charset="-122"/>
                    <a:ea typeface="思源黑体 CN Light" panose="020B0300000000000000" pitchFamily="34" charset="-122"/>
                    <a:cs typeface="华文宋体" panose="02010600040101010101" charset="-122"/>
                    <a:sym typeface="+mn-ea"/>
                  </a:rPr>
                  <a:t>Lorem ipsum dolor sit amet, consectetuer. </a:t>
                </a:r>
                <a:endParaRPr lang="en-US" altLang="zh-CN" sz="1400" dirty="0">
                  <a:solidFill>
                    <a:srgbClr val="237D3F">
                      <a:alpha val="20000"/>
                    </a:srgb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endParaRPr>
              </a:p>
            </p:txBody>
          </p:sp>
        </p:grpSp>
      </p:grpSp>
      <p:sp>
        <p:nvSpPr>
          <p:cNvPr id="25" name="矩形 24"/>
          <p:cNvSpPr/>
          <p:nvPr/>
        </p:nvSpPr>
        <p:spPr>
          <a:xfrm>
            <a:off x="8906782" y="671147"/>
            <a:ext cx="332973" cy="5515707"/>
          </a:xfrm>
          <a:prstGeom prst="rect">
            <a:avLst/>
          </a:prstGeom>
          <a:solidFill>
            <a:srgbClr val="23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 rot="5400000">
            <a:off x="11589118" y="3342419"/>
            <a:ext cx="666842" cy="173162"/>
            <a:chOff x="8316476" y="5567806"/>
            <a:chExt cx="1309489" cy="340041"/>
          </a:xfrm>
          <a:solidFill>
            <a:schemeClr val="bg1">
              <a:alpha val="80000"/>
            </a:schemeClr>
          </a:solidFill>
        </p:grpSpPr>
        <p:sp>
          <p:nvSpPr>
            <p:cNvPr id="16" name="椭圆 15"/>
            <p:cNvSpPr/>
            <p:nvPr/>
          </p:nvSpPr>
          <p:spPr>
            <a:xfrm>
              <a:off x="9285924" y="5567806"/>
              <a:ext cx="340041" cy="3400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8801200" y="5567806"/>
              <a:ext cx="340041" cy="3400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8316476" y="5567806"/>
              <a:ext cx="340041" cy="34004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68855" y="3277398"/>
            <a:ext cx="303205" cy="303205"/>
            <a:chOff x="-661035" y="7493617"/>
            <a:chExt cx="2488565" cy="2488565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-661035" y="8737900"/>
              <a:ext cx="2488565" cy="0"/>
            </a:xfrm>
            <a:prstGeom prst="line">
              <a:avLst/>
            </a:prstGeom>
            <a:ln w="19050">
              <a:solidFill>
                <a:schemeClr val="bg1"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rot="5400000">
              <a:off x="-661035" y="8737900"/>
              <a:ext cx="2488565" cy="0"/>
            </a:xfrm>
            <a:prstGeom prst="line">
              <a:avLst/>
            </a:prstGeom>
            <a:ln w="19050">
              <a:solidFill>
                <a:schemeClr val="bg1">
                  <a:alpha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2"/>
            <a:ext cx="12191999" cy="6857997"/>
          </a:xfrm>
          <a:prstGeom prst="rect">
            <a:avLst/>
          </a:prstGeom>
          <a:blipFill dpi="0" rotWithShape="1">
            <a:blip r:embed="rId1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6" name="图片 5" descr="pexels-cottonbro-45051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9268" y="0"/>
            <a:ext cx="4572000" cy="6858000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11433809" y="1905"/>
            <a:ext cx="758190" cy="6854190"/>
          </a:xfrm>
          <a:prstGeom prst="rect">
            <a:avLst/>
          </a:prstGeom>
          <a:solidFill>
            <a:srgbClr val="23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108851" y="345887"/>
            <a:ext cx="414976" cy="137160"/>
            <a:chOff x="5498144" y="6461097"/>
            <a:chExt cx="414976" cy="13716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5498144" y="6598257"/>
              <a:ext cx="414976" cy="0"/>
            </a:xfrm>
            <a:prstGeom prst="line">
              <a:avLst/>
            </a:prstGeom>
            <a:ln w="2540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5498144" y="6461097"/>
              <a:ext cx="414976" cy="0"/>
            </a:xfrm>
            <a:prstGeom prst="line">
              <a:avLst/>
            </a:prstGeom>
            <a:ln w="2540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8958077" y="6533171"/>
            <a:ext cx="666842" cy="173162"/>
            <a:chOff x="8316476" y="5567806"/>
            <a:chExt cx="1309489" cy="340041"/>
          </a:xfrm>
        </p:grpSpPr>
        <p:sp>
          <p:nvSpPr>
            <p:cNvPr id="34" name="椭圆 33"/>
            <p:cNvSpPr/>
            <p:nvPr/>
          </p:nvSpPr>
          <p:spPr>
            <a:xfrm>
              <a:off x="9285924" y="5567806"/>
              <a:ext cx="340041" cy="340041"/>
            </a:xfrm>
            <a:prstGeom prst="ellipse">
              <a:avLst/>
            </a:prstGeom>
            <a:solidFill>
              <a:srgbClr val="237D3F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8801200" y="5567806"/>
              <a:ext cx="340041" cy="340041"/>
            </a:xfrm>
            <a:prstGeom prst="ellipse">
              <a:avLst/>
            </a:prstGeom>
            <a:solidFill>
              <a:srgbClr val="237D3F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8316476" y="5567806"/>
              <a:ext cx="340041" cy="340041"/>
            </a:xfrm>
            <a:prstGeom prst="ellipse">
              <a:avLst/>
            </a:prstGeom>
            <a:solidFill>
              <a:srgbClr val="237D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pic>
        <p:nvPicPr>
          <p:cNvPr id="38" name="图片 37" descr="pexels-cottonbro-4505149"/>
          <p:cNvPicPr>
            <a:picLocks noChangeAspect="1"/>
          </p:cNvPicPr>
          <p:nvPr/>
        </p:nvPicPr>
        <p:blipFill rotWithShape="1">
          <a:blip r:embed="rId2"/>
          <a:srcRect l="26028" t="60105" r="13672" b="-305"/>
          <a:stretch>
            <a:fillRect/>
          </a:stretch>
        </p:blipFill>
        <p:spPr>
          <a:xfrm>
            <a:off x="5439206" y="4684196"/>
            <a:ext cx="1754267" cy="1754267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6862566" y="4373880"/>
            <a:ext cx="330908" cy="310315"/>
          </a:xfrm>
          <a:prstGeom prst="rect">
            <a:avLst/>
          </a:prstGeom>
          <a:solidFill>
            <a:srgbClr val="23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1201411" y="1379116"/>
            <a:ext cx="4412349" cy="3745422"/>
            <a:chOff x="432625" y="1296670"/>
            <a:chExt cx="4412349" cy="3745422"/>
          </a:xfrm>
        </p:grpSpPr>
        <p:sp>
          <p:nvSpPr>
            <p:cNvPr id="39" name="文本框 38"/>
            <p:cNvSpPr txBox="1"/>
            <p:nvPr/>
          </p:nvSpPr>
          <p:spPr>
            <a:xfrm>
              <a:off x="432625" y="1296670"/>
              <a:ext cx="4412349" cy="695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spc="12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华文宋体" panose="02010600040101010101" charset="-122"/>
                </a:rPr>
                <a:t>ADD TITLE HERE</a:t>
              </a:r>
              <a:endParaRPr lang="en-US" sz="4000" spc="12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73045" y="2714182"/>
              <a:ext cx="4295370" cy="23279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237D3F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Lorem ipsum 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dolor sit amet, consectetuer adipiscing elit. Maecenas porttitor congue massa. Fusce posuere, magna sed pulvinar ultricies, purus lectus malesuada libero, sit amet commodo magna eros quis urna.</a:t>
              </a: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  <a:p>
              <a:pPr>
                <a:lnSpc>
                  <a:spcPct val="130000"/>
                </a:lnSpc>
              </a:pP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b="1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Nunc viverra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 imperdiet enim. Fusce est. Vivamus a tellus urna.</a:t>
              </a: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73044" y="1906041"/>
              <a:ext cx="3873680" cy="345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237D3F">
                      <a:alpha val="20000"/>
                    </a:srgb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Lorem ipsum dolor sit amet, consectetuer. </a:t>
              </a:r>
              <a:endParaRPr lang="en-US" altLang="zh-CN" sz="1400" dirty="0">
                <a:solidFill>
                  <a:srgbClr val="237D3F">
                    <a:alpha val="2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337673" y="5689216"/>
            <a:ext cx="303205" cy="303205"/>
            <a:chOff x="-661035" y="7493617"/>
            <a:chExt cx="2488565" cy="2488565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-661035" y="8737900"/>
              <a:ext cx="2488565" cy="0"/>
            </a:xfrm>
            <a:prstGeom prst="line">
              <a:avLst/>
            </a:prstGeom>
            <a:ln w="1905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5400000">
              <a:off x="-661035" y="8737900"/>
              <a:ext cx="2488565" cy="0"/>
            </a:xfrm>
            <a:prstGeom prst="line">
              <a:avLst/>
            </a:prstGeom>
            <a:ln w="1905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 flipH="1" flipV="1">
            <a:off x="1" y="2"/>
            <a:ext cx="12191999" cy="6857997"/>
          </a:xfrm>
          <a:prstGeom prst="rect">
            <a:avLst/>
          </a:prstGeom>
          <a:blipFill dpi="0" rotWithShape="1">
            <a:blip r:embed="rId1">
              <a:alphaModFix amt="2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>
            <a:fillRect/>
          </a:stretch>
        </p:blipFill>
        <p:spPr>
          <a:xfrm>
            <a:off x="356137" y="-10658"/>
            <a:ext cx="5629854" cy="42223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>
          <a:xfrm>
            <a:off x="6206010" y="-2"/>
            <a:ext cx="5629854" cy="422239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6806233" y="5508028"/>
            <a:ext cx="3151535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b="1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Lorem ipsum 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dolor sit amet, consectetuer adipiscing elit. Maecenas porttitor congue massa. </a:t>
            </a:r>
            <a:endParaRPr lang="en-US" altLang="zh-CN" sz="1400" dirty="0">
              <a:solidFill>
                <a:schemeClr val="bg1">
                  <a:lumMod val="7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华文宋体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234233" y="5508028"/>
            <a:ext cx="3151535" cy="905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400" b="1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Lorem ipsum </a:t>
            </a:r>
            <a:r>
              <a: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rPr>
              <a:t>dolor sit amet, consectetuer adipiscing elit. Maecenas porttitor congue massa. </a:t>
            </a:r>
            <a:endParaRPr lang="en-US" altLang="zh-CN" sz="1400" dirty="0">
              <a:solidFill>
                <a:schemeClr val="bg1">
                  <a:lumMod val="7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  <a:cs typeface="华文宋体" panose="0201060004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889826" y="4424242"/>
            <a:ext cx="4412349" cy="898844"/>
            <a:chOff x="3889826" y="4424242"/>
            <a:chExt cx="4412349" cy="898844"/>
          </a:xfrm>
        </p:grpSpPr>
        <p:sp>
          <p:nvSpPr>
            <p:cNvPr id="11" name="文本框 10"/>
            <p:cNvSpPr txBox="1"/>
            <p:nvPr/>
          </p:nvSpPr>
          <p:spPr>
            <a:xfrm>
              <a:off x="3889826" y="4424242"/>
              <a:ext cx="4412349" cy="7684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spc="120" dirty="0">
                  <a:solidFill>
                    <a:srgbClr val="237D3F"/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华文宋体" panose="02010600040101010101" charset="-122"/>
                </a:rPr>
                <a:t>ADD TITLE HERE</a:t>
              </a:r>
              <a:endParaRPr lang="en-US" sz="4000" spc="120" dirty="0">
                <a:solidFill>
                  <a:srgbClr val="237D3F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236380" y="4977992"/>
              <a:ext cx="3719240" cy="345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237D3F">
                      <a:alpha val="20000"/>
                    </a:srgb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Lorem ipsum dolor sit amet, consectetuer. </a:t>
              </a:r>
              <a:endParaRPr lang="en-US" altLang="zh-CN" sz="1400" dirty="0">
                <a:solidFill>
                  <a:srgbClr val="237D3F">
                    <a:alpha val="2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</p:grpSp>
      <p:cxnSp>
        <p:nvCxnSpPr>
          <p:cNvPr id="16" name="直接连接符 15"/>
          <p:cNvCxnSpPr/>
          <p:nvPr/>
        </p:nvCxnSpPr>
        <p:spPr>
          <a:xfrm>
            <a:off x="6096000" y="766261"/>
            <a:ext cx="0" cy="2668552"/>
          </a:xfrm>
          <a:prstGeom prst="line">
            <a:avLst/>
          </a:prstGeom>
          <a:ln w="19050">
            <a:solidFill>
              <a:srgbClr val="237D3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190683" y="1723588"/>
            <a:ext cx="330908" cy="310315"/>
          </a:xfrm>
          <a:prstGeom prst="rect">
            <a:avLst/>
          </a:prstGeom>
          <a:solidFill>
            <a:srgbClr val="23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670409" y="1723588"/>
            <a:ext cx="330908" cy="310315"/>
          </a:xfrm>
          <a:prstGeom prst="rect">
            <a:avLst/>
          </a:prstGeom>
          <a:solidFill>
            <a:srgbClr val="23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762579" y="5874071"/>
            <a:ext cx="666842" cy="173162"/>
            <a:chOff x="8316476" y="5567806"/>
            <a:chExt cx="1309489" cy="340041"/>
          </a:xfrm>
        </p:grpSpPr>
        <p:sp>
          <p:nvSpPr>
            <p:cNvPr id="34" name="椭圆 33"/>
            <p:cNvSpPr/>
            <p:nvPr/>
          </p:nvSpPr>
          <p:spPr>
            <a:xfrm>
              <a:off x="9285924" y="5567806"/>
              <a:ext cx="340041" cy="340041"/>
            </a:xfrm>
            <a:prstGeom prst="ellipse">
              <a:avLst/>
            </a:prstGeom>
            <a:solidFill>
              <a:srgbClr val="237D3F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8801200" y="5567806"/>
              <a:ext cx="340041" cy="340041"/>
            </a:xfrm>
            <a:prstGeom prst="ellipse">
              <a:avLst/>
            </a:prstGeom>
            <a:solidFill>
              <a:srgbClr val="237D3F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8316476" y="5567806"/>
              <a:ext cx="340041" cy="340041"/>
            </a:xfrm>
            <a:prstGeom prst="ellipse">
              <a:avLst/>
            </a:prstGeom>
            <a:solidFill>
              <a:srgbClr val="237D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-635" y="-1"/>
            <a:ext cx="12193270" cy="6250329"/>
          </a:xfrm>
          <a:prstGeom prst="rect">
            <a:avLst/>
          </a:prstGeom>
          <a:blipFill dpi="0" rotWithShape="0">
            <a:blip r:embed="rId1"/>
            <a:srcRect/>
            <a:tile tx="0" ty="0" sx="100000" sy="100000" flip="none" algn="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17072" y="-1352787"/>
            <a:ext cx="10130047" cy="2627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5000" spc="120" dirty="0">
                <a:ln w="25400">
                  <a:solidFill>
                    <a:srgbClr val="237D3F">
                      <a:alpha val="25000"/>
                    </a:srgbClr>
                  </a:solidFill>
                </a:ln>
                <a:noFill/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PART TWO</a:t>
            </a:r>
            <a:endParaRPr lang="en-US" altLang="zh-CN" sz="15000" spc="120" dirty="0">
              <a:ln w="25400">
                <a:solidFill>
                  <a:srgbClr val="237D3F">
                    <a:alpha val="25000"/>
                  </a:srgbClr>
                </a:solidFill>
              </a:ln>
              <a:noFill/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67" t="15520" r="24367" b="7583"/>
          <a:stretch>
            <a:fillRect/>
          </a:stretch>
        </p:blipFill>
        <p:spPr>
          <a:xfrm>
            <a:off x="2970836" y="303836"/>
            <a:ext cx="6250329" cy="6250329"/>
          </a:xfrm>
          <a:prstGeom prst="ellipse">
            <a:avLst/>
          </a:prstGeom>
          <a:ln>
            <a:solidFill>
              <a:schemeClr val="bg1"/>
            </a:solidFill>
          </a:ln>
        </p:spPr>
      </p:pic>
      <p:grpSp>
        <p:nvGrpSpPr>
          <p:cNvPr id="6" name="组合 5"/>
          <p:cNvGrpSpPr/>
          <p:nvPr/>
        </p:nvGrpSpPr>
        <p:grpSpPr>
          <a:xfrm>
            <a:off x="-1270" y="6250329"/>
            <a:ext cx="12194540" cy="605766"/>
            <a:chOff x="-1270" y="6250329"/>
            <a:chExt cx="12194540" cy="605766"/>
          </a:xfrm>
        </p:grpSpPr>
        <p:sp>
          <p:nvSpPr>
            <p:cNvPr id="19" name="矩形 18"/>
            <p:cNvSpPr/>
            <p:nvPr/>
          </p:nvSpPr>
          <p:spPr>
            <a:xfrm>
              <a:off x="-1270" y="6250329"/>
              <a:ext cx="12194540" cy="605766"/>
            </a:xfrm>
            <a:prstGeom prst="rect">
              <a:avLst/>
            </a:prstGeom>
            <a:solidFill>
              <a:srgbClr val="237D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 algn="ctr">
                <a:buClrTx/>
                <a:buSzTx/>
                <a:buFontTx/>
              </a:pPr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  <a:sym typeface="+mn-ea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438376" y="6425870"/>
              <a:ext cx="7315248" cy="2546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Lorem ipsum dolor sit amet, consectetuer adipiscing elit. Maecenas porttitor congue massa. </a:t>
              </a:r>
              <a:endParaRPr lang="en-US" altLang="zh-CN" sz="1000" dirty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2880252" y="2299732"/>
            <a:ext cx="6484147" cy="15401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600" spc="12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</a:rPr>
              <a:t>PART TWO</a:t>
            </a:r>
            <a:endParaRPr lang="en-US" altLang="zh-CN" sz="9600" spc="12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073285" y="3865234"/>
            <a:ext cx="204543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80" t="58359" r="49810" b="36481"/>
          <a:stretch>
            <a:fillRect/>
          </a:stretch>
        </p:blipFill>
        <p:spPr>
          <a:xfrm>
            <a:off x="3852291" y="2866605"/>
            <a:ext cx="312419" cy="434592"/>
          </a:xfrm>
          <a:custGeom>
            <a:avLst/>
            <a:gdLst/>
            <a:ahLst/>
            <a:cxnLst/>
            <a:rect l="l" t="t" r="r" b="b"/>
            <a:pathLst>
              <a:path w="245059" h="419405">
                <a:moveTo>
                  <a:pt x="119482" y="0"/>
                </a:moveTo>
                <a:lnTo>
                  <a:pt x="124358" y="0"/>
                </a:lnTo>
                <a:cubicBezTo>
                  <a:pt x="138176" y="51206"/>
                  <a:pt x="151993" y="101600"/>
                  <a:pt x="165811" y="151181"/>
                </a:cubicBezTo>
                <a:cubicBezTo>
                  <a:pt x="179629" y="200761"/>
                  <a:pt x="194259" y="249936"/>
                  <a:pt x="209702" y="298704"/>
                </a:cubicBezTo>
                <a:lnTo>
                  <a:pt x="245059" y="419405"/>
                </a:lnTo>
                <a:lnTo>
                  <a:pt x="0" y="419405"/>
                </a:lnTo>
                <a:lnTo>
                  <a:pt x="36576" y="298704"/>
                </a:lnTo>
                <a:cubicBezTo>
                  <a:pt x="51206" y="249936"/>
                  <a:pt x="65430" y="200761"/>
                  <a:pt x="79248" y="151181"/>
                </a:cubicBezTo>
                <a:cubicBezTo>
                  <a:pt x="93065" y="101600"/>
                  <a:pt x="106477" y="51206"/>
                  <a:pt x="119482" y="0"/>
                </a:cubicBezTo>
                <a:close/>
              </a:path>
            </a:pathLst>
          </a:custGeom>
        </p:spPr>
      </p:pic>
      <p:sp>
        <p:nvSpPr>
          <p:cNvPr id="12" name="文本框 11"/>
          <p:cNvSpPr txBox="1"/>
          <p:nvPr/>
        </p:nvSpPr>
        <p:spPr>
          <a:xfrm>
            <a:off x="4383313" y="3862693"/>
            <a:ext cx="3425374" cy="6955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 spc="12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rPr>
              <a:t>工作成果展示</a:t>
            </a:r>
            <a:endParaRPr lang="en-US" sz="4000" spc="120" dirty="0">
              <a:solidFill>
                <a:schemeClr val="bg1"/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cs typeface="华文宋体" panose="0201060004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" y="2"/>
            <a:ext cx="12191999" cy="6857997"/>
          </a:xfrm>
          <a:prstGeom prst="rect">
            <a:avLst/>
          </a:prstGeom>
          <a:blipFill dpi="0" rotWithShape="1">
            <a:blip r:embed="rId1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1436350" y="1905"/>
            <a:ext cx="758190" cy="6854190"/>
          </a:xfrm>
          <a:prstGeom prst="rect">
            <a:avLst/>
          </a:prstGeom>
          <a:solidFill>
            <a:srgbClr val="237D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dirty="0">
              <a:latin typeface="思源黑体 CN Light" panose="020B0300000000000000" pitchFamily="34" charset="-122"/>
              <a:ea typeface="思源黑体 CN Light" panose="020B0300000000000000" pitchFamily="34" charset="-122"/>
              <a:sym typeface="+mn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1469952" y="2046675"/>
            <a:ext cx="666842" cy="173162"/>
            <a:chOff x="8316476" y="5567806"/>
            <a:chExt cx="1309489" cy="340041"/>
          </a:xfrm>
        </p:grpSpPr>
        <p:sp>
          <p:nvSpPr>
            <p:cNvPr id="33" name="椭圆 32"/>
            <p:cNvSpPr/>
            <p:nvPr/>
          </p:nvSpPr>
          <p:spPr>
            <a:xfrm>
              <a:off x="9285924" y="5567806"/>
              <a:ext cx="340041" cy="340041"/>
            </a:xfrm>
            <a:prstGeom prst="ellipse">
              <a:avLst/>
            </a:prstGeom>
            <a:solidFill>
              <a:srgbClr val="237D3F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8801200" y="5567806"/>
              <a:ext cx="340041" cy="340041"/>
            </a:xfrm>
            <a:prstGeom prst="ellipse">
              <a:avLst/>
            </a:prstGeom>
            <a:solidFill>
              <a:srgbClr val="237D3F">
                <a:alpha val="8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8316476" y="5567806"/>
              <a:ext cx="340041" cy="340041"/>
            </a:xfrm>
            <a:prstGeom prst="ellipse">
              <a:avLst/>
            </a:prstGeom>
            <a:solidFill>
              <a:srgbClr val="237D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418843" y="1981653"/>
            <a:ext cx="303205" cy="303205"/>
            <a:chOff x="-661035" y="7493617"/>
            <a:chExt cx="2488565" cy="2488565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-661035" y="8737900"/>
              <a:ext cx="2488565" cy="0"/>
            </a:xfrm>
            <a:prstGeom prst="line">
              <a:avLst/>
            </a:prstGeom>
            <a:ln w="1905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rot="5400000">
              <a:off x="-661035" y="8737900"/>
              <a:ext cx="2488565" cy="0"/>
            </a:xfrm>
            <a:prstGeom prst="line">
              <a:avLst/>
            </a:prstGeom>
            <a:ln w="19050">
              <a:solidFill>
                <a:srgbClr val="237D3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pexels-daria-shevtsova-1078058"/>
          <p:cNvPicPr>
            <a:picLocks noChangeAspect="1"/>
          </p:cNvPicPr>
          <p:nvPr/>
        </p:nvPicPr>
        <p:blipFill rotWithShape="1">
          <a:blip r:embed="rId2"/>
          <a:srcRect b="79102"/>
          <a:stretch>
            <a:fillRect/>
          </a:stretch>
        </p:blipFill>
        <p:spPr>
          <a:xfrm>
            <a:off x="0" y="-1902"/>
            <a:ext cx="11456670" cy="1596153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365378" y="4014662"/>
            <a:ext cx="8862990" cy="2000099"/>
            <a:chOff x="1324373" y="4014662"/>
            <a:chExt cx="8862990" cy="2000099"/>
          </a:xfrm>
        </p:grpSpPr>
        <p:sp>
          <p:nvSpPr>
            <p:cNvPr id="22" name="文本框 21"/>
            <p:cNvSpPr txBox="1"/>
            <p:nvPr/>
          </p:nvSpPr>
          <p:spPr>
            <a:xfrm>
              <a:off x="1324373" y="4014662"/>
              <a:ext cx="4081004" cy="2000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237D3F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Lorem ipsum 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dolor sit amet, consectetuer adipiscing elit. Maecenas porttitor congue massa. </a:t>
              </a: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  <a:p>
              <a:pPr>
                <a:lnSpc>
                  <a:spcPct val="130000"/>
                </a:lnSpc>
              </a:pP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Fusce posuere, magna sed pulvinar ultricies, purus lectus malesuada libero, sit amet commodo magna eros quis urna.</a:t>
              </a: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6256829" y="4014662"/>
              <a:ext cx="3930534" cy="2000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b="1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Nunc viverra 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imperdiet enim. Fusce est. Vivamus a tellus.</a:t>
              </a: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  <a:p>
              <a:pPr>
                <a:lnSpc>
                  <a:spcPct val="130000"/>
                </a:lnSpc>
              </a:pPr>
              <a:endParaRPr lang="en-US" altLang="zh-CN" sz="1400" b="1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237D3F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Pellentesque habitant </a:t>
              </a:r>
              <a:r>
                <a:rPr lang="en-US" altLang="zh-CN" sz="1400" dirty="0">
                  <a:solidFill>
                    <a:schemeClr val="bg1">
                      <a:lumMod val="75000"/>
                    </a:scheme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morbi tristique senectus et netus et malesuada fames ac turpis egestas. Proin pharetra nonummy pede. Mauris et orci.</a:t>
              </a:r>
              <a:endParaRPr lang="en-US" altLang="zh-CN" sz="1400" dirty="0">
                <a:solidFill>
                  <a:schemeClr val="bg1">
                    <a:lumMod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90699" y="2486822"/>
            <a:ext cx="4412349" cy="954465"/>
            <a:chOff x="3314691" y="2361655"/>
            <a:chExt cx="4412349" cy="954465"/>
          </a:xfrm>
        </p:grpSpPr>
        <p:sp>
          <p:nvSpPr>
            <p:cNvPr id="28" name="文本框 27"/>
            <p:cNvSpPr txBox="1"/>
            <p:nvPr/>
          </p:nvSpPr>
          <p:spPr>
            <a:xfrm>
              <a:off x="3314691" y="2361655"/>
              <a:ext cx="4412349" cy="6955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spc="120" dirty="0">
                  <a:solidFill>
                    <a:schemeClr val="bg1">
                      <a:lumMod val="50000"/>
                    </a:schemeClr>
                  </a:solidFill>
                  <a:latin typeface="思源黑体 CN Medium" panose="020B0600000000000000" pitchFamily="34" charset="-122"/>
                  <a:ea typeface="思源黑体 CN Medium" panose="020B0600000000000000" pitchFamily="34" charset="-122"/>
                  <a:cs typeface="华文宋体" panose="02010600040101010101" charset="-122"/>
                </a:rPr>
                <a:t>ADD TITLE HERE</a:t>
              </a:r>
              <a:endParaRPr lang="en-US" sz="4000" spc="120" dirty="0">
                <a:solidFill>
                  <a:schemeClr val="bg1">
                    <a:lumMod val="50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cs typeface="华文宋体" panose="02010600040101010101" charset="-122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636702" y="2971026"/>
              <a:ext cx="3768327" cy="3450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rgbClr val="237D3F">
                      <a:alpha val="20000"/>
                    </a:srgbClr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华文宋体" panose="02010600040101010101" charset="-122"/>
                  <a:sym typeface="+mn-ea"/>
                </a:rPr>
                <a:t>Lorem ipsum dolor sit amet, consectetuer. </a:t>
              </a:r>
              <a:endParaRPr lang="en-US" altLang="zh-CN" sz="1400" dirty="0">
                <a:solidFill>
                  <a:srgbClr val="237D3F">
                    <a:alpha val="20000"/>
                  </a:srgb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  <a:cs typeface="华文宋体" panose="02010600040101010101" charset="-122"/>
                <a:sym typeface="+mn-ea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5981</Words>
  <Application>WPS 演示</Application>
  <PresentationFormat>宽屏</PresentationFormat>
  <Paragraphs>244</Paragraphs>
  <Slides>24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Arial</vt:lpstr>
      <vt:lpstr>宋体</vt:lpstr>
      <vt:lpstr>Wingdings</vt:lpstr>
      <vt:lpstr>思源黑体 CN Light</vt:lpstr>
      <vt:lpstr>黑体</vt:lpstr>
      <vt:lpstr>华文宋体</vt:lpstr>
      <vt:lpstr>思源黑体 CN Medium</vt:lpstr>
      <vt:lpstr>微软雅黑</vt:lpstr>
      <vt:lpstr>Arial Unicode MS</vt:lpstr>
      <vt:lpstr>Calibri</vt:lpstr>
      <vt:lpstr>等线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shen li</dc:creator>
  <cp:lastModifiedBy>铭</cp:lastModifiedBy>
  <cp:revision>274</cp:revision>
  <dcterms:created xsi:type="dcterms:W3CDTF">2021-03-23T10:26:00Z</dcterms:created>
  <dcterms:modified xsi:type="dcterms:W3CDTF">2022-01-17T07:12:55Z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3857D9D5373140E899722AC5BF3A072C</vt:lpwstr>
  </property>
  <property fmtid="{D5CDD505-2E9C-101B-9397-08002B2CF9AE}" pid="3" name="KSOProductBuildVer">
    <vt:lpwstr>2052-11.1.0.11045</vt:lpwstr>
  </property>
  <property fmtid="{D5CDD505-2E9C-101B-9397-08002B2CF9AE}" pid="4" name="KSOTemplateUUID">
    <vt:lpwstr>v1.0_mb_Y35Qj7/zLEWk5whhuhs49A==</vt:lpwstr>
  </property>
</Properties>
</file>