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5" r:id="rId7"/>
    <p:sldId id="266" r:id="rId8"/>
    <p:sldId id="267" r:id="rId9"/>
    <p:sldId id="268" r:id="rId10"/>
    <p:sldId id="262" r:id="rId11"/>
    <p:sldId id="269" r:id="rId12"/>
    <p:sldId id="270" r:id="rId13"/>
    <p:sldId id="271" r:id="rId14"/>
    <p:sldId id="272" r:id="rId15"/>
    <p:sldId id="263" r:id="rId16"/>
    <p:sldId id="273" r:id="rId17"/>
    <p:sldId id="274" r:id="rId18"/>
    <p:sldId id="275" r:id="rId19"/>
    <p:sldId id="276" r:id="rId20"/>
    <p:sldId id="264" r:id="rId21"/>
    <p:sldId id="277" r:id="rId22"/>
    <p:sldId id="278" r:id="rId23"/>
    <p:sldId id="279" r:id="rId24"/>
    <p:sldId id="280" r:id="rId25"/>
    <p:sldId id="281" r:id="rId26"/>
    <p:sldId id="261"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59" d="100"/>
          <a:sy n="59" d="100"/>
        </p:scale>
        <p:origin x="-96" y="-126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26.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64C32-112C-4E80-BB92-3C6DD6C0E3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7DE0C-0F5C-4E69-B32D-949583E12F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63F04D-ED7A-4AE9-944B-4E1EA2D8CD14}" type="slidenum">
              <a:rPr lang="zh-CN" altLang="en-US" smtClean="0"/>
            </a:fld>
            <a:endParaRPr lang="zh-CN" altLang="en-US"/>
          </a:p>
        </p:txBody>
      </p:sp>
      <p:sp>
        <p:nvSpPr>
          <p:cNvPr id="11" name="矩形 10"/>
          <p:cNvSpPr/>
          <p:nvPr userDrawn="1"/>
        </p:nvSpPr>
        <p:spPr>
          <a:xfrm>
            <a:off x="8766111" y="6414793"/>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BD4F82-0315-4CFD-9E01-AC68D04B2C3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63F04D-ED7A-4AE9-944B-4E1EA2D8CD1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3.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slide" Target="slide8.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slide" Target="slide24.xml"/><Relationship Id="rId19" Type="http://schemas.openxmlformats.org/officeDocument/2006/relationships/notesSlide" Target="../notesSlides/notesSlide2.xml"/><Relationship Id="rId18" Type="http://schemas.openxmlformats.org/officeDocument/2006/relationships/slideLayout" Target="../slideLayouts/slideLayout7.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slide" Target="slide18.xml"/><Relationship Id="rId10" Type="http://schemas.openxmlformats.org/officeDocument/2006/relationships/tags" Target="../tags/tag6.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82" y="2760883"/>
            <a:ext cx="5724645" cy="830997"/>
          </a:xfrm>
          <a:prstGeom prst="rect">
            <a:avLst/>
          </a:prstGeom>
          <a:noFill/>
        </p:spPr>
        <p:txBody>
          <a:bodyPr wrap="none" rtlCol="0">
            <a:spAutoFit/>
          </a:bodyPr>
          <a:lstStyle/>
          <a:p>
            <a:pPr algn="ctr"/>
            <a:r>
              <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清新简</a:t>
            </a:r>
            <a:r>
              <a:rPr lang="zh-CN" altLang="en-US" sz="4800" spc="600" dirty="0" smtClean="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约自我介绍</a:t>
            </a:r>
            <a:endPar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795967" y="4540354"/>
            <a:ext cx="600075" cy="368300"/>
          </a:xfrm>
          <a:prstGeom prst="rect">
            <a:avLst/>
          </a:prstGeom>
          <a:noFill/>
        </p:spPr>
        <p:txBody>
          <a:bodyPr wrap="none" rtlCol="0">
            <a:spAutoFit/>
          </a:bodyPr>
          <a:lstStyle/>
          <a:p>
            <a:pPr algn="ctr"/>
            <a:r>
              <a:rPr lang="en-US"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XXX</a:t>
            </a:r>
            <a:endParaRPr 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427bb3c-c702-4556-83c9-7375f3216755"/>
          <p:cNvGrpSpPr>
            <a:grpSpLocks noChangeAspect="1"/>
          </p:cNvGrpSpPr>
          <p:nvPr/>
        </p:nvGrpSpPr>
        <p:grpSpPr>
          <a:xfrm>
            <a:off x="1249680" y="1707048"/>
            <a:ext cx="10080229" cy="4207830"/>
            <a:chOff x="1247030" y="1869608"/>
            <a:chExt cx="10080227" cy="4207829"/>
          </a:xfrm>
        </p:grpSpPr>
        <p:grpSp>
          <p:nvGrpSpPr>
            <p:cNvPr id="9" name="Group 8"/>
            <p:cNvGrpSpPr/>
            <p:nvPr/>
          </p:nvGrpSpPr>
          <p:grpSpPr>
            <a:xfrm>
              <a:off x="1247030" y="4468880"/>
              <a:ext cx="2954511" cy="886577"/>
              <a:chOff x="487679" y="3088523"/>
              <a:chExt cx="2954511" cy="886577"/>
            </a:xfrm>
          </p:grpSpPr>
          <p:sp>
            <p:nvSpPr>
              <p:cNvPr id="36" name="TextBox 9"/>
              <p:cNvSpPr txBox="1"/>
              <p:nvPr/>
            </p:nvSpPr>
            <p:spPr>
              <a:xfrm>
                <a:off x="487679" y="3385544"/>
                <a:ext cx="2954511"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10"/>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1"/>
            <p:cNvGrpSpPr/>
            <p:nvPr/>
          </p:nvGrpSpPr>
          <p:grpSpPr>
            <a:xfrm>
              <a:off x="8311739" y="4468880"/>
              <a:ext cx="3015518" cy="886577"/>
              <a:chOff x="8907900" y="3088523"/>
              <a:chExt cx="3015518" cy="886577"/>
            </a:xfrm>
          </p:grpSpPr>
          <p:sp>
            <p:nvSpPr>
              <p:cNvPr id="34" name="TextBox 12"/>
              <p:cNvSpPr txBox="1"/>
              <p:nvPr/>
            </p:nvSpPr>
            <p:spPr>
              <a:xfrm>
                <a:off x="8907900" y="3385544"/>
                <a:ext cx="3015518"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13"/>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41"/>
            <p:cNvGrpSpPr/>
            <p:nvPr/>
          </p:nvGrpSpPr>
          <p:grpSpPr>
            <a:xfrm>
              <a:off x="4250448" y="2373756"/>
              <a:ext cx="3904467" cy="3703681"/>
              <a:chOff x="3882406" y="907348"/>
              <a:chExt cx="4763194" cy="4518250"/>
            </a:xfrm>
          </p:grpSpPr>
          <p:sp>
            <p:nvSpPr>
              <p:cNvPr id="28" nam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Parallelogram 25"/>
              <p:cNvSpPr/>
              <p:nvPr/>
            </p:nvSpPr>
            <p:spPr>
              <a:xfrm>
                <a:off x="4847030" y="4017011"/>
                <a:ext cx="3185160" cy="1057603"/>
              </a:xfrm>
              <a:prstGeom prst="parallelogram">
                <a:avLst>
                  <a:gd name="adj" fmla="val 57722"/>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Parallelogram 29"/>
              <p:cNvSpPr/>
              <p:nvPr/>
            </p:nvSpPr>
            <p:spPr>
              <a:xfrm rot="7176267">
                <a:off x="3599284" y="2888630"/>
                <a:ext cx="3209239"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Parallelogram 40"/>
              <p:cNvSpPr/>
              <p:nvPr/>
            </p:nvSpPr>
            <p:spPr>
              <a:xfrm rot="14409079">
                <a:off x="5188621" y="2372001"/>
                <a:ext cx="3183135"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2" name="Freeform: Shape 17"/>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9"/>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22"/>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23"/>
            <p:cNvGrpSpPr/>
            <p:nvPr/>
          </p:nvGrpSpPr>
          <p:grpSpPr>
            <a:xfrm>
              <a:off x="7531924" y="3169244"/>
              <a:ext cx="3015519" cy="886577"/>
              <a:chOff x="8907900" y="3088523"/>
              <a:chExt cx="3015519" cy="886577"/>
            </a:xfrm>
          </p:grpSpPr>
          <p:sp>
            <p:nvSpPr>
              <p:cNvPr id="26" name="TextBox 26"/>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27"/>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30"/>
            <p:cNvGrpSpPr/>
            <p:nvPr/>
          </p:nvGrpSpPr>
          <p:grpSpPr>
            <a:xfrm>
              <a:off x="6752109" y="1869608"/>
              <a:ext cx="3015519" cy="886577"/>
              <a:chOff x="8907900" y="3088523"/>
              <a:chExt cx="3015519" cy="886577"/>
            </a:xfrm>
          </p:grpSpPr>
          <p:sp>
            <p:nvSpPr>
              <p:cNvPr id="24" name="TextBox 31"/>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32"/>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33"/>
            <p:cNvGrpSpPr/>
            <p:nvPr/>
          </p:nvGrpSpPr>
          <p:grpSpPr>
            <a:xfrm>
              <a:off x="1865796" y="3169244"/>
              <a:ext cx="2954512" cy="886577"/>
              <a:chOff x="487679" y="3088523"/>
              <a:chExt cx="2954512" cy="886577"/>
            </a:xfrm>
          </p:grpSpPr>
          <p:sp>
            <p:nvSpPr>
              <p:cNvPr id="22" name="TextBox 34"/>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Rectangle 35"/>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Group 36"/>
            <p:cNvGrpSpPr/>
            <p:nvPr/>
          </p:nvGrpSpPr>
          <p:grpSpPr>
            <a:xfrm>
              <a:off x="2484562" y="1869608"/>
              <a:ext cx="2954512" cy="886577"/>
              <a:chOff x="487679" y="3088523"/>
              <a:chExt cx="2954512" cy="886577"/>
            </a:xfrm>
          </p:grpSpPr>
          <p:sp>
            <p:nvSpPr>
              <p:cNvPr id="20" name="TextBox 37"/>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Rectangle 38"/>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PA_113d5a66-c26c-4013-aa05-9221e914f2fa"/>
          <p:cNvGrpSpPr>
            <a:grpSpLocks noChangeAspect="1"/>
          </p:cNvGrpSpPr>
          <p:nvPr>
            <p:custDataLst>
              <p:tags r:id="rId1"/>
            </p:custDataLst>
          </p:nvPr>
        </p:nvGrpSpPr>
        <p:grpSpPr>
          <a:xfrm>
            <a:off x="767409" y="1433951"/>
            <a:ext cx="10705452" cy="4754808"/>
            <a:chOff x="767408" y="1251073"/>
            <a:chExt cx="10705454" cy="4754809"/>
          </a:xfrm>
        </p:grpSpPr>
        <p:grpSp>
          <p:nvGrpSpPr>
            <p:cNvPr id="9" name="Group 1"/>
            <p:cNvGrpSpPr/>
            <p:nvPr/>
          </p:nvGrpSpPr>
          <p:grpSpPr>
            <a:xfrm>
              <a:off x="4145153" y="1251073"/>
              <a:ext cx="3862749" cy="4754809"/>
              <a:chOff x="4145153" y="1251073"/>
              <a:chExt cx="3862749" cy="4754809"/>
            </a:xfrm>
          </p:grpSpPr>
          <p:grpSp>
            <p:nvGrpSpPr>
              <p:cNvPr id="40" name="Group 118"/>
              <p:cNvGrpSpPr/>
              <p:nvPr/>
            </p:nvGrpSpPr>
            <p:grpSpPr>
              <a:xfrm>
                <a:off x="5614772" y="3646594"/>
                <a:ext cx="875232" cy="2359288"/>
                <a:chOff x="5588618" y="3680520"/>
                <a:chExt cx="988675" cy="1941036"/>
              </a:xfrm>
              <a:solidFill>
                <a:schemeClr val="accent5"/>
              </a:solidFill>
            </p:grpSpPr>
            <p:cxnSp>
              <p:nvCxnSpPr>
                <p:cNvPr id="47" name="Straight Connector 119"/>
                <p:cNvCxnSpPr/>
                <p:nvPr/>
              </p:nvCxnSpPr>
              <p:spPr>
                <a:xfrm>
                  <a:off x="5616754" y="3786455"/>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120"/>
                <p:cNvCxnSpPr/>
                <p:nvPr/>
              </p:nvCxnSpPr>
              <p:spPr>
                <a:xfrm>
                  <a:off x="6525816" y="37838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121"/>
                <p:cNvCxnSpPr/>
                <p:nvPr/>
              </p:nvCxnSpPr>
              <p:spPr>
                <a:xfrm>
                  <a:off x="5833054" y="3682011"/>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0" name="Straight Connector 122"/>
                <p:cNvCxnSpPr/>
                <p:nvPr/>
              </p:nvCxnSpPr>
              <p:spPr>
                <a:xfrm>
                  <a:off x="6328716" y="36805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Freeform: Shape 123"/>
                <p:cNvSpPr>
                  <a:spLocks noChangeAspect="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1" name="Group 124"/>
              <p:cNvGrpSpPr>
                <a:grpSpLocks noChangeAspect="1"/>
              </p:cNvGrpSpPr>
              <p:nvPr/>
            </p:nvGrpSpPr>
            <p:grpSpPr>
              <a:xfrm>
                <a:off x="4145153" y="1251073"/>
                <a:ext cx="3862749" cy="2757130"/>
                <a:chOff x="1969112" y="2879890"/>
                <a:chExt cx="4032281" cy="2863085"/>
              </a:xfrm>
            </p:grpSpPr>
            <p:sp>
              <p:nvSpPr>
                <p:cNvPr id="42" name="Freeform: Shape 125"/>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126"/>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accent2"/>
                </a:solidFill>
                <a:ln>
                  <a:noFill/>
                </a:ln>
              </p:spPr>
              <p:style>
                <a:lnRef idx="2">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127"/>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accent3"/>
                </a:solidFill>
                <a:ln>
                  <a:noFill/>
                </a:ln>
              </p:spPr>
              <p:style>
                <a:lnRef idx="2">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Shape 128"/>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Arrow: Circular 129"/>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accent3"/>
                </a:solidFill>
              </p:spPr>
              <p:style>
                <a:lnRef idx="0">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10" name="Freeform: Shape 131"/>
            <p:cNvSpPr/>
            <p:nvPr/>
          </p:nvSpPr>
          <p:spPr bwMode="auto">
            <a:xfrm>
              <a:off x="4873803" y="1875788"/>
              <a:ext cx="437572" cy="437572"/>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Shape 132"/>
            <p:cNvSpPr/>
            <p:nvPr/>
          </p:nvSpPr>
          <p:spPr bwMode="auto">
            <a:xfrm>
              <a:off x="6843923" y="1875788"/>
              <a:ext cx="437572" cy="43757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Shape 133"/>
            <p:cNvSpPr/>
            <p:nvPr/>
          </p:nvSpPr>
          <p:spPr bwMode="auto">
            <a:xfrm>
              <a:off x="5758511" y="2847317"/>
              <a:ext cx="568844" cy="568844"/>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34"/>
            <p:cNvSpPr/>
            <p:nvPr/>
          </p:nvSpPr>
          <p:spPr>
            <a:xfrm>
              <a:off x="5354654" y="3494220"/>
              <a:ext cx="1376558" cy="18466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45719" tIns="-1"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35"/>
            <p:cNvSpPr/>
            <p:nvPr/>
          </p:nvSpPr>
          <p:spPr>
            <a:xfrm>
              <a:off x="4478055"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136"/>
            <p:cNvSpPr/>
            <p:nvPr/>
          </p:nvSpPr>
          <p:spPr>
            <a:xfrm>
              <a:off x="6450276"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137"/>
            <p:cNvGrpSpPr/>
            <p:nvPr/>
          </p:nvGrpSpPr>
          <p:grpSpPr>
            <a:xfrm>
              <a:off x="3121527" y="2635255"/>
              <a:ext cx="1444736" cy="951297"/>
              <a:chOff x="3672114" y="2961703"/>
              <a:chExt cx="1188615" cy="782652"/>
            </a:xfrm>
          </p:grpSpPr>
          <p:cxnSp>
            <p:nvCxnSpPr>
              <p:cNvPr id="38" name="Straight Connector 138"/>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39"/>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7" name="Group 140"/>
            <p:cNvGrpSpPr/>
            <p:nvPr/>
          </p:nvGrpSpPr>
          <p:grpSpPr>
            <a:xfrm flipH="1">
              <a:off x="7591120" y="2635255"/>
              <a:ext cx="1444736" cy="951297"/>
              <a:chOff x="3672114" y="2961703"/>
              <a:chExt cx="1188615" cy="782652"/>
            </a:xfrm>
          </p:grpSpPr>
          <p:cxnSp>
            <p:nvCxnSpPr>
              <p:cNvPr id="36" name="Straight Connector 141"/>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42"/>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8" name="Group 143"/>
            <p:cNvGrpSpPr/>
            <p:nvPr/>
          </p:nvGrpSpPr>
          <p:grpSpPr>
            <a:xfrm flipH="1">
              <a:off x="6577621" y="3862193"/>
              <a:ext cx="1444736" cy="951297"/>
              <a:chOff x="3672114" y="2961703"/>
              <a:chExt cx="1188615" cy="782652"/>
            </a:xfrm>
          </p:grpSpPr>
          <p:cxnSp>
            <p:nvCxnSpPr>
              <p:cNvPr id="34" name="Straight Connector 144"/>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45"/>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46"/>
            <p:cNvGrpSpPr/>
            <p:nvPr/>
          </p:nvGrpSpPr>
          <p:grpSpPr>
            <a:xfrm flipV="1">
              <a:off x="4987946" y="4778206"/>
              <a:ext cx="585390" cy="419573"/>
              <a:chOff x="3672114" y="2961703"/>
              <a:chExt cx="1188615" cy="782652"/>
            </a:xfrm>
          </p:grpSpPr>
          <p:cxnSp>
            <p:nvCxnSpPr>
              <p:cNvPr id="32" name="Straight Connector 147"/>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148"/>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0" name="Group 5"/>
            <p:cNvGrpSpPr/>
            <p:nvPr/>
          </p:nvGrpSpPr>
          <p:grpSpPr>
            <a:xfrm>
              <a:off x="2639616" y="4675782"/>
              <a:ext cx="2272816" cy="829509"/>
              <a:chOff x="2639616" y="4675782"/>
              <a:chExt cx="2272816" cy="829509"/>
            </a:xfrm>
          </p:grpSpPr>
          <p:sp>
            <p:nvSpPr>
              <p:cNvPr id="30" name="TextBox 152"/>
              <p:cNvSpPr txBox="1"/>
              <p:nvPr/>
            </p:nvSpPr>
            <p:spPr>
              <a:xfrm>
                <a:off x="2639616" y="4675782"/>
                <a:ext cx="2272816" cy="215444"/>
              </a:xfrm>
              <a:prstGeom prst="rect">
                <a:avLst/>
              </a:prstGeom>
            </p:spPr>
            <p:txBody>
              <a:bodyPr vert="horz" wrap="none" lIns="0" tIns="0" rIns="0" bIns="0" anchor="t">
                <a:noAutofit/>
              </a:bodyPr>
              <a:lstStyle/>
              <a:p>
                <a:pPr>
                  <a:spcBef>
                    <a:spcPct val="0"/>
                  </a:spcBef>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4"/>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Group 41"/>
            <p:cNvGrpSpPr/>
            <p:nvPr/>
          </p:nvGrpSpPr>
          <p:grpSpPr>
            <a:xfrm>
              <a:off x="767408" y="3465004"/>
              <a:ext cx="2272816" cy="820096"/>
              <a:chOff x="2639616" y="4685195"/>
              <a:chExt cx="2272816" cy="820096"/>
            </a:xfrm>
          </p:grpSpPr>
          <p:sp>
            <p:nvSpPr>
              <p:cNvPr id="28" name="TextBox 42"/>
              <p:cNvSpPr txBox="1"/>
              <p:nvPr/>
            </p:nvSpPr>
            <p:spPr>
              <a:xfrm>
                <a:off x="2639616" y="4685195"/>
                <a:ext cx="2272816" cy="215444"/>
              </a:xfrm>
              <a:prstGeom prst="rect">
                <a:avLst/>
              </a:prstGeom>
            </p:spPr>
            <p:txBody>
              <a:bodyPr vert="horz" wrap="none" lIns="0" tIns="0" rIns="0" bIns="0" anchor="t">
                <a:noAutofit/>
              </a:bodyPr>
              <a:lstStyle/>
              <a:p>
                <a:pPr>
                  <a:spcBef>
                    <a:spcPct val="0"/>
                  </a:spcBef>
                </a:pPr>
                <a:r>
                  <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Rectangle 43"/>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Group 45"/>
            <p:cNvGrpSpPr/>
            <p:nvPr/>
          </p:nvGrpSpPr>
          <p:grpSpPr>
            <a:xfrm>
              <a:off x="9151775" y="3465004"/>
              <a:ext cx="2321087" cy="829509"/>
              <a:chOff x="2639615" y="4675782"/>
              <a:chExt cx="2321087" cy="829509"/>
            </a:xfrm>
          </p:grpSpPr>
          <p:sp>
            <p:nvSpPr>
              <p:cNvPr id="26" name="TextBox 46"/>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47"/>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Group 44"/>
            <p:cNvGrpSpPr/>
            <p:nvPr/>
          </p:nvGrpSpPr>
          <p:grpSpPr>
            <a:xfrm>
              <a:off x="8242021" y="4691795"/>
              <a:ext cx="2321087" cy="829509"/>
              <a:chOff x="2639615" y="4675782"/>
              <a:chExt cx="2321087" cy="829509"/>
            </a:xfrm>
          </p:grpSpPr>
          <p:sp>
            <p:nvSpPr>
              <p:cNvPr id="24" name="TextBox 48"/>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49"/>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529990-202f-48fa-be77-ff001093ef2f"/>
          <p:cNvGrpSpPr>
            <a:grpSpLocks noChangeAspect="1"/>
          </p:cNvGrpSpPr>
          <p:nvPr/>
        </p:nvGrpSpPr>
        <p:grpSpPr>
          <a:xfrm>
            <a:off x="985520" y="1651518"/>
            <a:ext cx="10223509" cy="4384028"/>
            <a:chOff x="944880" y="1488958"/>
            <a:chExt cx="10223509" cy="4384028"/>
          </a:xfrm>
        </p:grpSpPr>
        <p:grpSp>
          <p:nvGrpSpPr>
            <p:cNvPr id="9" name="Group 6"/>
            <p:cNvGrpSpPr/>
            <p:nvPr/>
          </p:nvGrpSpPr>
          <p:grpSpPr>
            <a:xfrm>
              <a:off x="3794215" y="1488958"/>
              <a:ext cx="4592899" cy="4384028"/>
              <a:chOff x="3794214" y="1488957"/>
              <a:chExt cx="4592899" cy="4384028"/>
            </a:xfrm>
          </p:grpSpPr>
          <p:sp>
            <p:nvSpPr>
              <p:cNvPr id="28" name="îṥļîḑé-Freeform: Shape 224"/>
              <p:cNvSpPr/>
              <p:nvPr/>
            </p:nvSpPr>
            <p:spPr bwMode="auto">
              <a:xfrm>
                <a:off x="6908547"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5"/>
              <p:cNvSpPr/>
              <p:nvPr/>
            </p:nvSpPr>
            <p:spPr bwMode="auto">
              <a:xfrm>
                <a:off x="5015545"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26"/>
              <p:cNvSpPr/>
              <p:nvPr/>
            </p:nvSpPr>
            <p:spPr bwMode="auto">
              <a:xfrm>
                <a:off x="6038996" y="3347052"/>
                <a:ext cx="98938" cy="329790"/>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rgbClr val="D1D3D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27"/>
              <p:cNvSpPr/>
              <p:nvPr/>
            </p:nvSpPr>
            <p:spPr bwMode="auto">
              <a:xfrm>
                <a:off x="4170178" y="3672176"/>
                <a:ext cx="1953466" cy="595823"/>
              </a:xfrm>
              <a:custGeom>
                <a:avLst/>
                <a:gdLst/>
                <a:ahLst/>
                <a:cxnLst>
                  <a:cxn ang="0">
                    <a:pos x="453" y="0"/>
                  </a:cxn>
                  <a:cxn ang="0">
                    <a:pos x="80" y="0"/>
                  </a:cxn>
                  <a:cxn ang="0">
                    <a:pos x="0" y="80"/>
                  </a:cxn>
                  <a:cxn ang="0">
                    <a:pos x="0" y="165"/>
                  </a:cxn>
                  <a:cxn ang="0">
                    <a:pos x="27" y="165"/>
                  </a:cxn>
                  <a:cxn ang="0">
                    <a:pos x="27" y="80"/>
                  </a:cxn>
                  <a:cxn ang="0">
                    <a:pos x="80" y="27"/>
                  </a:cxn>
                  <a:cxn ang="0">
                    <a:pos x="453" y="27"/>
                  </a:cxn>
                  <a:cxn ang="0">
                    <a:pos x="453" y="0"/>
                  </a:cxn>
                </a:cxnLst>
                <a:rect l="0" t="0" r="r" b="b"/>
                <a:pathLst>
                  <a:path w="453" h="165">
                    <a:moveTo>
                      <a:pt x="453" y="0"/>
                    </a:moveTo>
                    <a:cubicBezTo>
                      <a:pt x="80" y="0"/>
                      <a:pt x="80" y="0"/>
                      <a:pt x="80"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0" y="27"/>
                    </a:cubicBezTo>
                    <a:cubicBezTo>
                      <a:pt x="453" y="27"/>
                      <a:pt x="453" y="27"/>
                      <a:pt x="453" y="27"/>
                    </a:cubicBezTo>
                    <a:cubicBezTo>
                      <a:pt x="453" y="0"/>
                      <a:pt x="453" y="0"/>
                      <a:pt x="453"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28"/>
              <p:cNvSpPr/>
              <p:nvPr/>
            </p:nvSpPr>
            <p:spPr bwMode="auto">
              <a:xfrm>
                <a:off x="6037898" y="3672176"/>
                <a:ext cx="1973254" cy="595823"/>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29"/>
              <p:cNvGrpSpPr/>
              <p:nvPr/>
            </p:nvGrpSpPr>
            <p:grpSpPr>
              <a:xfrm>
                <a:off x="5416789" y="3672176"/>
                <a:ext cx="1345550" cy="595823"/>
                <a:chOff x="4085431" y="2927950"/>
                <a:chExt cx="971550" cy="430212"/>
              </a:xfrm>
              <a:solidFill>
                <a:schemeClr val="bg1">
                  <a:lumMod val="85000"/>
                </a:schemeClr>
              </a:solidFill>
            </p:grpSpPr>
            <p:sp>
              <p:nvSpPr>
                <p:cNvPr id="108" name="îṥļîḑé-Freeform: Shape 230"/>
                <p:cNvSpPr/>
                <p:nvPr/>
              </p:nvSpPr>
              <p:spPr bwMode="auto">
                <a:xfrm>
                  <a:off x="4085431" y="2927950"/>
                  <a:ext cx="777082" cy="430212"/>
                </a:xfrm>
                <a:custGeom>
                  <a:avLst/>
                  <a:gdLst/>
                  <a:ahLst/>
                  <a:cxnLst>
                    <a:cxn ang="0">
                      <a:pos x="453" y="0"/>
                    </a:cxn>
                    <a:cxn ang="0">
                      <a:pos x="81" y="0"/>
                    </a:cxn>
                    <a:cxn ang="0">
                      <a:pos x="0" y="80"/>
                    </a:cxn>
                    <a:cxn ang="0">
                      <a:pos x="0" y="165"/>
                    </a:cxn>
                    <a:cxn ang="0">
                      <a:pos x="27" y="165"/>
                    </a:cxn>
                    <a:cxn ang="0">
                      <a:pos x="27" y="80"/>
                    </a:cxn>
                    <a:cxn ang="0">
                      <a:pos x="81" y="27"/>
                    </a:cxn>
                    <a:cxn ang="0">
                      <a:pos x="453" y="27"/>
                    </a:cxn>
                    <a:cxn ang="0">
                      <a:pos x="453" y="0"/>
                    </a:cxn>
                  </a:cxnLst>
                  <a:rect l="0" t="0" r="r" b="b"/>
                  <a:pathLst>
                    <a:path w="453" h="165">
                      <a:moveTo>
                        <a:pt x="453" y="0"/>
                      </a:moveTo>
                      <a:cubicBezTo>
                        <a:pt x="81" y="0"/>
                        <a:pt x="81" y="0"/>
                        <a:pt x="81"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1" y="27"/>
                      </a:cubicBezTo>
                      <a:cubicBezTo>
                        <a:pt x="453" y="27"/>
                        <a:pt x="453" y="27"/>
                        <a:pt x="453" y="27"/>
                      </a:cubicBezTo>
                      <a:cubicBezTo>
                        <a:pt x="453" y="0"/>
                        <a:pt x="453" y="0"/>
                        <a:pt x="453"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9" name="îṥļîḑé-Freeform: Shape 231"/>
                <p:cNvSpPr/>
                <p:nvPr/>
              </p:nvSpPr>
              <p:spPr bwMode="auto">
                <a:xfrm>
                  <a:off x="4257675" y="2927950"/>
                  <a:ext cx="799306" cy="430212"/>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32"/>
              <p:cNvGrpSpPr/>
              <p:nvPr/>
            </p:nvGrpSpPr>
            <p:grpSpPr>
              <a:xfrm>
                <a:off x="4579119" y="1864919"/>
                <a:ext cx="439722" cy="1321366"/>
                <a:chOff x="3480594" y="1623025"/>
                <a:chExt cx="317500" cy="954088"/>
              </a:xfrm>
              <a:solidFill>
                <a:schemeClr val="bg1">
                  <a:lumMod val="85000"/>
                </a:schemeClr>
              </a:solidFill>
            </p:grpSpPr>
            <p:sp>
              <p:nvSpPr>
                <p:cNvPr id="106" name="îṥļîḑé-Freeform: Shape 233"/>
                <p:cNvSpPr/>
                <p:nvPr/>
              </p:nvSpPr>
              <p:spPr bwMode="auto">
                <a:xfrm>
                  <a:off x="3480594" y="1623025"/>
                  <a:ext cx="317500" cy="682625"/>
                </a:xfrm>
                <a:custGeom>
                  <a:avLst/>
                  <a:gdLst/>
                  <a:ahLst/>
                  <a:cxnLst>
                    <a:cxn ang="0">
                      <a:pos x="122" y="261"/>
                    </a:cxn>
                    <a:cxn ang="0">
                      <a:pos x="122" y="80"/>
                    </a:cxn>
                    <a:cxn ang="0">
                      <a:pos x="42" y="0"/>
                    </a:cxn>
                    <a:cxn ang="0">
                      <a:pos x="0" y="0"/>
                    </a:cxn>
                    <a:cxn ang="0">
                      <a:pos x="0" y="26"/>
                    </a:cxn>
                    <a:cxn ang="0">
                      <a:pos x="42" y="26"/>
                    </a:cxn>
                    <a:cxn ang="0">
                      <a:pos x="96" y="80"/>
                    </a:cxn>
                    <a:cxn ang="0">
                      <a:pos x="96" y="261"/>
                    </a:cxn>
                    <a:cxn ang="0">
                      <a:pos x="122" y="261"/>
                    </a:cxn>
                  </a:cxnLst>
                  <a:rect l="0" t="0" r="r" b="b"/>
                  <a:pathLst>
                    <a:path w="122" h="261">
                      <a:moveTo>
                        <a:pt x="122" y="261"/>
                      </a:moveTo>
                      <a:cubicBezTo>
                        <a:pt x="122" y="80"/>
                        <a:pt x="122" y="80"/>
                        <a:pt x="122" y="80"/>
                      </a:cubicBezTo>
                      <a:cubicBezTo>
                        <a:pt x="122" y="36"/>
                        <a:pt x="86" y="0"/>
                        <a:pt x="42" y="0"/>
                      </a:cubicBezTo>
                      <a:cubicBezTo>
                        <a:pt x="0" y="0"/>
                        <a:pt x="0" y="0"/>
                        <a:pt x="0" y="0"/>
                      </a:cubicBezTo>
                      <a:cubicBezTo>
                        <a:pt x="0" y="26"/>
                        <a:pt x="0" y="26"/>
                        <a:pt x="0" y="26"/>
                      </a:cubicBezTo>
                      <a:cubicBezTo>
                        <a:pt x="42" y="26"/>
                        <a:pt x="42" y="26"/>
                        <a:pt x="42" y="26"/>
                      </a:cubicBezTo>
                      <a:cubicBezTo>
                        <a:pt x="71" y="26"/>
                        <a:pt x="96" y="51"/>
                        <a:pt x="96" y="80"/>
                      </a:cubicBezTo>
                      <a:cubicBezTo>
                        <a:pt x="96" y="261"/>
                        <a:pt x="96" y="261"/>
                        <a:pt x="96" y="261"/>
                      </a:cubicBezTo>
                      <a:cubicBezTo>
                        <a:pt x="122" y="261"/>
                        <a:pt x="122" y="261"/>
                        <a:pt x="122"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7" name="îṥļîḑé-Freeform: Shape 234"/>
                <p:cNvSpPr/>
                <p:nvPr/>
              </p:nvSpPr>
              <p:spPr bwMode="auto">
                <a:xfrm>
                  <a:off x="3480594" y="1894488"/>
                  <a:ext cx="317500" cy="682625"/>
                </a:xfrm>
                <a:custGeom>
                  <a:avLst/>
                  <a:gdLst/>
                  <a:ahLst/>
                  <a:cxnLst>
                    <a:cxn ang="0">
                      <a:pos x="122" y="0"/>
                    </a:cxn>
                    <a:cxn ang="0">
                      <a:pos x="122" y="180"/>
                    </a:cxn>
                    <a:cxn ang="0">
                      <a:pos x="42" y="261"/>
                    </a:cxn>
                    <a:cxn ang="0">
                      <a:pos x="0" y="261"/>
                    </a:cxn>
                    <a:cxn ang="0">
                      <a:pos x="0" y="234"/>
                    </a:cxn>
                    <a:cxn ang="0">
                      <a:pos x="42" y="234"/>
                    </a:cxn>
                    <a:cxn ang="0">
                      <a:pos x="96" y="180"/>
                    </a:cxn>
                    <a:cxn ang="0">
                      <a:pos x="96" y="0"/>
                    </a:cxn>
                    <a:cxn ang="0">
                      <a:pos x="122" y="0"/>
                    </a:cxn>
                  </a:cxnLst>
                  <a:rect l="0" t="0" r="r" b="b"/>
                  <a:pathLst>
                    <a:path w="122" h="261">
                      <a:moveTo>
                        <a:pt x="122" y="0"/>
                      </a:moveTo>
                      <a:cubicBezTo>
                        <a:pt x="122" y="180"/>
                        <a:pt x="122" y="180"/>
                        <a:pt x="122" y="180"/>
                      </a:cubicBezTo>
                      <a:cubicBezTo>
                        <a:pt x="122" y="225"/>
                        <a:pt x="86" y="261"/>
                        <a:pt x="42" y="261"/>
                      </a:cubicBezTo>
                      <a:cubicBezTo>
                        <a:pt x="0" y="261"/>
                        <a:pt x="0" y="261"/>
                        <a:pt x="0" y="261"/>
                      </a:cubicBezTo>
                      <a:cubicBezTo>
                        <a:pt x="0" y="234"/>
                        <a:pt x="0" y="234"/>
                        <a:pt x="0" y="234"/>
                      </a:cubicBezTo>
                      <a:cubicBezTo>
                        <a:pt x="42" y="234"/>
                        <a:pt x="42" y="234"/>
                        <a:pt x="42" y="234"/>
                      </a:cubicBezTo>
                      <a:cubicBezTo>
                        <a:pt x="71" y="234"/>
                        <a:pt x="96" y="210"/>
                        <a:pt x="96" y="180"/>
                      </a:cubicBezTo>
                      <a:cubicBezTo>
                        <a:pt x="96" y="0"/>
                        <a:pt x="96" y="0"/>
                        <a:pt x="96" y="0"/>
                      </a:cubicBezTo>
                      <a:cubicBezTo>
                        <a:pt x="122" y="0"/>
                        <a:pt x="122" y="0"/>
                        <a:pt x="122"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5" name="Group 235"/>
              <p:cNvGrpSpPr/>
              <p:nvPr/>
            </p:nvGrpSpPr>
            <p:grpSpPr>
              <a:xfrm>
                <a:off x="7155891" y="1864919"/>
                <a:ext cx="446319" cy="1321366"/>
                <a:chOff x="5341144" y="1623025"/>
                <a:chExt cx="322263" cy="954088"/>
              </a:xfrm>
              <a:solidFill>
                <a:schemeClr val="bg1">
                  <a:lumMod val="85000"/>
                </a:schemeClr>
              </a:solidFill>
            </p:grpSpPr>
            <p:sp>
              <p:nvSpPr>
                <p:cNvPr id="104" name="îṥļîḑé-Freeform: Shape 236"/>
                <p:cNvSpPr/>
                <p:nvPr/>
              </p:nvSpPr>
              <p:spPr bwMode="auto">
                <a:xfrm>
                  <a:off x="5341144" y="1623025"/>
                  <a:ext cx="322263" cy="682625"/>
                </a:xfrm>
                <a:custGeom>
                  <a:avLst/>
                  <a:gdLst/>
                  <a:ahLst/>
                  <a:cxnLst>
                    <a:cxn ang="0">
                      <a:pos x="0" y="261"/>
                    </a:cxn>
                    <a:cxn ang="0">
                      <a:pos x="0" y="80"/>
                    </a:cxn>
                    <a:cxn ang="0">
                      <a:pos x="81" y="0"/>
                    </a:cxn>
                    <a:cxn ang="0">
                      <a:pos x="123" y="0"/>
                    </a:cxn>
                    <a:cxn ang="0">
                      <a:pos x="123" y="26"/>
                    </a:cxn>
                    <a:cxn ang="0">
                      <a:pos x="81" y="26"/>
                    </a:cxn>
                    <a:cxn ang="0">
                      <a:pos x="27" y="80"/>
                    </a:cxn>
                    <a:cxn ang="0">
                      <a:pos x="27" y="261"/>
                    </a:cxn>
                    <a:cxn ang="0">
                      <a:pos x="0" y="261"/>
                    </a:cxn>
                  </a:cxnLst>
                  <a:rect l="0" t="0" r="r" b="b"/>
                  <a:pathLst>
                    <a:path w="123" h="261">
                      <a:moveTo>
                        <a:pt x="0" y="261"/>
                      </a:moveTo>
                      <a:cubicBezTo>
                        <a:pt x="0" y="80"/>
                        <a:pt x="0" y="80"/>
                        <a:pt x="0" y="80"/>
                      </a:cubicBezTo>
                      <a:cubicBezTo>
                        <a:pt x="0" y="36"/>
                        <a:pt x="37" y="0"/>
                        <a:pt x="81" y="0"/>
                      </a:cubicBezTo>
                      <a:cubicBezTo>
                        <a:pt x="123" y="0"/>
                        <a:pt x="123" y="0"/>
                        <a:pt x="123" y="0"/>
                      </a:cubicBezTo>
                      <a:cubicBezTo>
                        <a:pt x="123" y="26"/>
                        <a:pt x="123" y="26"/>
                        <a:pt x="123" y="26"/>
                      </a:cubicBezTo>
                      <a:cubicBezTo>
                        <a:pt x="81" y="26"/>
                        <a:pt x="81" y="26"/>
                        <a:pt x="81" y="26"/>
                      </a:cubicBezTo>
                      <a:cubicBezTo>
                        <a:pt x="51" y="26"/>
                        <a:pt x="27" y="51"/>
                        <a:pt x="27" y="80"/>
                      </a:cubicBezTo>
                      <a:cubicBezTo>
                        <a:pt x="27" y="261"/>
                        <a:pt x="27" y="261"/>
                        <a:pt x="27" y="261"/>
                      </a:cubicBezTo>
                      <a:cubicBezTo>
                        <a:pt x="0" y="261"/>
                        <a:pt x="0" y="261"/>
                        <a:pt x="0"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5" name="îṥļîḑé-Freeform: Shape 237"/>
                <p:cNvSpPr/>
                <p:nvPr/>
              </p:nvSpPr>
              <p:spPr bwMode="auto">
                <a:xfrm>
                  <a:off x="5341144" y="1894488"/>
                  <a:ext cx="322263" cy="682625"/>
                </a:xfrm>
                <a:custGeom>
                  <a:avLst/>
                  <a:gdLst/>
                  <a:ahLst/>
                  <a:cxnLst>
                    <a:cxn ang="0">
                      <a:pos x="0" y="0"/>
                    </a:cxn>
                    <a:cxn ang="0">
                      <a:pos x="0" y="180"/>
                    </a:cxn>
                    <a:cxn ang="0">
                      <a:pos x="81" y="261"/>
                    </a:cxn>
                    <a:cxn ang="0">
                      <a:pos x="123" y="261"/>
                    </a:cxn>
                    <a:cxn ang="0">
                      <a:pos x="123" y="234"/>
                    </a:cxn>
                    <a:cxn ang="0">
                      <a:pos x="81" y="234"/>
                    </a:cxn>
                    <a:cxn ang="0">
                      <a:pos x="27" y="180"/>
                    </a:cxn>
                    <a:cxn ang="0">
                      <a:pos x="27" y="0"/>
                    </a:cxn>
                    <a:cxn ang="0">
                      <a:pos x="0" y="0"/>
                    </a:cxn>
                  </a:cxnLst>
                  <a:rect l="0" t="0" r="r" b="b"/>
                  <a:pathLst>
                    <a:path w="123" h="261">
                      <a:moveTo>
                        <a:pt x="0" y="0"/>
                      </a:moveTo>
                      <a:cubicBezTo>
                        <a:pt x="0" y="180"/>
                        <a:pt x="0" y="180"/>
                        <a:pt x="0" y="180"/>
                      </a:cubicBezTo>
                      <a:cubicBezTo>
                        <a:pt x="0" y="225"/>
                        <a:pt x="37" y="261"/>
                        <a:pt x="81" y="261"/>
                      </a:cubicBezTo>
                      <a:cubicBezTo>
                        <a:pt x="123" y="261"/>
                        <a:pt x="123" y="261"/>
                        <a:pt x="123" y="261"/>
                      </a:cubicBezTo>
                      <a:cubicBezTo>
                        <a:pt x="123" y="234"/>
                        <a:pt x="123" y="234"/>
                        <a:pt x="123" y="234"/>
                      </a:cubicBezTo>
                      <a:cubicBezTo>
                        <a:pt x="81" y="234"/>
                        <a:pt x="81" y="234"/>
                        <a:pt x="81" y="234"/>
                      </a:cubicBezTo>
                      <a:cubicBezTo>
                        <a:pt x="51" y="234"/>
                        <a:pt x="27" y="210"/>
                        <a:pt x="27" y="180"/>
                      </a:cubicBezTo>
                      <a:cubicBezTo>
                        <a:pt x="27" y="0"/>
                        <a:pt x="27" y="0"/>
                        <a:pt x="27" y="0"/>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6" name="îṥļîḑé-Freeform: Shape 238"/>
              <p:cNvSpPr/>
              <p:nvPr/>
            </p:nvSpPr>
            <p:spPr bwMode="auto">
              <a:xfrm>
                <a:off x="6077470" y="3672176"/>
                <a:ext cx="1307074" cy="1613780"/>
              </a:xfrm>
              <a:custGeom>
                <a:avLst/>
                <a:gdLst/>
                <a:ahLst/>
                <a:cxnLst>
                  <a:cxn ang="0">
                    <a:pos x="0" y="0"/>
                  </a:cxn>
                  <a:cxn ang="0">
                    <a:pos x="373" y="0"/>
                  </a:cxn>
                  <a:cxn ang="0">
                    <a:pos x="453" y="80"/>
                  </a:cxn>
                  <a:cxn ang="0">
                    <a:pos x="453" y="446"/>
                  </a:cxn>
                  <a:cxn ang="0">
                    <a:pos x="426" y="446"/>
                  </a:cxn>
                  <a:cxn ang="0">
                    <a:pos x="426" y="80"/>
                  </a:cxn>
                  <a:cxn ang="0">
                    <a:pos x="373" y="27"/>
                  </a:cxn>
                  <a:cxn ang="0">
                    <a:pos x="0" y="27"/>
                  </a:cxn>
                  <a:cxn ang="0">
                    <a:pos x="0" y="0"/>
                  </a:cxn>
                </a:cxnLst>
                <a:rect l="0" t="0" r="r" b="b"/>
                <a:pathLst>
                  <a:path w="453" h="446">
                    <a:moveTo>
                      <a:pt x="0" y="0"/>
                    </a:moveTo>
                    <a:cubicBezTo>
                      <a:pt x="373" y="0"/>
                      <a:pt x="373" y="0"/>
                      <a:pt x="373" y="0"/>
                    </a:cubicBezTo>
                    <a:cubicBezTo>
                      <a:pt x="417" y="0"/>
                      <a:pt x="453" y="36"/>
                      <a:pt x="453" y="80"/>
                    </a:cubicBezTo>
                    <a:cubicBezTo>
                      <a:pt x="453" y="446"/>
                      <a:pt x="453" y="446"/>
                      <a:pt x="453" y="446"/>
                    </a:cubicBezTo>
                    <a:cubicBezTo>
                      <a:pt x="426" y="446"/>
                      <a:pt x="426" y="446"/>
                      <a:pt x="426" y="446"/>
                    </a:cubicBezTo>
                    <a:cubicBezTo>
                      <a:pt x="426" y="80"/>
                      <a:pt x="426" y="80"/>
                      <a:pt x="426" y="80"/>
                    </a:cubicBezTo>
                    <a:cubicBezTo>
                      <a:pt x="426" y="51"/>
                      <a:pt x="402"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îṥļîḑé-Freeform: Shape 239"/>
              <p:cNvSpPr/>
              <p:nvPr/>
            </p:nvSpPr>
            <p:spPr bwMode="auto">
              <a:xfrm>
                <a:off x="4792385" y="3672176"/>
                <a:ext cx="1304876" cy="1613780"/>
              </a:xfrm>
              <a:custGeom>
                <a:avLst/>
                <a:gdLst/>
                <a:ahLst/>
                <a:cxnLst>
                  <a:cxn ang="0">
                    <a:pos x="454" y="0"/>
                  </a:cxn>
                  <a:cxn ang="0">
                    <a:pos x="81" y="0"/>
                  </a:cxn>
                  <a:cxn ang="0">
                    <a:pos x="0" y="80"/>
                  </a:cxn>
                  <a:cxn ang="0">
                    <a:pos x="0" y="446"/>
                  </a:cxn>
                  <a:cxn ang="0">
                    <a:pos x="27" y="446"/>
                  </a:cxn>
                  <a:cxn ang="0">
                    <a:pos x="27" y="80"/>
                  </a:cxn>
                  <a:cxn ang="0">
                    <a:pos x="81" y="27"/>
                  </a:cxn>
                  <a:cxn ang="0">
                    <a:pos x="454" y="27"/>
                  </a:cxn>
                  <a:cxn ang="0">
                    <a:pos x="454" y="0"/>
                  </a:cxn>
                </a:cxnLst>
                <a:rect l="0" t="0" r="r" b="b"/>
                <a:pathLst>
                  <a:path w="454" h="446">
                    <a:moveTo>
                      <a:pt x="454" y="0"/>
                    </a:moveTo>
                    <a:cubicBezTo>
                      <a:pt x="81" y="0"/>
                      <a:pt x="81" y="0"/>
                      <a:pt x="81" y="0"/>
                    </a:cubicBezTo>
                    <a:cubicBezTo>
                      <a:pt x="37" y="0"/>
                      <a:pt x="0" y="36"/>
                      <a:pt x="0" y="80"/>
                    </a:cubicBezTo>
                    <a:cubicBezTo>
                      <a:pt x="0" y="446"/>
                      <a:pt x="0" y="446"/>
                      <a:pt x="0" y="446"/>
                    </a:cubicBezTo>
                    <a:cubicBezTo>
                      <a:pt x="27" y="446"/>
                      <a:pt x="27" y="446"/>
                      <a:pt x="27" y="446"/>
                    </a:cubicBezTo>
                    <a:cubicBezTo>
                      <a:pt x="27" y="80"/>
                      <a:pt x="27" y="80"/>
                      <a:pt x="27" y="80"/>
                    </a:cubicBezTo>
                    <a:cubicBezTo>
                      <a:pt x="27" y="51"/>
                      <a:pt x="51" y="27"/>
                      <a:pt x="81" y="27"/>
                    </a:cubicBezTo>
                    <a:cubicBezTo>
                      <a:pt x="454" y="27"/>
                      <a:pt x="454" y="27"/>
                      <a:pt x="454" y="27"/>
                    </a:cubicBezTo>
                    <a:cubicBezTo>
                      <a:pt x="454" y="0"/>
                      <a:pt x="454" y="0"/>
                      <a:pt x="454"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îṥļîḑé-Oval 241"/>
              <p:cNvSpPr/>
              <p:nvPr/>
            </p:nvSpPr>
            <p:spPr bwMode="auto">
              <a:xfrm>
                <a:off x="5265086" y="1702221"/>
                <a:ext cx="1646760" cy="1646759"/>
              </a:xfrm>
              <a:prstGeom prst="ellipse">
                <a:avLst/>
              </a:prstGeom>
              <a:solidFill>
                <a:schemeClr val="tx2">
                  <a:lumMod val="20000"/>
                  <a:lumOff val="8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îṥļîḑé-Oval 242"/>
              <p:cNvSpPr/>
              <p:nvPr/>
            </p:nvSpPr>
            <p:spPr bwMode="auto">
              <a:xfrm>
                <a:off x="5416788" y="1853926"/>
                <a:ext cx="1343352" cy="1343351"/>
              </a:xfrm>
              <a:prstGeom prst="ellipse">
                <a:avLst/>
              </a:prstGeom>
              <a:solidFill>
                <a:schemeClr val="tx2"/>
              </a:solidFill>
              <a:ln w="9525">
                <a:noFill/>
                <a:round/>
              </a:ln>
            </p:spPr>
            <p:txBody>
              <a:bodyPr vert="horz" wrap="none" lIns="91440" tIns="45720" rIns="91440" bIns="45720" anchor="ctr" anchorCtr="1" compatLnSpc="1">
                <a:normAutofit/>
              </a:bodyPr>
              <a:lstStyle/>
              <a:p>
                <a:pPr algn="ctr">
                  <a:spcBef>
                    <a:spcPct val="0"/>
                  </a:spcBef>
                  <a:defRPr/>
                </a:pPr>
                <a:r>
                  <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0" name="Group 243"/>
              <p:cNvGrpSpPr/>
              <p:nvPr/>
            </p:nvGrpSpPr>
            <p:grpSpPr>
              <a:xfrm>
                <a:off x="3794214" y="2711384"/>
                <a:ext cx="848664" cy="850862"/>
                <a:chOff x="2913856" y="2330463"/>
                <a:chExt cx="612775" cy="614362"/>
              </a:xfrm>
            </p:grpSpPr>
            <p:sp>
              <p:nvSpPr>
                <p:cNvPr id="92" name="îṥļîḑé-Oval 244"/>
                <p:cNvSpPr/>
                <p:nvPr/>
              </p:nvSpPr>
              <p:spPr bwMode="auto">
                <a:xfrm>
                  <a:off x="2913856" y="233046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3" name="îṥļîḑé-Freeform: Shape 245"/>
                <p:cNvSpPr/>
                <p:nvPr/>
              </p:nvSpPr>
              <p:spPr bwMode="auto">
                <a:xfrm>
                  <a:off x="2978944" y="2401900"/>
                  <a:ext cx="482600" cy="481012"/>
                </a:xfrm>
                <a:custGeom>
                  <a:avLst/>
                  <a:gdLst/>
                  <a:ahLst/>
                  <a:cxnLst>
                    <a:cxn ang="0">
                      <a:pos x="92" y="0"/>
                    </a:cxn>
                    <a:cxn ang="0">
                      <a:pos x="102" y="0"/>
                    </a:cxn>
                    <a:cxn ang="0">
                      <a:pos x="159" y="30"/>
                    </a:cxn>
                    <a:cxn ang="0">
                      <a:pos x="165" y="36"/>
                    </a:cxn>
                    <a:cxn ang="0">
                      <a:pos x="182" y="104"/>
                    </a:cxn>
                    <a:cxn ang="0">
                      <a:pos x="180" y="113"/>
                    </a:cxn>
                    <a:cxn ang="0">
                      <a:pos x="139" y="168"/>
                    </a:cxn>
                    <a:cxn ang="0">
                      <a:pos x="131" y="172"/>
                    </a:cxn>
                    <a:cxn ang="0">
                      <a:pos x="65" y="177"/>
                    </a:cxn>
                    <a:cxn ang="0">
                      <a:pos x="57" y="174"/>
                    </a:cxn>
                    <a:cxn ang="0">
                      <a:pos x="9" y="126"/>
                    </a:cxn>
                    <a:cxn ang="0">
                      <a:pos x="6" y="117"/>
                    </a:cxn>
                    <a:cxn ang="0">
                      <a:pos x="9" y="55"/>
                    </a:cxn>
                    <a:cxn ang="0">
                      <a:pos x="13" y="47"/>
                    </a:cxn>
                    <a:cxn ang="0">
                      <a:pos x="65" y="4"/>
                    </a:cxn>
                    <a:cxn ang="0">
                      <a:pos x="92" y="0"/>
                    </a:cxn>
                  </a:cxnLst>
                  <a:rect l="0" t="0" r="r" b="b"/>
                  <a:pathLst>
                    <a:path w="185" h="184">
                      <a:moveTo>
                        <a:pt x="92" y="0"/>
                      </a:moveTo>
                      <a:cubicBezTo>
                        <a:pt x="102" y="0"/>
                        <a:pt x="102" y="0"/>
                        <a:pt x="102" y="0"/>
                      </a:cubicBezTo>
                      <a:cubicBezTo>
                        <a:pt x="125" y="3"/>
                        <a:pt x="143" y="13"/>
                        <a:pt x="159" y="30"/>
                      </a:cubicBezTo>
                      <a:cubicBezTo>
                        <a:pt x="165" y="36"/>
                        <a:pt x="165" y="36"/>
                        <a:pt x="165" y="36"/>
                      </a:cubicBezTo>
                      <a:cubicBezTo>
                        <a:pt x="180" y="57"/>
                        <a:pt x="185" y="79"/>
                        <a:pt x="182" y="104"/>
                      </a:cubicBezTo>
                      <a:cubicBezTo>
                        <a:pt x="180" y="113"/>
                        <a:pt x="180" y="113"/>
                        <a:pt x="180" y="113"/>
                      </a:cubicBezTo>
                      <a:cubicBezTo>
                        <a:pt x="173" y="137"/>
                        <a:pt x="160" y="155"/>
                        <a:pt x="139" y="168"/>
                      </a:cubicBezTo>
                      <a:cubicBezTo>
                        <a:pt x="131" y="172"/>
                        <a:pt x="131" y="172"/>
                        <a:pt x="131" y="172"/>
                      </a:cubicBezTo>
                      <a:cubicBezTo>
                        <a:pt x="110" y="182"/>
                        <a:pt x="88" y="184"/>
                        <a:pt x="65"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5" y="4"/>
                      </a:cubicBezTo>
                      <a:cubicBezTo>
                        <a:pt x="75" y="1"/>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94" name="Group 246"/>
                <p:cNvGrpSpPr/>
                <p:nvPr/>
              </p:nvGrpSpPr>
              <p:grpSpPr>
                <a:xfrm>
                  <a:off x="3039269" y="2459050"/>
                  <a:ext cx="341312" cy="342900"/>
                  <a:chOff x="3039269" y="2362800"/>
                  <a:chExt cx="341312" cy="342900"/>
                </a:xfrm>
              </p:grpSpPr>
              <p:sp>
                <p:nvSpPr>
                  <p:cNvPr id="95" name="îṥļîḑé-Freeform: Shape 247"/>
                  <p:cNvSpPr/>
                  <p:nvPr/>
                </p:nvSpPr>
                <p:spPr bwMode="auto">
                  <a:xfrm>
                    <a:off x="3132931" y="2456463"/>
                    <a:ext cx="153988" cy="152400"/>
                  </a:xfrm>
                  <a:custGeom>
                    <a:avLst/>
                    <a:gdLst/>
                    <a:ahLst/>
                    <a:cxnLst>
                      <a:cxn ang="0">
                        <a:pos x="97" y="63"/>
                      </a:cxn>
                      <a:cxn ang="0">
                        <a:pos x="35" y="0"/>
                      </a:cxn>
                      <a:cxn ang="0">
                        <a:pos x="0" y="33"/>
                      </a:cxn>
                      <a:cxn ang="0">
                        <a:pos x="64" y="96"/>
                      </a:cxn>
                      <a:cxn ang="0">
                        <a:pos x="97" y="63"/>
                      </a:cxn>
                      <a:cxn ang="0">
                        <a:pos x="97" y="63"/>
                      </a:cxn>
                    </a:cxnLst>
                    <a:rect l="0" t="0" r="r" b="b"/>
                    <a:pathLst>
                      <a:path w="97" h="96">
                        <a:moveTo>
                          <a:pt x="97" y="63"/>
                        </a:moveTo>
                        <a:lnTo>
                          <a:pt x="35" y="0"/>
                        </a:lnTo>
                        <a:lnTo>
                          <a:pt x="0" y="33"/>
                        </a:lnTo>
                        <a:lnTo>
                          <a:pt x="64" y="96"/>
                        </a:lnTo>
                        <a:lnTo>
                          <a:pt x="97" y="63"/>
                        </a:lnTo>
                        <a:lnTo>
                          <a:pt x="97" y="63"/>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6" name="îṥļîḑé-Freeform: Shape 248"/>
                  <p:cNvSpPr/>
                  <p:nvPr/>
                </p:nvSpPr>
                <p:spPr bwMode="auto">
                  <a:xfrm>
                    <a:off x="3247231" y="2569175"/>
                    <a:ext cx="50800" cy="49212"/>
                  </a:xfrm>
                  <a:custGeom>
                    <a:avLst/>
                    <a:gdLst/>
                    <a:ahLst/>
                    <a:cxnLst>
                      <a:cxn ang="0">
                        <a:pos x="32" y="7"/>
                      </a:cxn>
                      <a:cxn ang="0">
                        <a:pos x="25" y="0"/>
                      </a:cxn>
                      <a:cxn ang="0">
                        <a:pos x="0" y="25"/>
                      </a:cxn>
                      <a:cxn ang="0">
                        <a:pos x="7" y="31"/>
                      </a:cxn>
                      <a:cxn ang="0">
                        <a:pos x="32" y="7"/>
                      </a:cxn>
                      <a:cxn ang="0">
                        <a:pos x="32" y="7"/>
                      </a:cxn>
                    </a:cxnLst>
                    <a:rect l="0" t="0" r="r" b="b"/>
                    <a:pathLst>
                      <a:path w="32" h="31">
                        <a:moveTo>
                          <a:pt x="32" y="7"/>
                        </a:moveTo>
                        <a:lnTo>
                          <a:pt x="25" y="0"/>
                        </a:lnTo>
                        <a:lnTo>
                          <a:pt x="0" y="25"/>
                        </a:lnTo>
                        <a:lnTo>
                          <a:pt x="7" y="31"/>
                        </a:lnTo>
                        <a:lnTo>
                          <a:pt x="32" y="7"/>
                        </a:lnTo>
                        <a:lnTo>
                          <a:pt x="32" y="7"/>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7" name="îṥļîḑé-Freeform: Shape 249"/>
                  <p:cNvSpPr/>
                  <p:nvPr/>
                </p:nvSpPr>
                <p:spPr bwMode="auto">
                  <a:xfrm>
                    <a:off x="3255169" y="2577113"/>
                    <a:ext cx="120650" cy="120650"/>
                  </a:xfrm>
                  <a:custGeom>
                    <a:avLst/>
                    <a:gdLst/>
                    <a:ahLst/>
                    <a:cxnLst>
                      <a:cxn ang="0">
                        <a:pos x="76" y="0"/>
                      </a:cxn>
                      <a:cxn ang="0">
                        <a:pos x="32" y="3"/>
                      </a:cxn>
                      <a:cxn ang="0">
                        <a:pos x="4" y="31"/>
                      </a:cxn>
                      <a:cxn ang="0">
                        <a:pos x="0" y="76"/>
                      </a:cxn>
                      <a:cxn ang="0">
                        <a:pos x="76" y="0"/>
                      </a:cxn>
                      <a:cxn ang="0">
                        <a:pos x="76" y="0"/>
                      </a:cxn>
                    </a:cxnLst>
                    <a:rect l="0" t="0" r="r" b="b"/>
                    <a:pathLst>
                      <a:path w="76" h="76">
                        <a:moveTo>
                          <a:pt x="76" y="0"/>
                        </a:moveTo>
                        <a:lnTo>
                          <a:pt x="32" y="3"/>
                        </a:lnTo>
                        <a:lnTo>
                          <a:pt x="4" y="31"/>
                        </a:lnTo>
                        <a:lnTo>
                          <a:pt x="0" y="76"/>
                        </a:lnTo>
                        <a:lnTo>
                          <a:pt x="76" y="0"/>
                        </a:lnTo>
                        <a:lnTo>
                          <a:pt x="76"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8" name="îṥļîḑé-Freeform: Shape 250"/>
                  <p:cNvSpPr/>
                  <p:nvPr/>
                </p:nvSpPr>
                <p:spPr bwMode="auto">
                  <a:xfrm>
                    <a:off x="3124994" y="2448525"/>
                    <a:ext cx="36513" cy="34925"/>
                  </a:xfrm>
                  <a:custGeom>
                    <a:avLst/>
                    <a:gdLst/>
                    <a:ahLst/>
                    <a:cxnLst>
                      <a:cxn ang="0">
                        <a:pos x="22" y="0"/>
                      </a:cxn>
                      <a:cxn ang="0">
                        <a:pos x="23" y="15"/>
                      </a:cxn>
                      <a:cxn ang="0">
                        <a:pos x="15" y="22"/>
                      </a:cxn>
                      <a:cxn ang="0">
                        <a:pos x="0" y="20"/>
                      </a:cxn>
                      <a:cxn ang="0">
                        <a:pos x="22" y="0"/>
                      </a:cxn>
                      <a:cxn ang="0">
                        <a:pos x="22" y="0"/>
                      </a:cxn>
                    </a:cxnLst>
                    <a:rect l="0" t="0" r="r" b="b"/>
                    <a:pathLst>
                      <a:path w="23" h="22">
                        <a:moveTo>
                          <a:pt x="22" y="0"/>
                        </a:moveTo>
                        <a:lnTo>
                          <a:pt x="23" y="15"/>
                        </a:lnTo>
                        <a:lnTo>
                          <a:pt x="15" y="22"/>
                        </a:lnTo>
                        <a:lnTo>
                          <a:pt x="0" y="20"/>
                        </a:lnTo>
                        <a:lnTo>
                          <a:pt x="22" y="0"/>
                        </a:lnTo>
                        <a:lnTo>
                          <a:pt x="22"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9" name="îṥļîḑé-Freeform: Shape 251"/>
                  <p:cNvSpPr/>
                  <p:nvPr/>
                </p:nvSpPr>
                <p:spPr bwMode="auto">
                  <a:xfrm>
                    <a:off x="3305969" y="2626325"/>
                    <a:ext cx="41275" cy="42862"/>
                  </a:xfrm>
                  <a:custGeom>
                    <a:avLst/>
                    <a:gdLst/>
                    <a:ahLst/>
                    <a:cxnLst>
                      <a:cxn ang="0">
                        <a:pos x="8" y="0"/>
                      </a:cxn>
                      <a:cxn ang="0">
                        <a:pos x="0" y="9"/>
                      </a:cxn>
                      <a:cxn ang="0">
                        <a:pos x="26" y="27"/>
                      </a:cxn>
                      <a:cxn ang="0">
                        <a:pos x="8" y="0"/>
                      </a:cxn>
                      <a:cxn ang="0">
                        <a:pos x="8" y="0"/>
                      </a:cxn>
                    </a:cxnLst>
                    <a:rect l="0" t="0" r="r" b="b"/>
                    <a:pathLst>
                      <a:path w="26" h="27">
                        <a:moveTo>
                          <a:pt x="8" y="0"/>
                        </a:moveTo>
                        <a:lnTo>
                          <a:pt x="0" y="9"/>
                        </a:lnTo>
                        <a:lnTo>
                          <a:pt x="26" y="27"/>
                        </a:lnTo>
                        <a:lnTo>
                          <a:pt x="8" y="0"/>
                        </a:lnTo>
                        <a:lnTo>
                          <a:pt x="8"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0" name="îṥļîḑé-Freeform: Shape 252"/>
                  <p:cNvSpPr/>
                  <p:nvPr/>
                </p:nvSpPr>
                <p:spPr bwMode="auto">
                  <a:xfrm>
                    <a:off x="3221831" y="2362800"/>
                    <a:ext cx="158750" cy="160337"/>
                  </a:xfrm>
                  <a:custGeom>
                    <a:avLst/>
                    <a:gdLst/>
                    <a:ahLst/>
                    <a:cxnLst>
                      <a:cxn ang="0">
                        <a:pos x="31" y="32"/>
                      </a:cxn>
                      <a:cxn ang="0">
                        <a:pos x="28" y="44"/>
                      </a:cxn>
                      <a:cxn ang="0">
                        <a:pos x="29" y="30"/>
                      </a:cxn>
                      <a:cxn ang="0">
                        <a:pos x="17" y="33"/>
                      </a:cxn>
                      <a:cxn ang="0">
                        <a:pos x="29" y="30"/>
                      </a:cxn>
                      <a:cxn ang="0">
                        <a:pos x="38" y="39"/>
                      </a:cxn>
                      <a:cxn ang="0">
                        <a:pos x="35" y="51"/>
                      </a:cxn>
                      <a:cxn ang="0">
                        <a:pos x="22" y="23"/>
                      </a:cxn>
                      <a:cxn ang="0">
                        <a:pos x="10" y="26"/>
                      </a:cxn>
                      <a:cxn ang="0">
                        <a:pos x="22" y="23"/>
                      </a:cxn>
                      <a:cxn ang="0">
                        <a:pos x="40" y="23"/>
                      </a:cxn>
                      <a:cxn ang="0">
                        <a:pos x="38" y="35"/>
                      </a:cxn>
                      <a:cxn ang="0">
                        <a:pos x="38" y="21"/>
                      </a:cxn>
                      <a:cxn ang="0">
                        <a:pos x="26" y="23"/>
                      </a:cxn>
                      <a:cxn ang="0">
                        <a:pos x="38" y="21"/>
                      </a:cxn>
                      <a:cxn ang="0">
                        <a:pos x="47" y="29"/>
                      </a:cxn>
                      <a:cxn ang="0">
                        <a:pos x="44" y="42"/>
                      </a:cxn>
                      <a:cxn ang="0">
                        <a:pos x="32" y="14"/>
                      </a:cxn>
                      <a:cxn ang="0">
                        <a:pos x="19" y="17"/>
                      </a:cxn>
                      <a:cxn ang="0">
                        <a:pos x="32" y="14"/>
                      </a:cxn>
                      <a:cxn ang="0">
                        <a:pos x="50" y="13"/>
                      </a:cxn>
                      <a:cxn ang="0">
                        <a:pos x="47" y="25"/>
                      </a:cxn>
                      <a:cxn ang="0">
                        <a:pos x="48" y="11"/>
                      </a:cxn>
                      <a:cxn ang="0">
                        <a:pos x="35" y="14"/>
                      </a:cxn>
                      <a:cxn ang="0">
                        <a:pos x="48" y="11"/>
                      </a:cxn>
                      <a:cxn ang="0">
                        <a:pos x="57" y="20"/>
                      </a:cxn>
                      <a:cxn ang="0">
                        <a:pos x="54" y="32"/>
                      </a:cxn>
                      <a:cxn ang="0">
                        <a:pos x="41" y="4"/>
                      </a:cxn>
                      <a:cxn ang="0">
                        <a:pos x="29" y="7"/>
                      </a:cxn>
                      <a:cxn ang="0">
                        <a:pos x="41" y="4"/>
                      </a:cxn>
                      <a:cxn ang="0">
                        <a:pos x="21" y="42"/>
                      </a:cxn>
                      <a:cxn ang="0">
                        <a:pos x="19" y="54"/>
                      </a:cxn>
                      <a:cxn ang="0">
                        <a:pos x="19" y="40"/>
                      </a:cxn>
                      <a:cxn ang="0">
                        <a:pos x="7" y="42"/>
                      </a:cxn>
                      <a:cxn ang="0">
                        <a:pos x="19" y="40"/>
                      </a:cxn>
                      <a:cxn ang="0">
                        <a:pos x="28" y="48"/>
                      </a:cxn>
                      <a:cxn ang="0">
                        <a:pos x="25" y="61"/>
                      </a:cxn>
                      <a:cxn ang="0">
                        <a:pos x="13" y="33"/>
                      </a:cxn>
                      <a:cxn ang="0">
                        <a:pos x="0" y="35"/>
                      </a:cxn>
                      <a:cxn ang="0">
                        <a:pos x="13" y="33"/>
                      </a:cxn>
                    </a:cxnLst>
                    <a:rect l="0" t="0" r="r" b="b"/>
                    <a:pathLst>
                      <a:path w="61" h="61">
                        <a:moveTo>
                          <a:pt x="36" y="37"/>
                        </a:moveTo>
                        <a:cubicBezTo>
                          <a:pt x="34" y="35"/>
                          <a:pt x="32" y="34"/>
                          <a:pt x="31" y="32"/>
                        </a:cubicBezTo>
                        <a:cubicBezTo>
                          <a:pt x="28" y="35"/>
                          <a:pt x="26" y="37"/>
                          <a:pt x="23" y="40"/>
                        </a:cubicBezTo>
                        <a:cubicBezTo>
                          <a:pt x="25" y="41"/>
                          <a:pt x="27" y="43"/>
                          <a:pt x="28" y="44"/>
                        </a:cubicBezTo>
                        <a:cubicBezTo>
                          <a:pt x="31" y="42"/>
                          <a:pt x="33" y="39"/>
                          <a:pt x="36" y="37"/>
                        </a:cubicBezTo>
                        <a:close/>
                        <a:moveTo>
                          <a:pt x="29" y="30"/>
                        </a:moveTo>
                        <a:cubicBezTo>
                          <a:pt x="27" y="29"/>
                          <a:pt x="26" y="27"/>
                          <a:pt x="24" y="25"/>
                        </a:cubicBezTo>
                        <a:cubicBezTo>
                          <a:pt x="22" y="28"/>
                          <a:pt x="19" y="30"/>
                          <a:pt x="17" y="33"/>
                        </a:cubicBezTo>
                        <a:cubicBezTo>
                          <a:pt x="18" y="34"/>
                          <a:pt x="20" y="36"/>
                          <a:pt x="21" y="38"/>
                        </a:cubicBezTo>
                        <a:cubicBezTo>
                          <a:pt x="24" y="35"/>
                          <a:pt x="26" y="33"/>
                          <a:pt x="29" y="30"/>
                        </a:cubicBezTo>
                        <a:close/>
                        <a:moveTo>
                          <a:pt x="42" y="44"/>
                        </a:moveTo>
                        <a:cubicBezTo>
                          <a:pt x="41" y="42"/>
                          <a:pt x="39" y="40"/>
                          <a:pt x="38" y="39"/>
                        </a:cubicBezTo>
                        <a:cubicBezTo>
                          <a:pt x="35" y="41"/>
                          <a:pt x="33" y="44"/>
                          <a:pt x="30" y="46"/>
                        </a:cubicBezTo>
                        <a:cubicBezTo>
                          <a:pt x="32" y="48"/>
                          <a:pt x="33" y="50"/>
                          <a:pt x="35" y="51"/>
                        </a:cubicBezTo>
                        <a:cubicBezTo>
                          <a:pt x="37" y="49"/>
                          <a:pt x="40" y="46"/>
                          <a:pt x="42" y="44"/>
                        </a:cubicBezTo>
                        <a:close/>
                        <a:moveTo>
                          <a:pt x="22" y="23"/>
                        </a:moveTo>
                        <a:cubicBezTo>
                          <a:pt x="20" y="22"/>
                          <a:pt x="19" y="20"/>
                          <a:pt x="17" y="19"/>
                        </a:cubicBezTo>
                        <a:cubicBezTo>
                          <a:pt x="15" y="21"/>
                          <a:pt x="12" y="24"/>
                          <a:pt x="10" y="26"/>
                        </a:cubicBezTo>
                        <a:cubicBezTo>
                          <a:pt x="11" y="28"/>
                          <a:pt x="13" y="29"/>
                          <a:pt x="15" y="31"/>
                        </a:cubicBezTo>
                        <a:cubicBezTo>
                          <a:pt x="17" y="28"/>
                          <a:pt x="20" y="26"/>
                          <a:pt x="22" y="23"/>
                        </a:cubicBezTo>
                        <a:close/>
                        <a:moveTo>
                          <a:pt x="45" y="27"/>
                        </a:moveTo>
                        <a:cubicBezTo>
                          <a:pt x="44" y="26"/>
                          <a:pt x="42" y="24"/>
                          <a:pt x="40" y="23"/>
                        </a:cubicBezTo>
                        <a:cubicBezTo>
                          <a:pt x="38" y="25"/>
                          <a:pt x="35" y="28"/>
                          <a:pt x="33" y="30"/>
                        </a:cubicBezTo>
                        <a:cubicBezTo>
                          <a:pt x="34" y="32"/>
                          <a:pt x="36" y="33"/>
                          <a:pt x="38" y="35"/>
                        </a:cubicBezTo>
                        <a:cubicBezTo>
                          <a:pt x="40" y="32"/>
                          <a:pt x="43" y="30"/>
                          <a:pt x="45" y="27"/>
                        </a:cubicBezTo>
                        <a:close/>
                        <a:moveTo>
                          <a:pt x="38" y="21"/>
                        </a:moveTo>
                        <a:cubicBezTo>
                          <a:pt x="37" y="19"/>
                          <a:pt x="35" y="17"/>
                          <a:pt x="34" y="16"/>
                        </a:cubicBezTo>
                        <a:cubicBezTo>
                          <a:pt x="31" y="18"/>
                          <a:pt x="29" y="21"/>
                          <a:pt x="26" y="23"/>
                        </a:cubicBezTo>
                        <a:cubicBezTo>
                          <a:pt x="28" y="25"/>
                          <a:pt x="29" y="27"/>
                          <a:pt x="31" y="28"/>
                        </a:cubicBezTo>
                        <a:cubicBezTo>
                          <a:pt x="33" y="26"/>
                          <a:pt x="36" y="23"/>
                          <a:pt x="38" y="21"/>
                        </a:cubicBezTo>
                        <a:close/>
                        <a:moveTo>
                          <a:pt x="52" y="34"/>
                        </a:moveTo>
                        <a:cubicBezTo>
                          <a:pt x="50" y="33"/>
                          <a:pt x="49" y="31"/>
                          <a:pt x="47" y="29"/>
                        </a:cubicBezTo>
                        <a:cubicBezTo>
                          <a:pt x="45" y="32"/>
                          <a:pt x="42" y="34"/>
                          <a:pt x="40" y="37"/>
                        </a:cubicBezTo>
                        <a:cubicBezTo>
                          <a:pt x="41" y="38"/>
                          <a:pt x="43" y="40"/>
                          <a:pt x="44" y="42"/>
                        </a:cubicBezTo>
                        <a:cubicBezTo>
                          <a:pt x="47" y="39"/>
                          <a:pt x="49" y="37"/>
                          <a:pt x="52" y="34"/>
                        </a:cubicBezTo>
                        <a:close/>
                        <a:moveTo>
                          <a:pt x="32" y="14"/>
                        </a:moveTo>
                        <a:cubicBezTo>
                          <a:pt x="30" y="12"/>
                          <a:pt x="28" y="11"/>
                          <a:pt x="27" y="9"/>
                        </a:cubicBezTo>
                        <a:cubicBezTo>
                          <a:pt x="24" y="12"/>
                          <a:pt x="22" y="14"/>
                          <a:pt x="19" y="17"/>
                        </a:cubicBezTo>
                        <a:cubicBezTo>
                          <a:pt x="21" y="18"/>
                          <a:pt x="22" y="20"/>
                          <a:pt x="24" y="21"/>
                        </a:cubicBezTo>
                        <a:cubicBezTo>
                          <a:pt x="27" y="19"/>
                          <a:pt x="29" y="16"/>
                          <a:pt x="32" y="14"/>
                        </a:cubicBezTo>
                        <a:close/>
                        <a:moveTo>
                          <a:pt x="55" y="18"/>
                        </a:moveTo>
                        <a:cubicBezTo>
                          <a:pt x="53" y="16"/>
                          <a:pt x="51" y="15"/>
                          <a:pt x="50" y="13"/>
                        </a:cubicBezTo>
                        <a:cubicBezTo>
                          <a:pt x="47" y="16"/>
                          <a:pt x="45" y="18"/>
                          <a:pt x="42" y="21"/>
                        </a:cubicBezTo>
                        <a:cubicBezTo>
                          <a:pt x="44" y="22"/>
                          <a:pt x="45" y="24"/>
                          <a:pt x="47" y="25"/>
                        </a:cubicBezTo>
                        <a:cubicBezTo>
                          <a:pt x="50" y="23"/>
                          <a:pt x="52" y="20"/>
                          <a:pt x="55" y="18"/>
                        </a:cubicBezTo>
                        <a:close/>
                        <a:moveTo>
                          <a:pt x="48" y="11"/>
                        </a:moveTo>
                        <a:cubicBezTo>
                          <a:pt x="46" y="10"/>
                          <a:pt x="45" y="8"/>
                          <a:pt x="43" y="6"/>
                        </a:cubicBezTo>
                        <a:cubicBezTo>
                          <a:pt x="40" y="9"/>
                          <a:pt x="38" y="11"/>
                          <a:pt x="35" y="14"/>
                        </a:cubicBezTo>
                        <a:cubicBezTo>
                          <a:pt x="37" y="15"/>
                          <a:pt x="39" y="17"/>
                          <a:pt x="40" y="19"/>
                        </a:cubicBezTo>
                        <a:cubicBezTo>
                          <a:pt x="43" y="16"/>
                          <a:pt x="45" y="14"/>
                          <a:pt x="48" y="11"/>
                        </a:cubicBezTo>
                        <a:close/>
                        <a:moveTo>
                          <a:pt x="61" y="25"/>
                        </a:moveTo>
                        <a:cubicBezTo>
                          <a:pt x="60" y="23"/>
                          <a:pt x="58" y="22"/>
                          <a:pt x="57" y="20"/>
                        </a:cubicBezTo>
                        <a:cubicBezTo>
                          <a:pt x="54" y="22"/>
                          <a:pt x="52" y="25"/>
                          <a:pt x="49" y="27"/>
                        </a:cubicBezTo>
                        <a:cubicBezTo>
                          <a:pt x="51" y="29"/>
                          <a:pt x="52" y="31"/>
                          <a:pt x="54" y="32"/>
                        </a:cubicBezTo>
                        <a:cubicBezTo>
                          <a:pt x="56" y="30"/>
                          <a:pt x="59" y="27"/>
                          <a:pt x="61" y="25"/>
                        </a:cubicBezTo>
                        <a:close/>
                        <a:moveTo>
                          <a:pt x="41" y="4"/>
                        </a:moveTo>
                        <a:cubicBezTo>
                          <a:pt x="39" y="3"/>
                          <a:pt x="38" y="1"/>
                          <a:pt x="36" y="0"/>
                        </a:cubicBezTo>
                        <a:cubicBezTo>
                          <a:pt x="34" y="2"/>
                          <a:pt x="31" y="5"/>
                          <a:pt x="29" y="7"/>
                        </a:cubicBezTo>
                        <a:cubicBezTo>
                          <a:pt x="30" y="9"/>
                          <a:pt x="32" y="10"/>
                          <a:pt x="34" y="12"/>
                        </a:cubicBezTo>
                        <a:cubicBezTo>
                          <a:pt x="36" y="9"/>
                          <a:pt x="39" y="7"/>
                          <a:pt x="41" y="4"/>
                        </a:cubicBezTo>
                        <a:close/>
                        <a:moveTo>
                          <a:pt x="26" y="46"/>
                        </a:moveTo>
                        <a:cubicBezTo>
                          <a:pt x="25" y="45"/>
                          <a:pt x="23" y="43"/>
                          <a:pt x="21" y="42"/>
                        </a:cubicBezTo>
                        <a:cubicBezTo>
                          <a:pt x="19" y="44"/>
                          <a:pt x="16" y="47"/>
                          <a:pt x="14" y="49"/>
                        </a:cubicBezTo>
                        <a:cubicBezTo>
                          <a:pt x="15" y="51"/>
                          <a:pt x="17" y="52"/>
                          <a:pt x="19" y="54"/>
                        </a:cubicBezTo>
                        <a:cubicBezTo>
                          <a:pt x="21" y="51"/>
                          <a:pt x="24" y="49"/>
                          <a:pt x="26" y="46"/>
                        </a:cubicBezTo>
                        <a:close/>
                        <a:moveTo>
                          <a:pt x="19" y="40"/>
                        </a:moveTo>
                        <a:cubicBezTo>
                          <a:pt x="18" y="38"/>
                          <a:pt x="16" y="36"/>
                          <a:pt x="15" y="35"/>
                        </a:cubicBezTo>
                        <a:cubicBezTo>
                          <a:pt x="12" y="37"/>
                          <a:pt x="10" y="40"/>
                          <a:pt x="7" y="42"/>
                        </a:cubicBezTo>
                        <a:cubicBezTo>
                          <a:pt x="9" y="44"/>
                          <a:pt x="10" y="45"/>
                          <a:pt x="12" y="47"/>
                        </a:cubicBezTo>
                        <a:cubicBezTo>
                          <a:pt x="14" y="45"/>
                          <a:pt x="17" y="42"/>
                          <a:pt x="19" y="40"/>
                        </a:cubicBezTo>
                        <a:close/>
                        <a:moveTo>
                          <a:pt x="33" y="53"/>
                        </a:moveTo>
                        <a:cubicBezTo>
                          <a:pt x="28" y="48"/>
                          <a:pt x="28" y="48"/>
                          <a:pt x="28" y="48"/>
                        </a:cubicBezTo>
                        <a:cubicBezTo>
                          <a:pt x="21" y="56"/>
                          <a:pt x="21" y="56"/>
                          <a:pt x="21" y="56"/>
                        </a:cubicBezTo>
                        <a:cubicBezTo>
                          <a:pt x="25" y="61"/>
                          <a:pt x="25" y="61"/>
                          <a:pt x="25" y="61"/>
                        </a:cubicBezTo>
                        <a:cubicBezTo>
                          <a:pt x="33" y="53"/>
                          <a:pt x="33" y="53"/>
                          <a:pt x="33" y="53"/>
                        </a:cubicBezTo>
                        <a:close/>
                        <a:moveTo>
                          <a:pt x="13" y="33"/>
                        </a:moveTo>
                        <a:cubicBezTo>
                          <a:pt x="8" y="28"/>
                          <a:pt x="8" y="28"/>
                          <a:pt x="8" y="28"/>
                        </a:cubicBezTo>
                        <a:cubicBezTo>
                          <a:pt x="0" y="35"/>
                          <a:pt x="0" y="35"/>
                          <a:pt x="0" y="35"/>
                        </a:cubicBezTo>
                        <a:cubicBezTo>
                          <a:pt x="5" y="40"/>
                          <a:pt x="5" y="40"/>
                          <a:pt x="5" y="40"/>
                        </a:cubicBezTo>
                        <a:cubicBezTo>
                          <a:pt x="13" y="33"/>
                          <a:pt x="13" y="33"/>
                          <a:pt x="13" y="3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1" name="îṥļîḑé-Freeform: Shape 253"/>
                  <p:cNvSpPr/>
                  <p:nvPr/>
                </p:nvSpPr>
                <p:spPr bwMode="auto">
                  <a:xfrm>
                    <a:off x="3039269" y="2545363"/>
                    <a:ext cx="158750" cy="160337"/>
                  </a:xfrm>
                  <a:custGeom>
                    <a:avLst/>
                    <a:gdLst/>
                    <a:ahLst/>
                    <a:cxnLst>
                      <a:cxn ang="0">
                        <a:pos x="33" y="30"/>
                      </a:cxn>
                      <a:cxn ang="0">
                        <a:pos x="45" y="27"/>
                      </a:cxn>
                      <a:cxn ang="0">
                        <a:pos x="31" y="28"/>
                      </a:cxn>
                      <a:cxn ang="0">
                        <a:pos x="34" y="16"/>
                      </a:cxn>
                      <a:cxn ang="0">
                        <a:pos x="31" y="28"/>
                      </a:cxn>
                      <a:cxn ang="0">
                        <a:pos x="40" y="37"/>
                      </a:cxn>
                      <a:cxn ang="0">
                        <a:pos x="52" y="34"/>
                      </a:cxn>
                      <a:cxn ang="0">
                        <a:pos x="24" y="21"/>
                      </a:cxn>
                      <a:cxn ang="0">
                        <a:pos x="27" y="9"/>
                      </a:cxn>
                      <a:cxn ang="0">
                        <a:pos x="24" y="21"/>
                      </a:cxn>
                      <a:cxn ang="0">
                        <a:pos x="23" y="40"/>
                      </a:cxn>
                      <a:cxn ang="0">
                        <a:pos x="36" y="37"/>
                      </a:cxn>
                      <a:cxn ang="0">
                        <a:pos x="21" y="38"/>
                      </a:cxn>
                      <a:cxn ang="0">
                        <a:pos x="24" y="25"/>
                      </a:cxn>
                      <a:cxn ang="0">
                        <a:pos x="21" y="38"/>
                      </a:cxn>
                      <a:cxn ang="0">
                        <a:pos x="30" y="46"/>
                      </a:cxn>
                      <a:cxn ang="0">
                        <a:pos x="43" y="44"/>
                      </a:cxn>
                      <a:cxn ang="0">
                        <a:pos x="15" y="31"/>
                      </a:cxn>
                      <a:cxn ang="0">
                        <a:pos x="17" y="18"/>
                      </a:cxn>
                      <a:cxn ang="0">
                        <a:pos x="15" y="31"/>
                      </a:cxn>
                      <a:cxn ang="0">
                        <a:pos x="14" y="49"/>
                      </a:cxn>
                      <a:cxn ang="0">
                        <a:pos x="26" y="46"/>
                      </a:cxn>
                      <a:cxn ang="0">
                        <a:pos x="12" y="47"/>
                      </a:cxn>
                      <a:cxn ang="0">
                        <a:pos x="15" y="35"/>
                      </a:cxn>
                      <a:cxn ang="0">
                        <a:pos x="12" y="47"/>
                      </a:cxn>
                      <a:cxn ang="0">
                        <a:pos x="21" y="56"/>
                      </a:cxn>
                      <a:cxn ang="0">
                        <a:pos x="33" y="53"/>
                      </a:cxn>
                      <a:cxn ang="0">
                        <a:pos x="5" y="40"/>
                      </a:cxn>
                      <a:cxn ang="0">
                        <a:pos x="8" y="28"/>
                      </a:cxn>
                      <a:cxn ang="0">
                        <a:pos x="5" y="40"/>
                      </a:cxn>
                      <a:cxn ang="0">
                        <a:pos x="42" y="21"/>
                      </a:cxn>
                      <a:cxn ang="0">
                        <a:pos x="55" y="18"/>
                      </a:cxn>
                      <a:cxn ang="0">
                        <a:pos x="40" y="19"/>
                      </a:cxn>
                      <a:cxn ang="0">
                        <a:pos x="43" y="6"/>
                      </a:cxn>
                      <a:cxn ang="0">
                        <a:pos x="40" y="19"/>
                      </a:cxn>
                      <a:cxn ang="0">
                        <a:pos x="49" y="27"/>
                      </a:cxn>
                      <a:cxn ang="0">
                        <a:pos x="61" y="25"/>
                      </a:cxn>
                      <a:cxn ang="0">
                        <a:pos x="34" y="12"/>
                      </a:cxn>
                      <a:cxn ang="0">
                        <a:pos x="36" y="0"/>
                      </a:cxn>
                      <a:cxn ang="0">
                        <a:pos x="34" y="12"/>
                      </a:cxn>
                    </a:cxnLst>
                    <a:rect l="0" t="0" r="r" b="b"/>
                    <a:pathLst>
                      <a:path w="61" h="61">
                        <a:moveTo>
                          <a:pt x="38" y="35"/>
                        </a:moveTo>
                        <a:cubicBezTo>
                          <a:pt x="36" y="33"/>
                          <a:pt x="34" y="32"/>
                          <a:pt x="33" y="30"/>
                        </a:cubicBezTo>
                        <a:cubicBezTo>
                          <a:pt x="35" y="28"/>
                          <a:pt x="38" y="25"/>
                          <a:pt x="40" y="23"/>
                        </a:cubicBezTo>
                        <a:cubicBezTo>
                          <a:pt x="42" y="24"/>
                          <a:pt x="44" y="26"/>
                          <a:pt x="45" y="27"/>
                        </a:cubicBezTo>
                        <a:cubicBezTo>
                          <a:pt x="43" y="30"/>
                          <a:pt x="40" y="32"/>
                          <a:pt x="38" y="35"/>
                        </a:cubicBezTo>
                        <a:close/>
                        <a:moveTo>
                          <a:pt x="31" y="28"/>
                        </a:moveTo>
                        <a:cubicBezTo>
                          <a:pt x="29" y="26"/>
                          <a:pt x="28" y="25"/>
                          <a:pt x="26" y="23"/>
                        </a:cubicBezTo>
                        <a:cubicBezTo>
                          <a:pt x="29" y="21"/>
                          <a:pt x="31" y="18"/>
                          <a:pt x="34" y="16"/>
                        </a:cubicBezTo>
                        <a:cubicBezTo>
                          <a:pt x="35" y="17"/>
                          <a:pt x="37" y="19"/>
                          <a:pt x="38" y="21"/>
                        </a:cubicBezTo>
                        <a:cubicBezTo>
                          <a:pt x="36" y="23"/>
                          <a:pt x="33" y="26"/>
                          <a:pt x="31" y="28"/>
                        </a:cubicBezTo>
                        <a:close/>
                        <a:moveTo>
                          <a:pt x="44" y="42"/>
                        </a:moveTo>
                        <a:cubicBezTo>
                          <a:pt x="43" y="40"/>
                          <a:pt x="41" y="38"/>
                          <a:pt x="40" y="37"/>
                        </a:cubicBezTo>
                        <a:cubicBezTo>
                          <a:pt x="42" y="34"/>
                          <a:pt x="45" y="32"/>
                          <a:pt x="47" y="29"/>
                        </a:cubicBezTo>
                        <a:cubicBezTo>
                          <a:pt x="49" y="31"/>
                          <a:pt x="50" y="33"/>
                          <a:pt x="52" y="34"/>
                        </a:cubicBezTo>
                        <a:cubicBezTo>
                          <a:pt x="49" y="37"/>
                          <a:pt x="47" y="39"/>
                          <a:pt x="44" y="42"/>
                        </a:cubicBezTo>
                        <a:close/>
                        <a:moveTo>
                          <a:pt x="24" y="21"/>
                        </a:moveTo>
                        <a:cubicBezTo>
                          <a:pt x="23" y="20"/>
                          <a:pt x="21" y="18"/>
                          <a:pt x="19" y="16"/>
                        </a:cubicBezTo>
                        <a:cubicBezTo>
                          <a:pt x="22" y="14"/>
                          <a:pt x="24" y="11"/>
                          <a:pt x="27" y="9"/>
                        </a:cubicBezTo>
                        <a:cubicBezTo>
                          <a:pt x="28" y="11"/>
                          <a:pt x="30" y="12"/>
                          <a:pt x="32" y="14"/>
                        </a:cubicBezTo>
                        <a:cubicBezTo>
                          <a:pt x="29" y="16"/>
                          <a:pt x="27" y="19"/>
                          <a:pt x="24" y="21"/>
                        </a:cubicBezTo>
                        <a:close/>
                        <a:moveTo>
                          <a:pt x="28" y="44"/>
                        </a:moveTo>
                        <a:cubicBezTo>
                          <a:pt x="27" y="43"/>
                          <a:pt x="25" y="41"/>
                          <a:pt x="23" y="40"/>
                        </a:cubicBezTo>
                        <a:cubicBezTo>
                          <a:pt x="26" y="37"/>
                          <a:pt x="28" y="35"/>
                          <a:pt x="31" y="32"/>
                        </a:cubicBezTo>
                        <a:cubicBezTo>
                          <a:pt x="32" y="34"/>
                          <a:pt x="34" y="35"/>
                          <a:pt x="36" y="37"/>
                        </a:cubicBezTo>
                        <a:cubicBezTo>
                          <a:pt x="33" y="39"/>
                          <a:pt x="31" y="42"/>
                          <a:pt x="28" y="44"/>
                        </a:cubicBezTo>
                        <a:close/>
                        <a:moveTo>
                          <a:pt x="21" y="38"/>
                        </a:moveTo>
                        <a:cubicBezTo>
                          <a:pt x="20" y="36"/>
                          <a:pt x="18" y="34"/>
                          <a:pt x="17" y="33"/>
                        </a:cubicBezTo>
                        <a:cubicBezTo>
                          <a:pt x="19" y="30"/>
                          <a:pt x="22" y="28"/>
                          <a:pt x="24" y="25"/>
                        </a:cubicBezTo>
                        <a:cubicBezTo>
                          <a:pt x="26" y="27"/>
                          <a:pt x="27" y="28"/>
                          <a:pt x="29" y="30"/>
                        </a:cubicBezTo>
                        <a:cubicBezTo>
                          <a:pt x="26" y="33"/>
                          <a:pt x="24" y="35"/>
                          <a:pt x="21" y="38"/>
                        </a:cubicBezTo>
                        <a:close/>
                        <a:moveTo>
                          <a:pt x="35" y="51"/>
                        </a:moveTo>
                        <a:cubicBezTo>
                          <a:pt x="33" y="50"/>
                          <a:pt x="32" y="48"/>
                          <a:pt x="30" y="46"/>
                        </a:cubicBezTo>
                        <a:cubicBezTo>
                          <a:pt x="33" y="44"/>
                          <a:pt x="35" y="41"/>
                          <a:pt x="38" y="39"/>
                        </a:cubicBezTo>
                        <a:cubicBezTo>
                          <a:pt x="39" y="40"/>
                          <a:pt x="41" y="42"/>
                          <a:pt x="43" y="44"/>
                        </a:cubicBezTo>
                        <a:cubicBezTo>
                          <a:pt x="40" y="46"/>
                          <a:pt x="38" y="49"/>
                          <a:pt x="35" y="51"/>
                        </a:cubicBezTo>
                        <a:close/>
                        <a:moveTo>
                          <a:pt x="15" y="31"/>
                        </a:moveTo>
                        <a:cubicBezTo>
                          <a:pt x="13" y="29"/>
                          <a:pt x="11" y="28"/>
                          <a:pt x="10" y="26"/>
                        </a:cubicBezTo>
                        <a:cubicBezTo>
                          <a:pt x="12" y="23"/>
                          <a:pt x="15" y="21"/>
                          <a:pt x="17" y="18"/>
                        </a:cubicBezTo>
                        <a:cubicBezTo>
                          <a:pt x="19" y="20"/>
                          <a:pt x="21" y="22"/>
                          <a:pt x="22" y="23"/>
                        </a:cubicBezTo>
                        <a:cubicBezTo>
                          <a:pt x="20" y="26"/>
                          <a:pt x="17" y="28"/>
                          <a:pt x="15" y="31"/>
                        </a:cubicBezTo>
                        <a:close/>
                        <a:moveTo>
                          <a:pt x="19" y="54"/>
                        </a:moveTo>
                        <a:cubicBezTo>
                          <a:pt x="17" y="52"/>
                          <a:pt x="16" y="51"/>
                          <a:pt x="14" y="49"/>
                        </a:cubicBezTo>
                        <a:cubicBezTo>
                          <a:pt x="16" y="46"/>
                          <a:pt x="19" y="44"/>
                          <a:pt x="21" y="41"/>
                        </a:cubicBezTo>
                        <a:cubicBezTo>
                          <a:pt x="23" y="43"/>
                          <a:pt x="25" y="45"/>
                          <a:pt x="26" y="46"/>
                        </a:cubicBezTo>
                        <a:cubicBezTo>
                          <a:pt x="24" y="49"/>
                          <a:pt x="21" y="51"/>
                          <a:pt x="19" y="54"/>
                        </a:cubicBezTo>
                        <a:close/>
                        <a:moveTo>
                          <a:pt x="12" y="47"/>
                        </a:moveTo>
                        <a:cubicBezTo>
                          <a:pt x="10" y="45"/>
                          <a:pt x="9" y="44"/>
                          <a:pt x="7" y="42"/>
                        </a:cubicBezTo>
                        <a:cubicBezTo>
                          <a:pt x="10" y="40"/>
                          <a:pt x="12" y="37"/>
                          <a:pt x="15" y="35"/>
                        </a:cubicBezTo>
                        <a:cubicBezTo>
                          <a:pt x="16" y="36"/>
                          <a:pt x="18" y="38"/>
                          <a:pt x="19" y="40"/>
                        </a:cubicBezTo>
                        <a:cubicBezTo>
                          <a:pt x="17" y="42"/>
                          <a:pt x="14" y="45"/>
                          <a:pt x="12" y="47"/>
                        </a:cubicBezTo>
                        <a:close/>
                        <a:moveTo>
                          <a:pt x="26" y="61"/>
                        </a:moveTo>
                        <a:cubicBezTo>
                          <a:pt x="24" y="59"/>
                          <a:pt x="22" y="57"/>
                          <a:pt x="21" y="56"/>
                        </a:cubicBezTo>
                        <a:cubicBezTo>
                          <a:pt x="23" y="53"/>
                          <a:pt x="26" y="51"/>
                          <a:pt x="28" y="48"/>
                        </a:cubicBezTo>
                        <a:cubicBezTo>
                          <a:pt x="30" y="50"/>
                          <a:pt x="31" y="51"/>
                          <a:pt x="33" y="53"/>
                        </a:cubicBezTo>
                        <a:cubicBezTo>
                          <a:pt x="31" y="56"/>
                          <a:pt x="28" y="58"/>
                          <a:pt x="26" y="61"/>
                        </a:cubicBezTo>
                        <a:close/>
                        <a:moveTo>
                          <a:pt x="5" y="40"/>
                        </a:moveTo>
                        <a:cubicBezTo>
                          <a:pt x="4" y="39"/>
                          <a:pt x="2" y="37"/>
                          <a:pt x="0" y="35"/>
                        </a:cubicBezTo>
                        <a:cubicBezTo>
                          <a:pt x="3" y="33"/>
                          <a:pt x="5" y="30"/>
                          <a:pt x="8" y="28"/>
                        </a:cubicBezTo>
                        <a:cubicBezTo>
                          <a:pt x="9" y="30"/>
                          <a:pt x="11" y="31"/>
                          <a:pt x="13" y="33"/>
                        </a:cubicBezTo>
                        <a:cubicBezTo>
                          <a:pt x="10" y="35"/>
                          <a:pt x="8" y="38"/>
                          <a:pt x="5" y="40"/>
                        </a:cubicBezTo>
                        <a:close/>
                        <a:moveTo>
                          <a:pt x="47" y="25"/>
                        </a:moveTo>
                        <a:cubicBezTo>
                          <a:pt x="46" y="24"/>
                          <a:pt x="44" y="22"/>
                          <a:pt x="42" y="21"/>
                        </a:cubicBezTo>
                        <a:cubicBezTo>
                          <a:pt x="45" y="18"/>
                          <a:pt x="47" y="16"/>
                          <a:pt x="50" y="13"/>
                        </a:cubicBezTo>
                        <a:cubicBezTo>
                          <a:pt x="51" y="15"/>
                          <a:pt x="53" y="16"/>
                          <a:pt x="55" y="18"/>
                        </a:cubicBezTo>
                        <a:cubicBezTo>
                          <a:pt x="52" y="20"/>
                          <a:pt x="50" y="23"/>
                          <a:pt x="47" y="25"/>
                        </a:cubicBezTo>
                        <a:close/>
                        <a:moveTo>
                          <a:pt x="40" y="19"/>
                        </a:moveTo>
                        <a:cubicBezTo>
                          <a:pt x="39" y="17"/>
                          <a:pt x="37" y="15"/>
                          <a:pt x="36" y="14"/>
                        </a:cubicBezTo>
                        <a:cubicBezTo>
                          <a:pt x="38" y="11"/>
                          <a:pt x="41" y="9"/>
                          <a:pt x="43" y="6"/>
                        </a:cubicBezTo>
                        <a:cubicBezTo>
                          <a:pt x="45" y="8"/>
                          <a:pt x="46" y="10"/>
                          <a:pt x="48" y="11"/>
                        </a:cubicBezTo>
                        <a:cubicBezTo>
                          <a:pt x="45" y="14"/>
                          <a:pt x="43" y="16"/>
                          <a:pt x="40" y="19"/>
                        </a:cubicBezTo>
                        <a:close/>
                        <a:moveTo>
                          <a:pt x="54" y="32"/>
                        </a:moveTo>
                        <a:cubicBezTo>
                          <a:pt x="49" y="27"/>
                          <a:pt x="49" y="27"/>
                          <a:pt x="49" y="27"/>
                        </a:cubicBezTo>
                        <a:cubicBezTo>
                          <a:pt x="57" y="20"/>
                          <a:pt x="57" y="20"/>
                          <a:pt x="57" y="20"/>
                        </a:cubicBezTo>
                        <a:cubicBezTo>
                          <a:pt x="61" y="25"/>
                          <a:pt x="61" y="25"/>
                          <a:pt x="61" y="25"/>
                        </a:cubicBezTo>
                        <a:cubicBezTo>
                          <a:pt x="54" y="32"/>
                          <a:pt x="54" y="32"/>
                          <a:pt x="54" y="32"/>
                        </a:cubicBezTo>
                        <a:close/>
                        <a:moveTo>
                          <a:pt x="34" y="12"/>
                        </a:moveTo>
                        <a:cubicBezTo>
                          <a:pt x="29" y="7"/>
                          <a:pt x="29" y="7"/>
                          <a:pt x="29" y="7"/>
                        </a:cubicBezTo>
                        <a:cubicBezTo>
                          <a:pt x="36" y="0"/>
                          <a:pt x="36" y="0"/>
                          <a:pt x="36" y="0"/>
                        </a:cubicBezTo>
                        <a:cubicBezTo>
                          <a:pt x="41" y="4"/>
                          <a:pt x="41" y="4"/>
                          <a:pt x="41" y="4"/>
                        </a:cubicBezTo>
                        <a:cubicBezTo>
                          <a:pt x="34" y="12"/>
                          <a:pt x="34" y="12"/>
                          <a:pt x="34"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2" name="îṥļîḑé-Freeform: Shape 254"/>
                  <p:cNvSpPr/>
                  <p:nvPr/>
                </p:nvSpPr>
                <p:spPr bwMode="auto">
                  <a:xfrm>
                    <a:off x="3232944" y="2483450"/>
                    <a:ext cx="28575" cy="28575"/>
                  </a:xfrm>
                  <a:custGeom>
                    <a:avLst/>
                    <a:gdLst/>
                    <a:ahLst/>
                    <a:cxnLst>
                      <a:cxn ang="0">
                        <a:pos x="5" y="0"/>
                      </a:cxn>
                      <a:cxn ang="0">
                        <a:pos x="0" y="5"/>
                      </a:cxn>
                      <a:cxn ang="0">
                        <a:pos x="13" y="18"/>
                      </a:cxn>
                      <a:cxn ang="0">
                        <a:pos x="18" y="13"/>
                      </a:cxn>
                      <a:cxn ang="0">
                        <a:pos x="5" y="0"/>
                      </a:cxn>
                      <a:cxn ang="0">
                        <a:pos x="5" y="0"/>
                      </a:cxn>
                    </a:cxnLst>
                    <a:rect l="0" t="0" r="r" b="b"/>
                    <a:pathLst>
                      <a:path w="18" h="18">
                        <a:moveTo>
                          <a:pt x="5" y="0"/>
                        </a:moveTo>
                        <a:lnTo>
                          <a:pt x="0" y="5"/>
                        </a:lnTo>
                        <a:lnTo>
                          <a:pt x="13" y="18"/>
                        </a:lnTo>
                        <a:lnTo>
                          <a:pt x="18" y="13"/>
                        </a:lnTo>
                        <a:lnTo>
                          <a:pt x="5" y="0"/>
                        </a:lnTo>
                        <a:lnTo>
                          <a:pt x="5"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3" name="îṥļîḑé-Freeform: Shape 255"/>
                  <p:cNvSpPr/>
                  <p:nvPr/>
                </p:nvSpPr>
                <p:spPr bwMode="auto">
                  <a:xfrm>
                    <a:off x="3161506" y="2553300"/>
                    <a:ext cx="28575" cy="28575"/>
                  </a:xfrm>
                  <a:custGeom>
                    <a:avLst/>
                    <a:gdLst/>
                    <a:ahLst/>
                    <a:cxnLst>
                      <a:cxn ang="0">
                        <a:pos x="0" y="5"/>
                      </a:cxn>
                      <a:cxn ang="0">
                        <a:pos x="5" y="0"/>
                      </a:cxn>
                      <a:cxn ang="0">
                        <a:pos x="18" y="14"/>
                      </a:cxn>
                      <a:cxn ang="0">
                        <a:pos x="13" y="18"/>
                      </a:cxn>
                      <a:cxn ang="0">
                        <a:pos x="0" y="5"/>
                      </a:cxn>
                      <a:cxn ang="0">
                        <a:pos x="0" y="5"/>
                      </a:cxn>
                    </a:cxnLst>
                    <a:rect l="0" t="0" r="r" b="b"/>
                    <a:pathLst>
                      <a:path w="18" h="18">
                        <a:moveTo>
                          <a:pt x="0" y="5"/>
                        </a:moveTo>
                        <a:lnTo>
                          <a:pt x="5" y="0"/>
                        </a:lnTo>
                        <a:lnTo>
                          <a:pt x="18" y="14"/>
                        </a:lnTo>
                        <a:lnTo>
                          <a:pt x="13" y="18"/>
                        </a:lnTo>
                        <a:lnTo>
                          <a:pt x="0" y="5"/>
                        </a:lnTo>
                        <a:lnTo>
                          <a:pt x="0" y="5"/>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1" name="Group 256"/>
              <p:cNvGrpSpPr/>
              <p:nvPr/>
            </p:nvGrpSpPr>
            <p:grpSpPr>
              <a:xfrm>
                <a:off x="7536250" y="1488957"/>
                <a:ext cx="850863" cy="846464"/>
                <a:chOff x="5615781" y="1351563"/>
                <a:chExt cx="614363" cy="611187"/>
              </a:xfrm>
            </p:grpSpPr>
            <p:sp>
              <p:nvSpPr>
                <p:cNvPr id="89" name="îṥļîḑé-Oval 257"/>
                <p:cNvSpPr/>
                <p:nvPr/>
              </p:nvSpPr>
              <p:spPr bwMode="auto">
                <a:xfrm>
                  <a:off x="5615781" y="1351563"/>
                  <a:ext cx="614363"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0" name="îṥļîḑé-Freeform: Shape 258"/>
                <p:cNvSpPr/>
                <p:nvPr/>
              </p:nvSpPr>
              <p:spPr bwMode="auto">
                <a:xfrm>
                  <a:off x="5680869" y="1419825"/>
                  <a:ext cx="484188" cy="481012"/>
                </a:xfrm>
                <a:custGeom>
                  <a:avLst/>
                  <a:gdLst/>
                  <a:ahLst/>
                  <a:cxnLst>
                    <a:cxn ang="0">
                      <a:pos x="92" y="0"/>
                    </a:cxn>
                    <a:cxn ang="0">
                      <a:pos x="102" y="1"/>
                    </a:cxn>
                    <a:cxn ang="0">
                      <a:pos x="160" y="30"/>
                    </a:cxn>
                    <a:cxn ang="0">
                      <a:pos x="165" y="37"/>
                    </a:cxn>
                    <a:cxn ang="0">
                      <a:pos x="182" y="105"/>
                    </a:cxn>
                    <a:cxn ang="0">
                      <a:pos x="180" y="114"/>
                    </a:cxn>
                    <a:cxn ang="0">
                      <a:pos x="139" y="169"/>
                    </a:cxn>
                    <a:cxn ang="0">
                      <a:pos x="132" y="173"/>
                    </a:cxn>
                    <a:cxn ang="0">
                      <a:pos x="66" y="178"/>
                    </a:cxn>
                    <a:cxn ang="0">
                      <a:pos x="57" y="175"/>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60" y="30"/>
                      </a:cubicBezTo>
                      <a:cubicBezTo>
                        <a:pt x="165" y="37"/>
                        <a:pt x="165" y="37"/>
                        <a:pt x="165" y="37"/>
                      </a:cubicBezTo>
                      <a:cubicBezTo>
                        <a:pt x="180" y="58"/>
                        <a:pt x="185" y="80"/>
                        <a:pt x="182" y="105"/>
                      </a:cubicBezTo>
                      <a:cubicBezTo>
                        <a:pt x="180" y="114"/>
                        <a:pt x="180" y="114"/>
                        <a:pt x="180" y="114"/>
                      </a:cubicBezTo>
                      <a:cubicBezTo>
                        <a:pt x="174" y="137"/>
                        <a:pt x="160" y="155"/>
                        <a:pt x="139" y="169"/>
                      </a:cubicBezTo>
                      <a:cubicBezTo>
                        <a:pt x="132" y="173"/>
                        <a:pt x="132" y="173"/>
                        <a:pt x="132" y="173"/>
                      </a:cubicBezTo>
                      <a:cubicBezTo>
                        <a:pt x="110" y="183"/>
                        <a:pt x="89" y="184"/>
                        <a:pt x="66"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6" y="4"/>
                      </a:cubicBezTo>
                      <a:cubicBezTo>
                        <a:pt x="75" y="2"/>
                        <a:pt x="83" y="1"/>
                        <a:pt x="92"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1" name="îṥļîḑé-Freeform: Shape 259"/>
                <p:cNvSpPr/>
                <p:nvPr/>
              </p:nvSpPr>
              <p:spPr bwMode="auto">
                <a:xfrm>
                  <a:off x="5752306" y="1537300"/>
                  <a:ext cx="341313" cy="193675"/>
                </a:xfrm>
                <a:custGeom>
                  <a:avLst/>
                  <a:gdLst/>
                  <a:ahLst/>
                  <a:cxnLst>
                    <a:cxn ang="0">
                      <a:pos x="31" y="20"/>
                    </a:cxn>
                    <a:cxn ang="0">
                      <a:pos x="39" y="21"/>
                    </a:cxn>
                    <a:cxn ang="0">
                      <a:pos x="65" y="0"/>
                    </a:cxn>
                    <a:cxn ang="0">
                      <a:pos x="92" y="21"/>
                    </a:cxn>
                    <a:cxn ang="0">
                      <a:pos x="100" y="20"/>
                    </a:cxn>
                    <a:cxn ang="0">
                      <a:pos x="123" y="43"/>
                    </a:cxn>
                    <a:cxn ang="0">
                      <a:pos x="122" y="47"/>
                    </a:cxn>
                    <a:cxn ang="0">
                      <a:pos x="131" y="60"/>
                    </a:cxn>
                    <a:cxn ang="0">
                      <a:pos x="117" y="74"/>
                    </a:cxn>
                    <a:cxn ang="0">
                      <a:pos x="72" y="74"/>
                    </a:cxn>
                    <a:cxn ang="0">
                      <a:pos x="72" y="47"/>
                    </a:cxn>
                    <a:cxn ang="0">
                      <a:pos x="83" y="58"/>
                    </a:cxn>
                    <a:cxn ang="0">
                      <a:pos x="93" y="48"/>
                    </a:cxn>
                    <a:cxn ang="0">
                      <a:pos x="65" y="20"/>
                    </a:cxn>
                    <a:cxn ang="0">
                      <a:pos x="38" y="48"/>
                    </a:cxn>
                    <a:cxn ang="0">
                      <a:pos x="48" y="58"/>
                    </a:cxn>
                    <a:cxn ang="0">
                      <a:pos x="59" y="47"/>
                    </a:cxn>
                    <a:cxn ang="0">
                      <a:pos x="59" y="74"/>
                    </a:cxn>
                    <a:cxn ang="0">
                      <a:pos x="14" y="74"/>
                    </a:cxn>
                    <a:cxn ang="0">
                      <a:pos x="0" y="60"/>
                    </a:cxn>
                    <a:cxn ang="0">
                      <a:pos x="8" y="47"/>
                    </a:cxn>
                    <a:cxn ang="0">
                      <a:pos x="8" y="43"/>
                    </a:cxn>
                    <a:cxn ang="0">
                      <a:pos x="31" y="20"/>
                    </a:cxn>
                  </a:cxnLst>
                  <a:rect l="0" t="0" r="r" b="b"/>
                  <a:pathLst>
                    <a:path w="131" h="74">
                      <a:moveTo>
                        <a:pt x="31" y="20"/>
                      </a:moveTo>
                      <a:cubicBezTo>
                        <a:pt x="34" y="20"/>
                        <a:pt x="36" y="21"/>
                        <a:pt x="39" y="21"/>
                      </a:cubicBezTo>
                      <a:cubicBezTo>
                        <a:pt x="42" y="9"/>
                        <a:pt x="52" y="0"/>
                        <a:pt x="65" y="0"/>
                      </a:cubicBezTo>
                      <a:cubicBezTo>
                        <a:pt x="78" y="0"/>
                        <a:pt x="89" y="9"/>
                        <a:pt x="92" y="21"/>
                      </a:cubicBezTo>
                      <a:cubicBezTo>
                        <a:pt x="95" y="21"/>
                        <a:pt x="97" y="20"/>
                        <a:pt x="100" y="20"/>
                      </a:cubicBezTo>
                      <a:cubicBezTo>
                        <a:pt x="112" y="20"/>
                        <a:pt x="123" y="31"/>
                        <a:pt x="123" y="43"/>
                      </a:cubicBezTo>
                      <a:cubicBezTo>
                        <a:pt x="123" y="44"/>
                        <a:pt x="123" y="46"/>
                        <a:pt x="122" y="47"/>
                      </a:cubicBezTo>
                      <a:cubicBezTo>
                        <a:pt x="127" y="49"/>
                        <a:pt x="131" y="54"/>
                        <a:pt x="131" y="60"/>
                      </a:cubicBezTo>
                      <a:cubicBezTo>
                        <a:pt x="131" y="67"/>
                        <a:pt x="125" y="74"/>
                        <a:pt x="117" y="74"/>
                      </a:cubicBezTo>
                      <a:cubicBezTo>
                        <a:pt x="72" y="74"/>
                        <a:pt x="72" y="74"/>
                        <a:pt x="72" y="74"/>
                      </a:cubicBezTo>
                      <a:cubicBezTo>
                        <a:pt x="72" y="47"/>
                        <a:pt x="72" y="47"/>
                        <a:pt x="72" y="47"/>
                      </a:cubicBezTo>
                      <a:cubicBezTo>
                        <a:pt x="83" y="58"/>
                        <a:pt x="83" y="58"/>
                        <a:pt x="83" y="58"/>
                      </a:cubicBezTo>
                      <a:cubicBezTo>
                        <a:pt x="93" y="48"/>
                        <a:pt x="93" y="48"/>
                        <a:pt x="93" y="48"/>
                      </a:cubicBezTo>
                      <a:cubicBezTo>
                        <a:pt x="65" y="20"/>
                        <a:pt x="65" y="20"/>
                        <a:pt x="65" y="20"/>
                      </a:cubicBezTo>
                      <a:cubicBezTo>
                        <a:pt x="38" y="48"/>
                        <a:pt x="38" y="48"/>
                        <a:pt x="38" y="48"/>
                      </a:cubicBezTo>
                      <a:cubicBezTo>
                        <a:pt x="48" y="58"/>
                        <a:pt x="48" y="58"/>
                        <a:pt x="48" y="58"/>
                      </a:cubicBezTo>
                      <a:cubicBezTo>
                        <a:pt x="59" y="47"/>
                        <a:pt x="59" y="47"/>
                        <a:pt x="59" y="47"/>
                      </a:cubicBezTo>
                      <a:cubicBezTo>
                        <a:pt x="59" y="74"/>
                        <a:pt x="59" y="74"/>
                        <a:pt x="59" y="74"/>
                      </a:cubicBezTo>
                      <a:cubicBezTo>
                        <a:pt x="14" y="74"/>
                        <a:pt x="14" y="74"/>
                        <a:pt x="14" y="74"/>
                      </a:cubicBezTo>
                      <a:cubicBezTo>
                        <a:pt x="6" y="74"/>
                        <a:pt x="0" y="67"/>
                        <a:pt x="0" y="60"/>
                      </a:cubicBezTo>
                      <a:cubicBezTo>
                        <a:pt x="0" y="54"/>
                        <a:pt x="3" y="49"/>
                        <a:pt x="8" y="47"/>
                      </a:cubicBezTo>
                      <a:cubicBezTo>
                        <a:pt x="8" y="46"/>
                        <a:pt x="8" y="44"/>
                        <a:pt x="8" y="43"/>
                      </a:cubicBezTo>
                      <a:cubicBezTo>
                        <a:pt x="8" y="31"/>
                        <a:pt x="19" y="20"/>
                        <a:pt x="31"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2" name="Group 260"/>
              <p:cNvGrpSpPr/>
              <p:nvPr/>
            </p:nvGrpSpPr>
            <p:grpSpPr>
              <a:xfrm>
                <a:off x="3794214" y="1488957"/>
                <a:ext cx="848664" cy="846464"/>
                <a:chOff x="2913856" y="1351563"/>
                <a:chExt cx="612775" cy="611187"/>
              </a:xfrm>
            </p:grpSpPr>
            <p:sp>
              <p:nvSpPr>
                <p:cNvPr id="86" name="ïšḻïďê-Oval 261"/>
                <p:cNvSpPr/>
                <p:nvPr/>
              </p:nvSpPr>
              <p:spPr bwMode="auto">
                <a:xfrm>
                  <a:off x="2913856" y="1351563"/>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7" name="ïšḻïďê-Freeform: Shape 262"/>
                <p:cNvSpPr/>
                <p:nvPr/>
              </p:nvSpPr>
              <p:spPr bwMode="auto">
                <a:xfrm>
                  <a:off x="2978944" y="1419825"/>
                  <a:ext cx="482600" cy="481012"/>
                </a:xfrm>
                <a:custGeom>
                  <a:avLst/>
                  <a:gdLst/>
                  <a:ahLst/>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8" name="ïšḻïďê-Freeform: Shape 263"/>
                <p:cNvSpPr/>
                <p:nvPr/>
              </p:nvSpPr>
              <p:spPr bwMode="auto">
                <a:xfrm>
                  <a:off x="3048794" y="1540475"/>
                  <a:ext cx="342900" cy="187325"/>
                </a:xfrm>
                <a:custGeom>
                  <a:avLst/>
                  <a:gdLst/>
                  <a:ahLst/>
                  <a:cxnLst>
                    <a:cxn ang="0">
                      <a:pos x="31" y="19"/>
                    </a:cxn>
                    <a:cxn ang="0">
                      <a:pos x="38" y="20"/>
                    </a:cxn>
                    <a:cxn ang="0">
                      <a:pos x="58" y="0"/>
                    </a:cxn>
                    <a:cxn ang="0">
                      <a:pos x="58" y="37"/>
                    </a:cxn>
                    <a:cxn ang="0">
                      <a:pos x="47" y="26"/>
                    </a:cxn>
                    <a:cxn ang="0">
                      <a:pos x="38" y="36"/>
                    </a:cxn>
                    <a:cxn ang="0">
                      <a:pos x="65" y="63"/>
                    </a:cxn>
                    <a:cxn ang="0">
                      <a:pos x="93" y="36"/>
                    </a:cxn>
                    <a:cxn ang="0">
                      <a:pos x="83" y="26"/>
                    </a:cxn>
                    <a:cxn ang="0">
                      <a:pos x="72" y="37"/>
                    </a:cxn>
                    <a:cxn ang="0">
                      <a:pos x="72" y="0"/>
                    </a:cxn>
                    <a:cxn ang="0">
                      <a:pos x="92" y="20"/>
                    </a:cxn>
                    <a:cxn ang="0">
                      <a:pos x="100" y="19"/>
                    </a:cxn>
                    <a:cxn ang="0">
                      <a:pos x="123" y="42"/>
                    </a:cxn>
                    <a:cxn ang="0">
                      <a:pos x="122" y="45"/>
                    </a:cxn>
                    <a:cxn ang="0">
                      <a:pos x="131" y="58"/>
                    </a:cxn>
                    <a:cxn ang="0">
                      <a:pos x="117" y="72"/>
                    </a:cxn>
                    <a:cxn ang="0">
                      <a:pos x="14" y="72"/>
                    </a:cxn>
                    <a:cxn ang="0">
                      <a:pos x="0" y="58"/>
                    </a:cxn>
                    <a:cxn ang="0">
                      <a:pos x="8" y="45"/>
                    </a:cxn>
                    <a:cxn ang="0">
                      <a:pos x="8" y="42"/>
                    </a:cxn>
                    <a:cxn ang="0">
                      <a:pos x="31" y="19"/>
                    </a:cxn>
                  </a:cxnLst>
                  <a:rect l="0" t="0" r="r" b="b"/>
                  <a:pathLst>
                    <a:path w="131" h="72">
                      <a:moveTo>
                        <a:pt x="31" y="19"/>
                      </a:moveTo>
                      <a:cubicBezTo>
                        <a:pt x="34" y="19"/>
                        <a:pt x="36" y="19"/>
                        <a:pt x="38" y="20"/>
                      </a:cubicBezTo>
                      <a:cubicBezTo>
                        <a:pt x="41" y="10"/>
                        <a:pt x="49" y="2"/>
                        <a:pt x="58" y="0"/>
                      </a:cubicBezTo>
                      <a:cubicBezTo>
                        <a:pt x="58" y="37"/>
                        <a:pt x="58" y="37"/>
                        <a:pt x="58" y="37"/>
                      </a:cubicBezTo>
                      <a:cubicBezTo>
                        <a:pt x="47" y="26"/>
                        <a:pt x="47" y="26"/>
                        <a:pt x="47" y="26"/>
                      </a:cubicBezTo>
                      <a:cubicBezTo>
                        <a:pt x="38" y="36"/>
                        <a:pt x="38" y="36"/>
                        <a:pt x="38" y="36"/>
                      </a:cubicBezTo>
                      <a:cubicBezTo>
                        <a:pt x="65" y="63"/>
                        <a:pt x="65" y="63"/>
                        <a:pt x="65" y="63"/>
                      </a:cubicBezTo>
                      <a:cubicBezTo>
                        <a:pt x="93" y="36"/>
                        <a:pt x="93" y="36"/>
                        <a:pt x="93" y="36"/>
                      </a:cubicBezTo>
                      <a:cubicBezTo>
                        <a:pt x="83" y="26"/>
                        <a:pt x="83" y="26"/>
                        <a:pt x="83" y="26"/>
                      </a:cubicBezTo>
                      <a:cubicBezTo>
                        <a:pt x="72" y="37"/>
                        <a:pt x="72" y="37"/>
                        <a:pt x="72" y="37"/>
                      </a:cubicBezTo>
                      <a:cubicBezTo>
                        <a:pt x="72" y="0"/>
                        <a:pt x="72" y="0"/>
                        <a:pt x="72" y="0"/>
                      </a:cubicBezTo>
                      <a:cubicBezTo>
                        <a:pt x="82" y="2"/>
                        <a:pt x="90" y="10"/>
                        <a:pt x="92" y="20"/>
                      </a:cubicBezTo>
                      <a:cubicBezTo>
                        <a:pt x="94" y="19"/>
                        <a:pt x="97" y="19"/>
                        <a:pt x="100" y="19"/>
                      </a:cubicBezTo>
                      <a:cubicBezTo>
                        <a:pt x="112" y="19"/>
                        <a:pt x="123" y="29"/>
                        <a:pt x="123" y="42"/>
                      </a:cubicBezTo>
                      <a:cubicBezTo>
                        <a:pt x="123" y="43"/>
                        <a:pt x="122" y="44"/>
                        <a:pt x="122" y="45"/>
                      </a:cubicBezTo>
                      <a:cubicBezTo>
                        <a:pt x="127" y="48"/>
                        <a:pt x="131" y="53"/>
                        <a:pt x="131" y="58"/>
                      </a:cubicBezTo>
                      <a:cubicBezTo>
                        <a:pt x="131" y="66"/>
                        <a:pt x="124" y="72"/>
                        <a:pt x="117" y="72"/>
                      </a:cubicBezTo>
                      <a:cubicBezTo>
                        <a:pt x="14" y="72"/>
                        <a:pt x="14" y="72"/>
                        <a:pt x="14" y="72"/>
                      </a:cubicBezTo>
                      <a:cubicBezTo>
                        <a:pt x="6" y="72"/>
                        <a:pt x="0" y="66"/>
                        <a:pt x="0" y="58"/>
                      </a:cubicBezTo>
                      <a:cubicBezTo>
                        <a:pt x="0" y="53"/>
                        <a:pt x="3" y="48"/>
                        <a:pt x="8" y="45"/>
                      </a:cubicBezTo>
                      <a:cubicBezTo>
                        <a:pt x="8" y="44"/>
                        <a:pt x="8" y="43"/>
                        <a:pt x="8" y="42"/>
                      </a:cubicBezTo>
                      <a:cubicBezTo>
                        <a:pt x="8" y="29"/>
                        <a:pt x="18" y="19"/>
                        <a:pt x="31" y="19"/>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3" name="Group 264"/>
              <p:cNvGrpSpPr/>
              <p:nvPr/>
            </p:nvGrpSpPr>
            <p:grpSpPr>
              <a:xfrm>
                <a:off x="5667431" y="5026521"/>
                <a:ext cx="846466" cy="846464"/>
                <a:chOff x="4266406" y="3905850"/>
                <a:chExt cx="611188" cy="611187"/>
              </a:xfrm>
            </p:grpSpPr>
            <p:sp>
              <p:nvSpPr>
                <p:cNvPr id="83" name="ïšḻïďê-Oval 265"/>
                <p:cNvSpPr/>
                <p:nvPr/>
              </p:nvSpPr>
              <p:spPr bwMode="auto">
                <a:xfrm>
                  <a:off x="4266406"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4" name="ïšḻïďê-Freeform: Shape 266"/>
                <p:cNvSpPr/>
                <p:nvPr/>
              </p:nvSpPr>
              <p:spPr bwMode="auto">
                <a:xfrm>
                  <a:off x="43283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5" y="27"/>
                        <a:pt x="43" y="12"/>
                        <a:pt x="66" y="5"/>
                      </a:cubicBezTo>
                      <a:cubicBezTo>
                        <a:pt x="75" y="2"/>
                        <a:pt x="83" y="1"/>
                        <a:pt x="93"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5" name="ïšḻïďê-Freeform: Shape 267"/>
                <p:cNvSpPr/>
                <p:nvPr/>
              </p:nvSpPr>
              <p:spPr bwMode="auto">
                <a:xfrm>
                  <a:off x="4425156" y="4075713"/>
                  <a:ext cx="292100" cy="273050"/>
                </a:xfrm>
                <a:custGeom>
                  <a:avLst/>
                  <a:gdLst/>
                  <a:ahLst/>
                  <a:cxnLst>
                    <a:cxn ang="0">
                      <a:pos x="44" y="77"/>
                    </a:cxn>
                    <a:cxn ang="0">
                      <a:pos x="47" y="77"/>
                    </a:cxn>
                    <a:cxn ang="0">
                      <a:pos x="56" y="92"/>
                    </a:cxn>
                    <a:cxn ang="0">
                      <a:pos x="65" y="77"/>
                    </a:cxn>
                    <a:cxn ang="0">
                      <a:pos x="68" y="77"/>
                    </a:cxn>
                    <a:cxn ang="0">
                      <a:pos x="80" y="90"/>
                    </a:cxn>
                    <a:cxn ang="0">
                      <a:pos x="80" y="105"/>
                    </a:cxn>
                    <a:cxn ang="0">
                      <a:pos x="32" y="105"/>
                    </a:cxn>
                    <a:cxn ang="0">
                      <a:pos x="32" y="90"/>
                    </a:cxn>
                    <a:cxn ang="0">
                      <a:pos x="44" y="77"/>
                    </a:cxn>
                    <a:cxn ang="0">
                      <a:pos x="56" y="49"/>
                    </a:cxn>
                    <a:cxn ang="0">
                      <a:pos x="69" y="62"/>
                    </a:cxn>
                    <a:cxn ang="0">
                      <a:pos x="56" y="75"/>
                    </a:cxn>
                    <a:cxn ang="0">
                      <a:pos x="43" y="62"/>
                    </a:cxn>
                    <a:cxn ang="0">
                      <a:pos x="56" y="49"/>
                    </a:cxn>
                    <a:cxn ang="0">
                      <a:pos x="24" y="0"/>
                    </a:cxn>
                    <a:cxn ang="0">
                      <a:pos x="37" y="13"/>
                    </a:cxn>
                    <a:cxn ang="0">
                      <a:pos x="24" y="26"/>
                    </a:cxn>
                    <a:cxn ang="0">
                      <a:pos x="11" y="13"/>
                    </a:cxn>
                    <a:cxn ang="0">
                      <a:pos x="24" y="0"/>
                    </a:cxn>
                    <a:cxn ang="0">
                      <a:pos x="12" y="28"/>
                    </a:cxn>
                    <a:cxn ang="0">
                      <a:pos x="15" y="28"/>
                    </a:cxn>
                    <a:cxn ang="0">
                      <a:pos x="24" y="43"/>
                    </a:cxn>
                    <a:cxn ang="0">
                      <a:pos x="33" y="28"/>
                    </a:cxn>
                    <a:cxn ang="0">
                      <a:pos x="36" y="28"/>
                    </a:cxn>
                    <a:cxn ang="0">
                      <a:pos x="48" y="40"/>
                    </a:cxn>
                    <a:cxn ang="0">
                      <a:pos x="33" y="55"/>
                    </a:cxn>
                    <a:cxn ang="0">
                      <a:pos x="0" y="55"/>
                    </a:cxn>
                    <a:cxn ang="0">
                      <a:pos x="0" y="40"/>
                    </a:cxn>
                    <a:cxn ang="0">
                      <a:pos x="12" y="28"/>
                    </a:cxn>
                    <a:cxn ang="0">
                      <a:pos x="88" y="0"/>
                    </a:cxn>
                    <a:cxn ang="0">
                      <a:pos x="101" y="13"/>
                    </a:cxn>
                    <a:cxn ang="0">
                      <a:pos x="88" y="26"/>
                    </a:cxn>
                    <a:cxn ang="0">
                      <a:pos x="74" y="13"/>
                    </a:cxn>
                    <a:cxn ang="0">
                      <a:pos x="88" y="0"/>
                    </a:cxn>
                    <a:cxn ang="0">
                      <a:pos x="76" y="28"/>
                    </a:cxn>
                    <a:cxn ang="0">
                      <a:pos x="79" y="28"/>
                    </a:cxn>
                    <a:cxn ang="0">
                      <a:pos x="88" y="43"/>
                    </a:cxn>
                    <a:cxn ang="0">
                      <a:pos x="97" y="28"/>
                    </a:cxn>
                    <a:cxn ang="0">
                      <a:pos x="100" y="28"/>
                    </a:cxn>
                    <a:cxn ang="0">
                      <a:pos x="112" y="40"/>
                    </a:cxn>
                    <a:cxn ang="0">
                      <a:pos x="112" y="55"/>
                    </a:cxn>
                    <a:cxn ang="0">
                      <a:pos x="78" y="55"/>
                    </a:cxn>
                    <a:cxn ang="0">
                      <a:pos x="63" y="40"/>
                    </a:cxn>
                    <a:cxn ang="0">
                      <a:pos x="76" y="28"/>
                    </a:cxn>
                  </a:cxnLst>
                  <a:rect l="0" t="0" r="r" b="b"/>
                  <a:pathLst>
                    <a:path w="112" h="105">
                      <a:moveTo>
                        <a:pt x="44" y="77"/>
                      </a:moveTo>
                      <a:cubicBezTo>
                        <a:pt x="47" y="77"/>
                        <a:pt x="47" y="77"/>
                        <a:pt x="47" y="77"/>
                      </a:cubicBezTo>
                      <a:cubicBezTo>
                        <a:pt x="56" y="92"/>
                        <a:pt x="56" y="92"/>
                        <a:pt x="56" y="92"/>
                      </a:cubicBezTo>
                      <a:cubicBezTo>
                        <a:pt x="65" y="77"/>
                        <a:pt x="65" y="77"/>
                        <a:pt x="65" y="77"/>
                      </a:cubicBezTo>
                      <a:cubicBezTo>
                        <a:pt x="68" y="77"/>
                        <a:pt x="68" y="77"/>
                        <a:pt x="68" y="77"/>
                      </a:cubicBezTo>
                      <a:cubicBezTo>
                        <a:pt x="75" y="77"/>
                        <a:pt x="80" y="83"/>
                        <a:pt x="80" y="90"/>
                      </a:cubicBezTo>
                      <a:cubicBezTo>
                        <a:pt x="80" y="105"/>
                        <a:pt x="80" y="105"/>
                        <a:pt x="80" y="105"/>
                      </a:cubicBezTo>
                      <a:cubicBezTo>
                        <a:pt x="32" y="105"/>
                        <a:pt x="32" y="105"/>
                        <a:pt x="32" y="105"/>
                      </a:cubicBezTo>
                      <a:cubicBezTo>
                        <a:pt x="32" y="90"/>
                        <a:pt x="32" y="90"/>
                        <a:pt x="32" y="90"/>
                      </a:cubicBezTo>
                      <a:cubicBezTo>
                        <a:pt x="32" y="83"/>
                        <a:pt x="37" y="77"/>
                        <a:pt x="44" y="77"/>
                      </a:cubicBezTo>
                      <a:close/>
                      <a:moveTo>
                        <a:pt x="56" y="49"/>
                      </a:moveTo>
                      <a:cubicBezTo>
                        <a:pt x="63" y="49"/>
                        <a:pt x="69" y="55"/>
                        <a:pt x="69" y="62"/>
                      </a:cubicBezTo>
                      <a:cubicBezTo>
                        <a:pt x="69" y="69"/>
                        <a:pt x="63" y="75"/>
                        <a:pt x="56" y="75"/>
                      </a:cubicBezTo>
                      <a:cubicBezTo>
                        <a:pt x="49" y="75"/>
                        <a:pt x="43" y="69"/>
                        <a:pt x="43" y="62"/>
                      </a:cubicBezTo>
                      <a:cubicBezTo>
                        <a:pt x="43" y="55"/>
                        <a:pt x="49" y="49"/>
                        <a:pt x="56" y="49"/>
                      </a:cubicBezTo>
                      <a:close/>
                      <a:moveTo>
                        <a:pt x="24" y="0"/>
                      </a:moveTo>
                      <a:cubicBezTo>
                        <a:pt x="31" y="0"/>
                        <a:pt x="37" y="6"/>
                        <a:pt x="37" y="13"/>
                      </a:cubicBezTo>
                      <a:cubicBezTo>
                        <a:pt x="37" y="20"/>
                        <a:pt x="31" y="26"/>
                        <a:pt x="24" y="26"/>
                      </a:cubicBezTo>
                      <a:cubicBezTo>
                        <a:pt x="17" y="26"/>
                        <a:pt x="11" y="20"/>
                        <a:pt x="11" y="13"/>
                      </a:cubicBezTo>
                      <a:cubicBezTo>
                        <a:pt x="11" y="6"/>
                        <a:pt x="17" y="0"/>
                        <a:pt x="24" y="0"/>
                      </a:cubicBezTo>
                      <a:close/>
                      <a:moveTo>
                        <a:pt x="12" y="28"/>
                      </a:moveTo>
                      <a:cubicBezTo>
                        <a:pt x="15" y="28"/>
                        <a:pt x="15" y="28"/>
                        <a:pt x="15" y="28"/>
                      </a:cubicBezTo>
                      <a:cubicBezTo>
                        <a:pt x="24" y="43"/>
                        <a:pt x="24" y="43"/>
                        <a:pt x="24" y="43"/>
                      </a:cubicBezTo>
                      <a:cubicBezTo>
                        <a:pt x="33" y="28"/>
                        <a:pt x="33" y="28"/>
                        <a:pt x="33" y="28"/>
                      </a:cubicBezTo>
                      <a:cubicBezTo>
                        <a:pt x="36" y="28"/>
                        <a:pt x="36" y="28"/>
                        <a:pt x="36" y="28"/>
                      </a:cubicBezTo>
                      <a:cubicBezTo>
                        <a:pt x="43" y="28"/>
                        <a:pt x="48" y="33"/>
                        <a:pt x="48" y="40"/>
                      </a:cubicBezTo>
                      <a:cubicBezTo>
                        <a:pt x="41" y="42"/>
                        <a:pt x="36" y="48"/>
                        <a:pt x="33" y="55"/>
                      </a:cubicBezTo>
                      <a:cubicBezTo>
                        <a:pt x="0" y="55"/>
                        <a:pt x="0" y="55"/>
                        <a:pt x="0" y="55"/>
                      </a:cubicBezTo>
                      <a:cubicBezTo>
                        <a:pt x="0" y="40"/>
                        <a:pt x="0" y="40"/>
                        <a:pt x="0" y="40"/>
                      </a:cubicBezTo>
                      <a:cubicBezTo>
                        <a:pt x="0" y="34"/>
                        <a:pt x="5" y="28"/>
                        <a:pt x="12" y="28"/>
                      </a:cubicBezTo>
                      <a:close/>
                      <a:moveTo>
                        <a:pt x="88" y="0"/>
                      </a:moveTo>
                      <a:cubicBezTo>
                        <a:pt x="95" y="0"/>
                        <a:pt x="101" y="6"/>
                        <a:pt x="101" y="13"/>
                      </a:cubicBezTo>
                      <a:cubicBezTo>
                        <a:pt x="101" y="20"/>
                        <a:pt x="95" y="26"/>
                        <a:pt x="88" y="26"/>
                      </a:cubicBezTo>
                      <a:cubicBezTo>
                        <a:pt x="80" y="26"/>
                        <a:pt x="74" y="20"/>
                        <a:pt x="74" y="13"/>
                      </a:cubicBezTo>
                      <a:cubicBezTo>
                        <a:pt x="74" y="6"/>
                        <a:pt x="80" y="0"/>
                        <a:pt x="88" y="0"/>
                      </a:cubicBezTo>
                      <a:close/>
                      <a:moveTo>
                        <a:pt x="76" y="28"/>
                      </a:moveTo>
                      <a:cubicBezTo>
                        <a:pt x="79" y="28"/>
                        <a:pt x="79" y="28"/>
                        <a:pt x="79" y="28"/>
                      </a:cubicBezTo>
                      <a:cubicBezTo>
                        <a:pt x="88" y="43"/>
                        <a:pt x="88" y="43"/>
                        <a:pt x="88" y="43"/>
                      </a:cubicBezTo>
                      <a:cubicBezTo>
                        <a:pt x="97" y="28"/>
                        <a:pt x="97" y="28"/>
                        <a:pt x="97" y="28"/>
                      </a:cubicBezTo>
                      <a:cubicBezTo>
                        <a:pt x="100" y="28"/>
                        <a:pt x="100" y="28"/>
                        <a:pt x="100" y="28"/>
                      </a:cubicBezTo>
                      <a:cubicBezTo>
                        <a:pt x="107" y="28"/>
                        <a:pt x="112" y="34"/>
                        <a:pt x="112" y="40"/>
                      </a:cubicBezTo>
                      <a:cubicBezTo>
                        <a:pt x="112" y="55"/>
                        <a:pt x="112" y="55"/>
                        <a:pt x="112" y="55"/>
                      </a:cubicBezTo>
                      <a:cubicBezTo>
                        <a:pt x="78" y="55"/>
                        <a:pt x="78" y="55"/>
                        <a:pt x="78" y="55"/>
                      </a:cubicBezTo>
                      <a:cubicBezTo>
                        <a:pt x="76" y="48"/>
                        <a:pt x="71" y="42"/>
                        <a:pt x="63" y="40"/>
                      </a:cubicBezTo>
                      <a:cubicBezTo>
                        <a:pt x="64" y="33"/>
                        <a:pt x="69" y="28"/>
                        <a:pt x="76" y="28"/>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4" name="Group 268"/>
              <p:cNvGrpSpPr/>
              <p:nvPr/>
            </p:nvGrpSpPr>
            <p:grpSpPr>
              <a:xfrm>
                <a:off x="5040827" y="4153673"/>
                <a:ext cx="850863" cy="850862"/>
                <a:chOff x="3813969" y="3275613"/>
                <a:chExt cx="614363" cy="614362"/>
              </a:xfrm>
            </p:grpSpPr>
            <p:sp>
              <p:nvSpPr>
                <p:cNvPr id="74" name="ïšḻïďê-Oval 269"/>
                <p:cNvSpPr/>
                <p:nvPr/>
              </p:nvSpPr>
              <p:spPr bwMode="auto">
                <a:xfrm>
                  <a:off x="3813969"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ïšḻïďê-Freeform: Shape 270"/>
                <p:cNvSpPr/>
                <p:nvPr/>
              </p:nvSpPr>
              <p:spPr bwMode="auto">
                <a:xfrm>
                  <a:off x="3879056" y="3345463"/>
                  <a:ext cx="484188"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6" name="Group 271"/>
                <p:cNvGrpSpPr/>
                <p:nvPr/>
              </p:nvGrpSpPr>
              <p:grpSpPr>
                <a:xfrm>
                  <a:off x="3960019" y="3439125"/>
                  <a:ext cx="322263" cy="277812"/>
                  <a:chOff x="3960019" y="3439125"/>
                  <a:chExt cx="322263" cy="277812"/>
                </a:xfrm>
              </p:grpSpPr>
              <p:sp>
                <p:nvSpPr>
                  <p:cNvPr id="77" name="ïšḻïďê-Freeform: Shape 272"/>
                  <p:cNvSpPr/>
                  <p:nvPr/>
                </p:nvSpPr>
                <p:spPr bwMode="auto">
                  <a:xfrm>
                    <a:off x="3960019" y="3439125"/>
                    <a:ext cx="322263" cy="277812"/>
                  </a:xfrm>
                  <a:custGeom>
                    <a:avLst/>
                    <a:gdLst/>
                    <a:ahLst/>
                    <a:cxnLst>
                      <a:cxn ang="0">
                        <a:pos x="106" y="59"/>
                      </a:cxn>
                      <a:cxn ang="0">
                        <a:pos x="24" y="65"/>
                      </a:cxn>
                      <a:cxn ang="0">
                        <a:pos x="10" y="29"/>
                      </a:cxn>
                      <a:cxn ang="0">
                        <a:pos x="112" y="6"/>
                      </a:cxn>
                      <a:cxn ang="0">
                        <a:pos x="107" y="65"/>
                      </a:cxn>
                      <a:cxn ang="0">
                        <a:pos x="112" y="72"/>
                      </a:cxn>
                      <a:cxn ang="0">
                        <a:pos x="5" y="97"/>
                      </a:cxn>
                      <a:cxn ang="0">
                        <a:pos x="38" y="67"/>
                      </a:cxn>
                      <a:cxn ang="0">
                        <a:pos x="38" y="65"/>
                      </a:cxn>
                      <a:cxn ang="0">
                        <a:pos x="1" y="102"/>
                      </a:cxn>
                      <a:cxn ang="0">
                        <a:pos x="3" y="99"/>
                      </a:cxn>
                      <a:cxn ang="0">
                        <a:pos x="118" y="99"/>
                      </a:cxn>
                      <a:cxn ang="0">
                        <a:pos x="122" y="98"/>
                      </a:cxn>
                      <a:cxn ang="0">
                        <a:pos x="61" y="106"/>
                      </a:cxn>
                      <a:cxn ang="0">
                        <a:pos x="103" y="88"/>
                      </a:cxn>
                      <a:cxn ang="0">
                        <a:pos x="90" y="92"/>
                      </a:cxn>
                      <a:cxn ang="0">
                        <a:pos x="87" y="92"/>
                      </a:cxn>
                      <a:cxn ang="0">
                        <a:pos x="87" y="92"/>
                      </a:cxn>
                      <a:cxn ang="0">
                        <a:pos x="33" y="88"/>
                      </a:cxn>
                      <a:cxn ang="0">
                        <a:pos x="8" y="88"/>
                      </a:cxn>
                      <a:cxn ang="0">
                        <a:pos x="11" y="81"/>
                      </a:cxn>
                      <a:cxn ang="0">
                        <a:pos x="24" y="81"/>
                      </a:cxn>
                      <a:cxn ang="0">
                        <a:pos x="24" y="81"/>
                      </a:cxn>
                      <a:cxn ang="0">
                        <a:pos x="36" y="85"/>
                      </a:cxn>
                      <a:cxn ang="0">
                        <a:pos x="60" y="85"/>
                      </a:cxn>
                      <a:cxn ang="0">
                        <a:pos x="73" y="81"/>
                      </a:cxn>
                      <a:cxn ang="0">
                        <a:pos x="76" y="81"/>
                      </a:cxn>
                      <a:cxn ang="0">
                        <a:pos x="76" y="81"/>
                      </a:cxn>
                      <a:cxn ang="0">
                        <a:pos x="89" y="85"/>
                      </a:cxn>
                      <a:cxn ang="0">
                        <a:pos x="114" y="85"/>
                      </a:cxn>
                      <a:cxn ang="0">
                        <a:pos x="14" y="75"/>
                      </a:cxn>
                      <a:cxn ang="0">
                        <a:pos x="26" y="75"/>
                      </a:cxn>
                      <a:cxn ang="0">
                        <a:pos x="26" y="75"/>
                      </a:cxn>
                      <a:cxn ang="0">
                        <a:pos x="37" y="79"/>
                      </a:cxn>
                      <a:cxn ang="0">
                        <a:pos x="60" y="79"/>
                      </a:cxn>
                      <a:cxn ang="0">
                        <a:pos x="72" y="75"/>
                      </a:cxn>
                      <a:cxn ang="0">
                        <a:pos x="75" y="75"/>
                      </a:cxn>
                      <a:cxn ang="0">
                        <a:pos x="75" y="75"/>
                      </a:cxn>
                      <a:cxn ang="0">
                        <a:pos x="88" y="79"/>
                      </a:cxn>
                      <a:cxn ang="0">
                        <a:pos x="111" y="79"/>
                      </a:cxn>
                      <a:cxn ang="0">
                        <a:pos x="16" y="71"/>
                      </a:cxn>
                      <a:cxn ang="0">
                        <a:pos x="27" y="71"/>
                      </a:cxn>
                      <a:cxn ang="0">
                        <a:pos x="27" y="71"/>
                      </a:cxn>
                      <a:cxn ang="0">
                        <a:pos x="38" y="73"/>
                      </a:cxn>
                      <a:cxn ang="0">
                        <a:pos x="60" y="73"/>
                      </a:cxn>
                      <a:cxn ang="0">
                        <a:pos x="72" y="71"/>
                      </a:cxn>
                      <a:cxn ang="0">
                        <a:pos x="75" y="71"/>
                      </a:cxn>
                      <a:cxn ang="0">
                        <a:pos x="75" y="71"/>
                      </a:cxn>
                      <a:cxn ang="0">
                        <a:pos x="87" y="73"/>
                      </a:cxn>
                      <a:cxn ang="0">
                        <a:pos x="108" y="73"/>
                      </a:cxn>
                    </a:cxnLst>
                    <a:rect l="0" t="0" r="r" b="b"/>
                    <a:pathLst>
                      <a:path w="123" h="106">
                        <a:moveTo>
                          <a:pt x="106" y="6"/>
                        </a:moveTo>
                        <a:cubicBezTo>
                          <a:pt x="16" y="6"/>
                          <a:pt x="16" y="6"/>
                          <a:pt x="16" y="6"/>
                        </a:cubicBezTo>
                        <a:cubicBezTo>
                          <a:pt x="16" y="59"/>
                          <a:pt x="16" y="59"/>
                          <a:pt x="16" y="59"/>
                        </a:cubicBezTo>
                        <a:cubicBezTo>
                          <a:pt x="106" y="59"/>
                          <a:pt x="106" y="59"/>
                          <a:pt x="106" y="59"/>
                        </a:cubicBezTo>
                        <a:cubicBezTo>
                          <a:pt x="106" y="6"/>
                          <a:pt x="106" y="6"/>
                          <a:pt x="106" y="6"/>
                        </a:cubicBezTo>
                        <a:close/>
                        <a:moveTo>
                          <a:pt x="15" y="67"/>
                        </a:moveTo>
                        <a:cubicBezTo>
                          <a:pt x="24" y="67"/>
                          <a:pt x="24" y="67"/>
                          <a:pt x="24" y="67"/>
                        </a:cubicBezTo>
                        <a:cubicBezTo>
                          <a:pt x="24" y="65"/>
                          <a:pt x="24" y="65"/>
                          <a:pt x="24" y="65"/>
                        </a:cubicBezTo>
                        <a:cubicBezTo>
                          <a:pt x="16" y="65"/>
                          <a:pt x="16" y="65"/>
                          <a:pt x="16" y="65"/>
                        </a:cubicBezTo>
                        <a:cubicBezTo>
                          <a:pt x="13" y="65"/>
                          <a:pt x="10" y="62"/>
                          <a:pt x="10" y="59"/>
                        </a:cubicBezTo>
                        <a:cubicBezTo>
                          <a:pt x="10" y="36"/>
                          <a:pt x="10" y="36"/>
                          <a:pt x="10" y="36"/>
                        </a:cubicBezTo>
                        <a:cubicBezTo>
                          <a:pt x="10" y="29"/>
                          <a:pt x="10" y="29"/>
                          <a:pt x="10" y="29"/>
                        </a:cubicBezTo>
                        <a:cubicBezTo>
                          <a:pt x="10" y="6"/>
                          <a:pt x="10" y="6"/>
                          <a:pt x="10" y="6"/>
                        </a:cubicBezTo>
                        <a:cubicBezTo>
                          <a:pt x="10" y="3"/>
                          <a:pt x="13" y="0"/>
                          <a:pt x="16" y="0"/>
                        </a:cubicBezTo>
                        <a:cubicBezTo>
                          <a:pt x="107" y="0"/>
                          <a:pt x="107" y="0"/>
                          <a:pt x="107" y="0"/>
                        </a:cubicBezTo>
                        <a:cubicBezTo>
                          <a:pt x="110" y="0"/>
                          <a:pt x="112" y="3"/>
                          <a:pt x="112" y="6"/>
                        </a:cubicBezTo>
                        <a:cubicBezTo>
                          <a:pt x="112" y="29"/>
                          <a:pt x="112" y="29"/>
                          <a:pt x="112" y="29"/>
                        </a:cubicBezTo>
                        <a:cubicBezTo>
                          <a:pt x="112" y="36"/>
                          <a:pt x="112" y="36"/>
                          <a:pt x="112" y="36"/>
                        </a:cubicBezTo>
                        <a:cubicBezTo>
                          <a:pt x="112" y="59"/>
                          <a:pt x="112" y="59"/>
                          <a:pt x="112" y="59"/>
                        </a:cubicBezTo>
                        <a:cubicBezTo>
                          <a:pt x="112" y="62"/>
                          <a:pt x="110" y="65"/>
                          <a:pt x="107" y="65"/>
                        </a:cubicBezTo>
                        <a:cubicBezTo>
                          <a:pt x="99" y="65"/>
                          <a:pt x="99" y="65"/>
                          <a:pt x="99" y="65"/>
                        </a:cubicBezTo>
                        <a:cubicBezTo>
                          <a:pt x="99" y="67"/>
                          <a:pt x="99" y="67"/>
                          <a:pt x="99" y="67"/>
                        </a:cubicBezTo>
                        <a:cubicBezTo>
                          <a:pt x="107" y="67"/>
                          <a:pt x="107" y="67"/>
                          <a:pt x="107" y="67"/>
                        </a:cubicBezTo>
                        <a:cubicBezTo>
                          <a:pt x="110" y="67"/>
                          <a:pt x="111" y="69"/>
                          <a:pt x="112" y="72"/>
                        </a:cubicBezTo>
                        <a:cubicBezTo>
                          <a:pt x="121" y="90"/>
                          <a:pt x="121" y="90"/>
                          <a:pt x="121" y="90"/>
                        </a:cubicBezTo>
                        <a:cubicBezTo>
                          <a:pt x="123" y="93"/>
                          <a:pt x="122" y="97"/>
                          <a:pt x="118" y="97"/>
                        </a:cubicBezTo>
                        <a:cubicBezTo>
                          <a:pt x="61" y="97"/>
                          <a:pt x="61" y="97"/>
                          <a:pt x="61" y="97"/>
                        </a:cubicBezTo>
                        <a:cubicBezTo>
                          <a:pt x="5" y="97"/>
                          <a:pt x="5" y="97"/>
                          <a:pt x="5" y="97"/>
                        </a:cubicBezTo>
                        <a:cubicBezTo>
                          <a:pt x="1" y="97"/>
                          <a:pt x="0" y="93"/>
                          <a:pt x="1" y="90"/>
                        </a:cubicBezTo>
                        <a:cubicBezTo>
                          <a:pt x="10" y="72"/>
                          <a:pt x="10" y="72"/>
                          <a:pt x="10" y="72"/>
                        </a:cubicBezTo>
                        <a:cubicBezTo>
                          <a:pt x="12" y="69"/>
                          <a:pt x="13" y="67"/>
                          <a:pt x="15" y="67"/>
                        </a:cubicBezTo>
                        <a:close/>
                        <a:moveTo>
                          <a:pt x="38" y="67"/>
                        </a:moveTo>
                        <a:cubicBezTo>
                          <a:pt x="61" y="67"/>
                          <a:pt x="61" y="67"/>
                          <a:pt x="61" y="67"/>
                        </a:cubicBezTo>
                        <a:cubicBezTo>
                          <a:pt x="84" y="67"/>
                          <a:pt x="84" y="67"/>
                          <a:pt x="84" y="67"/>
                        </a:cubicBezTo>
                        <a:cubicBezTo>
                          <a:pt x="84" y="65"/>
                          <a:pt x="84" y="65"/>
                          <a:pt x="84" y="65"/>
                        </a:cubicBezTo>
                        <a:cubicBezTo>
                          <a:pt x="38" y="65"/>
                          <a:pt x="38" y="65"/>
                          <a:pt x="38" y="65"/>
                        </a:cubicBezTo>
                        <a:cubicBezTo>
                          <a:pt x="38" y="67"/>
                          <a:pt x="38" y="67"/>
                          <a:pt x="38" y="67"/>
                        </a:cubicBezTo>
                        <a:close/>
                        <a:moveTo>
                          <a:pt x="61" y="106"/>
                        </a:moveTo>
                        <a:cubicBezTo>
                          <a:pt x="5" y="106"/>
                          <a:pt x="5" y="106"/>
                          <a:pt x="5" y="106"/>
                        </a:cubicBezTo>
                        <a:cubicBezTo>
                          <a:pt x="3" y="106"/>
                          <a:pt x="1" y="105"/>
                          <a:pt x="1" y="102"/>
                        </a:cubicBezTo>
                        <a:cubicBezTo>
                          <a:pt x="1" y="98"/>
                          <a:pt x="1" y="98"/>
                          <a:pt x="1" y="98"/>
                        </a:cubicBezTo>
                        <a:cubicBezTo>
                          <a:pt x="1" y="98"/>
                          <a:pt x="1" y="98"/>
                          <a:pt x="1" y="98"/>
                        </a:cubicBezTo>
                        <a:cubicBezTo>
                          <a:pt x="2" y="99"/>
                          <a:pt x="2" y="99"/>
                          <a:pt x="2" y="99"/>
                        </a:cubicBezTo>
                        <a:cubicBezTo>
                          <a:pt x="3" y="99"/>
                          <a:pt x="3" y="99"/>
                          <a:pt x="3" y="99"/>
                        </a:cubicBezTo>
                        <a:cubicBezTo>
                          <a:pt x="4" y="99"/>
                          <a:pt x="4" y="99"/>
                          <a:pt x="4" y="99"/>
                        </a:cubicBezTo>
                        <a:cubicBezTo>
                          <a:pt x="5" y="99"/>
                          <a:pt x="5" y="99"/>
                          <a:pt x="5" y="99"/>
                        </a:cubicBezTo>
                        <a:cubicBezTo>
                          <a:pt x="61" y="99"/>
                          <a:pt x="61" y="99"/>
                          <a:pt x="61" y="99"/>
                        </a:cubicBezTo>
                        <a:cubicBezTo>
                          <a:pt x="118" y="99"/>
                          <a:pt x="118" y="99"/>
                          <a:pt x="118" y="99"/>
                        </a:cubicBezTo>
                        <a:cubicBezTo>
                          <a:pt x="119" y="99"/>
                          <a:pt x="119" y="99"/>
                          <a:pt x="119" y="99"/>
                        </a:cubicBezTo>
                        <a:cubicBezTo>
                          <a:pt x="120" y="99"/>
                          <a:pt x="120" y="99"/>
                          <a:pt x="120" y="99"/>
                        </a:cubicBezTo>
                        <a:cubicBezTo>
                          <a:pt x="121" y="99"/>
                          <a:pt x="121" y="99"/>
                          <a:pt x="121" y="99"/>
                        </a:cubicBezTo>
                        <a:cubicBezTo>
                          <a:pt x="122" y="98"/>
                          <a:pt x="122" y="98"/>
                          <a:pt x="122" y="98"/>
                        </a:cubicBezTo>
                        <a:cubicBezTo>
                          <a:pt x="122" y="98"/>
                          <a:pt x="122" y="98"/>
                          <a:pt x="122" y="98"/>
                        </a:cubicBezTo>
                        <a:cubicBezTo>
                          <a:pt x="122" y="102"/>
                          <a:pt x="122" y="102"/>
                          <a:pt x="122" y="102"/>
                        </a:cubicBezTo>
                        <a:cubicBezTo>
                          <a:pt x="122" y="105"/>
                          <a:pt x="120" y="106"/>
                          <a:pt x="118" y="106"/>
                        </a:cubicBezTo>
                        <a:cubicBezTo>
                          <a:pt x="61" y="106"/>
                          <a:pt x="61" y="106"/>
                          <a:pt x="61" y="106"/>
                        </a:cubicBezTo>
                        <a:close/>
                        <a:moveTo>
                          <a:pt x="117" y="92"/>
                        </a:moveTo>
                        <a:cubicBezTo>
                          <a:pt x="117" y="92"/>
                          <a:pt x="117" y="92"/>
                          <a:pt x="117" y="92"/>
                        </a:cubicBezTo>
                        <a:cubicBezTo>
                          <a:pt x="104" y="92"/>
                          <a:pt x="104" y="92"/>
                          <a:pt x="104" y="92"/>
                        </a:cubicBezTo>
                        <a:cubicBezTo>
                          <a:pt x="103" y="88"/>
                          <a:pt x="103" y="88"/>
                          <a:pt x="103" y="88"/>
                        </a:cubicBezTo>
                        <a:cubicBezTo>
                          <a:pt x="107" y="88"/>
                          <a:pt x="111" y="88"/>
                          <a:pt x="115" y="88"/>
                        </a:cubicBezTo>
                        <a:cubicBezTo>
                          <a:pt x="117" y="92"/>
                          <a:pt x="117" y="92"/>
                          <a:pt x="117" y="92"/>
                        </a:cubicBezTo>
                        <a:close/>
                        <a:moveTo>
                          <a:pt x="101" y="92"/>
                        </a:moveTo>
                        <a:cubicBezTo>
                          <a:pt x="90" y="92"/>
                          <a:pt x="90" y="92"/>
                          <a:pt x="90" y="92"/>
                        </a:cubicBezTo>
                        <a:cubicBezTo>
                          <a:pt x="90" y="90"/>
                          <a:pt x="90" y="89"/>
                          <a:pt x="90" y="88"/>
                        </a:cubicBezTo>
                        <a:cubicBezTo>
                          <a:pt x="93" y="88"/>
                          <a:pt x="96" y="88"/>
                          <a:pt x="100" y="88"/>
                        </a:cubicBezTo>
                        <a:cubicBezTo>
                          <a:pt x="101" y="92"/>
                          <a:pt x="101" y="92"/>
                          <a:pt x="101" y="92"/>
                        </a:cubicBezTo>
                        <a:close/>
                        <a:moveTo>
                          <a:pt x="87" y="92"/>
                        </a:moveTo>
                        <a:cubicBezTo>
                          <a:pt x="35" y="92"/>
                          <a:pt x="35" y="92"/>
                          <a:pt x="35" y="92"/>
                        </a:cubicBezTo>
                        <a:cubicBezTo>
                          <a:pt x="36" y="90"/>
                          <a:pt x="36" y="89"/>
                          <a:pt x="36" y="88"/>
                        </a:cubicBezTo>
                        <a:cubicBezTo>
                          <a:pt x="53" y="88"/>
                          <a:pt x="70" y="88"/>
                          <a:pt x="87" y="88"/>
                        </a:cubicBezTo>
                        <a:cubicBezTo>
                          <a:pt x="87" y="89"/>
                          <a:pt x="87" y="90"/>
                          <a:pt x="87" y="92"/>
                        </a:cubicBezTo>
                        <a:close/>
                        <a:moveTo>
                          <a:pt x="32" y="92"/>
                        </a:moveTo>
                        <a:cubicBezTo>
                          <a:pt x="22" y="92"/>
                          <a:pt x="22" y="92"/>
                          <a:pt x="22" y="92"/>
                        </a:cubicBezTo>
                        <a:cubicBezTo>
                          <a:pt x="23" y="88"/>
                          <a:pt x="23" y="88"/>
                          <a:pt x="23" y="88"/>
                        </a:cubicBezTo>
                        <a:cubicBezTo>
                          <a:pt x="26" y="88"/>
                          <a:pt x="30" y="88"/>
                          <a:pt x="33" y="88"/>
                        </a:cubicBezTo>
                        <a:cubicBezTo>
                          <a:pt x="33" y="89"/>
                          <a:pt x="33" y="90"/>
                          <a:pt x="32" y="92"/>
                        </a:cubicBezTo>
                        <a:close/>
                        <a:moveTo>
                          <a:pt x="19" y="92"/>
                        </a:moveTo>
                        <a:cubicBezTo>
                          <a:pt x="5" y="92"/>
                          <a:pt x="5" y="92"/>
                          <a:pt x="5" y="92"/>
                        </a:cubicBezTo>
                        <a:cubicBezTo>
                          <a:pt x="8" y="88"/>
                          <a:pt x="8" y="88"/>
                          <a:pt x="8" y="88"/>
                        </a:cubicBezTo>
                        <a:cubicBezTo>
                          <a:pt x="12" y="88"/>
                          <a:pt x="16" y="88"/>
                          <a:pt x="20" y="88"/>
                        </a:cubicBezTo>
                        <a:cubicBezTo>
                          <a:pt x="19" y="92"/>
                          <a:pt x="19" y="92"/>
                          <a:pt x="19" y="92"/>
                        </a:cubicBezTo>
                        <a:close/>
                        <a:moveTo>
                          <a:pt x="9" y="85"/>
                        </a:moveTo>
                        <a:cubicBezTo>
                          <a:pt x="11" y="81"/>
                          <a:pt x="11" y="81"/>
                          <a:pt x="11" y="81"/>
                        </a:cubicBezTo>
                        <a:cubicBezTo>
                          <a:pt x="14" y="81"/>
                          <a:pt x="18" y="81"/>
                          <a:pt x="21" y="81"/>
                        </a:cubicBezTo>
                        <a:cubicBezTo>
                          <a:pt x="20" y="85"/>
                          <a:pt x="20" y="85"/>
                          <a:pt x="20" y="85"/>
                        </a:cubicBezTo>
                        <a:cubicBezTo>
                          <a:pt x="16" y="85"/>
                          <a:pt x="13" y="85"/>
                          <a:pt x="9" y="85"/>
                        </a:cubicBezTo>
                        <a:close/>
                        <a:moveTo>
                          <a:pt x="24" y="81"/>
                        </a:moveTo>
                        <a:cubicBezTo>
                          <a:pt x="28" y="81"/>
                          <a:pt x="31" y="81"/>
                          <a:pt x="34" y="81"/>
                        </a:cubicBezTo>
                        <a:cubicBezTo>
                          <a:pt x="34" y="83"/>
                          <a:pt x="34" y="84"/>
                          <a:pt x="33" y="85"/>
                        </a:cubicBezTo>
                        <a:cubicBezTo>
                          <a:pt x="30" y="85"/>
                          <a:pt x="27" y="85"/>
                          <a:pt x="23" y="85"/>
                        </a:cubicBezTo>
                        <a:cubicBezTo>
                          <a:pt x="24" y="81"/>
                          <a:pt x="24" y="81"/>
                          <a:pt x="24" y="81"/>
                        </a:cubicBezTo>
                        <a:close/>
                        <a:moveTo>
                          <a:pt x="37" y="81"/>
                        </a:moveTo>
                        <a:cubicBezTo>
                          <a:pt x="40" y="81"/>
                          <a:pt x="44" y="81"/>
                          <a:pt x="47" y="81"/>
                        </a:cubicBezTo>
                        <a:cubicBezTo>
                          <a:pt x="47" y="83"/>
                          <a:pt x="47" y="84"/>
                          <a:pt x="47" y="85"/>
                        </a:cubicBezTo>
                        <a:cubicBezTo>
                          <a:pt x="43" y="85"/>
                          <a:pt x="40" y="85"/>
                          <a:pt x="36" y="85"/>
                        </a:cubicBezTo>
                        <a:cubicBezTo>
                          <a:pt x="37" y="84"/>
                          <a:pt x="37" y="83"/>
                          <a:pt x="37" y="81"/>
                        </a:cubicBezTo>
                        <a:close/>
                        <a:moveTo>
                          <a:pt x="50" y="81"/>
                        </a:moveTo>
                        <a:cubicBezTo>
                          <a:pt x="53" y="81"/>
                          <a:pt x="57" y="81"/>
                          <a:pt x="60" y="81"/>
                        </a:cubicBezTo>
                        <a:cubicBezTo>
                          <a:pt x="60" y="85"/>
                          <a:pt x="60" y="85"/>
                          <a:pt x="60" y="85"/>
                        </a:cubicBezTo>
                        <a:cubicBezTo>
                          <a:pt x="56" y="85"/>
                          <a:pt x="53" y="85"/>
                          <a:pt x="50" y="85"/>
                        </a:cubicBezTo>
                        <a:cubicBezTo>
                          <a:pt x="50" y="84"/>
                          <a:pt x="50" y="83"/>
                          <a:pt x="50" y="81"/>
                        </a:cubicBezTo>
                        <a:close/>
                        <a:moveTo>
                          <a:pt x="63" y="81"/>
                        </a:moveTo>
                        <a:cubicBezTo>
                          <a:pt x="66" y="81"/>
                          <a:pt x="69" y="81"/>
                          <a:pt x="73" y="81"/>
                        </a:cubicBezTo>
                        <a:cubicBezTo>
                          <a:pt x="73" y="83"/>
                          <a:pt x="73" y="84"/>
                          <a:pt x="73" y="85"/>
                        </a:cubicBezTo>
                        <a:cubicBezTo>
                          <a:pt x="70" y="85"/>
                          <a:pt x="66" y="85"/>
                          <a:pt x="63" y="85"/>
                        </a:cubicBezTo>
                        <a:cubicBezTo>
                          <a:pt x="63" y="81"/>
                          <a:pt x="63" y="81"/>
                          <a:pt x="63" y="81"/>
                        </a:cubicBezTo>
                        <a:close/>
                        <a:moveTo>
                          <a:pt x="76" y="81"/>
                        </a:moveTo>
                        <a:cubicBezTo>
                          <a:pt x="79" y="81"/>
                          <a:pt x="82" y="81"/>
                          <a:pt x="86" y="81"/>
                        </a:cubicBezTo>
                        <a:cubicBezTo>
                          <a:pt x="86" y="83"/>
                          <a:pt x="86" y="84"/>
                          <a:pt x="86" y="85"/>
                        </a:cubicBezTo>
                        <a:cubicBezTo>
                          <a:pt x="83" y="85"/>
                          <a:pt x="79" y="85"/>
                          <a:pt x="76" y="85"/>
                        </a:cubicBezTo>
                        <a:cubicBezTo>
                          <a:pt x="76" y="84"/>
                          <a:pt x="76" y="83"/>
                          <a:pt x="76" y="81"/>
                        </a:cubicBezTo>
                        <a:close/>
                        <a:moveTo>
                          <a:pt x="88" y="81"/>
                        </a:moveTo>
                        <a:cubicBezTo>
                          <a:pt x="92" y="81"/>
                          <a:pt x="95" y="81"/>
                          <a:pt x="98" y="81"/>
                        </a:cubicBezTo>
                        <a:cubicBezTo>
                          <a:pt x="99" y="85"/>
                          <a:pt x="99" y="85"/>
                          <a:pt x="99" y="85"/>
                        </a:cubicBezTo>
                        <a:cubicBezTo>
                          <a:pt x="96" y="85"/>
                          <a:pt x="93" y="85"/>
                          <a:pt x="89" y="85"/>
                        </a:cubicBezTo>
                        <a:cubicBezTo>
                          <a:pt x="89" y="84"/>
                          <a:pt x="89" y="83"/>
                          <a:pt x="88" y="81"/>
                        </a:cubicBezTo>
                        <a:close/>
                        <a:moveTo>
                          <a:pt x="101" y="81"/>
                        </a:moveTo>
                        <a:cubicBezTo>
                          <a:pt x="105" y="81"/>
                          <a:pt x="108" y="81"/>
                          <a:pt x="112" y="81"/>
                        </a:cubicBezTo>
                        <a:cubicBezTo>
                          <a:pt x="114" y="85"/>
                          <a:pt x="114" y="85"/>
                          <a:pt x="114" y="85"/>
                        </a:cubicBezTo>
                        <a:cubicBezTo>
                          <a:pt x="110" y="85"/>
                          <a:pt x="106" y="85"/>
                          <a:pt x="102" y="85"/>
                        </a:cubicBezTo>
                        <a:cubicBezTo>
                          <a:pt x="101" y="81"/>
                          <a:pt x="101" y="81"/>
                          <a:pt x="101" y="81"/>
                        </a:cubicBezTo>
                        <a:close/>
                        <a:moveTo>
                          <a:pt x="12" y="79"/>
                        </a:moveTo>
                        <a:cubicBezTo>
                          <a:pt x="14" y="75"/>
                          <a:pt x="14" y="75"/>
                          <a:pt x="14" y="75"/>
                        </a:cubicBezTo>
                        <a:cubicBezTo>
                          <a:pt x="17" y="75"/>
                          <a:pt x="20" y="75"/>
                          <a:pt x="23" y="75"/>
                        </a:cubicBezTo>
                        <a:cubicBezTo>
                          <a:pt x="22" y="79"/>
                          <a:pt x="22" y="79"/>
                          <a:pt x="22" y="79"/>
                        </a:cubicBezTo>
                        <a:cubicBezTo>
                          <a:pt x="19" y="79"/>
                          <a:pt x="15" y="79"/>
                          <a:pt x="12" y="79"/>
                        </a:cubicBezTo>
                        <a:close/>
                        <a:moveTo>
                          <a:pt x="26" y="75"/>
                        </a:moveTo>
                        <a:cubicBezTo>
                          <a:pt x="29" y="75"/>
                          <a:pt x="32" y="75"/>
                          <a:pt x="35" y="75"/>
                        </a:cubicBezTo>
                        <a:cubicBezTo>
                          <a:pt x="35" y="77"/>
                          <a:pt x="35" y="78"/>
                          <a:pt x="35" y="79"/>
                        </a:cubicBezTo>
                        <a:cubicBezTo>
                          <a:pt x="31" y="79"/>
                          <a:pt x="28" y="79"/>
                          <a:pt x="25" y="79"/>
                        </a:cubicBezTo>
                        <a:cubicBezTo>
                          <a:pt x="26" y="75"/>
                          <a:pt x="26" y="75"/>
                          <a:pt x="26" y="75"/>
                        </a:cubicBezTo>
                        <a:close/>
                        <a:moveTo>
                          <a:pt x="38" y="75"/>
                        </a:moveTo>
                        <a:cubicBezTo>
                          <a:pt x="41" y="75"/>
                          <a:pt x="44" y="75"/>
                          <a:pt x="48" y="75"/>
                        </a:cubicBezTo>
                        <a:cubicBezTo>
                          <a:pt x="48" y="77"/>
                          <a:pt x="47" y="78"/>
                          <a:pt x="47" y="79"/>
                        </a:cubicBezTo>
                        <a:cubicBezTo>
                          <a:pt x="44" y="79"/>
                          <a:pt x="41" y="79"/>
                          <a:pt x="37" y="79"/>
                        </a:cubicBezTo>
                        <a:cubicBezTo>
                          <a:pt x="38" y="78"/>
                          <a:pt x="38" y="77"/>
                          <a:pt x="38" y="75"/>
                        </a:cubicBezTo>
                        <a:close/>
                        <a:moveTo>
                          <a:pt x="50" y="75"/>
                        </a:moveTo>
                        <a:cubicBezTo>
                          <a:pt x="54" y="75"/>
                          <a:pt x="57" y="75"/>
                          <a:pt x="60" y="75"/>
                        </a:cubicBezTo>
                        <a:cubicBezTo>
                          <a:pt x="60" y="79"/>
                          <a:pt x="60" y="79"/>
                          <a:pt x="60" y="79"/>
                        </a:cubicBezTo>
                        <a:cubicBezTo>
                          <a:pt x="57" y="79"/>
                          <a:pt x="53" y="79"/>
                          <a:pt x="50" y="79"/>
                        </a:cubicBezTo>
                        <a:cubicBezTo>
                          <a:pt x="50" y="78"/>
                          <a:pt x="50" y="77"/>
                          <a:pt x="50" y="75"/>
                        </a:cubicBezTo>
                        <a:close/>
                        <a:moveTo>
                          <a:pt x="63" y="75"/>
                        </a:moveTo>
                        <a:cubicBezTo>
                          <a:pt x="66" y="75"/>
                          <a:pt x="69" y="75"/>
                          <a:pt x="72" y="75"/>
                        </a:cubicBezTo>
                        <a:cubicBezTo>
                          <a:pt x="72" y="77"/>
                          <a:pt x="72" y="78"/>
                          <a:pt x="73" y="79"/>
                        </a:cubicBezTo>
                        <a:cubicBezTo>
                          <a:pt x="69" y="79"/>
                          <a:pt x="66" y="79"/>
                          <a:pt x="63" y="79"/>
                        </a:cubicBezTo>
                        <a:cubicBezTo>
                          <a:pt x="63" y="75"/>
                          <a:pt x="63" y="75"/>
                          <a:pt x="63" y="75"/>
                        </a:cubicBezTo>
                        <a:close/>
                        <a:moveTo>
                          <a:pt x="75" y="75"/>
                        </a:moveTo>
                        <a:cubicBezTo>
                          <a:pt x="78" y="75"/>
                          <a:pt x="81" y="75"/>
                          <a:pt x="85" y="75"/>
                        </a:cubicBezTo>
                        <a:cubicBezTo>
                          <a:pt x="85" y="77"/>
                          <a:pt x="85" y="78"/>
                          <a:pt x="85" y="79"/>
                        </a:cubicBezTo>
                        <a:cubicBezTo>
                          <a:pt x="82" y="79"/>
                          <a:pt x="79" y="79"/>
                          <a:pt x="75" y="79"/>
                        </a:cubicBezTo>
                        <a:cubicBezTo>
                          <a:pt x="75" y="78"/>
                          <a:pt x="75" y="77"/>
                          <a:pt x="75" y="75"/>
                        </a:cubicBezTo>
                        <a:close/>
                        <a:moveTo>
                          <a:pt x="87" y="75"/>
                        </a:moveTo>
                        <a:cubicBezTo>
                          <a:pt x="91" y="75"/>
                          <a:pt x="94" y="75"/>
                          <a:pt x="97" y="75"/>
                        </a:cubicBezTo>
                        <a:cubicBezTo>
                          <a:pt x="98" y="79"/>
                          <a:pt x="98" y="79"/>
                          <a:pt x="98" y="79"/>
                        </a:cubicBezTo>
                        <a:cubicBezTo>
                          <a:pt x="95" y="79"/>
                          <a:pt x="91" y="79"/>
                          <a:pt x="88" y="79"/>
                        </a:cubicBezTo>
                        <a:cubicBezTo>
                          <a:pt x="88" y="78"/>
                          <a:pt x="88" y="77"/>
                          <a:pt x="87" y="75"/>
                        </a:cubicBezTo>
                        <a:close/>
                        <a:moveTo>
                          <a:pt x="100" y="75"/>
                        </a:moveTo>
                        <a:cubicBezTo>
                          <a:pt x="103" y="75"/>
                          <a:pt x="106" y="75"/>
                          <a:pt x="109" y="75"/>
                        </a:cubicBezTo>
                        <a:cubicBezTo>
                          <a:pt x="111" y="79"/>
                          <a:pt x="111" y="79"/>
                          <a:pt x="111" y="79"/>
                        </a:cubicBezTo>
                        <a:cubicBezTo>
                          <a:pt x="108" y="79"/>
                          <a:pt x="104" y="79"/>
                          <a:pt x="101" y="79"/>
                        </a:cubicBezTo>
                        <a:cubicBezTo>
                          <a:pt x="100" y="75"/>
                          <a:pt x="100" y="75"/>
                          <a:pt x="100" y="75"/>
                        </a:cubicBezTo>
                        <a:close/>
                        <a:moveTo>
                          <a:pt x="15" y="73"/>
                        </a:moveTo>
                        <a:cubicBezTo>
                          <a:pt x="16" y="71"/>
                          <a:pt x="16" y="71"/>
                          <a:pt x="16" y="71"/>
                        </a:cubicBezTo>
                        <a:cubicBezTo>
                          <a:pt x="24" y="71"/>
                          <a:pt x="24" y="71"/>
                          <a:pt x="24" y="71"/>
                        </a:cubicBezTo>
                        <a:cubicBezTo>
                          <a:pt x="24" y="73"/>
                          <a:pt x="24" y="73"/>
                          <a:pt x="24" y="73"/>
                        </a:cubicBezTo>
                        <a:cubicBezTo>
                          <a:pt x="21" y="73"/>
                          <a:pt x="18" y="73"/>
                          <a:pt x="15" y="73"/>
                        </a:cubicBezTo>
                        <a:close/>
                        <a:moveTo>
                          <a:pt x="27" y="71"/>
                        </a:moveTo>
                        <a:cubicBezTo>
                          <a:pt x="36" y="71"/>
                          <a:pt x="36" y="71"/>
                          <a:pt x="36" y="71"/>
                        </a:cubicBezTo>
                        <a:cubicBezTo>
                          <a:pt x="36" y="72"/>
                          <a:pt x="36" y="72"/>
                          <a:pt x="36" y="73"/>
                        </a:cubicBezTo>
                        <a:cubicBezTo>
                          <a:pt x="33" y="73"/>
                          <a:pt x="29" y="73"/>
                          <a:pt x="26" y="73"/>
                        </a:cubicBezTo>
                        <a:cubicBezTo>
                          <a:pt x="27" y="71"/>
                          <a:pt x="27" y="71"/>
                          <a:pt x="27" y="71"/>
                        </a:cubicBezTo>
                        <a:close/>
                        <a:moveTo>
                          <a:pt x="39" y="71"/>
                        </a:moveTo>
                        <a:cubicBezTo>
                          <a:pt x="48" y="71"/>
                          <a:pt x="48" y="71"/>
                          <a:pt x="48" y="71"/>
                        </a:cubicBezTo>
                        <a:cubicBezTo>
                          <a:pt x="48" y="72"/>
                          <a:pt x="48" y="72"/>
                          <a:pt x="48" y="73"/>
                        </a:cubicBezTo>
                        <a:cubicBezTo>
                          <a:pt x="45" y="73"/>
                          <a:pt x="42" y="73"/>
                          <a:pt x="38" y="73"/>
                        </a:cubicBezTo>
                        <a:cubicBezTo>
                          <a:pt x="39" y="72"/>
                          <a:pt x="39" y="72"/>
                          <a:pt x="39" y="71"/>
                        </a:cubicBezTo>
                        <a:close/>
                        <a:moveTo>
                          <a:pt x="51" y="71"/>
                        </a:moveTo>
                        <a:cubicBezTo>
                          <a:pt x="60" y="71"/>
                          <a:pt x="60" y="71"/>
                          <a:pt x="60" y="71"/>
                        </a:cubicBezTo>
                        <a:cubicBezTo>
                          <a:pt x="60" y="73"/>
                          <a:pt x="60" y="73"/>
                          <a:pt x="60" y="73"/>
                        </a:cubicBezTo>
                        <a:cubicBezTo>
                          <a:pt x="57" y="73"/>
                          <a:pt x="54" y="73"/>
                          <a:pt x="51" y="73"/>
                        </a:cubicBezTo>
                        <a:cubicBezTo>
                          <a:pt x="51" y="72"/>
                          <a:pt x="51" y="72"/>
                          <a:pt x="51" y="71"/>
                        </a:cubicBezTo>
                        <a:close/>
                        <a:moveTo>
                          <a:pt x="63" y="71"/>
                        </a:moveTo>
                        <a:cubicBezTo>
                          <a:pt x="72" y="71"/>
                          <a:pt x="72" y="71"/>
                          <a:pt x="72" y="71"/>
                        </a:cubicBezTo>
                        <a:cubicBezTo>
                          <a:pt x="72" y="72"/>
                          <a:pt x="72" y="72"/>
                          <a:pt x="72" y="73"/>
                        </a:cubicBezTo>
                        <a:cubicBezTo>
                          <a:pt x="69" y="73"/>
                          <a:pt x="66" y="73"/>
                          <a:pt x="63" y="73"/>
                        </a:cubicBezTo>
                        <a:cubicBezTo>
                          <a:pt x="63" y="71"/>
                          <a:pt x="63" y="71"/>
                          <a:pt x="63" y="71"/>
                        </a:cubicBezTo>
                        <a:close/>
                        <a:moveTo>
                          <a:pt x="75" y="71"/>
                        </a:moveTo>
                        <a:cubicBezTo>
                          <a:pt x="84" y="71"/>
                          <a:pt x="84" y="71"/>
                          <a:pt x="84" y="71"/>
                        </a:cubicBezTo>
                        <a:cubicBezTo>
                          <a:pt x="84" y="72"/>
                          <a:pt x="84" y="72"/>
                          <a:pt x="84" y="73"/>
                        </a:cubicBezTo>
                        <a:cubicBezTo>
                          <a:pt x="81" y="73"/>
                          <a:pt x="78" y="73"/>
                          <a:pt x="75" y="73"/>
                        </a:cubicBezTo>
                        <a:cubicBezTo>
                          <a:pt x="75" y="72"/>
                          <a:pt x="75" y="72"/>
                          <a:pt x="75" y="71"/>
                        </a:cubicBezTo>
                        <a:close/>
                        <a:moveTo>
                          <a:pt x="86" y="71"/>
                        </a:moveTo>
                        <a:cubicBezTo>
                          <a:pt x="96" y="71"/>
                          <a:pt x="96" y="71"/>
                          <a:pt x="96" y="71"/>
                        </a:cubicBezTo>
                        <a:cubicBezTo>
                          <a:pt x="96" y="73"/>
                          <a:pt x="96" y="73"/>
                          <a:pt x="96" y="73"/>
                        </a:cubicBezTo>
                        <a:cubicBezTo>
                          <a:pt x="93" y="73"/>
                          <a:pt x="90" y="73"/>
                          <a:pt x="87" y="73"/>
                        </a:cubicBezTo>
                        <a:cubicBezTo>
                          <a:pt x="87" y="72"/>
                          <a:pt x="87" y="72"/>
                          <a:pt x="86" y="71"/>
                        </a:cubicBezTo>
                        <a:close/>
                        <a:moveTo>
                          <a:pt x="98" y="71"/>
                        </a:moveTo>
                        <a:cubicBezTo>
                          <a:pt x="107" y="71"/>
                          <a:pt x="107" y="71"/>
                          <a:pt x="107" y="71"/>
                        </a:cubicBezTo>
                        <a:cubicBezTo>
                          <a:pt x="108" y="73"/>
                          <a:pt x="108" y="73"/>
                          <a:pt x="108" y="73"/>
                        </a:cubicBezTo>
                        <a:cubicBezTo>
                          <a:pt x="105" y="73"/>
                          <a:pt x="102" y="73"/>
                          <a:pt x="99" y="73"/>
                        </a:cubicBezTo>
                        <a:cubicBezTo>
                          <a:pt x="98" y="71"/>
                          <a:pt x="98" y="71"/>
                          <a:pt x="98" y="7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ïšḻïďê-Freeform: Shape 273"/>
                  <p:cNvSpPr/>
                  <p:nvPr/>
                </p:nvSpPr>
                <p:spPr bwMode="auto">
                  <a:xfrm>
                    <a:off x="4083844" y="3489925"/>
                    <a:ext cx="73025" cy="73025"/>
                  </a:xfrm>
                  <a:custGeom>
                    <a:avLst/>
                    <a:gdLst/>
                    <a:ahLst/>
                    <a:cxnLst>
                      <a:cxn ang="0">
                        <a:pos x="24" y="4"/>
                      </a:cxn>
                      <a:cxn ang="0">
                        <a:pos x="24" y="4"/>
                      </a:cxn>
                      <a:cxn ang="0">
                        <a:pos x="24" y="4"/>
                      </a:cxn>
                      <a:cxn ang="0">
                        <a:pos x="24" y="4"/>
                      </a:cxn>
                      <a:cxn ang="0">
                        <a:pos x="25" y="5"/>
                      </a:cxn>
                      <a:cxn ang="0">
                        <a:pos x="28" y="14"/>
                      </a:cxn>
                      <a:cxn ang="0">
                        <a:pos x="25" y="23"/>
                      </a:cxn>
                      <a:cxn ang="0">
                        <a:pos x="24" y="24"/>
                      </a:cxn>
                      <a:cxn ang="0">
                        <a:pos x="5" y="24"/>
                      </a:cxn>
                      <a:cxn ang="0">
                        <a:pos x="4" y="23"/>
                      </a:cxn>
                      <a:cxn ang="0">
                        <a:pos x="0" y="14"/>
                      </a:cxn>
                      <a:cxn ang="0">
                        <a:pos x="4" y="5"/>
                      </a:cxn>
                      <a:cxn ang="0">
                        <a:pos x="4" y="4"/>
                      </a:cxn>
                      <a:cxn ang="0">
                        <a:pos x="4" y="4"/>
                      </a:cxn>
                      <a:cxn ang="0">
                        <a:pos x="5" y="4"/>
                      </a:cxn>
                      <a:cxn ang="0">
                        <a:pos x="5" y="4"/>
                      </a:cxn>
                      <a:cxn ang="0">
                        <a:pos x="12" y="26"/>
                      </a:cxn>
                      <a:cxn ang="0">
                        <a:pos x="6" y="23"/>
                      </a:cxn>
                      <a:cxn ang="0">
                        <a:pos x="8" y="20"/>
                      </a:cxn>
                      <a:cxn ang="0">
                        <a:pos x="2" y="15"/>
                      </a:cxn>
                      <a:cxn ang="0">
                        <a:pos x="8" y="20"/>
                      </a:cxn>
                      <a:cxn ang="0">
                        <a:pos x="8" y="8"/>
                      </a:cxn>
                      <a:cxn ang="0">
                        <a:pos x="2" y="13"/>
                      </a:cxn>
                      <a:cxn ang="0">
                        <a:pos x="8" y="6"/>
                      </a:cxn>
                      <a:cxn ang="0">
                        <a:pos x="6" y="5"/>
                      </a:cxn>
                      <a:cxn ang="0">
                        <a:pos x="17" y="2"/>
                      </a:cxn>
                      <a:cxn ang="0">
                        <a:pos x="23" y="5"/>
                      </a:cxn>
                      <a:cxn ang="0">
                        <a:pos x="21" y="8"/>
                      </a:cxn>
                      <a:cxn ang="0">
                        <a:pos x="27" y="13"/>
                      </a:cxn>
                      <a:cxn ang="0">
                        <a:pos x="21" y="8"/>
                      </a:cxn>
                      <a:cxn ang="0">
                        <a:pos x="21" y="20"/>
                      </a:cxn>
                      <a:cxn ang="0">
                        <a:pos x="27" y="15"/>
                      </a:cxn>
                      <a:cxn ang="0">
                        <a:pos x="20" y="21"/>
                      </a:cxn>
                      <a:cxn ang="0">
                        <a:pos x="23" y="23"/>
                      </a:cxn>
                      <a:cxn ang="0">
                        <a:pos x="14" y="3"/>
                      </a:cxn>
                      <a:cxn ang="0">
                        <a:pos x="11" y="5"/>
                      </a:cxn>
                      <a:cxn ang="0">
                        <a:pos x="10" y="7"/>
                      </a:cxn>
                      <a:cxn ang="0">
                        <a:pos x="14" y="3"/>
                      </a:cxn>
                      <a:cxn ang="0">
                        <a:pos x="9" y="10"/>
                      </a:cxn>
                      <a:cxn ang="0">
                        <a:pos x="8" y="13"/>
                      </a:cxn>
                      <a:cxn ang="0">
                        <a:pos x="14" y="9"/>
                      </a:cxn>
                      <a:cxn ang="0">
                        <a:pos x="8" y="15"/>
                      </a:cxn>
                      <a:cxn ang="0">
                        <a:pos x="9" y="18"/>
                      </a:cxn>
                      <a:cxn ang="0">
                        <a:pos x="14" y="18"/>
                      </a:cxn>
                      <a:cxn ang="0">
                        <a:pos x="8" y="15"/>
                      </a:cxn>
                      <a:cxn ang="0">
                        <a:pos x="10" y="21"/>
                      </a:cxn>
                      <a:cxn ang="0">
                        <a:pos x="13" y="24"/>
                      </a:cxn>
                      <a:cxn ang="0">
                        <a:pos x="14" y="20"/>
                      </a:cxn>
                      <a:cxn ang="0">
                        <a:pos x="15" y="25"/>
                      </a:cxn>
                      <a:cxn ang="0">
                        <a:pos x="17" y="23"/>
                      </a:cxn>
                      <a:cxn ang="0">
                        <a:pos x="19" y="21"/>
                      </a:cxn>
                      <a:cxn ang="0">
                        <a:pos x="15" y="25"/>
                      </a:cxn>
                      <a:cxn ang="0">
                        <a:pos x="20" y="18"/>
                      </a:cxn>
                      <a:cxn ang="0">
                        <a:pos x="21" y="15"/>
                      </a:cxn>
                      <a:cxn ang="0">
                        <a:pos x="15" y="18"/>
                      </a:cxn>
                      <a:cxn ang="0">
                        <a:pos x="21" y="13"/>
                      </a:cxn>
                      <a:cxn ang="0">
                        <a:pos x="20" y="10"/>
                      </a:cxn>
                      <a:cxn ang="0">
                        <a:pos x="15" y="9"/>
                      </a:cxn>
                      <a:cxn ang="0">
                        <a:pos x="21" y="13"/>
                      </a:cxn>
                      <a:cxn ang="0">
                        <a:pos x="18" y="6"/>
                      </a:cxn>
                      <a:cxn ang="0">
                        <a:pos x="16" y="3"/>
                      </a:cxn>
                      <a:cxn ang="0">
                        <a:pos x="15" y="8"/>
                      </a:cxn>
                    </a:cxnLst>
                    <a:rect l="0" t="0" r="r" b="b"/>
                    <a:pathLst>
                      <a:path w="28" h="28">
                        <a:moveTo>
                          <a:pt x="14" y="0"/>
                        </a:moveTo>
                        <a:cubicBezTo>
                          <a:pt x="18" y="0"/>
                          <a:pt x="21" y="1"/>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5" y="4"/>
                          <a:pt x="25" y="5"/>
                          <a:pt x="25" y="5"/>
                        </a:cubicBezTo>
                        <a:cubicBezTo>
                          <a:pt x="25" y="5"/>
                          <a:pt x="25" y="5"/>
                          <a:pt x="25" y="5"/>
                        </a:cubicBezTo>
                        <a:cubicBezTo>
                          <a:pt x="25" y="5"/>
                          <a:pt x="25" y="5"/>
                          <a:pt x="25" y="5"/>
                        </a:cubicBezTo>
                        <a:cubicBezTo>
                          <a:pt x="27" y="7"/>
                          <a:pt x="28" y="10"/>
                          <a:pt x="28" y="14"/>
                        </a:cubicBezTo>
                        <a:cubicBezTo>
                          <a:pt x="28" y="17"/>
                          <a:pt x="27" y="20"/>
                          <a:pt x="25" y="23"/>
                        </a:cubicBezTo>
                        <a:cubicBezTo>
                          <a:pt x="25" y="23"/>
                          <a:pt x="25" y="23"/>
                          <a:pt x="25" y="23"/>
                        </a:cubicBezTo>
                        <a:cubicBezTo>
                          <a:pt x="24" y="23"/>
                          <a:pt x="24" y="24"/>
                          <a:pt x="24" y="24"/>
                        </a:cubicBezTo>
                        <a:cubicBezTo>
                          <a:pt x="24" y="24"/>
                          <a:pt x="24" y="24"/>
                          <a:pt x="24" y="24"/>
                        </a:cubicBezTo>
                        <a:cubicBezTo>
                          <a:pt x="21" y="26"/>
                          <a:pt x="18" y="28"/>
                          <a:pt x="14" y="28"/>
                        </a:cubicBezTo>
                        <a:cubicBezTo>
                          <a:pt x="11" y="28"/>
                          <a:pt x="7" y="26"/>
                          <a:pt x="5" y="24"/>
                        </a:cubicBezTo>
                        <a:cubicBezTo>
                          <a:pt x="5" y="24"/>
                          <a:pt x="5" y="24"/>
                          <a:pt x="5" y="24"/>
                        </a:cubicBezTo>
                        <a:cubicBezTo>
                          <a:pt x="5" y="24"/>
                          <a:pt x="4" y="23"/>
                          <a:pt x="4" y="23"/>
                        </a:cubicBezTo>
                        <a:cubicBezTo>
                          <a:pt x="4" y="23"/>
                          <a:pt x="4" y="23"/>
                          <a:pt x="4" y="23"/>
                        </a:cubicBezTo>
                        <a:cubicBezTo>
                          <a:pt x="2" y="20"/>
                          <a:pt x="0" y="17"/>
                          <a:pt x="0" y="14"/>
                        </a:cubicBezTo>
                        <a:cubicBezTo>
                          <a:pt x="0" y="10"/>
                          <a:pt x="2" y="7"/>
                          <a:pt x="4" y="5"/>
                        </a:cubicBezTo>
                        <a:cubicBezTo>
                          <a:pt x="4" y="5"/>
                          <a:pt x="4" y="5"/>
                          <a:pt x="4" y="5"/>
                        </a:cubicBezTo>
                        <a:cubicBezTo>
                          <a:pt x="4" y="5"/>
                          <a:pt x="4" y="5"/>
                          <a:pt x="4" y="5"/>
                        </a:cubicBezTo>
                        <a:cubicBezTo>
                          <a:pt x="4" y="5"/>
                          <a:pt x="4" y="4"/>
                          <a:pt x="4" y="4"/>
                        </a:cubicBezTo>
                        <a:cubicBezTo>
                          <a:pt x="4" y="4"/>
                          <a:pt x="4" y="4"/>
                          <a:pt x="4" y="4"/>
                        </a:cubicBezTo>
                        <a:cubicBezTo>
                          <a:pt x="4" y="4"/>
                          <a:pt x="4" y="4"/>
                          <a:pt x="4" y="4"/>
                        </a:cubicBezTo>
                        <a:cubicBezTo>
                          <a:pt x="4" y="4"/>
                          <a:pt x="5" y="4"/>
                          <a:pt x="5" y="4"/>
                        </a:cubicBezTo>
                        <a:cubicBezTo>
                          <a:pt x="5" y="4"/>
                          <a:pt x="5" y="4"/>
                          <a:pt x="5" y="4"/>
                        </a:cubicBezTo>
                        <a:cubicBezTo>
                          <a:pt x="5" y="4"/>
                          <a:pt x="5" y="4"/>
                          <a:pt x="5" y="4"/>
                        </a:cubicBezTo>
                        <a:cubicBezTo>
                          <a:pt x="5" y="4"/>
                          <a:pt x="5" y="4"/>
                          <a:pt x="5" y="4"/>
                        </a:cubicBezTo>
                        <a:cubicBezTo>
                          <a:pt x="7" y="1"/>
                          <a:pt x="11" y="0"/>
                          <a:pt x="14" y="0"/>
                        </a:cubicBezTo>
                        <a:close/>
                        <a:moveTo>
                          <a:pt x="12" y="26"/>
                        </a:moveTo>
                        <a:cubicBezTo>
                          <a:pt x="11" y="25"/>
                          <a:pt x="9" y="23"/>
                          <a:pt x="8" y="21"/>
                        </a:cubicBezTo>
                        <a:cubicBezTo>
                          <a:pt x="8" y="22"/>
                          <a:pt x="7" y="22"/>
                          <a:pt x="6" y="23"/>
                        </a:cubicBezTo>
                        <a:cubicBezTo>
                          <a:pt x="8" y="24"/>
                          <a:pt x="10" y="25"/>
                          <a:pt x="12" y="26"/>
                        </a:cubicBezTo>
                        <a:close/>
                        <a:moveTo>
                          <a:pt x="8" y="20"/>
                        </a:moveTo>
                        <a:cubicBezTo>
                          <a:pt x="7" y="18"/>
                          <a:pt x="7" y="16"/>
                          <a:pt x="6" y="15"/>
                        </a:cubicBezTo>
                        <a:cubicBezTo>
                          <a:pt x="2" y="15"/>
                          <a:pt x="2" y="15"/>
                          <a:pt x="2" y="15"/>
                        </a:cubicBezTo>
                        <a:cubicBezTo>
                          <a:pt x="2" y="17"/>
                          <a:pt x="3" y="20"/>
                          <a:pt x="5" y="22"/>
                        </a:cubicBezTo>
                        <a:cubicBezTo>
                          <a:pt x="6" y="21"/>
                          <a:pt x="7" y="20"/>
                          <a:pt x="8" y="20"/>
                        </a:cubicBezTo>
                        <a:close/>
                        <a:moveTo>
                          <a:pt x="6" y="13"/>
                        </a:moveTo>
                        <a:cubicBezTo>
                          <a:pt x="7" y="11"/>
                          <a:pt x="7" y="9"/>
                          <a:pt x="8" y="8"/>
                        </a:cubicBezTo>
                        <a:cubicBezTo>
                          <a:pt x="7" y="7"/>
                          <a:pt x="6" y="7"/>
                          <a:pt x="5" y="6"/>
                        </a:cubicBezTo>
                        <a:cubicBezTo>
                          <a:pt x="3" y="8"/>
                          <a:pt x="2" y="10"/>
                          <a:pt x="2" y="13"/>
                        </a:cubicBezTo>
                        <a:cubicBezTo>
                          <a:pt x="6" y="13"/>
                          <a:pt x="6" y="13"/>
                          <a:pt x="6" y="13"/>
                        </a:cubicBezTo>
                        <a:close/>
                        <a:moveTo>
                          <a:pt x="8" y="6"/>
                        </a:moveTo>
                        <a:cubicBezTo>
                          <a:pt x="9" y="5"/>
                          <a:pt x="11" y="3"/>
                          <a:pt x="12" y="2"/>
                        </a:cubicBezTo>
                        <a:cubicBezTo>
                          <a:pt x="10" y="2"/>
                          <a:pt x="8" y="3"/>
                          <a:pt x="6" y="5"/>
                        </a:cubicBezTo>
                        <a:cubicBezTo>
                          <a:pt x="7" y="5"/>
                          <a:pt x="8" y="6"/>
                          <a:pt x="8" y="6"/>
                        </a:cubicBezTo>
                        <a:close/>
                        <a:moveTo>
                          <a:pt x="17" y="2"/>
                        </a:moveTo>
                        <a:cubicBezTo>
                          <a:pt x="18" y="3"/>
                          <a:pt x="19" y="5"/>
                          <a:pt x="20" y="6"/>
                        </a:cubicBezTo>
                        <a:cubicBezTo>
                          <a:pt x="21" y="6"/>
                          <a:pt x="22" y="5"/>
                          <a:pt x="23" y="5"/>
                        </a:cubicBezTo>
                        <a:cubicBezTo>
                          <a:pt x="21" y="3"/>
                          <a:pt x="19" y="2"/>
                          <a:pt x="17" y="2"/>
                        </a:cubicBezTo>
                        <a:close/>
                        <a:moveTo>
                          <a:pt x="21" y="8"/>
                        </a:moveTo>
                        <a:cubicBezTo>
                          <a:pt x="22" y="9"/>
                          <a:pt x="22" y="11"/>
                          <a:pt x="22" y="13"/>
                        </a:cubicBezTo>
                        <a:cubicBezTo>
                          <a:pt x="27" y="13"/>
                          <a:pt x="27" y="13"/>
                          <a:pt x="27" y="13"/>
                        </a:cubicBezTo>
                        <a:cubicBezTo>
                          <a:pt x="26" y="10"/>
                          <a:pt x="25" y="8"/>
                          <a:pt x="24" y="6"/>
                        </a:cubicBezTo>
                        <a:cubicBezTo>
                          <a:pt x="23" y="7"/>
                          <a:pt x="22" y="7"/>
                          <a:pt x="21" y="8"/>
                        </a:cubicBezTo>
                        <a:close/>
                        <a:moveTo>
                          <a:pt x="22" y="15"/>
                        </a:moveTo>
                        <a:cubicBezTo>
                          <a:pt x="22" y="16"/>
                          <a:pt x="22" y="18"/>
                          <a:pt x="21" y="20"/>
                        </a:cubicBezTo>
                        <a:cubicBezTo>
                          <a:pt x="22" y="20"/>
                          <a:pt x="23" y="21"/>
                          <a:pt x="24" y="22"/>
                        </a:cubicBezTo>
                        <a:cubicBezTo>
                          <a:pt x="25" y="20"/>
                          <a:pt x="26" y="17"/>
                          <a:pt x="27" y="15"/>
                        </a:cubicBezTo>
                        <a:cubicBezTo>
                          <a:pt x="22" y="15"/>
                          <a:pt x="22" y="15"/>
                          <a:pt x="22" y="15"/>
                        </a:cubicBezTo>
                        <a:close/>
                        <a:moveTo>
                          <a:pt x="20" y="21"/>
                        </a:moveTo>
                        <a:cubicBezTo>
                          <a:pt x="19" y="23"/>
                          <a:pt x="18" y="25"/>
                          <a:pt x="17" y="26"/>
                        </a:cubicBezTo>
                        <a:cubicBezTo>
                          <a:pt x="19" y="25"/>
                          <a:pt x="21" y="24"/>
                          <a:pt x="23" y="23"/>
                        </a:cubicBezTo>
                        <a:cubicBezTo>
                          <a:pt x="22" y="22"/>
                          <a:pt x="21" y="22"/>
                          <a:pt x="20" y="21"/>
                        </a:cubicBezTo>
                        <a:close/>
                        <a:moveTo>
                          <a:pt x="14" y="3"/>
                        </a:moveTo>
                        <a:cubicBezTo>
                          <a:pt x="13" y="3"/>
                          <a:pt x="13" y="3"/>
                          <a:pt x="13" y="3"/>
                        </a:cubicBezTo>
                        <a:cubicBezTo>
                          <a:pt x="12" y="4"/>
                          <a:pt x="12" y="4"/>
                          <a:pt x="11" y="5"/>
                        </a:cubicBezTo>
                        <a:cubicBezTo>
                          <a:pt x="11" y="5"/>
                          <a:pt x="11" y="6"/>
                          <a:pt x="10" y="6"/>
                        </a:cubicBezTo>
                        <a:cubicBezTo>
                          <a:pt x="10" y="6"/>
                          <a:pt x="10" y="7"/>
                          <a:pt x="10" y="7"/>
                        </a:cubicBezTo>
                        <a:cubicBezTo>
                          <a:pt x="11" y="7"/>
                          <a:pt x="12" y="8"/>
                          <a:pt x="14" y="8"/>
                        </a:cubicBezTo>
                        <a:cubicBezTo>
                          <a:pt x="14" y="3"/>
                          <a:pt x="14" y="3"/>
                          <a:pt x="14" y="3"/>
                        </a:cubicBezTo>
                        <a:close/>
                        <a:moveTo>
                          <a:pt x="9" y="8"/>
                        </a:moveTo>
                        <a:cubicBezTo>
                          <a:pt x="9" y="9"/>
                          <a:pt x="9" y="9"/>
                          <a:pt x="9" y="10"/>
                        </a:cubicBezTo>
                        <a:cubicBezTo>
                          <a:pt x="8" y="10"/>
                          <a:pt x="8" y="11"/>
                          <a:pt x="8" y="12"/>
                        </a:cubicBezTo>
                        <a:cubicBezTo>
                          <a:pt x="8" y="12"/>
                          <a:pt x="8" y="13"/>
                          <a:pt x="8" y="13"/>
                        </a:cubicBezTo>
                        <a:cubicBezTo>
                          <a:pt x="14" y="13"/>
                          <a:pt x="14" y="13"/>
                          <a:pt x="14" y="13"/>
                        </a:cubicBezTo>
                        <a:cubicBezTo>
                          <a:pt x="14" y="9"/>
                          <a:pt x="14" y="9"/>
                          <a:pt x="14" y="9"/>
                        </a:cubicBezTo>
                        <a:cubicBezTo>
                          <a:pt x="12" y="9"/>
                          <a:pt x="10" y="9"/>
                          <a:pt x="9" y="8"/>
                        </a:cubicBezTo>
                        <a:close/>
                        <a:moveTo>
                          <a:pt x="8" y="15"/>
                        </a:moveTo>
                        <a:cubicBezTo>
                          <a:pt x="8" y="15"/>
                          <a:pt x="8" y="15"/>
                          <a:pt x="8" y="16"/>
                        </a:cubicBezTo>
                        <a:cubicBezTo>
                          <a:pt x="8" y="17"/>
                          <a:pt x="8" y="17"/>
                          <a:pt x="9" y="18"/>
                        </a:cubicBezTo>
                        <a:cubicBezTo>
                          <a:pt x="9" y="18"/>
                          <a:pt x="9" y="19"/>
                          <a:pt x="9" y="19"/>
                        </a:cubicBezTo>
                        <a:cubicBezTo>
                          <a:pt x="10" y="19"/>
                          <a:pt x="12" y="18"/>
                          <a:pt x="14" y="18"/>
                        </a:cubicBezTo>
                        <a:cubicBezTo>
                          <a:pt x="14" y="15"/>
                          <a:pt x="14" y="15"/>
                          <a:pt x="14" y="15"/>
                        </a:cubicBezTo>
                        <a:cubicBezTo>
                          <a:pt x="8" y="15"/>
                          <a:pt x="8" y="15"/>
                          <a:pt x="8" y="15"/>
                        </a:cubicBezTo>
                        <a:close/>
                        <a:moveTo>
                          <a:pt x="10" y="21"/>
                        </a:moveTo>
                        <a:cubicBezTo>
                          <a:pt x="10" y="21"/>
                          <a:pt x="10" y="21"/>
                          <a:pt x="10" y="21"/>
                        </a:cubicBezTo>
                        <a:cubicBezTo>
                          <a:pt x="11" y="22"/>
                          <a:pt x="11" y="23"/>
                          <a:pt x="11" y="23"/>
                        </a:cubicBezTo>
                        <a:cubicBezTo>
                          <a:pt x="12" y="24"/>
                          <a:pt x="12" y="24"/>
                          <a:pt x="13" y="24"/>
                        </a:cubicBezTo>
                        <a:cubicBezTo>
                          <a:pt x="13" y="25"/>
                          <a:pt x="13" y="25"/>
                          <a:pt x="14" y="25"/>
                        </a:cubicBezTo>
                        <a:cubicBezTo>
                          <a:pt x="14" y="20"/>
                          <a:pt x="14" y="20"/>
                          <a:pt x="14" y="20"/>
                        </a:cubicBezTo>
                        <a:cubicBezTo>
                          <a:pt x="12" y="20"/>
                          <a:pt x="11" y="20"/>
                          <a:pt x="10" y="21"/>
                        </a:cubicBezTo>
                        <a:close/>
                        <a:moveTo>
                          <a:pt x="15" y="25"/>
                        </a:moveTo>
                        <a:cubicBezTo>
                          <a:pt x="15" y="25"/>
                          <a:pt x="16" y="25"/>
                          <a:pt x="16" y="24"/>
                        </a:cubicBezTo>
                        <a:cubicBezTo>
                          <a:pt x="16" y="24"/>
                          <a:pt x="17" y="24"/>
                          <a:pt x="17" y="23"/>
                        </a:cubicBezTo>
                        <a:cubicBezTo>
                          <a:pt x="18" y="23"/>
                          <a:pt x="18" y="22"/>
                          <a:pt x="18" y="21"/>
                        </a:cubicBezTo>
                        <a:cubicBezTo>
                          <a:pt x="19" y="21"/>
                          <a:pt x="19" y="21"/>
                          <a:pt x="19" y="21"/>
                        </a:cubicBezTo>
                        <a:cubicBezTo>
                          <a:pt x="18" y="20"/>
                          <a:pt x="16" y="20"/>
                          <a:pt x="15" y="20"/>
                        </a:cubicBezTo>
                        <a:cubicBezTo>
                          <a:pt x="15" y="25"/>
                          <a:pt x="15" y="25"/>
                          <a:pt x="15" y="25"/>
                        </a:cubicBezTo>
                        <a:close/>
                        <a:moveTo>
                          <a:pt x="20" y="19"/>
                        </a:moveTo>
                        <a:cubicBezTo>
                          <a:pt x="20" y="19"/>
                          <a:pt x="20" y="18"/>
                          <a:pt x="20" y="18"/>
                        </a:cubicBezTo>
                        <a:cubicBezTo>
                          <a:pt x="20" y="17"/>
                          <a:pt x="20" y="17"/>
                          <a:pt x="20" y="16"/>
                        </a:cubicBezTo>
                        <a:cubicBezTo>
                          <a:pt x="21" y="15"/>
                          <a:pt x="21" y="15"/>
                          <a:pt x="21" y="15"/>
                        </a:cubicBezTo>
                        <a:cubicBezTo>
                          <a:pt x="15" y="15"/>
                          <a:pt x="15" y="15"/>
                          <a:pt x="15" y="15"/>
                        </a:cubicBezTo>
                        <a:cubicBezTo>
                          <a:pt x="15" y="18"/>
                          <a:pt x="15" y="18"/>
                          <a:pt x="15" y="18"/>
                        </a:cubicBezTo>
                        <a:cubicBezTo>
                          <a:pt x="17" y="18"/>
                          <a:pt x="18" y="19"/>
                          <a:pt x="20" y="19"/>
                        </a:cubicBezTo>
                        <a:close/>
                        <a:moveTo>
                          <a:pt x="21" y="13"/>
                        </a:moveTo>
                        <a:cubicBezTo>
                          <a:pt x="21" y="13"/>
                          <a:pt x="21" y="12"/>
                          <a:pt x="20" y="12"/>
                        </a:cubicBezTo>
                        <a:cubicBezTo>
                          <a:pt x="20" y="11"/>
                          <a:pt x="20" y="10"/>
                          <a:pt x="20" y="10"/>
                        </a:cubicBezTo>
                        <a:cubicBezTo>
                          <a:pt x="20" y="9"/>
                          <a:pt x="20" y="9"/>
                          <a:pt x="20" y="8"/>
                        </a:cubicBezTo>
                        <a:cubicBezTo>
                          <a:pt x="18" y="9"/>
                          <a:pt x="17" y="9"/>
                          <a:pt x="15" y="9"/>
                        </a:cubicBezTo>
                        <a:cubicBezTo>
                          <a:pt x="15" y="13"/>
                          <a:pt x="15" y="13"/>
                          <a:pt x="15" y="13"/>
                        </a:cubicBezTo>
                        <a:cubicBezTo>
                          <a:pt x="21" y="13"/>
                          <a:pt x="21" y="13"/>
                          <a:pt x="21" y="13"/>
                        </a:cubicBezTo>
                        <a:close/>
                        <a:moveTo>
                          <a:pt x="19" y="7"/>
                        </a:moveTo>
                        <a:cubicBezTo>
                          <a:pt x="19" y="7"/>
                          <a:pt x="19" y="6"/>
                          <a:pt x="18" y="6"/>
                        </a:cubicBezTo>
                        <a:cubicBezTo>
                          <a:pt x="18" y="6"/>
                          <a:pt x="18" y="5"/>
                          <a:pt x="17" y="5"/>
                        </a:cubicBezTo>
                        <a:cubicBezTo>
                          <a:pt x="17" y="4"/>
                          <a:pt x="16" y="4"/>
                          <a:pt x="16" y="3"/>
                        </a:cubicBezTo>
                        <a:cubicBezTo>
                          <a:pt x="16" y="3"/>
                          <a:pt x="15" y="3"/>
                          <a:pt x="15" y="3"/>
                        </a:cubicBezTo>
                        <a:cubicBezTo>
                          <a:pt x="15" y="8"/>
                          <a:pt x="15" y="8"/>
                          <a:pt x="15" y="8"/>
                        </a:cubicBezTo>
                        <a:cubicBezTo>
                          <a:pt x="16" y="8"/>
                          <a:pt x="18" y="7"/>
                          <a:pt x="19" y="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ïšḻïďê-Freeform: Shape 274"/>
                  <p:cNvSpPr/>
                  <p:nvPr/>
                </p:nvSpPr>
                <p:spPr bwMode="auto">
                  <a:xfrm>
                    <a:off x="4064794" y="3469288"/>
                    <a:ext cx="55563" cy="52387"/>
                  </a:xfrm>
                  <a:custGeom>
                    <a:avLst/>
                    <a:gdLst/>
                    <a:ahLst/>
                    <a:cxnLst>
                      <a:cxn ang="0">
                        <a:pos x="21" y="0"/>
                      </a:cxn>
                      <a:cxn ang="0">
                        <a:pos x="11" y="0"/>
                      </a:cxn>
                      <a:cxn ang="0">
                        <a:pos x="12" y="3"/>
                      </a:cxn>
                      <a:cxn ang="0">
                        <a:pos x="0" y="20"/>
                      </a:cxn>
                      <a:cxn ang="0">
                        <a:pos x="4" y="20"/>
                      </a:cxn>
                      <a:cxn ang="0">
                        <a:pos x="14" y="6"/>
                      </a:cxn>
                      <a:cxn ang="0">
                        <a:pos x="15" y="8"/>
                      </a:cxn>
                      <a:cxn ang="0">
                        <a:pos x="21" y="0"/>
                      </a:cxn>
                    </a:cxnLst>
                    <a:rect l="0" t="0" r="r" b="b"/>
                    <a:pathLst>
                      <a:path w="21" h="20">
                        <a:moveTo>
                          <a:pt x="21" y="0"/>
                        </a:moveTo>
                        <a:cubicBezTo>
                          <a:pt x="11" y="0"/>
                          <a:pt x="11" y="0"/>
                          <a:pt x="11" y="0"/>
                        </a:cubicBezTo>
                        <a:cubicBezTo>
                          <a:pt x="12" y="3"/>
                          <a:pt x="12" y="3"/>
                          <a:pt x="12" y="3"/>
                        </a:cubicBezTo>
                        <a:cubicBezTo>
                          <a:pt x="6" y="6"/>
                          <a:pt x="1" y="12"/>
                          <a:pt x="0" y="20"/>
                        </a:cubicBezTo>
                        <a:cubicBezTo>
                          <a:pt x="4" y="20"/>
                          <a:pt x="4" y="20"/>
                          <a:pt x="4" y="20"/>
                        </a:cubicBezTo>
                        <a:cubicBezTo>
                          <a:pt x="5" y="14"/>
                          <a:pt x="8" y="9"/>
                          <a:pt x="14" y="6"/>
                        </a:cubicBezTo>
                        <a:cubicBezTo>
                          <a:pt x="15" y="8"/>
                          <a:pt x="15" y="8"/>
                          <a:pt x="15" y="8"/>
                        </a:cubicBezTo>
                        <a:cubicBezTo>
                          <a:pt x="21" y="0"/>
                          <a:pt x="21" y="0"/>
                          <a:pt x="21"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ïšḻïďê-Freeform: Shape 275"/>
                  <p:cNvSpPr/>
                  <p:nvPr/>
                </p:nvSpPr>
                <p:spPr bwMode="auto">
                  <a:xfrm>
                    <a:off x="4120356" y="3528025"/>
                    <a:ext cx="57150" cy="52387"/>
                  </a:xfrm>
                  <a:custGeom>
                    <a:avLst/>
                    <a:gdLst/>
                    <a:ahLst/>
                    <a:cxnLst>
                      <a:cxn ang="0">
                        <a:pos x="0" y="20"/>
                      </a:cxn>
                      <a:cxn ang="0">
                        <a:pos x="11" y="20"/>
                      </a:cxn>
                      <a:cxn ang="0">
                        <a:pos x="9" y="18"/>
                      </a:cxn>
                      <a:cxn ang="0">
                        <a:pos x="22" y="1"/>
                      </a:cxn>
                      <a:cxn ang="0">
                        <a:pos x="18" y="0"/>
                      </a:cxn>
                      <a:cxn ang="0">
                        <a:pos x="8" y="15"/>
                      </a:cxn>
                      <a:cxn ang="0">
                        <a:pos x="7" y="12"/>
                      </a:cxn>
                      <a:cxn ang="0">
                        <a:pos x="0" y="20"/>
                      </a:cxn>
                    </a:cxnLst>
                    <a:rect l="0" t="0" r="r" b="b"/>
                    <a:pathLst>
                      <a:path w="22" h="20">
                        <a:moveTo>
                          <a:pt x="0" y="20"/>
                        </a:moveTo>
                        <a:cubicBezTo>
                          <a:pt x="11" y="20"/>
                          <a:pt x="11" y="20"/>
                          <a:pt x="11" y="20"/>
                        </a:cubicBezTo>
                        <a:cubicBezTo>
                          <a:pt x="9" y="18"/>
                          <a:pt x="9" y="18"/>
                          <a:pt x="9" y="18"/>
                        </a:cubicBezTo>
                        <a:cubicBezTo>
                          <a:pt x="16" y="15"/>
                          <a:pt x="21" y="8"/>
                          <a:pt x="22" y="1"/>
                        </a:cubicBezTo>
                        <a:cubicBezTo>
                          <a:pt x="18" y="0"/>
                          <a:pt x="18" y="0"/>
                          <a:pt x="18" y="0"/>
                        </a:cubicBezTo>
                        <a:cubicBezTo>
                          <a:pt x="17" y="7"/>
                          <a:pt x="13" y="12"/>
                          <a:pt x="8" y="15"/>
                        </a:cubicBezTo>
                        <a:cubicBezTo>
                          <a:pt x="7" y="12"/>
                          <a:pt x="7" y="12"/>
                          <a:pt x="7" y="12"/>
                        </a:cubicBezTo>
                        <a:cubicBezTo>
                          <a:pt x="0" y="20"/>
                          <a:pt x="0" y="20"/>
                          <a:pt x="0"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ïšḻïďê-Freeform: Shape 276"/>
                  <p:cNvSpPr/>
                  <p:nvPr/>
                </p:nvSpPr>
                <p:spPr bwMode="auto">
                  <a:xfrm>
                    <a:off x="4125119" y="3470875"/>
                    <a:ext cx="52388" cy="55562"/>
                  </a:xfrm>
                  <a:custGeom>
                    <a:avLst/>
                    <a:gdLst/>
                    <a:ahLst/>
                    <a:cxnLst>
                      <a:cxn ang="0">
                        <a:pos x="20" y="21"/>
                      </a:cxn>
                      <a:cxn ang="0">
                        <a:pos x="20" y="11"/>
                      </a:cxn>
                      <a:cxn ang="0">
                        <a:pos x="17" y="12"/>
                      </a:cxn>
                      <a:cxn ang="0">
                        <a:pos x="0" y="0"/>
                      </a:cxn>
                      <a:cxn ang="0">
                        <a:pos x="0" y="3"/>
                      </a:cxn>
                      <a:cxn ang="0">
                        <a:pos x="14" y="13"/>
                      </a:cxn>
                      <a:cxn ang="0">
                        <a:pos x="12" y="15"/>
                      </a:cxn>
                      <a:cxn ang="0">
                        <a:pos x="20" y="21"/>
                      </a:cxn>
                    </a:cxnLst>
                    <a:rect l="0" t="0" r="r" b="b"/>
                    <a:pathLst>
                      <a:path w="20" h="21">
                        <a:moveTo>
                          <a:pt x="20" y="21"/>
                        </a:moveTo>
                        <a:cubicBezTo>
                          <a:pt x="20" y="11"/>
                          <a:pt x="20" y="11"/>
                          <a:pt x="20" y="11"/>
                        </a:cubicBezTo>
                        <a:cubicBezTo>
                          <a:pt x="17" y="12"/>
                          <a:pt x="17" y="12"/>
                          <a:pt x="17" y="12"/>
                        </a:cubicBezTo>
                        <a:cubicBezTo>
                          <a:pt x="14" y="5"/>
                          <a:pt x="8" y="0"/>
                          <a:pt x="0" y="0"/>
                        </a:cubicBezTo>
                        <a:cubicBezTo>
                          <a:pt x="0" y="3"/>
                          <a:pt x="0" y="3"/>
                          <a:pt x="0" y="3"/>
                        </a:cubicBezTo>
                        <a:cubicBezTo>
                          <a:pt x="6" y="4"/>
                          <a:pt x="12" y="8"/>
                          <a:pt x="14" y="13"/>
                        </a:cubicBezTo>
                        <a:cubicBezTo>
                          <a:pt x="12" y="15"/>
                          <a:pt x="12" y="15"/>
                          <a:pt x="12" y="15"/>
                        </a:cubicBezTo>
                        <a:cubicBezTo>
                          <a:pt x="20" y="21"/>
                          <a:pt x="20" y="21"/>
                          <a:pt x="20" y="2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ïšḻïďê-Freeform: Shape 277"/>
                  <p:cNvSpPr/>
                  <p:nvPr/>
                </p:nvSpPr>
                <p:spPr bwMode="auto">
                  <a:xfrm>
                    <a:off x="4064794" y="3526438"/>
                    <a:ext cx="52388" cy="53975"/>
                  </a:xfrm>
                  <a:custGeom>
                    <a:avLst/>
                    <a:gdLst/>
                    <a:ahLst/>
                    <a:cxnLst>
                      <a:cxn ang="0">
                        <a:pos x="0" y="0"/>
                      </a:cxn>
                      <a:cxn ang="0">
                        <a:pos x="0" y="10"/>
                      </a:cxn>
                      <a:cxn ang="0">
                        <a:pos x="2" y="9"/>
                      </a:cxn>
                      <a:cxn ang="0">
                        <a:pos x="19" y="21"/>
                      </a:cxn>
                      <a:cxn ang="0">
                        <a:pos x="20" y="17"/>
                      </a:cxn>
                      <a:cxn ang="0">
                        <a:pos x="6" y="7"/>
                      </a:cxn>
                      <a:cxn ang="0">
                        <a:pos x="8" y="6"/>
                      </a:cxn>
                      <a:cxn ang="0">
                        <a:pos x="0" y="0"/>
                      </a:cxn>
                    </a:cxnLst>
                    <a:rect l="0" t="0" r="r" b="b"/>
                    <a:pathLst>
                      <a:path w="20" h="21">
                        <a:moveTo>
                          <a:pt x="0" y="0"/>
                        </a:moveTo>
                        <a:cubicBezTo>
                          <a:pt x="0" y="10"/>
                          <a:pt x="0" y="10"/>
                          <a:pt x="0" y="10"/>
                        </a:cubicBezTo>
                        <a:cubicBezTo>
                          <a:pt x="2" y="9"/>
                          <a:pt x="2" y="9"/>
                          <a:pt x="2" y="9"/>
                        </a:cubicBezTo>
                        <a:cubicBezTo>
                          <a:pt x="5" y="15"/>
                          <a:pt x="12" y="20"/>
                          <a:pt x="19" y="21"/>
                        </a:cubicBezTo>
                        <a:cubicBezTo>
                          <a:pt x="20" y="17"/>
                          <a:pt x="20" y="17"/>
                          <a:pt x="20" y="17"/>
                        </a:cubicBezTo>
                        <a:cubicBezTo>
                          <a:pt x="13" y="17"/>
                          <a:pt x="8" y="13"/>
                          <a:pt x="6" y="7"/>
                        </a:cubicBezTo>
                        <a:cubicBezTo>
                          <a:pt x="8" y="6"/>
                          <a:pt x="8" y="6"/>
                          <a:pt x="8" y="6"/>
                        </a:cubicBezTo>
                        <a:cubicBezTo>
                          <a:pt x="0" y="0"/>
                          <a:pt x="0" y="0"/>
                          <a:pt x="0"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5" name="Group 278"/>
              <p:cNvGrpSpPr/>
              <p:nvPr/>
            </p:nvGrpSpPr>
            <p:grpSpPr>
              <a:xfrm>
                <a:off x="6289638" y="4153673"/>
                <a:ext cx="848664" cy="850862"/>
                <a:chOff x="4715669" y="3275613"/>
                <a:chExt cx="612775" cy="614362"/>
              </a:xfrm>
            </p:grpSpPr>
            <p:sp>
              <p:nvSpPr>
                <p:cNvPr id="69" name="ïšḻïďê-Oval 279"/>
                <p:cNvSpPr/>
                <p:nvPr/>
              </p:nvSpPr>
              <p:spPr bwMode="auto">
                <a:xfrm>
                  <a:off x="4715669"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ïšḻïďê-Freeform: Shape 280"/>
                <p:cNvSpPr/>
                <p:nvPr/>
              </p:nvSpPr>
              <p:spPr bwMode="auto">
                <a:xfrm>
                  <a:off x="4780756"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1" name="Group 281"/>
                <p:cNvGrpSpPr/>
                <p:nvPr/>
              </p:nvGrpSpPr>
              <p:grpSpPr>
                <a:xfrm>
                  <a:off x="4871244" y="3469288"/>
                  <a:ext cx="301625" cy="252412"/>
                  <a:chOff x="4871244" y="3469288"/>
                  <a:chExt cx="301625" cy="252412"/>
                </a:xfrm>
              </p:grpSpPr>
              <p:sp>
                <p:nvSpPr>
                  <p:cNvPr id="72" name="ïšḻïďê-Freeform: Shape 282"/>
                  <p:cNvSpPr/>
                  <p:nvPr/>
                </p:nvSpPr>
                <p:spPr bwMode="auto">
                  <a:xfrm>
                    <a:off x="4871244" y="3469288"/>
                    <a:ext cx="301625" cy="252412"/>
                  </a:xfrm>
                  <a:custGeom>
                    <a:avLst/>
                    <a:gdLst/>
                    <a:ahLst/>
                    <a:cxnLst>
                      <a:cxn ang="0">
                        <a:pos x="6" y="72"/>
                      </a:cxn>
                      <a:cxn ang="0">
                        <a:pos x="13" y="72"/>
                      </a:cxn>
                      <a:cxn ang="0">
                        <a:pos x="13" y="74"/>
                      </a:cxn>
                      <a:cxn ang="0">
                        <a:pos x="6" y="74"/>
                      </a:cxn>
                      <a:cxn ang="0">
                        <a:pos x="6" y="72"/>
                      </a:cxn>
                      <a:cxn ang="0">
                        <a:pos x="15" y="72"/>
                      </a:cxn>
                      <a:cxn ang="0">
                        <a:pos x="21" y="72"/>
                      </a:cxn>
                      <a:cxn ang="0">
                        <a:pos x="21" y="74"/>
                      </a:cxn>
                      <a:cxn ang="0">
                        <a:pos x="15" y="74"/>
                      </a:cxn>
                      <a:cxn ang="0">
                        <a:pos x="15" y="72"/>
                      </a:cxn>
                      <a:cxn ang="0">
                        <a:pos x="23" y="72"/>
                      </a:cxn>
                      <a:cxn ang="0">
                        <a:pos x="29" y="72"/>
                      </a:cxn>
                      <a:cxn ang="0">
                        <a:pos x="29" y="74"/>
                      </a:cxn>
                      <a:cxn ang="0">
                        <a:pos x="23" y="74"/>
                      </a:cxn>
                      <a:cxn ang="0">
                        <a:pos x="23" y="72"/>
                      </a:cxn>
                      <a:cxn ang="0">
                        <a:pos x="57" y="71"/>
                      </a:cxn>
                      <a:cxn ang="0">
                        <a:pos x="59" y="73"/>
                      </a:cxn>
                      <a:cxn ang="0">
                        <a:pos x="57" y="75"/>
                      </a:cxn>
                      <a:cxn ang="0">
                        <a:pos x="56" y="73"/>
                      </a:cxn>
                      <a:cxn ang="0">
                        <a:pos x="57" y="71"/>
                      </a:cxn>
                      <a:cxn ang="0">
                        <a:pos x="108" y="7"/>
                      </a:cxn>
                      <a:cxn ang="0">
                        <a:pos x="6" y="7"/>
                      </a:cxn>
                      <a:cxn ang="0">
                        <a:pos x="6" y="66"/>
                      </a:cxn>
                      <a:cxn ang="0">
                        <a:pos x="108" y="66"/>
                      </a:cxn>
                      <a:cxn ang="0">
                        <a:pos x="108" y="7"/>
                      </a:cxn>
                      <a:cxn ang="0">
                        <a:pos x="69" y="80"/>
                      </a:cxn>
                      <a:cxn ang="0">
                        <a:pos x="69" y="90"/>
                      </a:cxn>
                      <a:cxn ang="0">
                        <a:pos x="87" y="90"/>
                      </a:cxn>
                      <a:cxn ang="0">
                        <a:pos x="87" y="97"/>
                      </a:cxn>
                      <a:cxn ang="0">
                        <a:pos x="28" y="97"/>
                      </a:cxn>
                      <a:cxn ang="0">
                        <a:pos x="28" y="90"/>
                      </a:cxn>
                      <a:cxn ang="0">
                        <a:pos x="46" y="90"/>
                      </a:cxn>
                      <a:cxn ang="0">
                        <a:pos x="46" y="80"/>
                      </a:cxn>
                      <a:cxn ang="0">
                        <a:pos x="6" y="80"/>
                      </a:cxn>
                      <a:cxn ang="0">
                        <a:pos x="0" y="74"/>
                      </a:cxn>
                      <a:cxn ang="0">
                        <a:pos x="0" y="6"/>
                      </a:cxn>
                      <a:cxn ang="0">
                        <a:pos x="6" y="0"/>
                      </a:cxn>
                      <a:cxn ang="0">
                        <a:pos x="109" y="0"/>
                      </a:cxn>
                      <a:cxn ang="0">
                        <a:pos x="115" y="6"/>
                      </a:cxn>
                      <a:cxn ang="0">
                        <a:pos x="115" y="74"/>
                      </a:cxn>
                      <a:cxn ang="0">
                        <a:pos x="109" y="80"/>
                      </a:cxn>
                      <a:cxn ang="0">
                        <a:pos x="69" y="80"/>
                      </a:cxn>
                    </a:cxnLst>
                    <a:rect l="0" t="0" r="r" b="b"/>
                    <a:pathLst>
                      <a:path w="115" h="97">
                        <a:moveTo>
                          <a:pt x="6" y="72"/>
                        </a:moveTo>
                        <a:cubicBezTo>
                          <a:pt x="13" y="72"/>
                          <a:pt x="13" y="72"/>
                          <a:pt x="13" y="72"/>
                        </a:cubicBezTo>
                        <a:cubicBezTo>
                          <a:pt x="13" y="74"/>
                          <a:pt x="13" y="74"/>
                          <a:pt x="13" y="74"/>
                        </a:cubicBezTo>
                        <a:cubicBezTo>
                          <a:pt x="6" y="74"/>
                          <a:pt x="6" y="74"/>
                          <a:pt x="6" y="74"/>
                        </a:cubicBezTo>
                        <a:cubicBezTo>
                          <a:pt x="6" y="72"/>
                          <a:pt x="6" y="72"/>
                          <a:pt x="6" y="72"/>
                        </a:cubicBezTo>
                        <a:close/>
                        <a:moveTo>
                          <a:pt x="15" y="72"/>
                        </a:moveTo>
                        <a:cubicBezTo>
                          <a:pt x="17" y="72"/>
                          <a:pt x="19" y="72"/>
                          <a:pt x="21" y="72"/>
                        </a:cubicBezTo>
                        <a:cubicBezTo>
                          <a:pt x="21" y="73"/>
                          <a:pt x="21" y="73"/>
                          <a:pt x="21" y="74"/>
                        </a:cubicBezTo>
                        <a:cubicBezTo>
                          <a:pt x="19" y="74"/>
                          <a:pt x="17" y="74"/>
                          <a:pt x="15" y="74"/>
                        </a:cubicBezTo>
                        <a:cubicBezTo>
                          <a:pt x="15" y="73"/>
                          <a:pt x="15" y="73"/>
                          <a:pt x="15" y="72"/>
                        </a:cubicBezTo>
                        <a:close/>
                        <a:moveTo>
                          <a:pt x="23" y="72"/>
                        </a:moveTo>
                        <a:cubicBezTo>
                          <a:pt x="29" y="72"/>
                          <a:pt x="29" y="72"/>
                          <a:pt x="29" y="72"/>
                        </a:cubicBezTo>
                        <a:cubicBezTo>
                          <a:pt x="29" y="74"/>
                          <a:pt x="29" y="74"/>
                          <a:pt x="29" y="74"/>
                        </a:cubicBezTo>
                        <a:cubicBezTo>
                          <a:pt x="23" y="74"/>
                          <a:pt x="23" y="74"/>
                          <a:pt x="23" y="74"/>
                        </a:cubicBezTo>
                        <a:cubicBezTo>
                          <a:pt x="23" y="72"/>
                          <a:pt x="23" y="72"/>
                          <a:pt x="23" y="72"/>
                        </a:cubicBezTo>
                        <a:close/>
                        <a:moveTo>
                          <a:pt x="57" y="71"/>
                        </a:moveTo>
                        <a:cubicBezTo>
                          <a:pt x="58" y="71"/>
                          <a:pt x="59" y="72"/>
                          <a:pt x="59" y="73"/>
                        </a:cubicBezTo>
                        <a:cubicBezTo>
                          <a:pt x="59" y="74"/>
                          <a:pt x="58" y="75"/>
                          <a:pt x="57" y="75"/>
                        </a:cubicBezTo>
                        <a:cubicBezTo>
                          <a:pt x="56" y="75"/>
                          <a:pt x="56" y="74"/>
                          <a:pt x="56" y="73"/>
                        </a:cubicBezTo>
                        <a:cubicBezTo>
                          <a:pt x="56" y="72"/>
                          <a:pt x="56" y="71"/>
                          <a:pt x="57" y="71"/>
                        </a:cubicBezTo>
                        <a:close/>
                        <a:moveTo>
                          <a:pt x="108" y="7"/>
                        </a:moveTo>
                        <a:cubicBezTo>
                          <a:pt x="6" y="7"/>
                          <a:pt x="6" y="7"/>
                          <a:pt x="6" y="7"/>
                        </a:cubicBezTo>
                        <a:cubicBezTo>
                          <a:pt x="6" y="66"/>
                          <a:pt x="6" y="66"/>
                          <a:pt x="6" y="66"/>
                        </a:cubicBezTo>
                        <a:cubicBezTo>
                          <a:pt x="108" y="66"/>
                          <a:pt x="108" y="66"/>
                          <a:pt x="108" y="66"/>
                        </a:cubicBezTo>
                        <a:cubicBezTo>
                          <a:pt x="108" y="7"/>
                          <a:pt x="108" y="7"/>
                          <a:pt x="108" y="7"/>
                        </a:cubicBezTo>
                        <a:close/>
                        <a:moveTo>
                          <a:pt x="69" y="80"/>
                        </a:moveTo>
                        <a:cubicBezTo>
                          <a:pt x="69" y="90"/>
                          <a:pt x="69" y="90"/>
                          <a:pt x="69" y="90"/>
                        </a:cubicBezTo>
                        <a:cubicBezTo>
                          <a:pt x="87" y="90"/>
                          <a:pt x="87" y="90"/>
                          <a:pt x="87" y="90"/>
                        </a:cubicBezTo>
                        <a:cubicBezTo>
                          <a:pt x="87" y="97"/>
                          <a:pt x="87" y="97"/>
                          <a:pt x="87" y="97"/>
                        </a:cubicBezTo>
                        <a:cubicBezTo>
                          <a:pt x="28" y="97"/>
                          <a:pt x="28" y="97"/>
                          <a:pt x="28" y="97"/>
                        </a:cubicBezTo>
                        <a:cubicBezTo>
                          <a:pt x="28" y="90"/>
                          <a:pt x="28" y="90"/>
                          <a:pt x="28" y="90"/>
                        </a:cubicBezTo>
                        <a:cubicBezTo>
                          <a:pt x="46" y="90"/>
                          <a:pt x="46" y="90"/>
                          <a:pt x="46" y="90"/>
                        </a:cubicBezTo>
                        <a:cubicBezTo>
                          <a:pt x="46" y="80"/>
                          <a:pt x="46" y="80"/>
                          <a:pt x="46" y="80"/>
                        </a:cubicBezTo>
                        <a:cubicBezTo>
                          <a:pt x="6" y="80"/>
                          <a:pt x="6" y="80"/>
                          <a:pt x="6" y="80"/>
                        </a:cubicBezTo>
                        <a:cubicBezTo>
                          <a:pt x="3" y="80"/>
                          <a:pt x="0" y="77"/>
                          <a:pt x="0" y="74"/>
                        </a:cubicBezTo>
                        <a:cubicBezTo>
                          <a:pt x="0" y="54"/>
                          <a:pt x="0" y="26"/>
                          <a:pt x="0" y="6"/>
                        </a:cubicBezTo>
                        <a:cubicBezTo>
                          <a:pt x="0" y="3"/>
                          <a:pt x="3" y="0"/>
                          <a:pt x="6" y="0"/>
                        </a:cubicBezTo>
                        <a:cubicBezTo>
                          <a:pt x="109" y="0"/>
                          <a:pt x="109" y="0"/>
                          <a:pt x="109" y="0"/>
                        </a:cubicBezTo>
                        <a:cubicBezTo>
                          <a:pt x="112" y="0"/>
                          <a:pt x="115" y="3"/>
                          <a:pt x="115" y="6"/>
                        </a:cubicBezTo>
                        <a:cubicBezTo>
                          <a:pt x="115" y="26"/>
                          <a:pt x="115" y="54"/>
                          <a:pt x="115" y="74"/>
                        </a:cubicBezTo>
                        <a:cubicBezTo>
                          <a:pt x="115" y="77"/>
                          <a:pt x="112" y="80"/>
                          <a:pt x="109" y="80"/>
                        </a:cubicBezTo>
                        <a:cubicBezTo>
                          <a:pt x="69" y="80"/>
                          <a:pt x="69" y="80"/>
                          <a:pt x="69" y="8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ïšḻïďê-Freeform: Shape 283"/>
                  <p:cNvSpPr/>
                  <p:nvPr/>
                </p:nvSpPr>
                <p:spPr bwMode="auto">
                  <a:xfrm>
                    <a:off x="4906169" y="3507388"/>
                    <a:ext cx="231775" cy="112712"/>
                  </a:xfrm>
                  <a:custGeom>
                    <a:avLst/>
                    <a:gdLst/>
                    <a:ahLst/>
                    <a:cxnLst>
                      <a:cxn ang="0">
                        <a:pos x="6" y="33"/>
                      </a:cxn>
                      <a:cxn ang="0">
                        <a:pos x="10" y="37"/>
                      </a:cxn>
                      <a:cxn ang="0">
                        <a:pos x="6" y="40"/>
                      </a:cxn>
                      <a:cxn ang="0">
                        <a:pos x="3" y="37"/>
                      </a:cxn>
                      <a:cxn ang="0">
                        <a:pos x="6" y="33"/>
                      </a:cxn>
                      <a:cxn ang="0">
                        <a:pos x="32" y="17"/>
                      </a:cxn>
                      <a:cxn ang="0">
                        <a:pos x="35" y="20"/>
                      </a:cxn>
                      <a:cxn ang="0">
                        <a:pos x="32" y="23"/>
                      </a:cxn>
                      <a:cxn ang="0">
                        <a:pos x="28" y="20"/>
                      </a:cxn>
                      <a:cxn ang="0">
                        <a:pos x="32" y="17"/>
                      </a:cxn>
                      <a:cxn ang="0">
                        <a:pos x="57" y="27"/>
                      </a:cxn>
                      <a:cxn ang="0">
                        <a:pos x="60" y="30"/>
                      </a:cxn>
                      <a:cxn ang="0">
                        <a:pos x="57" y="34"/>
                      </a:cxn>
                      <a:cxn ang="0">
                        <a:pos x="54" y="30"/>
                      </a:cxn>
                      <a:cxn ang="0">
                        <a:pos x="57" y="27"/>
                      </a:cxn>
                      <a:cxn ang="0">
                        <a:pos x="82" y="4"/>
                      </a:cxn>
                      <a:cxn ang="0">
                        <a:pos x="86" y="7"/>
                      </a:cxn>
                      <a:cxn ang="0">
                        <a:pos x="82" y="10"/>
                      </a:cxn>
                      <a:cxn ang="0">
                        <a:pos x="79" y="7"/>
                      </a:cxn>
                      <a:cxn ang="0">
                        <a:pos x="82" y="4"/>
                      </a:cxn>
                      <a:cxn ang="0">
                        <a:pos x="6" y="30"/>
                      </a:cxn>
                      <a:cxn ang="0">
                        <a:pos x="10" y="32"/>
                      </a:cxn>
                      <a:cxn ang="0">
                        <a:pos x="26" y="22"/>
                      </a:cxn>
                      <a:cxn ang="0">
                        <a:pos x="25" y="20"/>
                      </a:cxn>
                      <a:cxn ang="0">
                        <a:pos x="32" y="14"/>
                      </a:cxn>
                      <a:cxn ang="0">
                        <a:pos x="38" y="20"/>
                      </a:cxn>
                      <a:cxn ang="0">
                        <a:pos x="38" y="20"/>
                      </a:cxn>
                      <a:cxn ang="0">
                        <a:pos x="52" y="26"/>
                      </a:cxn>
                      <a:cxn ang="0">
                        <a:pos x="57" y="24"/>
                      </a:cxn>
                      <a:cxn ang="0">
                        <a:pos x="60" y="25"/>
                      </a:cxn>
                      <a:cxn ang="0">
                        <a:pos x="77" y="9"/>
                      </a:cxn>
                      <a:cxn ang="0">
                        <a:pos x="76" y="7"/>
                      </a:cxn>
                      <a:cxn ang="0">
                        <a:pos x="82" y="0"/>
                      </a:cxn>
                      <a:cxn ang="0">
                        <a:pos x="89" y="7"/>
                      </a:cxn>
                      <a:cxn ang="0">
                        <a:pos x="82" y="13"/>
                      </a:cxn>
                      <a:cxn ang="0">
                        <a:pos x="79" y="12"/>
                      </a:cxn>
                      <a:cxn ang="0">
                        <a:pos x="63" y="28"/>
                      </a:cxn>
                      <a:cxn ang="0">
                        <a:pos x="63" y="30"/>
                      </a:cxn>
                      <a:cxn ang="0">
                        <a:pos x="57" y="37"/>
                      </a:cxn>
                      <a:cxn ang="0">
                        <a:pos x="51" y="30"/>
                      </a:cxn>
                      <a:cxn ang="0">
                        <a:pos x="51" y="30"/>
                      </a:cxn>
                      <a:cxn ang="0">
                        <a:pos x="37" y="24"/>
                      </a:cxn>
                      <a:cxn ang="0">
                        <a:pos x="32" y="26"/>
                      </a:cxn>
                      <a:cxn ang="0">
                        <a:pos x="28" y="25"/>
                      </a:cxn>
                      <a:cxn ang="0">
                        <a:pos x="12" y="35"/>
                      </a:cxn>
                      <a:cxn ang="0">
                        <a:pos x="13" y="37"/>
                      </a:cxn>
                      <a:cxn ang="0">
                        <a:pos x="6" y="43"/>
                      </a:cxn>
                      <a:cxn ang="0">
                        <a:pos x="0" y="37"/>
                      </a:cxn>
                      <a:cxn ang="0">
                        <a:pos x="6" y="30"/>
                      </a:cxn>
                    </a:cxnLst>
                    <a:rect l="0" t="0" r="r" b="b"/>
                    <a:pathLst>
                      <a:path w="89" h="43">
                        <a:moveTo>
                          <a:pt x="6" y="33"/>
                        </a:moveTo>
                        <a:cubicBezTo>
                          <a:pt x="8" y="33"/>
                          <a:pt x="10" y="35"/>
                          <a:pt x="10" y="37"/>
                        </a:cubicBezTo>
                        <a:cubicBezTo>
                          <a:pt x="10" y="38"/>
                          <a:pt x="8" y="40"/>
                          <a:pt x="6" y="40"/>
                        </a:cubicBezTo>
                        <a:cubicBezTo>
                          <a:pt x="5" y="40"/>
                          <a:pt x="3" y="38"/>
                          <a:pt x="3" y="37"/>
                        </a:cubicBezTo>
                        <a:cubicBezTo>
                          <a:pt x="3" y="35"/>
                          <a:pt x="5" y="33"/>
                          <a:pt x="6" y="33"/>
                        </a:cubicBezTo>
                        <a:close/>
                        <a:moveTo>
                          <a:pt x="32" y="17"/>
                        </a:moveTo>
                        <a:cubicBezTo>
                          <a:pt x="34" y="17"/>
                          <a:pt x="35" y="18"/>
                          <a:pt x="35" y="20"/>
                        </a:cubicBezTo>
                        <a:cubicBezTo>
                          <a:pt x="35" y="22"/>
                          <a:pt x="34" y="23"/>
                          <a:pt x="32" y="23"/>
                        </a:cubicBezTo>
                        <a:cubicBezTo>
                          <a:pt x="30" y="23"/>
                          <a:pt x="28" y="22"/>
                          <a:pt x="28" y="20"/>
                        </a:cubicBezTo>
                        <a:cubicBezTo>
                          <a:pt x="28" y="18"/>
                          <a:pt x="30" y="17"/>
                          <a:pt x="32" y="17"/>
                        </a:cubicBezTo>
                        <a:close/>
                        <a:moveTo>
                          <a:pt x="57" y="27"/>
                        </a:moveTo>
                        <a:cubicBezTo>
                          <a:pt x="59" y="27"/>
                          <a:pt x="60" y="29"/>
                          <a:pt x="60" y="30"/>
                        </a:cubicBezTo>
                        <a:cubicBezTo>
                          <a:pt x="60" y="32"/>
                          <a:pt x="59" y="34"/>
                          <a:pt x="57" y="34"/>
                        </a:cubicBezTo>
                        <a:cubicBezTo>
                          <a:pt x="55" y="34"/>
                          <a:pt x="54" y="32"/>
                          <a:pt x="54" y="30"/>
                        </a:cubicBezTo>
                        <a:cubicBezTo>
                          <a:pt x="54" y="29"/>
                          <a:pt x="55" y="27"/>
                          <a:pt x="57" y="27"/>
                        </a:cubicBezTo>
                        <a:close/>
                        <a:moveTo>
                          <a:pt x="82" y="4"/>
                        </a:moveTo>
                        <a:cubicBezTo>
                          <a:pt x="84" y="4"/>
                          <a:pt x="86" y="5"/>
                          <a:pt x="86" y="7"/>
                        </a:cubicBezTo>
                        <a:cubicBezTo>
                          <a:pt x="86" y="9"/>
                          <a:pt x="84" y="10"/>
                          <a:pt x="82" y="10"/>
                        </a:cubicBezTo>
                        <a:cubicBezTo>
                          <a:pt x="81" y="10"/>
                          <a:pt x="79" y="9"/>
                          <a:pt x="79" y="7"/>
                        </a:cubicBezTo>
                        <a:cubicBezTo>
                          <a:pt x="79" y="5"/>
                          <a:pt x="81" y="4"/>
                          <a:pt x="82" y="4"/>
                        </a:cubicBezTo>
                        <a:close/>
                        <a:moveTo>
                          <a:pt x="6" y="30"/>
                        </a:moveTo>
                        <a:cubicBezTo>
                          <a:pt x="8" y="30"/>
                          <a:pt x="9" y="31"/>
                          <a:pt x="10" y="32"/>
                        </a:cubicBezTo>
                        <a:cubicBezTo>
                          <a:pt x="26" y="22"/>
                          <a:pt x="26" y="22"/>
                          <a:pt x="26" y="22"/>
                        </a:cubicBezTo>
                        <a:cubicBezTo>
                          <a:pt x="25" y="21"/>
                          <a:pt x="25" y="21"/>
                          <a:pt x="25" y="20"/>
                        </a:cubicBezTo>
                        <a:cubicBezTo>
                          <a:pt x="25" y="17"/>
                          <a:pt x="28" y="14"/>
                          <a:pt x="32" y="14"/>
                        </a:cubicBezTo>
                        <a:cubicBezTo>
                          <a:pt x="35" y="14"/>
                          <a:pt x="38" y="17"/>
                          <a:pt x="38" y="20"/>
                        </a:cubicBezTo>
                        <a:cubicBezTo>
                          <a:pt x="38" y="20"/>
                          <a:pt x="38" y="20"/>
                          <a:pt x="38" y="20"/>
                        </a:cubicBezTo>
                        <a:cubicBezTo>
                          <a:pt x="52" y="26"/>
                          <a:pt x="52" y="26"/>
                          <a:pt x="52" y="26"/>
                        </a:cubicBezTo>
                        <a:cubicBezTo>
                          <a:pt x="53" y="25"/>
                          <a:pt x="55" y="24"/>
                          <a:pt x="57" y="24"/>
                        </a:cubicBezTo>
                        <a:cubicBezTo>
                          <a:pt x="58" y="24"/>
                          <a:pt x="59" y="24"/>
                          <a:pt x="60" y="25"/>
                        </a:cubicBezTo>
                        <a:cubicBezTo>
                          <a:pt x="77" y="9"/>
                          <a:pt x="77" y="9"/>
                          <a:pt x="77" y="9"/>
                        </a:cubicBezTo>
                        <a:cubicBezTo>
                          <a:pt x="76" y="9"/>
                          <a:pt x="76" y="8"/>
                          <a:pt x="76" y="7"/>
                        </a:cubicBezTo>
                        <a:cubicBezTo>
                          <a:pt x="76" y="3"/>
                          <a:pt x="79" y="0"/>
                          <a:pt x="82" y="0"/>
                        </a:cubicBezTo>
                        <a:cubicBezTo>
                          <a:pt x="86" y="0"/>
                          <a:pt x="89" y="3"/>
                          <a:pt x="89" y="7"/>
                        </a:cubicBezTo>
                        <a:cubicBezTo>
                          <a:pt x="89" y="10"/>
                          <a:pt x="86" y="13"/>
                          <a:pt x="82" y="13"/>
                        </a:cubicBezTo>
                        <a:cubicBezTo>
                          <a:pt x="81" y="13"/>
                          <a:pt x="80" y="13"/>
                          <a:pt x="79" y="12"/>
                        </a:cubicBezTo>
                        <a:cubicBezTo>
                          <a:pt x="63" y="28"/>
                          <a:pt x="63" y="28"/>
                          <a:pt x="63" y="28"/>
                        </a:cubicBezTo>
                        <a:cubicBezTo>
                          <a:pt x="63" y="29"/>
                          <a:pt x="63" y="30"/>
                          <a:pt x="63" y="30"/>
                        </a:cubicBezTo>
                        <a:cubicBezTo>
                          <a:pt x="63" y="34"/>
                          <a:pt x="61" y="37"/>
                          <a:pt x="57" y="37"/>
                        </a:cubicBezTo>
                        <a:cubicBezTo>
                          <a:pt x="54" y="37"/>
                          <a:pt x="51" y="34"/>
                          <a:pt x="51" y="30"/>
                        </a:cubicBezTo>
                        <a:cubicBezTo>
                          <a:pt x="51" y="30"/>
                          <a:pt x="51" y="30"/>
                          <a:pt x="51" y="30"/>
                        </a:cubicBezTo>
                        <a:cubicBezTo>
                          <a:pt x="37" y="24"/>
                          <a:pt x="37" y="24"/>
                          <a:pt x="37" y="24"/>
                        </a:cubicBezTo>
                        <a:cubicBezTo>
                          <a:pt x="35" y="25"/>
                          <a:pt x="34" y="26"/>
                          <a:pt x="32" y="26"/>
                        </a:cubicBezTo>
                        <a:cubicBezTo>
                          <a:pt x="30" y="26"/>
                          <a:pt x="29" y="26"/>
                          <a:pt x="28" y="25"/>
                        </a:cubicBezTo>
                        <a:cubicBezTo>
                          <a:pt x="12" y="35"/>
                          <a:pt x="12" y="35"/>
                          <a:pt x="12" y="35"/>
                        </a:cubicBezTo>
                        <a:cubicBezTo>
                          <a:pt x="13" y="36"/>
                          <a:pt x="13" y="36"/>
                          <a:pt x="13" y="37"/>
                        </a:cubicBezTo>
                        <a:cubicBezTo>
                          <a:pt x="13" y="40"/>
                          <a:pt x="10" y="43"/>
                          <a:pt x="6" y="43"/>
                        </a:cubicBezTo>
                        <a:cubicBezTo>
                          <a:pt x="3" y="43"/>
                          <a:pt x="0" y="40"/>
                          <a:pt x="0" y="37"/>
                        </a:cubicBezTo>
                        <a:cubicBezTo>
                          <a:pt x="0" y="33"/>
                          <a:pt x="3" y="30"/>
                          <a:pt x="6" y="3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6" name="Group 284"/>
              <p:cNvGrpSpPr/>
              <p:nvPr/>
            </p:nvGrpSpPr>
            <p:grpSpPr>
              <a:xfrm>
                <a:off x="7536250" y="2711384"/>
                <a:ext cx="850863" cy="850862"/>
                <a:chOff x="5615781" y="2234213"/>
                <a:chExt cx="614363" cy="614362"/>
              </a:xfrm>
            </p:grpSpPr>
            <p:sp>
              <p:nvSpPr>
                <p:cNvPr id="66" name="ïšḻïďê-Oval 285"/>
                <p:cNvSpPr/>
                <p:nvPr/>
              </p:nvSpPr>
              <p:spPr bwMode="auto">
                <a:xfrm>
                  <a:off x="5615781" y="22342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ïšḻïďê-Freeform: Shape 286"/>
                <p:cNvSpPr/>
                <p:nvPr/>
              </p:nvSpPr>
              <p:spPr bwMode="auto">
                <a:xfrm>
                  <a:off x="5680869" y="2305650"/>
                  <a:ext cx="484188" cy="481012"/>
                </a:xfrm>
                <a:custGeom>
                  <a:avLst/>
                  <a:gdLst/>
                  <a:ahLst/>
                  <a:cxnLst>
                    <a:cxn ang="0">
                      <a:pos x="92" y="0"/>
                    </a:cxn>
                    <a:cxn ang="0">
                      <a:pos x="102" y="0"/>
                    </a:cxn>
                    <a:cxn ang="0">
                      <a:pos x="160" y="30"/>
                    </a:cxn>
                    <a:cxn ang="0">
                      <a:pos x="165" y="36"/>
                    </a:cxn>
                    <a:cxn ang="0">
                      <a:pos x="182" y="104"/>
                    </a:cxn>
                    <a:cxn ang="0">
                      <a:pos x="180" y="113"/>
                    </a:cxn>
                    <a:cxn ang="0">
                      <a:pos x="139" y="168"/>
                    </a:cxn>
                    <a:cxn ang="0">
                      <a:pos x="132" y="172"/>
                    </a:cxn>
                    <a:cxn ang="0">
                      <a:pos x="66" y="177"/>
                    </a:cxn>
                    <a:cxn ang="0">
                      <a:pos x="57" y="174"/>
                    </a:cxn>
                    <a:cxn ang="0">
                      <a:pos x="9" y="126"/>
                    </a:cxn>
                    <a:cxn ang="0">
                      <a:pos x="6" y="117"/>
                    </a:cxn>
                    <a:cxn ang="0">
                      <a:pos x="9" y="55"/>
                    </a:cxn>
                    <a:cxn ang="0">
                      <a:pos x="13" y="47"/>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6"/>
                        <a:pt x="165" y="36"/>
                        <a:pt x="165" y="36"/>
                      </a:cubicBezTo>
                      <a:cubicBezTo>
                        <a:pt x="180" y="57"/>
                        <a:pt x="185" y="79"/>
                        <a:pt x="182" y="104"/>
                      </a:cubicBezTo>
                      <a:cubicBezTo>
                        <a:pt x="180" y="113"/>
                        <a:pt x="180" y="113"/>
                        <a:pt x="180" y="113"/>
                      </a:cubicBezTo>
                      <a:cubicBezTo>
                        <a:pt x="174"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6" y="4"/>
                      </a:cubicBezTo>
                      <a:cubicBezTo>
                        <a:pt x="75" y="1"/>
                        <a:pt x="83" y="0"/>
                        <a:pt x="92"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ïšḻïďê-Freeform: Shape 287"/>
                <p:cNvSpPr/>
                <p:nvPr/>
              </p:nvSpPr>
              <p:spPr bwMode="auto">
                <a:xfrm>
                  <a:off x="5796756" y="2381850"/>
                  <a:ext cx="252413" cy="355600"/>
                </a:xfrm>
                <a:custGeom>
                  <a:avLst/>
                  <a:gdLst/>
                  <a:ahLst/>
                  <a:cxnLst>
                    <a:cxn ang="0">
                      <a:pos x="48" y="0"/>
                    </a:cxn>
                    <a:cxn ang="0">
                      <a:pos x="97" y="48"/>
                    </a:cxn>
                    <a:cxn ang="0">
                      <a:pos x="60" y="95"/>
                    </a:cxn>
                    <a:cxn ang="0">
                      <a:pos x="50" y="133"/>
                    </a:cxn>
                    <a:cxn ang="0">
                      <a:pos x="47" y="133"/>
                    </a:cxn>
                    <a:cxn ang="0">
                      <a:pos x="37" y="95"/>
                    </a:cxn>
                    <a:cxn ang="0">
                      <a:pos x="0" y="48"/>
                    </a:cxn>
                    <a:cxn ang="0">
                      <a:pos x="48" y="0"/>
                    </a:cxn>
                    <a:cxn ang="0">
                      <a:pos x="48" y="11"/>
                    </a:cxn>
                    <a:cxn ang="0">
                      <a:pos x="85" y="48"/>
                    </a:cxn>
                    <a:cxn ang="0">
                      <a:pos x="48" y="84"/>
                    </a:cxn>
                    <a:cxn ang="0">
                      <a:pos x="12" y="48"/>
                    </a:cxn>
                    <a:cxn ang="0">
                      <a:pos x="48" y="11"/>
                    </a:cxn>
                    <a:cxn ang="0">
                      <a:pos x="48" y="19"/>
                    </a:cxn>
                    <a:cxn ang="0">
                      <a:pos x="77" y="48"/>
                    </a:cxn>
                    <a:cxn ang="0">
                      <a:pos x="48" y="77"/>
                    </a:cxn>
                    <a:cxn ang="0">
                      <a:pos x="20" y="48"/>
                    </a:cxn>
                    <a:cxn ang="0">
                      <a:pos x="48" y="19"/>
                    </a:cxn>
                    <a:cxn ang="0">
                      <a:pos x="48" y="26"/>
                    </a:cxn>
                    <a:cxn ang="0">
                      <a:pos x="55" y="39"/>
                    </a:cxn>
                    <a:cxn ang="0">
                      <a:pos x="70" y="41"/>
                    </a:cxn>
                    <a:cxn ang="0">
                      <a:pos x="59" y="52"/>
                    </a:cxn>
                    <a:cxn ang="0">
                      <a:pos x="62" y="66"/>
                    </a:cxn>
                    <a:cxn ang="0">
                      <a:pos x="48" y="59"/>
                    </a:cxn>
                    <a:cxn ang="0">
                      <a:pos x="35" y="66"/>
                    </a:cxn>
                    <a:cxn ang="0">
                      <a:pos x="38" y="52"/>
                    </a:cxn>
                    <a:cxn ang="0">
                      <a:pos x="27" y="41"/>
                    </a:cxn>
                    <a:cxn ang="0">
                      <a:pos x="42" y="39"/>
                    </a:cxn>
                    <a:cxn ang="0">
                      <a:pos x="48" y="26"/>
                    </a:cxn>
                  </a:cxnLst>
                  <a:rect l="0" t="0" r="r" b="b"/>
                  <a:pathLst>
                    <a:path w="97" h="136">
                      <a:moveTo>
                        <a:pt x="48" y="0"/>
                      </a:moveTo>
                      <a:cubicBezTo>
                        <a:pt x="75" y="0"/>
                        <a:pt x="97" y="21"/>
                        <a:pt x="97" y="48"/>
                      </a:cubicBezTo>
                      <a:cubicBezTo>
                        <a:pt x="97" y="71"/>
                        <a:pt x="81" y="90"/>
                        <a:pt x="60" y="95"/>
                      </a:cubicBezTo>
                      <a:cubicBezTo>
                        <a:pt x="50" y="133"/>
                        <a:pt x="50" y="133"/>
                        <a:pt x="50" y="133"/>
                      </a:cubicBezTo>
                      <a:cubicBezTo>
                        <a:pt x="49" y="136"/>
                        <a:pt x="48" y="136"/>
                        <a:pt x="47" y="133"/>
                      </a:cubicBezTo>
                      <a:cubicBezTo>
                        <a:pt x="37" y="95"/>
                        <a:pt x="37" y="95"/>
                        <a:pt x="37" y="95"/>
                      </a:cubicBezTo>
                      <a:cubicBezTo>
                        <a:pt x="16" y="90"/>
                        <a:pt x="0" y="71"/>
                        <a:pt x="0" y="48"/>
                      </a:cubicBezTo>
                      <a:cubicBezTo>
                        <a:pt x="0" y="21"/>
                        <a:pt x="22" y="0"/>
                        <a:pt x="48" y="0"/>
                      </a:cubicBezTo>
                      <a:close/>
                      <a:moveTo>
                        <a:pt x="48" y="11"/>
                      </a:moveTo>
                      <a:cubicBezTo>
                        <a:pt x="69" y="11"/>
                        <a:pt x="85" y="28"/>
                        <a:pt x="85" y="48"/>
                      </a:cubicBezTo>
                      <a:cubicBezTo>
                        <a:pt x="85" y="68"/>
                        <a:pt x="69" y="84"/>
                        <a:pt x="48" y="84"/>
                      </a:cubicBezTo>
                      <a:cubicBezTo>
                        <a:pt x="28" y="84"/>
                        <a:pt x="12" y="68"/>
                        <a:pt x="12" y="48"/>
                      </a:cubicBezTo>
                      <a:cubicBezTo>
                        <a:pt x="12" y="28"/>
                        <a:pt x="28" y="11"/>
                        <a:pt x="48" y="11"/>
                      </a:cubicBezTo>
                      <a:close/>
                      <a:moveTo>
                        <a:pt x="48" y="19"/>
                      </a:moveTo>
                      <a:cubicBezTo>
                        <a:pt x="64" y="19"/>
                        <a:pt x="77" y="32"/>
                        <a:pt x="77" y="48"/>
                      </a:cubicBezTo>
                      <a:cubicBezTo>
                        <a:pt x="77" y="64"/>
                        <a:pt x="64" y="77"/>
                        <a:pt x="48" y="77"/>
                      </a:cubicBezTo>
                      <a:cubicBezTo>
                        <a:pt x="33" y="77"/>
                        <a:pt x="20" y="64"/>
                        <a:pt x="20" y="48"/>
                      </a:cubicBezTo>
                      <a:cubicBezTo>
                        <a:pt x="20" y="32"/>
                        <a:pt x="33" y="19"/>
                        <a:pt x="48" y="19"/>
                      </a:cubicBezTo>
                      <a:close/>
                      <a:moveTo>
                        <a:pt x="48" y="26"/>
                      </a:moveTo>
                      <a:cubicBezTo>
                        <a:pt x="55" y="39"/>
                        <a:pt x="55" y="39"/>
                        <a:pt x="55" y="39"/>
                      </a:cubicBezTo>
                      <a:cubicBezTo>
                        <a:pt x="70" y="41"/>
                        <a:pt x="70" y="41"/>
                        <a:pt x="70" y="41"/>
                      </a:cubicBezTo>
                      <a:cubicBezTo>
                        <a:pt x="59" y="52"/>
                        <a:pt x="59" y="52"/>
                        <a:pt x="59" y="52"/>
                      </a:cubicBezTo>
                      <a:cubicBezTo>
                        <a:pt x="62" y="66"/>
                        <a:pt x="62" y="66"/>
                        <a:pt x="62" y="66"/>
                      </a:cubicBezTo>
                      <a:cubicBezTo>
                        <a:pt x="48" y="59"/>
                        <a:pt x="48" y="59"/>
                        <a:pt x="48" y="59"/>
                      </a:cubicBezTo>
                      <a:cubicBezTo>
                        <a:pt x="35" y="66"/>
                        <a:pt x="35" y="66"/>
                        <a:pt x="35" y="66"/>
                      </a:cubicBezTo>
                      <a:cubicBezTo>
                        <a:pt x="38" y="52"/>
                        <a:pt x="38" y="52"/>
                        <a:pt x="38" y="52"/>
                      </a:cubicBezTo>
                      <a:cubicBezTo>
                        <a:pt x="27" y="41"/>
                        <a:pt x="27" y="41"/>
                        <a:pt x="27" y="41"/>
                      </a:cubicBezTo>
                      <a:cubicBezTo>
                        <a:pt x="42" y="39"/>
                        <a:pt x="42" y="39"/>
                        <a:pt x="42" y="39"/>
                      </a:cubicBezTo>
                      <a:cubicBezTo>
                        <a:pt x="48" y="26"/>
                        <a:pt x="48" y="26"/>
                        <a:pt x="48" y="26"/>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7" name="Group 288"/>
              <p:cNvGrpSpPr/>
              <p:nvPr/>
            </p:nvGrpSpPr>
            <p:grpSpPr>
              <a:xfrm>
                <a:off x="7536250" y="4153673"/>
                <a:ext cx="850863" cy="850862"/>
                <a:chOff x="5615781" y="3275613"/>
                <a:chExt cx="614363" cy="614362"/>
              </a:xfrm>
            </p:grpSpPr>
            <p:sp>
              <p:nvSpPr>
                <p:cNvPr id="61" name="ïšḻïďê-Oval 289"/>
                <p:cNvSpPr/>
                <p:nvPr/>
              </p:nvSpPr>
              <p:spPr bwMode="auto">
                <a:xfrm>
                  <a:off x="5615781"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ïšḻïďê-Freeform: Shape 290"/>
                <p:cNvSpPr/>
                <p:nvPr/>
              </p:nvSpPr>
              <p:spPr bwMode="auto">
                <a:xfrm>
                  <a:off x="5680869" y="3345463"/>
                  <a:ext cx="484188" cy="481012"/>
                </a:xfrm>
                <a:custGeom>
                  <a:avLst/>
                  <a:gdLst/>
                  <a:ahLst/>
                  <a:cxnLst>
                    <a:cxn ang="0">
                      <a:pos x="92" y="0"/>
                    </a:cxn>
                    <a:cxn ang="0">
                      <a:pos x="102" y="0"/>
                    </a:cxn>
                    <a:cxn ang="0">
                      <a:pos x="160" y="30"/>
                    </a:cxn>
                    <a:cxn ang="0">
                      <a:pos x="165" y="37"/>
                    </a:cxn>
                    <a:cxn ang="0">
                      <a:pos x="182" y="105"/>
                    </a:cxn>
                    <a:cxn ang="0">
                      <a:pos x="180" y="113"/>
                    </a:cxn>
                    <a:cxn ang="0">
                      <a:pos x="139" y="168"/>
                    </a:cxn>
                    <a:cxn ang="0">
                      <a:pos x="132" y="172"/>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6"/>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3" name="Group 291"/>
                <p:cNvGrpSpPr/>
                <p:nvPr/>
              </p:nvGrpSpPr>
              <p:grpSpPr>
                <a:xfrm>
                  <a:off x="5830094" y="3426425"/>
                  <a:ext cx="185738" cy="314325"/>
                  <a:chOff x="5830094" y="3426425"/>
                  <a:chExt cx="185738" cy="314325"/>
                </a:xfrm>
              </p:grpSpPr>
              <p:sp>
                <p:nvSpPr>
                  <p:cNvPr id="64" name="ïšḻïďê-Freeform: Shape 292"/>
                  <p:cNvSpPr/>
                  <p:nvPr/>
                </p:nvSpPr>
                <p:spPr bwMode="auto">
                  <a:xfrm>
                    <a:off x="5830094" y="3426425"/>
                    <a:ext cx="185738" cy="314325"/>
                  </a:xfrm>
                  <a:custGeom>
                    <a:avLst/>
                    <a:gdLst/>
                    <a:ahLst/>
                    <a:cxnLst>
                      <a:cxn ang="0">
                        <a:pos x="32" y="105"/>
                      </a:cxn>
                      <a:cxn ang="0">
                        <a:pos x="39" y="105"/>
                      </a:cxn>
                      <a:cxn ang="0">
                        <a:pos x="42" y="107"/>
                      </a:cxn>
                      <a:cxn ang="0">
                        <a:pos x="42" y="111"/>
                      </a:cxn>
                      <a:cxn ang="0">
                        <a:pos x="39" y="114"/>
                      </a:cxn>
                      <a:cxn ang="0">
                        <a:pos x="32" y="114"/>
                      </a:cxn>
                      <a:cxn ang="0">
                        <a:pos x="29" y="111"/>
                      </a:cxn>
                      <a:cxn ang="0">
                        <a:pos x="29" y="107"/>
                      </a:cxn>
                      <a:cxn ang="0">
                        <a:pos x="32" y="105"/>
                      </a:cxn>
                      <a:cxn ang="0">
                        <a:pos x="25" y="4"/>
                      </a:cxn>
                      <a:cxn ang="0">
                        <a:pos x="46" y="4"/>
                      </a:cxn>
                      <a:cxn ang="0">
                        <a:pos x="48" y="6"/>
                      </a:cxn>
                      <a:cxn ang="0">
                        <a:pos x="48" y="6"/>
                      </a:cxn>
                      <a:cxn ang="0">
                        <a:pos x="46" y="8"/>
                      </a:cxn>
                      <a:cxn ang="0">
                        <a:pos x="25" y="8"/>
                      </a:cxn>
                      <a:cxn ang="0">
                        <a:pos x="22" y="6"/>
                      </a:cxn>
                      <a:cxn ang="0">
                        <a:pos x="22" y="6"/>
                      </a:cxn>
                      <a:cxn ang="0">
                        <a:pos x="25" y="4"/>
                      </a:cxn>
                      <a:cxn ang="0">
                        <a:pos x="64" y="18"/>
                      </a:cxn>
                      <a:cxn ang="0">
                        <a:pos x="64" y="94"/>
                      </a:cxn>
                      <a:cxn ang="0">
                        <a:pos x="59" y="98"/>
                      </a:cxn>
                      <a:cxn ang="0">
                        <a:pos x="11" y="98"/>
                      </a:cxn>
                      <a:cxn ang="0">
                        <a:pos x="6" y="93"/>
                      </a:cxn>
                      <a:cxn ang="0">
                        <a:pos x="6" y="17"/>
                      </a:cxn>
                      <a:cxn ang="0">
                        <a:pos x="12" y="13"/>
                      </a:cxn>
                      <a:cxn ang="0">
                        <a:pos x="60" y="13"/>
                      </a:cxn>
                      <a:cxn ang="0">
                        <a:pos x="64" y="18"/>
                      </a:cxn>
                      <a:cxn ang="0">
                        <a:pos x="71" y="12"/>
                      </a:cxn>
                      <a:cxn ang="0">
                        <a:pos x="71" y="108"/>
                      </a:cxn>
                      <a:cxn ang="0">
                        <a:pos x="59" y="120"/>
                      </a:cxn>
                      <a:cxn ang="0">
                        <a:pos x="12" y="120"/>
                      </a:cxn>
                      <a:cxn ang="0">
                        <a:pos x="0" y="108"/>
                      </a:cxn>
                      <a:cxn ang="0">
                        <a:pos x="0" y="12"/>
                      </a:cxn>
                      <a:cxn ang="0">
                        <a:pos x="12" y="0"/>
                      </a:cxn>
                      <a:cxn ang="0">
                        <a:pos x="59" y="0"/>
                      </a:cxn>
                      <a:cxn ang="0">
                        <a:pos x="71" y="12"/>
                      </a:cxn>
                    </a:cxnLst>
                    <a:rect l="0" t="0" r="r" b="b"/>
                    <a:pathLst>
                      <a:path w="71" h="120">
                        <a:moveTo>
                          <a:pt x="32" y="105"/>
                        </a:moveTo>
                        <a:cubicBezTo>
                          <a:pt x="39" y="105"/>
                          <a:pt x="39" y="105"/>
                          <a:pt x="39" y="105"/>
                        </a:cubicBezTo>
                        <a:cubicBezTo>
                          <a:pt x="41" y="105"/>
                          <a:pt x="42" y="106"/>
                          <a:pt x="42" y="107"/>
                        </a:cubicBezTo>
                        <a:cubicBezTo>
                          <a:pt x="42" y="111"/>
                          <a:pt x="42" y="111"/>
                          <a:pt x="42" y="111"/>
                        </a:cubicBezTo>
                        <a:cubicBezTo>
                          <a:pt x="42" y="113"/>
                          <a:pt x="41" y="114"/>
                          <a:pt x="39" y="114"/>
                        </a:cubicBezTo>
                        <a:cubicBezTo>
                          <a:pt x="32" y="114"/>
                          <a:pt x="32" y="114"/>
                          <a:pt x="32" y="114"/>
                        </a:cubicBezTo>
                        <a:cubicBezTo>
                          <a:pt x="30" y="114"/>
                          <a:pt x="29" y="113"/>
                          <a:pt x="29" y="111"/>
                        </a:cubicBezTo>
                        <a:cubicBezTo>
                          <a:pt x="29" y="107"/>
                          <a:pt x="29" y="107"/>
                          <a:pt x="29" y="107"/>
                        </a:cubicBezTo>
                        <a:cubicBezTo>
                          <a:pt x="29" y="106"/>
                          <a:pt x="30" y="105"/>
                          <a:pt x="32" y="105"/>
                        </a:cubicBezTo>
                        <a:close/>
                        <a:moveTo>
                          <a:pt x="25" y="4"/>
                        </a:moveTo>
                        <a:cubicBezTo>
                          <a:pt x="46" y="4"/>
                          <a:pt x="46" y="4"/>
                          <a:pt x="46" y="4"/>
                        </a:cubicBezTo>
                        <a:cubicBezTo>
                          <a:pt x="47" y="4"/>
                          <a:pt x="48" y="5"/>
                          <a:pt x="48" y="6"/>
                        </a:cubicBezTo>
                        <a:cubicBezTo>
                          <a:pt x="48" y="6"/>
                          <a:pt x="48" y="6"/>
                          <a:pt x="48" y="6"/>
                        </a:cubicBezTo>
                        <a:cubicBezTo>
                          <a:pt x="48" y="7"/>
                          <a:pt x="47" y="8"/>
                          <a:pt x="46" y="8"/>
                        </a:cubicBezTo>
                        <a:cubicBezTo>
                          <a:pt x="25" y="8"/>
                          <a:pt x="25" y="8"/>
                          <a:pt x="25" y="8"/>
                        </a:cubicBezTo>
                        <a:cubicBezTo>
                          <a:pt x="23" y="8"/>
                          <a:pt x="22" y="7"/>
                          <a:pt x="22" y="6"/>
                        </a:cubicBezTo>
                        <a:cubicBezTo>
                          <a:pt x="22" y="6"/>
                          <a:pt x="22" y="6"/>
                          <a:pt x="22" y="6"/>
                        </a:cubicBezTo>
                        <a:cubicBezTo>
                          <a:pt x="22" y="5"/>
                          <a:pt x="23" y="4"/>
                          <a:pt x="25" y="4"/>
                        </a:cubicBezTo>
                        <a:close/>
                        <a:moveTo>
                          <a:pt x="64" y="18"/>
                        </a:moveTo>
                        <a:cubicBezTo>
                          <a:pt x="64" y="94"/>
                          <a:pt x="64" y="94"/>
                          <a:pt x="64" y="94"/>
                        </a:cubicBezTo>
                        <a:cubicBezTo>
                          <a:pt x="64" y="97"/>
                          <a:pt x="62" y="98"/>
                          <a:pt x="59" y="98"/>
                        </a:cubicBezTo>
                        <a:cubicBezTo>
                          <a:pt x="11" y="98"/>
                          <a:pt x="11" y="98"/>
                          <a:pt x="11" y="98"/>
                        </a:cubicBezTo>
                        <a:cubicBezTo>
                          <a:pt x="8" y="98"/>
                          <a:pt x="7" y="96"/>
                          <a:pt x="6" y="93"/>
                        </a:cubicBezTo>
                        <a:cubicBezTo>
                          <a:pt x="6" y="17"/>
                          <a:pt x="6" y="17"/>
                          <a:pt x="6" y="17"/>
                        </a:cubicBezTo>
                        <a:cubicBezTo>
                          <a:pt x="7" y="14"/>
                          <a:pt x="9" y="13"/>
                          <a:pt x="12" y="13"/>
                        </a:cubicBezTo>
                        <a:cubicBezTo>
                          <a:pt x="60" y="13"/>
                          <a:pt x="60" y="13"/>
                          <a:pt x="60" y="13"/>
                        </a:cubicBezTo>
                        <a:cubicBezTo>
                          <a:pt x="63" y="13"/>
                          <a:pt x="64" y="15"/>
                          <a:pt x="64" y="18"/>
                        </a:cubicBezTo>
                        <a:close/>
                        <a:moveTo>
                          <a:pt x="71" y="12"/>
                        </a:moveTo>
                        <a:cubicBezTo>
                          <a:pt x="71" y="108"/>
                          <a:pt x="71" y="108"/>
                          <a:pt x="71" y="108"/>
                        </a:cubicBezTo>
                        <a:cubicBezTo>
                          <a:pt x="71" y="114"/>
                          <a:pt x="66" y="120"/>
                          <a:pt x="59" y="120"/>
                        </a:cubicBezTo>
                        <a:cubicBezTo>
                          <a:pt x="12" y="120"/>
                          <a:pt x="12" y="120"/>
                          <a:pt x="12" y="120"/>
                        </a:cubicBezTo>
                        <a:cubicBezTo>
                          <a:pt x="5" y="120"/>
                          <a:pt x="0" y="114"/>
                          <a:pt x="0" y="108"/>
                        </a:cubicBezTo>
                        <a:cubicBezTo>
                          <a:pt x="0" y="12"/>
                          <a:pt x="0" y="12"/>
                          <a:pt x="0" y="12"/>
                        </a:cubicBezTo>
                        <a:cubicBezTo>
                          <a:pt x="0" y="5"/>
                          <a:pt x="5" y="0"/>
                          <a:pt x="12" y="0"/>
                        </a:cubicBezTo>
                        <a:cubicBezTo>
                          <a:pt x="59" y="0"/>
                          <a:pt x="59" y="0"/>
                          <a:pt x="59" y="0"/>
                        </a:cubicBezTo>
                        <a:cubicBezTo>
                          <a:pt x="66" y="0"/>
                          <a:pt x="71" y="5"/>
                          <a:pt x="71"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ïšḻïďê-Freeform: Shape 293"/>
                  <p:cNvSpPr/>
                  <p:nvPr/>
                </p:nvSpPr>
                <p:spPr bwMode="auto">
                  <a:xfrm>
                    <a:off x="5855494" y="3505800"/>
                    <a:ext cx="133350" cy="133350"/>
                  </a:xfrm>
                  <a:custGeom>
                    <a:avLst/>
                    <a:gdLst/>
                    <a:ahLst/>
                    <a:cxnLst>
                      <a:cxn ang="0">
                        <a:pos x="25" y="0"/>
                      </a:cxn>
                      <a:cxn ang="0">
                        <a:pos x="51" y="25"/>
                      </a:cxn>
                      <a:cxn ang="0">
                        <a:pos x="25" y="51"/>
                      </a:cxn>
                      <a:cxn ang="0">
                        <a:pos x="0" y="25"/>
                      </a:cxn>
                      <a:cxn ang="0">
                        <a:pos x="25" y="0"/>
                      </a:cxn>
                      <a:cxn ang="0">
                        <a:pos x="25" y="5"/>
                      </a:cxn>
                      <a:cxn ang="0">
                        <a:pos x="46" y="25"/>
                      </a:cxn>
                      <a:cxn ang="0">
                        <a:pos x="25" y="46"/>
                      </a:cxn>
                      <a:cxn ang="0">
                        <a:pos x="5" y="25"/>
                      </a:cxn>
                      <a:cxn ang="0">
                        <a:pos x="25" y="5"/>
                      </a:cxn>
                      <a:cxn ang="0">
                        <a:pos x="25" y="10"/>
                      </a:cxn>
                      <a:cxn ang="0">
                        <a:pos x="41" y="25"/>
                      </a:cxn>
                      <a:cxn ang="0">
                        <a:pos x="25" y="41"/>
                      </a:cxn>
                      <a:cxn ang="0">
                        <a:pos x="10" y="25"/>
                      </a:cxn>
                      <a:cxn ang="0">
                        <a:pos x="25" y="10"/>
                      </a:cxn>
                      <a:cxn ang="0">
                        <a:pos x="25" y="15"/>
                      </a:cxn>
                      <a:cxn ang="0">
                        <a:pos x="36" y="25"/>
                      </a:cxn>
                      <a:cxn ang="0">
                        <a:pos x="25" y="36"/>
                      </a:cxn>
                      <a:cxn ang="0">
                        <a:pos x="15" y="25"/>
                      </a:cxn>
                      <a:cxn ang="0">
                        <a:pos x="25" y="15"/>
                      </a:cxn>
                      <a:cxn ang="0">
                        <a:pos x="25" y="20"/>
                      </a:cxn>
                      <a:cxn ang="0">
                        <a:pos x="31" y="25"/>
                      </a:cxn>
                      <a:cxn ang="0">
                        <a:pos x="25" y="31"/>
                      </a:cxn>
                      <a:cxn ang="0">
                        <a:pos x="20" y="25"/>
                      </a:cxn>
                      <a:cxn ang="0">
                        <a:pos x="25" y="20"/>
                      </a:cxn>
                    </a:cxnLst>
                    <a:rect l="0" t="0" r="r" b="b"/>
                    <a:pathLst>
                      <a:path w="51" h="51">
                        <a:moveTo>
                          <a:pt x="25" y="0"/>
                        </a:moveTo>
                        <a:cubicBezTo>
                          <a:pt x="39" y="0"/>
                          <a:pt x="51" y="12"/>
                          <a:pt x="51" y="25"/>
                        </a:cubicBezTo>
                        <a:cubicBezTo>
                          <a:pt x="51" y="39"/>
                          <a:pt x="39" y="51"/>
                          <a:pt x="25" y="51"/>
                        </a:cubicBezTo>
                        <a:cubicBezTo>
                          <a:pt x="12" y="51"/>
                          <a:pt x="0" y="39"/>
                          <a:pt x="0" y="25"/>
                        </a:cubicBezTo>
                        <a:cubicBezTo>
                          <a:pt x="0" y="12"/>
                          <a:pt x="12" y="0"/>
                          <a:pt x="25" y="0"/>
                        </a:cubicBezTo>
                        <a:close/>
                        <a:moveTo>
                          <a:pt x="25" y="5"/>
                        </a:moveTo>
                        <a:cubicBezTo>
                          <a:pt x="37" y="5"/>
                          <a:pt x="46" y="14"/>
                          <a:pt x="46" y="25"/>
                        </a:cubicBezTo>
                        <a:cubicBezTo>
                          <a:pt x="46" y="37"/>
                          <a:pt x="37" y="46"/>
                          <a:pt x="25" y="46"/>
                        </a:cubicBezTo>
                        <a:cubicBezTo>
                          <a:pt x="14" y="46"/>
                          <a:pt x="5" y="37"/>
                          <a:pt x="5" y="25"/>
                        </a:cubicBezTo>
                        <a:cubicBezTo>
                          <a:pt x="5" y="14"/>
                          <a:pt x="14" y="5"/>
                          <a:pt x="25" y="5"/>
                        </a:cubicBezTo>
                        <a:close/>
                        <a:moveTo>
                          <a:pt x="25" y="10"/>
                        </a:moveTo>
                        <a:cubicBezTo>
                          <a:pt x="34" y="10"/>
                          <a:pt x="41" y="17"/>
                          <a:pt x="41" y="25"/>
                        </a:cubicBezTo>
                        <a:cubicBezTo>
                          <a:pt x="41" y="34"/>
                          <a:pt x="34" y="41"/>
                          <a:pt x="25" y="41"/>
                        </a:cubicBezTo>
                        <a:cubicBezTo>
                          <a:pt x="17" y="41"/>
                          <a:pt x="10" y="34"/>
                          <a:pt x="10" y="25"/>
                        </a:cubicBezTo>
                        <a:cubicBezTo>
                          <a:pt x="10" y="17"/>
                          <a:pt x="17" y="10"/>
                          <a:pt x="25" y="10"/>
                        </a:cubicBezTo>
                        <a:close/>
                        <a:moveTo>
                          <a:pt x="25" y="15"/>
                        </a:moveTo>
                        <a:cubicBezTo>
                          <a:pt x="31" y="15"/>
                          <a:pt x="36" y="20"/>
                          <a:pt x="36" y="25"/>
                        </a:cubicBezTo>
                        <a:cubicBezTo>
                          <a:pt x="36" y="31"/>
                          <a:pt x="31" y="36"/>
                          <a:pt x="25" y="36"/>
                        </a:cubicBezTo>
                        <a:cubicBezTo>
                          <a:pt x="20" y="36"/>
                          <a:pt x="15" y="31"/>
                          <a:pt x="15" y="25"/>
                        </a:cubicBezTo>
                        <a:cubicBezTo>
                          <a:pt x="15" y="20"/>
                          <a:pt x="20" y="15"/>
                          <a:pt x="25" y="15"/>
                        </a:cubicBezTo>
                        <a:close/>
                        <a:moveTo>
                          <a:pt x="25" y="20"/>
                        </a:moveTo>
                        <a:cubicBezTo>
                          <a:pt x="28" y="20"/>
                          <a:pt x="31" y="22"/>
                          <a:pt x="31" y="25"/>
                        </a:cubicBezTo>
                        <a:cubicBezTo>
                          <a:pt x="31" y="28"/>
                          <a:pt x="28" y="31"/>
                          <a:pt x="25" y="31"/>
                        </a:cubicBezTo>
                        <a:cubicBezTo>
                          <a:pt x="22" y="31"/>
                          <a:pt x="20" y="28"/>
                          <a:pt x="20" y="25"/>
                        </a:cubicBezTo>
                        <a:cubicBezTo>
                          <a:pt x="20" y="22"/>
                          <a:pt x="22" y="20"/>
                          <a:pt x="25"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8" name="Group 294"/>
              <p:cNvGrpSpPr/>
              <p:nvPr/>
            </p:nvGrpSpPr>
            <p:grpSpPr>
              <a:xfrm>
                <a:off x="3794214" y="4153673"/>
                <a:ext cx="848664" cy="850862"/>
                <a:chOff x="2913856" y="3275613"/>
                <a:chExt cx="612775" cy="614362"/>
              </a:xfrm>
            </p:grpSpPr>
            <p:sp>
              <p:nvSpPr>
                <p:cNvPr id="58" name="ïšḻïďê-Oval 295"/>
                <p:cNvSpPr/>
                <p:nvPr/>
              </p:nvSpPr>
              <p:spPr bwMode="auto">
                <a:xfrm>
                  <a:off x="2913856"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ïšḻïďê-Freeform: Shape 296"/>
                <p:cNvSpPr/>
                <p:nvPr/>
              </p:nvSpPr>
              <p:spPr bwMode="auto">
                <a:xfrm>
                  <a:off x="2978944"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1"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1" y="173"/>
                        <a:pt x="131" y="173"/>
                        <a:pt x="131"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ïšḻïďê-Freeform: Shape 297"/>
                <p:cNvSpPr/>
                <p:nvPr/>
              </p:nvSpPr>
              <p:spPr bwMode="auto">
                <a:xfrm>
                  <a:off x="3132931" y="3426425"/>
                  <a:ext cx="174625" cy="314325"/>
                </a:xfrm>
                <a:custGeom>
                  <a:avLst/>
                  <a:gdLst/>
                  <a:ahLst/>
                  <a:cxnLst>
                    <a:cxn ang="0">
                      <a:pos x="33" y="67"/>
                    </a:cxn>
                    <a:cxn ang="0">
                      <a:pos x="12" y="57"/>
                    </a:cxn>
                    <a:cxn ang="0">
                      <a:pos x="21" y="61"/>
                    </a:cxn>
                    <a:cxn ang="0">
                      <a:pos x="10" y="61"/>
                    </a:cxn>
                    <a:cxn ang="0">
                      <a:pos x="48" y="57"/>
                    </a:cxn>
                    <a:cxn ang="0">
                      <a:pos x="57" y="61"/>
                    </a:cxn>
                    <a:cxn ang="0">
                      <a:pos x="46" y="61"/>
                    </a:cxn>
                    <a:cxn ang="0">
                      <a:pos x="46" y="105"/>
                    </a:cxn>
                    <a:cxn ang="0">
                      <a:pos x="57" y="110"/>
                    </a:cxn>
                    <a:cxn ang="0">
                      <a:pos x="44" y="110"/>
                    </a:cxn>
                    <a:cxn ang="0">
                      <a:pos x="29" y="105"/>
                    </a:cxn>
                    <a:cxn ang="0">
                      <a:pos x="40" y="110"/>
                    </a:cxn>
                    <a:cxn ang="0">
                      <a:pos x="27" y="110"/>
                    </a:cxn>
                    <a:cxn ang="0">
                      <a:pos x="12" y="105"/>
                    </a:cxn>
                    <a:cxn ang="0">
                      <a:pos x="23" y="110"/>
                    </a:cxn>
                    <a:cxn ang="0">
                      <a:pos x="10" y="110"/>
                    </a:cxn>
                    <a:cxn ang="0">
                      <a:pos x="46" y="71"/>
                    </a:cxn>
                    <a:cxn ang="0">
                      <a:pos x="57" y="76"/>
                    </a:cxn>
                    <a:cxn ang="0">
                      <a:pos x="44" y="76"/>
                    </a:cxn>
                    <a:cxn ang="0">
                      <a:pos x="29" y="71"/>
                    </a:cxn>
                    <a:cxn ang="0">
                      <a:pos x="40" y="76"/>
                    </a:cxn>
                    <a:cxn ang="0">
                      <a:pos x="27" y="76"/>
                    </a:cxn>
                    <a:cxn ang="0">
                      <a:pos x="12" y="71"/>
                    </a:cxn>
                    <a:cxn ang="0">
                      <a:pos x="23" y="76"/>
                    </a:cxn>
                    <a:cxn ang="0">
                      <a:pos x="10" y="76"/>
                    </a:cxn>
                    <a:cxn ang="0">
                      <a:pos x="29" y="3"/>
                    </a:cxn>
                    <a:cxn ang="0">
                      <a:pos x="40" y="5"/>
                    </a:cxn>
                    <a:cxn ang="0">
                      <a:pos x="27" y="5"/>
                    </a:cxn>
                    <a:cxn ang="0">
                      <a:pos x="10" y="10"/>
                    </a:cxn>
                    <a:cxn ang="0">
                      <a:pos x="60" y="44"/>
                    </a:cxn>
                    <a:cxn ang="0">
                      <a:pos x="6" y="44"/>
                    </a:cxn>
                    <a:cxn ang="0">
                      <a:pos x="5" y="0"/>
                    </a:cxn>
                    <a:cxn ang="0">
                      <a:pos x="67" y="114"/>
                    </a:cxn>
                    <a:cxn ang="0">
                      <a:pos x="0" y="114"/>
                    </a:cxn>
                    <a:cxn ang="0">
                      <a:pos x="46" y="94"/>
                    </a:cxn>
                    <a:cxn ang="0">
                      <a:pos x="57" y="98"/>
                    </a:cxn>
                    <a:cxn ang="0">
                      <a:pos x="44" y="98"/>
                    </a:cxn>
                    <a:cxn ang="0">
                      <a:pos x="29" y="94"/>
                    </a:cxn>
                    <a:cxn ang="0">
                      <a:pos x="40" y="98"/>
                    </a:cxn>
                    <a:cxn ang="0">
                      <a:pos x="27" y="98"/>
                    </a:cxn>
                    <a:cxn ang="0">
                      <a:pos x="12" y="94"/>
                    </a:cxn>
                    <a:cxn ang="0">
                      <a:pos x="23" y="98"/>
                    </a:cxn>
                    <a:cxn ang="0">
                      <a:pos x="10" y="98"/>
                    </a:cxn>
                    <a:cxn ang="0">
                      <a:pos x="46" y="83"/>
                    </a:cxn>
                    <a:cxn ang="0">
                      <a:pos x="57" y="87"/>
                    </a:cxn>
                    <a:cxn ang="0">
                      <a:pos x="44" y="87"/>
                    </a:cxn>
                    <a:cxn ang="0">
                      <a:pos x="29" y="83"/>
                    </a:cxn>
                    <a:cxn ang="0">
                      <a:pos x="40" y="87"/>
                    </a:cxn>
                    <a:cxn ang="0">
                      <a:pos x="27" y="87"/>
                    </a:cxn>
                    <a:cxn ang="0">
                      <a:pos x="12" y="83"/>
                    </a:cxn>
                    <a:cxn ang="0">
                      <a:pos x="23" y="87"/>
                    </a:cxn>
                    <a:cxn ang="0">
                      <a:pos x="10" y="87"/>
                    </a:cxn>
                  </a:cxnLst>
                  <a:rect l="0" t="0" r="r" b="b"/>
                  <a:pathLst>
                    <a:path w="67" h="120">
                      <a:moveTo>
                        <a:pt x="33" y="54"/>
                      </a:moveTo>
                      <a:cubicBezTo>
                        <a:pt x="38" y="54"/>
                        <a:pt x="42" y="57"/>
                        <a:pt x="42" y="60"/>
                      </a:cubicBezTo>
                      <a:cubicBezTo>
                        <a:pt x="42" y="64"/>
                        <a:pt x="38" y="67"/>
                        <a:pt x="33" y="67"/>
                      </a:cubicBezTo>
                      <a:cubicBezTo>
                        <a:pt x="28" y="67"/>
                        <a:pt x="24" y="64"/>
                        <a:pt x="24" y="60"/>
                      </a:cubicBezTo>
                      <a:cubicBezTo>
                        <a:pt x="24" y="57"/>
                        <a:pt x="28" y="54"/>
                        <a:pt x="33" y="54"/>
                      </a:cubicBezTo>
                      <a:close/>
                      <a:moveTo>
                        <a:pt x="12" y="57"/>
                      </a:moveTo>
                      <a:cubicBezTo>
                        <a:pt x="15" y="57"/>
                        <a:pt x="16" y="57"/>
                        <a:pt x="18" y="57"/>
                      </a:cubicBezTo>
                      <a:cubicBezTo>
                        <a:pt x="20" y="57"/>
                        <a:pt x="21" y="58"/>
                        <a:pt x="21" y="59"/>
                      </a:cubicBezTo>
                      <a:cubicBezTo>
                        <a:pt x="21" y="60"/>
                        <a:pt x="21" y="60"/>
                        <a:pt x="21" y="61"/>
                      </a:cubicBezTo>
                      <a:cubicBezTo>
                        <a:pt x="21" y="62"/>
                        <a:pt x="20" y="64"/>
                        <a:pt x="18" y="64"/>
                      </a:cubicBezTo>
                      <a:cubicBezTo>
                        <a:pt x="16" y="64"/>
                        <a:pt x="15" y="64"/>
                        <a:pt x="12" y="64"/>
                      </a:cubicBezTo>
                      <a:cubicBezTo>
                        <a:pt x="11" y="64"/>
                        <a:pt x="10" y="62"/>
                        <a:pt x="10" y="61"/>
                      </a:cubicBezTo>
                      <a:cubicBezTo>
                        <a:pt x="10" y="60"/>
                        <a:pt x="10" y="60"/>
                        <a:pt x="10" y="59"/>
                      </a:cubicBezTo>
                      <a:cubicBezTo>
                        <a:pt x="10" y="58"/>
                        <a:pt x="11" y="57"/>
                        <a:pt x="12" y="57"/>
                      </a:cubicBezTo>
                      <a:close/>
                      <a:moveTo>
                        <a:pt x="48" y="57"/>
                      </a:moveTo>
                      <a:cubicBezTo>
                        <a:pt x="51" y="57"/>
                        <a:pt x="52" y="57"/>
                        <a:pt x="54" y="57"/>
                      </a:cubicBezTo>
                      <a:cubicBezTo>
                        <a:pt x="56" y="57"/>
                        <a:pt x="57" y="58"/>
                        <a:pt x="57" y="59"/>
                      </a:cubicBezTo>
                      <a:cubicBezTo>
                        <a:pt x="57" y="60"/>
                        <a:pt x="57" y="60"/>
                        <a:pt x="57" y="61"/>
                      </a:cubicBezTo>
                      <a:cubicBezTo>
                        <a:pt x="57" y="62"/>
                        <a:pt x="56" y="64"/>
                        <a:pt x="54" y="64"/>
                      </a:cubicBezTo>
                      <a:cubicBezTo>
                        <a:pt x="52" y="64"/>
                        <a:pt x="51" y="64"/>
                        <a:pt x="48" y="64"/>
                      </a:cubicBezTo>
                      <a:cubicBezTo>
                        <a:pt x="47" y="64"/>
                        <a:pt x="46" y="62"/>
                        <a:pt x="46" y="61"/>
                      </a:cubicBezTo>
                      <a:cubicBezTo>
                        <a:pt x="46" y="60"/>
                        <a:pt x="46" y="60"/>
                        <a:pt x="46" y="59"/>
                      </a:cubicBezTo>
                      <a:cubicBezTo>
                        <a:pt x="46" y="58"/>
                        <a:pt x="47" y="57"/>
                        <a:pt x="48" y="57"/>
                      </a:cubicBezTo>
                      <a:close/>
                      <a:moveTo>
                        <a:pt x="46" y="105"/>
                      </a:moveTo>
                      <a:cubicBezTo>
                        <a:pt x="54" y="105"/>
                        <a:pt x="54" y="105"/>
                        <a:pt x="54" y="105"/>
                      </a:cubicBezTo>
                      <a:cubicBezTo>
                        <a:pt x="56" y="105"/>
                        <a:pt x="57" y="107"/>
                        <a:pt x="57" y="108"/>
                      </a:cubicBezTo>
                      <a:cubicBezTo>
                        <a:pt x="57" y="110"/>
                        <a:pt x="57" y="110"/>
                        <a:pt x="57" y="110"/>
                      </a:cubicBezTo>
                      <a:cubicBezTo>
                        <a:pt x="57" y="111"/>
                        <a:pt x="56" y="112"/>
                        <a:pt x="54" y="112"/>
                      </a:cubicBezTo>
                      <a:cubicBezTo>
                        <a:pt x="46" y="112"/>
                        <a:pt x="46" y="112"/>
                        <a:pt x="46" y="112"/>
                      </a:cubicBezTo>
                      <a:cubicBezTo>
                        <a:pt x="45" y="112"/>
                        <a:pt x="44" y="111"/>
                        <a:pt x="44" y="110"/>
                      </a:cubicBezTo>
                      <a:cubicBezTo>
                        <a:pt x="44" y="108"/>
                        <a:pt x="44" y="108"/>
                        <a:pt x="44" y="108"/>
                      </a:cubicBezTo>
                      <a:cubicBezTo>
                        <a:pt x="44" y="107"/>
                        <a:pt x="45" y="105"/>
                        <a:pt x="46" y="105"/>
                      </a:cubicBezTo>
                      <a:close/>
                      <a:moveTo>
                        <a:pt x="29" y="105"/>
                      </a:moveTo>
                      <a:cubicBezTo>
                        <a:pt x="32" y="105"/>
                        <a:pt x="35" y="105"/>
                        <a:pt x="37" y="105"/>
                      </a:cubicBezTo>
                      <a:cubicBezTo>
                        <a:pt x="39" y="105"/>
                        <a:pt x="40" y="107"/>
                        <a:pt x="40" y="108"/>
                      </a:cubicBezTo>
                      <a:cubicBezTo>
                        <a:pt x="40" y="109"/>
                        <a:pt x="40" y="109"/>
                        <a:pt x="40" y="110"/>
                      </a:cubicBezTo>
                      <a:cubicBezTo>
                        <a:pt x="40" y="111"/>
                        <a:pt x="39" y="112"/>
                        <a:pt x="37" y="112"/>
                      </a:cubicBezTo>
                      <a:cubicBezTo>
                        <a:pt x="35" y="112"/>
                        <a:pt x="32" y="112"/>
                        <a:pt x="29" y="112"/>
                      </a:cubicBezTo>
                      <a:cubicBezTo>
                        <a:pt x="28" y="112"/>
                        <a:pt x="27" y="111"/>
                        <a:pt x="27" y="110"/>
                      </a:cubicBezTo>
                      <a:cubicBezTo>
                        <a:pt x="27" y="109"/>
                        <a:pt x="27" y="109"/>
                        <a:pt x="27" y="108"/>
                      </a:cubicBezTo>
                      <a:cubicBezTo>
                        <a:pt x="27" y="107"/>
                        <a:pt x="28" y="105"/>
                        <a:pt x="29" y="105"/>
                      </a:cubicBezTo>
                      <a:close/>
                      <a:moveTo>
                        <a:pt x="12" y="105"/>
                      </a:moveTo>
                      <a:cubicBezTo>
                        <a:pt x="20" y="105"/>
                        <a:pt x="20" y="105"/>
                        <a:pt x="20" y="105"/>
                      </a:cubicBezTo>
                      <a:cubicBezTo>
                        <a:pt x="22" y="105"/>
                        <a:pt x="23" y="107"/>
                        <a:pt x="23" y="108"/>
                      </a:cubicBezTo>
                      <a:cubicBezTo>
                        <a:pt x="23" y="110"/>
                        <a:pt x="23" y="110"/>
                        <a:pt x="23" y="110"/>
                      </a:cubicBezTo>
                      <a:cubicBezTo>
                        <a:pt x="23" y="111"/>
                        <a:pt x="22" y="112"/>
                        <a:pt x="20" y="112"/>
                      </a:cubicBezTo>
                      <a:cubicBezTo>
                        <a:pt x="12" y="112"/>
                        <a:pt x="12" y="112"/>
                        <a:pt x="12" y="112"/>
                      </a:cubicBezTo>
                      <a:cubicBezTo>
                        <a:pt x="11" y="112"/>
                        <a:pt x="10" y="111"/>
                        <a:pt x="10" y="110"/>
                      </a:cubicBezTo>
                      <a:cubicBezTo>
                        <a:pt x="10" y="108"/>
                        <a:pt x="10" y="108"/>
                        <a:pt x="10" y="108"/>
                      </a:cubicBezTo>
                      <a:cubicBezTo>
                        <a:pt x="10" y="107"/>
                        <a:pt x="11" y="105"/>
                        <a:pt x="12" y="105"/>
                      </a:cubicBezTo>
                      <a:close/>
                      <a:moveTo>
                        <a:pt x="46" y="71"/>
                      </a:moveTo>
                      <a:cubicBezTo>
                        <a:pt x="54" y="71"/>
                        <a:pt x="54" y="71"/>
                        <a:pt x="54" y="71"/>
                      </a:cubicBezTo>
                      <a:cubicBezTo>
                        <a:pt x="56" y="71"/>
                        <a:pt x="57" y="72"/>
                        <a:pt x="57" y="74"/>
                      </a:cubicBezTo>
                      <a:cubicBezTo>
                        <a:pt x="57" y="76"/>
                        <a:pt x="57" y="76"/>
                        <a:pt x="57" y="76"/>
                      </a:cubicBezTo>
                      <a:cubicBezTo>
                        <a:pt x="57" y="77"/>
                        <a:pt x="56" y="78"/>
                        <a:pt x="54" y="78"/>
                      </a:cubicBezTo>
                      <a:cubicBezTo>
                        <a:pt x="46" y="78"/>
                        <a:pt x="46" y="78"/>
                        <a:pt x="46" y="78"/>
                      </a:cubicBezTo>
                      <a:cubicBezTo>
                        <a:pt x="45" y="78"/>
                        <a:pt x="44" y="77"/>
                        <a:pt x="44" y="76"/>
                      </a:cubicBezTo>
                      <a:cubicBezTo>
                        <a:pt x="44" y="74"/>
                        <a:pt x="44" y="74"/>
                        <a:pt x="44" y="74"/>
                      </a:cubicBezTo>
                      <a:cubicBezTo>
                        <a:pt x="44" y="72"/>
                        <a:pt x="45" y="71"/>
                        <a:pt x="46" y="71"/>
                      </a:cubicBezTo>
                      <a:close/>
                      <a:moveTo>
                        <a:pt x="29" y="71"/>
                      </a:moveTo>
                      <a:cubicBezTo>
                        <a:pt x="32" y="71"/>
                        <a:pt x="35" y="71"/>
                        <a:pt x="37" y="71"/>
                      </a:cubicBezTo>
                      <a:cubicBezTo>
                        <a:pt x="39" y="71"/>
                        <a:pt x="40" y="72"/>
                        <a:pt x="40" y="74"/>
                      </a:cubicBezTo>
                      <a:cubicBezTo>
                        <a:pt x="40" y="75"/>
                        <a:pt x="40" y="74"/>
                        <a:pt x="40" y="76"/>
                      </a:cubicBezTo>
                      <a:cubicBezTo>
                        <a:pt x="40" y="77"/>
                        <a:pt x="39" y="78"/>
                        <a:pt x="37" y="78"/>
                      </a:cubicBezTo>
                      <a:cubicBezTo>
                        <a:pt x="35" y="78"/>
                        <a:pt x="32" y="78"/>
                        <a:pt x="29" y="78"/>
                      </a:cubicBezTo>
                      <a:cubicBezTo>
                        <a:pt x="28" y="78"/>
                        <a:pt x="27" y="77"/>
                        <a:pt x="27" y="76"/>
                      </a:cubicBezTo>
                      <a:cubicBezTo>
                        <a:pt x="27" y="74"/>
                        <a:pt x="27" y="75"/>
                        <a:pt x="27" y="74"/>
                      </a:cubicBezTo>
                      <a:cubicBezTo>
                        <a:pt x="27" y="72"/>
                        <a:pt x="28" y="71"/>
                        <a:pt x="29" y="71"/>
                      </a:cubicBezTo>
                      <a:close/>
                      <a:moveTo>
                        <a:pt x="12" y="71"/>
                      </a:moveTo>
                      <a:cubicBezTo>
                        <a:pt x="20" y="71"/>
                        <a:pt x="20" y="71"/>
                        <a:pt x="20" y="71"/>
                      </a:cubicBezTo>
                      <a:cubicBezTo>
                        <a:pt x="22" y="71"/>
                        <a:pt x="23" y="72"/>
                        <a:pt x="23" y="74"/>
                      </a:cubicBezTo>
                      <a:cubicBezTo>
                        <a:pt x="23" y="76"/>
                        <a:pt x="23" y="76"/>
                        <a:pt x="23" y="76"/>
                      </a:cubicBezTo>
                      <a:cubicBezTo>
                        <a:pt x="23" y="77"/>
                        <a:pt x="22" y="78"/>
                        <a:pt x="20" y="78"/>
                      </a:cubicBezTo>
                      <a:cubicBezTo>
                        <a:pt x="12" y="78"/>
                        <a:pt x="12" y="78"/>
                        <a:pt x="12" y="78"/>
                      </a:cubicBezTo>
                      <a:cubicBezTo>
                        <a:pt x="11" y="78"/>
                        <a:pt x="10" y="77"/>
                        <a:pt x="10" y="76"/>
                      </a:cubicBezTo>
                      <a:cubicBezTo>
                        <a:pt x="10" y="74"/>
                        <a:pt x="10" y="74"/>
                        <a:pt x="10" y="74"/>
                      </a:cubicBezTo>
                      <a:cubicBezTo>
                        <a:pt x="10" y="72"/>
                        <a:pt x="11" y="71"/>
                        <a:pt x="12" y="71"/>
                      </a:cubicBezTo>
                      <a:close/>
                      <a:moveTo>
                        <a:pt x="29" y="3"/>
                      </a:moveTo>
                      <a:cubicBezTo>
                        <a:pt x="38" y="3"/>
                        <a:pt x="38" y="3"/>
                        <a:pt x="38" y="3"/>
                      </a:cubicBezTo>
                      <a:cubicBezTo>
                        <a:pt x="39" y="3"/>
                        <a:pt x="40" y="4"/>
                        <a:pt x="40" y="5"/>
                      </a:cubicBezTo>
                      <a:cubicBezTo>
                        <a:pt x="40" y="5"/>
                        <a:pt x="40" y="5"/>
                        <a:pt x="40" y="5"/>
                      </a:cubicBezTo>
                      <a:cubicBezTo>
                        <a:pt x="40" y="6"/>
                        <a:pt x="39" y="7"/>
                        <a:pt x="38" y="7"/>
                      </a:cubicBezTo>
                      <a:cubicBezTo>
                        <a:pt x="29" y="7"/>
                        <a:pt x="29" y="7"/>
                        <a:pt x="29" y="7"/>
                      </a:cubicBezTo>
                      <a:cubicBezTo>
                        <a:pt x="28" y="7"/>
                        <a:pt x="27" y="6"/>
                        <a:pt x="27" y="5"/>
                      </a:cubicBezTo>
                      <a:cubicBezTo>
                        <a:pt x="27" y="5"/>
                        <a:pt x="27" y="5"/>
                        <a:pt x="27" y="5"/>
                      </a:cubicBezTo>
                      <a:cubicBezTo>
                        <a:pt x="27" y="4"/>
                        <a:pt x="28" y="3"/>
                        <a:pt x="29" y="3"/>
                      </a:cubicBezTo>
                      <a:close/>
                      <a:moveTo>
                        <a:pt x="10" y="10"/>
                      </a:moveTo>
                      <a:cubicBezTo>
                        <a:pt x="56" y="10"/>
                        <a:pt x="56" y="10"/>
                        <a:pt x="56" y="10"/>
                      </a:cubicBezTo>
                      <a:cubicBezTo>
                        <a:pt x="58" y="10"/>
                        <a:pt x="60" y="12"/>
                        <a:pt x="60" y="14"/>
                      </a:cubicBezTo>
                      <a:cubicBezTo>
                        <a:pt x="60" y="44"/>
                        <a:pt x="60" y="44"/>
                        <a:pt x="60" y="44"/>
                      </a:cubicBezTo>
                      <a:cubicBezTo>
                        <a:pt x="60" y="46"/>
                        <a:pt x="58" y="48"/>
                        <a:pt x="56" y="48"/>
                      </a:cubicBezTo>
                      <a:cubicBezTo>
                        <a:pt x="10" y="48"/>
                        <a:pt x="10" y="48"/>
                        <a:pt x="10" y="48"/>
                      </a:cubicBezTo>
                      <a:cubicBezTo>
                        <a:pt x="8" y="48"/>
                        <a:pt x="6" y="46"/>
                        <a:pt x="6" y="44"/>
                      </a:cubicBezTo>
                      <a:cubicBezTo>
                        <a:pt x="6" y="14"/>
                        <a:pt x="6" y="14"/>
                        <a:pt x="6" y="14"/>
                      </a:cubicBezTo>
                      <a:cubicBezTo>
                        <a:pt x="6" y="12"/>
                        <a:pt x="8" y="10"/>
                        <a:pt x="10" y="10"/>
                      </a:cubicBezTo>
                      <a:close/>
                      <a:moveTo>
                        <a:pt x="5" y="0"/>
                      </a:moveTo>
                      <a:cubicBezTo>
                        <a:pt x="62" y="0"/>
                        <a:pt x="62" y="0"/>
                        <a:pt x="62" y="0"/>
                      </a:cubicBezTo>
                      <a:cubicBezTo>
                        <a:pt x="64" y="0"/>
                        <a:pt x="67" y="2"/>
                        <a:pt x="67" y="5"/>
                      </a:cubicBezTo>
                      <a:cubicBezTo>
                        <a:pt x="67" y="114"/>
                        <a:pt x="67" y="114"/>
                        <a:pt x="67" y="114"/>
                      </a:cubicBezTo>
                      <a:cubicBezTo>
                        <a:pt x="67" y="117"/>
                        <a:pt x="64" y="120"/>
                        <a:pt x="62" y="120"/>
                      </a:cubicBezTo>
                      <a:cubicBezTo>
                        <a:pt x="5" y="120"/>
                        <a:pt x="5" y="120"/>
                        <a:pt x="5" y="120"/>
                      </a:cubicBezTo>
                      <a:cubicBezTo>
                        <a:pt x="2" y="120"/>
                        <a:pt x="0" y="117"/>
                        <a:pt x="0" y="114"/>
                      </a:cubicBezTo>
                      <a:cubicBezTo>
                        <a:pt x="0" y="5"/>
                        <a:pt x="0" y="5"/>
                        <a:pt x="0" y="5"/>
                      </a:cubicBezTo>
                      <a:cubicBezTo>
                        <a:pt x="0" y="2"/>
                        <a:pt x="2" y="0"/>
                        <a:pt x="5" y="0"/>
                      </a:cubicBezTo>
                      <a:close/>
                      <a:moveTo>
                        <a:pt x="46" y="94"/>
                      </a:moveTo>
                      <a:cubicBezTo>
                        <a:pt x="49" y="94"/>
                        <a:pt x="52" y="94"/>
                        <a:pt x="54" y="94"/>
                      </a:cubicBezTo>
                      <a:cubicBezTo>
                        <a:pt x="56" y="94"/>
                        <a:pt x="57" y="95"/>
                        <a:pt x="57" y="96"/>
                      </a:cubicBezTo>
                      <a:cubicBezTo>
                        <a:pt x="57" y="97"/>
                        <a:pt x="57" y="98"/>
                        <a:pt x="57" y="98"/>
                      </a:cubicBezTo>
                      <a:cubicBezTo>
                        <a:pt x="57" y="100"/>
                        <a:pt x="56" y="101"/>
                        <a:pt x="54" y="101"/>
                      </a:cubicBezTo>
                      <a:cubicBezTo>
                        <a:pt x="52" y="101"/>
                        <a:pt x="49" y="101"/>
                        <a:pt x="46" y="101"/>
                      </a:cubicBezTo>
                      <a:cubicBezTo>
                        <a:pt x="45" y="101"/>
                        <a:pt x="44" y="100"/>
                        <a:pt x="44" y="98"/>
                      </a:cubicBezTo>
                      <a:cubicBezTo>
                        <a:pt x="44" y="98"/>
                        <a:pt x="44" y="97"/>
                        <a:pt x="44" y="96"/>
                      </a:cubicBezTo>
                      <a:cubicBezTo>
                        <a:pt x="44" y="95"/>
                        <a:pt x="45" y="94"/>
                        <a:pt x="46" y="94"/>
                      </a:cubicBezTo>
                      <a:close/>
                      <a:moveTo>
                        <a:pt x="29" y="94"/>
                      </a:moveTo>
                      <a:cubicBezTo>
                        <a:pt x="32" y="94"/>
                        <a:pt x="35" y="94"/>
                        <a:pt x="37" y="94"/>
                      </a:cubicBezTo>
                      <a:cubicBezTo>
                        <a:pt x="39" y="94"/>
                        <a:pt x="40" y="95"/>
                        <a:pt x="40" y="96"/>
                      </a:cubicBezTo>
                      <a:cubicBezTo>
                        <a:pt x="40" y="98"/>
                        <a:pt x="40" y="97"/>
                        <a:pt x="40" y="98"/>
                      </a:cubicBezTo>
                      <a:cubicBezTo>
                        <a:pt x="40" y="100"/>
                        <a:pt x="39" y="101"/>
                        <a:pt x="37" y="101"/>
                      </a:cubicBezTo>
                      <a:cubicBezTo>
                        <a:pt x="35" y="101"/>
                        <a:pt x="32" y="101"/>
                        <a:pt x="29" y="101"/>
                      </a:cubicBezTo>
                      <a:cubicBezTo>
                        <a:pt x="28" y="101"/>
                        <a:pt x="27" y="100"/>
                        <a:pt x="27" y="98"/>
                      </a:cubicBezTo>
                      <a:cubicBezTo>
                        <a:pt x="27" y="97"/>
                        <a:pt x="27" y="98"/>
                        <a:pt x="27" y="96"/>
                      </a:cubicBezTo>
                      <a:cubicBezTo>
                        <a:pt x="27" y="95"/>
                        <a:pt x="28" y="94"/>
                        <a:pt x="29" y="94"/>
                      </a:cubicBezTo>
                      <a:close/>
                      <a:moveTo>
                        <a:pt x="12" y="94"/>
                      </a:moveTo>
                      <a:cubicBezTo>
                        <a:pt x="15" y="94"/>
                        <a:pt x="18" y="94"/>
                        <a:pt x="20" y="94"/>
                      </a:cubicBezTo>
                      <a:cubicBezTo>
                        <a:pt x="22" y="94"/>
                        <a:pt x="23" y="95"/>
                        <a:pt x="23" y="96"/>
                      </a:cubicBezTo>
                      <a:cubicBezTo>
                        <a:pt x="23" y="97"/>
                        <a:pt x="23" y="98"/>
                        <a:pt x="23" y="98"/>
                      </a:cubicBezTo>
                      <a:cubicBezTo>
                        <a:pt x="23" y="100"/>
                        <a:pt x="22" y="101"/>
                        <a:pt x="20" y="101"/>
                      </a:cubicBezTo>
                      <a:cubicBezTo>
                        <a:pt x="18" y="101"/>
                        <a:pt x="15" y="101"/>
                        <a:pt x="12" y="101"/>
                      </a:cubicBezTo>
                      <a:cubicBezTo>
                        <a:pt x="11" y="101"/>
                        <a:pt x="10" y="100"/>
                        <a:pt x="10" y="98"/>
                      </a:cubicBezTo>
                      <a:cubicBezTo>
                        <a:pt x="10" y="98"/>
                        <a:pt x="10" y="97"/>
                        <a:pt x="10" y="96"/>
                      </a:cubicBezTo>
                      <a:cubicBezTo>
                        <a:pt x="10" y="95"/>
                        <a:pt x="11" y="94"/>
                        <a:pt x="12" y="94"/>
                      </a:cubicBezTo>
                      <a:close/>
                      <a:moveTo>
                        <a:pt x="46" y="83"/>
                      </a:moveTo>
                      <a:cubicBezTo>
                        <a:pt x="49" y="83"/>
                        <a:pt x="52" y="83"/>
                        <a:pt x="54" y="83"/>
                      </a:cubicBezTo>
                      <a:cubicBezTo>
                        <a:pt x="56" y="83"/>
                        <a:pt x="57" y="84"/>
                        <a:pt x="57" y="85"/>
                      </a:cubicBezTo>
                      <a:cubicBezTo>
                        <a:pt x="57" y="86"/>
                        <a:pt x="57" y="86"/>
                        <a:pt x="57" y="87"/>
                      </a:cubicBezTo>
                      <a:cubicBezTo>
                        <a:pt x="57" y="88"/>
                        <a:pt x="56" y="89"/>
                        <a:pt x="54" y="89"/>
                      </a:cubicBezTo>
                      <a:cubicBezTo>
                        <a:pt x="52" y="89"/>
                        <a:pt x="49" y="89"/>
                        <a:pt x="46" y="89"/>
                      </a:cubicBezTo>
                      <a:cubicBezTo>
                        <a:pt x="45" y="89"/>
                        <a:pt x="44" y="88"/>
                        <a:pt x="44" y="87"/>
                      </a:cubicBezTo>
                      <a:cubicBezTo>
                        <a:pt x="44" y="86"/>
                        <a:pt x="44" y="86"/>
                        <a:pt x="44" y="85"/>
                      </a:cubicBezTo>
                      <a:cubicBezTo>
                        <a:pt x="44" y="84"/>
                        <a:pt x="45" y="83"/>
                        <a:pt x="46" y="83"/>
                      </a:cubicBezTo>
                      <a:close/>
                      <a:moveTo>
                        <a:pt x="29" y="83"/>
                      </a:moveTo>
                      <a:cubicBezTo>
                        <a:pt x="32" y="83"/>
                        <a:pt x="35" y="83"/>
                        <a:pt x="37" y="83"/>
                      </a:cubicBezTo>
                      <a:cubicBezTo>
                        <a:pt x="39" y="83"/>
                        <a:pt x="40" y="84"/>
                        <a:pt x="40" y="85"/>
                      </a:cubicBezTo>
                      <a:cubicBezTo>
                        <a:pt x="40" y="86"/>
                        <a:pt x="40" y="86"/>
                        <a:pt x="40" y="87"/>
                      </a:cubicBezTo>
                      <a:cubicBezTo>
                        <a:pt x="40" y="88"/>
                        <a:pt x="39" y="89"/>
                        <a:pt x="37" y="89"/>
                      </a:cubicBezTo>
                      <a:cubicBezTo>
                        <a:pt x="35" y="89"/>
                        <a:pt x="32" y="89"/>
                        <a:pt x="29" y="89"/>
                      </a:cubicBezTo>
                      <a:cubicBezTo>
                        <a:pt x="28" y="89"/>
                        <a:pt x="27" y="88"/>
                        <a:pt x="27" y="87"/>
                      </a:cubicBezTo>
                      <a:cubicBezTo>
                        <a:pt x="27" y="86"/>
                        <a:pt x="27" y="86"/>
                        <a:pt x="27" y="85"/>
                      </a:cubicBezTo>
                      <a:cubicBezTo>
                        <a:pt x="27" y="84"/>
                        <a:pt x="28" y="83"/>
                        <a:pt x="29" y="83"/>
                      </a:cubicBezTo>
                      <a:close/>
                      <a:moveTo>
                        <a:pt x="12" y="83"/>
                      </a:moveTo>
                      <a:cubicBezTo>
                        <a:pt x="15" y="83"/>
                        <a:pt x="18" y="83"/>
                        <a:pt x="20" y="83"/>
                      </a:cubicBezTo>
                      <a:cubicBezTo>
                        <a:pt x="22" y="83"/>
                        <a:pt x="23" y="84"/>
                        <a:pt x="23" y="85"/>
                      </a:cubicBezTo>
                      <a:cubicBezTo>
                        <a:pt x="23" y="86"/>
                        <a:pt x="23" y="86"/>
                        <a:pt x="23" y="87"/>
                      </a:cubicBezTo>
                      <a:cubicBezTo>
                        <a:pt x="23" y="88"/>
                        <a:pt x="22" y="89"/>
                        <a:pt x="20" y="89"/>
                      </a:cubicBezTo>
                      <a:cubicBezTo>
                        <a:pt x="18" y="89"/>
                        <a:pt x="15" y="89"/>
                        <a:pt x="12" y="89"/>
                      </a:cubicBezTo>
                      <a:cubicBezTo>
                        <a:pt x="11" y="89"/>
                        <a:pt x="10" y="88"/>
                        <a:pt x="10" y="87"/>
                      </a:cubicBezTo>
                      <a:cubicBezTo>
                        <a:pt x="10" y="86"/>
                        <a:pt x="10" y="86"/>
                        <a:pt x="10" y="85"/>
                      </a:cubicBezTo>
                      <a:cubicBezTo>
                        <a:pt x="10" y="84"/>
                        <a:pt x="11" y="83"/>
                        <a:pt x="12" y="8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9" name="Group 298"/>
              <p:cNvGrpSpPr/>
              <p:nvPr/>
            </p:nvGrpSpPr>
            <p:grpSpPr>
              <a:xfrm>
                <a:off x="6914043" y="5026521"/>
                <a:ext cx="846466" cy="846464"/>
                <a:chOff x="5166519" y="3905850"/>
                <a:chExt cx="611188" cy="611187"/>
              </a:xfrm>
            </p:grpSpPr>
            <p:sp>
              <p:nvSpPr>
                <p:cNvPr id="55" name="ïšḻïďê-Oval 299"/>
                <p:cNvSpPr/>
                <p:nvPr/>
              </p:nvSpPr>
              <p:spPr bwMode="auto">
                <a:xfrm>
                  <a:off x="5166519"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ïšḻïďê-Freeform: Shape 300"/>
                <p:cNvSpPr/>
                <p:nvPr/>
              </p:nvSpPr>
              <p:spPr bwMode="auto">
                <a:xfrm>
                  <a:off x="52300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6" y="27"/>
                        <a:pt x="43" y="12"/>
                        <a:pt x="66" y="5"/>
                      </a:cubicBezTo>
                      <a:cubicBezTo>
                        <a:pt x="75" y="2"/>
                        <a:pt x="83" y="1"/>
                        <a:pt x="93"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ïšḻïďê-Freeform: Shape 301"/>
                <p:cNvSpPr/>
                <p:nvPr/>
              </p:nvSpPr>
              <p:spPr bwMode="auto">
                <a:xfrm>
                  <a:off x="5347494" y="4090000"/>
                  <a:ext cx="250825" cy="241300"/>
                </a:xfrm>
                <a:custGeom>
                  <a:avLst/>
                  <a:gdLst/>
                  <a:ahLst/>
                  <a:cxnLst>
                    <a:cxn ang="0">
                      <a:pos x="88" y="21"/>
                    </a:cxn>
                    <a:cxn ang="0">
                      <a:pos x="96" y="38"/>
                    </a:cxn>
                    <a:cxn ang="0">
                      <a:pos x="88" y="55"/>
                    </a:cxn>
                    <a:cxn ang="0">
                      <a:pos x="88" y="21"/>
                    </a:cxn>
                    <a:cxn ang="0">
                      <a:pos x="28" y="23"/>
                    </a:cxn>
                    <a:cxn ang="0">
                      <a:pos x="4" y="23"/>
                    </a:cxn>
                    <a:cxn ang="0">
                      <a:pos x="0" y="27"/>
                    </a:cxn>
                    <a:cxn ang="0">
                      <a:pos x="0" y="29"/>
                    </a:cxn>
                    <a:cxn ang="0">
                      <a:pos x="7" y="29"/>
                    </a:cxn>
                    <a:cxn ang="0">
                      <a:pos x="7" y="32"/>
                    </a:cxn>
                    <a:cxn ang="0">
                      <a:pos x="0" y="32"/>
                    </a:cxn>
                    <a:cxn ang="0">
                      <a:pos x="0" y="36"/>
                    </a:cxn>
                    <a:cxn ang="0">
                      <a:pos x="7" y="36"/>
                    </a:cxn>
                    <a:cxn ang="0">
                      <a:pos x="7" y="39"/>
                    </a:cxn>
                    <a:cxn ang="0">
                      <a:pos x="0" y="39"/>
                    </a:cxn>
                    <a:cxn ang="0">
                      <a:pos x="0" y="43"/>
                    </a:cxn>
                    <a:cxn ang="0">
                      <a:pos x="7" y="43"/>
                    </a:cxn>
                    <a:cxn ang="0">
                      <a:pos x="7" y="47"/>
                    </a:cxn>
                    <a:cxn ang="0">
                      <a:pos x="0" y="47"/>
                    </a:cxn>
                    <a:cxn ang="0">
                      <a:pos x="0" y="48"/>
                    </a:cxn>
                    <a:cxn ang="0">
                      <a:pos x="4" y="52"/>
                    </a:cxn>
                    <a:cxn ang="0">
                      <a:pos x="13" y="52"/>
                    </a:cxn>
                    <a:cxn ang="0">
                      <a:pos x="20" y="88"/>
                    </a:cxn>
                    <a:cxn ang="0">
                      <a:pos x="25" y="92"/>
                    </a:cxn>
                    <a:cxn ang="0">
                      <a:pos x="35" y="92"/>
                    </a:cxn>
                    <a:cxn ang="0">
                      <a:pos x="37" y="87"/>
                    </a:cxn>
                    <a:cxn ang="0">
                      <a:pos x="28" y="52"/>
                    </a:cxn>
                    <a:cxn ang="0">
                      <a:pos x="28" y="51"/>
                    </a:cxn>
                    <a:cxn ang="0">
                      <a:pos x="28" y="23"/>
                    </a:cxn>
                    <a:cxn ang="0">
                      <a:pos x="83" y="0"/>
                    </a:cxn>
                    <a:cxn ang="0">
                      <a:pos x="83" y="75"/>
                    </a:cxn>
                    <a:cxn ang="0">
                      <a:pos x="32" y="52"/>
                    </a:cxn>
                    <a:cxn ang="0">
                      <a:pos x="32" y="23"/>
                    </a:cxn>
                    <a:cxn ang="0">
                      <a:pos x="83" y="0"/>
                    </a:cxn>
                  </a:cxnLst>
                  <a:rect l="0" t="0" r="r" b="b"/>
                  <a:pathLst>
                    <a:path w="96" h="92">
                      <a:moveTo>
                        <a:pt x="88" y="21"/>
                      </a:moveTo>
                      <a:cubicBezTo>
                        <a:pt x="92" y="23"/>
                        <a:pt x="96" y="30"/>
                        <a:pt x="96" y="38"/>
                      </a:cubicBezTo>
                      <a:cubicBezTo>
                        <a:pt x="96" y="46"/>
                        <a:pt x="92" y="52"/>
                        <a:pt x="88" y="55"/>
                      </a:cubicBezTo>
                      <a:cubicBezTo>
                        <a:pt x="88" y="21"/>
                        <a:pt x="88" y="21"/>
                        <a:pt x="88" y="21"/>
                      </a:cubicBezTo>
                      <a:close/>
                      <a:moveTo>
                        <a:pt x="28" y="23"/>
                      </a:moveTo>
                      <a:cubicBezTo>
                        <a:pt x="4" y="23"/>
                        <a:pt x="4" y="23"/>
                        <a:pt x="4" y="23"/>
                      </a:cubicBezTo>
                      <a:cubicBezTo>
                        <a:pt x="2" y="23"/>
                        <a:pt x="0" y="25"/>
                        <a:pt x="0" y="27"/>
                      </a:cubicBezTo>
                      <a:cubicBezTo>
                        <a:pt x="0" y="29"/>
                        <a:pt x="0" y="29"/>
                        <a:pt x="0" y="29"/>
                      </a:cubicBezTo>
                      <a:cubicBezTo>
                        <a:pt x="7" y="29"/>
                        <a:pt x="7" y="29"/>
                        <a:pt x="7" y="29"/>
                      </a:cubicBezTo>
                      <a:cubicBezTo>
                        <a:pt x="7" y="32"/>
                        <a:pt x="7" y="32"/>
                        <a:pt x="7" y="32"/>
                      </a:cubicBezTo>
                      <a:cubicBezTo>
                        <a:pt x="0" y="32"/>
                        <a:pt x="0" y="32"/>
                        <a:pt x="0" y="32"/>
                      </a:cubicBezTo>
                      <a:cubicBezTo>
                        <a:pt x="0" y="36"/>
                        <a:pt x="0" y="36"/>
                        <a:pt x="0" y="36"/>
                      </a:cubicBezTo>
                      <a:cubicBezTo>
                        <a:pt x="2" y="36"/>
                        <a:pt x="4" y="36"/>
                        <a:pt x="7" y="36"/>
                      </a:cubicBezTo>
                      <a:cubicBezTo>
                        <a:pt x="7" y="37"/>
                        <a:pt x="7" y="38"/>
                        <a:pt x="7" y="39"/>
                      </a:cubicBezTo>
                      <a:cubicBezTo>
                        <a:pt x="4" y="39"/>
                        <a:pt x="2" y="39"/>
                        <a:pt x="0" y="39"/>
                      </a:cubicBezTo>
                      <a:cubicBezTo>
                        <a:pt x="0" y="43"/>
                        <a:pt x="0" y="43"/>
                        <a:pt x="0" y="43"/>
                      </a:cubicBezTo>
                      <a:cubicBezTo>
                        <a:pt x="7" y="43"/>
                        <a:pt x="7" y="43"/>
                        <a:pt x="7" y="43"/>
                      </a:cubicBezTo>
                      <a:cubicBezTo>
                        <a:pt x="7" y="47"/>
                        <a:pt x="7" y="47"/>
                        <a:pt x="7" y="47"/>
                      </a:cubicBezTo>
                      <a:cubicBezTo>
                        <a:pt x="0" y="47"/>
                        <a:pt x="0" y="47"/>
                        <a:pt x="0" y="47"/>
                      </a:cubicBezTo>
                      <a:cubicBezTo>
                        <a:pt x="0" y="48"/>
                        <a:pt x="0" y="48"/>
                        <a:pt x="0" y="48"/>
                      </a:cubicBezTo>
                      <a:cubicBezTo>
                        <a:pt x="0" y="51"/>
                        <a:pt x="2" y="52"/>
                        <a:pt x="4" y="52"/>
                      </a:cubicBezTo>
                      <a:cubicBezTo>
                        <a:pt x="13" y="52"/>
                        <a:pt x="13" y="52"/>
                        <a:pt x="13" y="52"/>
                      </a:cubicBezTo>
                      <a:cubicBezTo>
                        <a:pt x="13" y="64"/>
                        <a:pt x="16" y="79"/>
                        <a:pt x="20" y="88"/>
                      </a:cubicBezTo>
                      <a:cubicBezTo>
                        <a:pt x="21" y="90"/>
                        <a:pt x="22" y="92"/>
                        <a:pt x="25" y="92"/>
                      </a:cubicBezTo>
                      <a:cubicBezTo>
                        <a:pt x="35" y="92"/>
                        <a:pt x="35" y="92"/>
                        <a:pt x="35" y="92"/>
                      </a:cubicBezTo>
                      <a:cubicBezTo>
                        <a:pt x="39" y="92"/>
                        <a:pt x="38" y="89"/>
                        <a:pt x="37" y="87"/>
                      </a:cubicBezTo>
                      <a:cubicBezTo>
                        <a:pt x="33" y="75"/>
                        <a:pt x="28" y="64"/>
                        <a:pt x="28" y="52"/>
                      </a:cubicBezTo>
                      <a:cubicBezTo>
                        <a:pt x="28" y="51"/>
                        <a:pt x="28" y="51"/>
                        <a:pt x="28" y="51"/>
                      </a:cubicBezTo>
                      <a:cubicBezTo>
                        <a:pt x="28" y="23"/>
                        <a:pt x="28" y="23"/>
                        <a:pt x="28" y="23"/>
                      </a:cubicBezTo>
                      <a:close/>
                      <a:moveTo>
                        <a:pt x="83" y="0"/>
                      </a:moveTo>
                      <a:cubicBezTo>
                        <a:pt x="83" y="75"/>
                        <a:pt x="83" y="75"/>
                        <a:pt x="83" y="75"/>
                      </a:cubicBezTo>
                      <a:cubicBezTo>
                        <a:pt x="32" y="52"/>
                        <a:pt x="32" y="52"/>
                        <a:pt x="32" y="52"/>
                      </a:cubicBezTo>
                      <a:cubicBezTo>
                        <a:pt x="32" y="23"/>
                        <a:pt x="32" y="23"/>
                        <a:pt x="32" y="23"/>
                      </a:cubicBezTo>
                      <a:cubicBezTo>
                        <a:pt x="83" y="0"/>
                        <a:pt x="83" y="0"/>
                        <a:pt x="83"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50" name="Group 302"/>
              <p:cNvGrpSpPr/>
              <p:nvPr/>
            </p:nvGrpSpPr>
            <p:grpSpPr>
              <a:xfrm>
                <a:off x="4416422" y="5026521"/>
                <a:ext cx="848664" cy="846464"/>
                <a:chOff x="3363119" y="3905850"/>
                <a:chExt cx="612775" cy="611187"/>
              </a:xfrm>
            </p:grpSpPr>
            <p:sp>
              <p:nvSpPr>
                <p:cNvPr id="52" name="ïšḻïďê-Oval 303"/>
                <p:cNvSpPr/>
                <p:nvPr/>
              </p:nvSpPr>
              <p:spPr bwMode="auto">
                <a:xfrm>
                  <a:off x="3363119" y="3905850"/>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ïšḻïďê-Freeform: Shape 304"/>
                <p:cNvSpPr/>
                <p:nvPr/>
              </p:nvSpPr>
              <p:spPr bwMode="auto">
                <a:xfrm>
                  <a:off x="3428206" y="3972525"/>
                  <a:ext cx="485775" cy="481012"/>
                </a:xfrm>
                <a:custGeom>
                  <a:avLst/>
                  <a:gdLst/>
                  <a:ahLst/>
                  <a:cxnLst>
                    <a:cxn ang="0">
                      <a:pos x="93" y="0"/>
                    </a:cxn>
                    <a:cxn ang="0">
                      <a:pos x="102" y="1"/>
                    </a:cxn>
                    <a:cxn ang="0">
                      <a:pos x="160" y="30"/>
                    </a:cxn>
                    <a:cxn ang="0">
                      <a:pos x="165" y="37"/>
                    </a:cxn>
                    <a:cxn ang="0">
                      <a:pos x="182"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5" y="37"/>
                        <a:pt x="165" y="37"/>
                        <a:pt x="165" y="37"/>
                      </a:cubicBezTo>
                      <a:cubicBezTo>
                        <a:pt x="180" y="58"/>
                        <a:pt x="186" y="80"/>
                        <a:pt x="182"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19" y="149"/>
                        <a:pt x="9" y="126"/>
                      </a:cubicBezTo>
                      <a:cubicBezTo>
                        <a:pt x="6" y="118"/>
                        <a:pt x="6" y="118"/>
                        <a:pt x="6" y="118"/>
                      </a:cubicBezTo>
                      <a:cubicBezTo>
                        <a:pt x="0" y="97"/>
                        <a:pt x="1" y="77"/>
                        <a:pt x="9" y="56"/>
                      </a:cubicBezTo>
                      <a:cubicBezTo>
                        <a:pt x="13" y="48"/>
                        <a:pt x="13" y="48"/>
                        <a:pt x="13" y="48"/>
                      </a:cubicBezTo>
                      <a:cubicBezTo>
                        <a:pt x="25" y="27"/>
                        <a:pt x="42" y="12"/>
                        <a:pt x="66" y="5"/>
                      </a:cubicBezTo>
                      <a:cubicBezTo>
                        <a:pt x="75" y="2"/>
                        <a:pt x="83" y="1"/>
                        <a:pt x="93"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ïšḻïďê-Freeform: Shape 305"/>
                <p:cNvSpPr/>
                <p:nvPr/>
              </p:nvSpPr>
              <p:spPr bwMode="auto">
                <a:xfrm>
                  <a:off x="3542506" y="4061425"/>
                  <a:ext cx="255588" cy="254000"/>
                </a:xfrm>
                <a:custGeom>
                  <a:avLst/>
                  <a:gdLst/>
                  <a:ahLst/>
                  <a:cxnLst>
                    <a:cxn ang="0">
                      <a:pos x="73" y="35"/>
                    </a:cxn>
                    <a:cxn ang="0">
                      <a:pos x="24" y="35"/>
                    </a:cxn>
                    <a:cxn ang="0">
                      <a:pos x="24" y="29"/>
                    </a:cxn>
                    <a:cxn ang="0">
                      <a:pos x="73" y="29"/>
                    </a:cxn>
                    <a:cxn ang="0">
                      <a:pos x="73" y="29"/>
                    </a:cxn>
                    <a:cxn ang="0">
                      <a:pos x="73" y="35"/>
                    </a:cxn>
                    <a:cxn ang="0">
                      <a:pos x="73" y="46"/>
                    </a:cxn>
                    <a:cxn ang="0">
                      <a:pos x="24" y="46"/>
                    </a:cxn>
                    <a:cxn ang="0">
                      <a:pos x="24" y="40"/>
                    </a:cxn>
                    <a:cxn ang="0">
                      <a:pos x="73" y="40"/>
                    </a:cxn>
                    <a:cxn ang="0">
                      <a:pos x="73" y="40"/>
                    </a:cxn>
                    <a:cxn ang="0">
                      <a:pos x="73" y="46"/>
                    </a:cxn>
                    <a:cxn ang="0">
                      <a:pos x="49" y="0"/>
                    </a:cxn>
                    <a:cxn ang="0">
                      <a:pos x="98" y="33"/>
                    </a:cxn>
                    <a:cxn ang="0">
                      <a:pos x="97" y="33"/>
                    </a:cxn>
                    <a:cxn ang="0">
                      <a:pos x="81" y="44"/>
                    </a:cxn>
                    <a:cxn ang="0">
                      <a:pos x="81" y="22"/>
                    </a:cxn>
                    <a:cxn ang="0">
                      <a:pos x="17" y="22"/>
                    </a:cxn>
                    <a:cxn ang="0">
                      <a:pos x="17" y="44"/>
                    </a:cxn>
                    <a:cxn ang="0">
                      <a:pos x="0" y="33"/>
                    </a:cxn>
                    <a:cxn ang="0">
                      <a:pos x="0" y="33"/>
                    </a:cxn>
                    <a:cxn ang="0">
                      <a:pos x="49" y="0"/>
                    </a:cxn>
                    <a:cxn ang="0">
                      <a:pos x="98" y="39"/>
                    </a:cxn>
                    <a:cxn ang="0">
                      <a:pos x="98" y="91"/>
                    </a:cxn>
                    <a:cxn ang="0">
                      <a:pos x="59" y="65"/>
                    </a:cxn>
                    <a:cxn ang="0">
                      <a:pos x="98" y="39"/>
                    </a:cxn>
                    <a:cxn ang="0">
                      <a:pos x="39" y="65"/>
                    </a:cxn>
                    <a:cxn ang="0">
                      <a:pos x="0" y="91"/>
                    </a:cxn>
                    <a:cxn ang="0">
                      <a:pos x="0" y="39"/>
                    </a:cxn>
                    <a:cxn ang="0">
                      <a:pos x="39" y="65"/>
                    </a:cxn>
                    <a:cxn ang="0">
                      <a:pos x="97" y="97"/>
                    </a:cxn>
                    <a:cxn ang="0">
                      <a:pos x="0" y="97"/>
                    </a:cxn>
                    <a:cxn ang="0">
                      <a:pos x="49" y="65"/>
                    </a:cxn>
                    <a:cxn ang="0">
                      <a:pos x="97" y="97"/>
                    </a:cxn>
                    <a:cxn ang="0">
                      <a:pos x="61" y="57"/>
                    </a:cxn>
                    <a:cxn ang="0">
                      <a:pos x="37" y="57"/>
                    </a:cxn>
                    <a:cxn ang="0">
                      <a:pos x="29" y="52"/>
                    </a:cxn>
                    <a:cxn ang="0">
                      <a:pos x="69" y="52"/>
                    </a:cxn>
                    <a:cxn ang="0">
                      <a:pos x="61" y="57"/>
                    </a:cxn>
                  </a:cxnLst>
                  <a:rect l="0" t="0" r="r" b="b"/>
                  <a:pathLst>
                    <a:path w="98" h="97">
                      <a:moveTo>
                        <a:pt x="73" y="35"/>
                      </a:moveTo>
                      <a:cubicBezTo>
                        <a:pt x="24" y="35"/>
                        <a:pt x="24" y="35"/>
                        <a:pt x="24" y="35"/>
                      </a:cubicBezTo>
                      <a:cubicBezTo>
                        <a:pt x="24" y="29"/>
                        <a:pt x="24" y="29"/>
                        <a:pt x="24" y="29"/>
                      </a:cubicBezTo>
                      <a:cubicBezTo>
                        <a:pt x="73" y="29"/>
                        <a:pt x="73" y="29"/>
                        <a:pt x="73" y="29"/>
                      </a:cubicBezTo>
                      <a:cubicBezTo>
                        <a:pt x="73" y="29"/>
                        <a:pt x="73" y="29"/>
                        <a:pt x="73" y="29"/>
                      </a:cubicBezTo>
                      <a:cubicBezTo>
                        <a:pt x="73" y="35"/>
                        <a:pt x="73" y="35"/>
                        <a:pt x="73" y="35"/>
                      </a:cubicBezTo>
                      <a:close/>
                      <a:moveTo>
                        <a:pt x="73" y="46"/>
                      </a:moveTo>
                      <a:cubicBezTo>
                        <a:pt x="24" y="46"/>
                        <a:pt x="24" y="46"/>
                        <a:pt x="24" y="46"/>
                      </a:cubicBezTo>
                      <a:cubicBezTo>
                        <a:pt x="24" y="40"/>
                        <a:pt x="24" y="40"/>
                        <a:pt x="24" y="40"/>
                      </a:cubicBezTo>
                      <a:cubicBezTo>
                        <a:pt x="73" y="40"/>
                        <a:pt x="73" y="40"/>
                        <a:pt x="73" y="40"/>
                      </a:cubicBezTo>
                      <a:cubicBezTo>
                        <a:pt x="73" y="40"/>
                        <a:pt x="73" y="40"/>
                        <a:pt x="73" y="40"/>
                      </a:cubicBezTo>
                      <a:cubicBezTo>
                        <a:pt x="73" y="46"/>
                        <a:pt x="73" y="46"/>
                        <a:pt x="73" y="46"/>
                      </a:cubicBezTo>
                      <a:close/>
                      <a:moveTo>
                        <a:pt x="49" y="0"/>
                      </a:moveTo>
                      <a:cubicBezTo>
                        <a:pt x="98" y="33"/>
                        <a:pt x="98" y="33"/>
                        <a:pt x="98" y="33"/>
                      </a:cubicBezTo>
                      <a:cubicBezTo>
                        <a:pt x="97" y="33"/>
                        <a:pt x="97" y="33"/>
                        <a:pt x="97" y="33"/>
                      </a:cubicBezTo>
                      <a:cubicBezTo>
                        <a:pt x="81" y="44"/>
                        <a:pt x="81" y="44"/>
                        <a:pt x="81" y="44"/>
                      </a:cubicBezTo>
                      <a:cubicBezTo>
                        <a:pt x="81" y="22"/>
                        <a:pt x="81" y="22"/>
                        <a:pt x="81" y="22"/>
                      </a:cubicBezTo>
                      <a:cubicBezTo>
                        <a:pt x="17" y="22"/>
                        <a:pt x="17" y="22"/>
                        <a:pt x="17" y="22"/>
                      </a:cubicBezTo>
                      <a:cubicBezTo>
                        <a:pt x="17" y="44"/>
                        <a:pt x="17" y="44"/>
                        <a:pt x="17" y="44"/>
                      </a:cubicBezTo>
                      <a:cubicBezTo>
                        <a:pt x="0" y="33"/>
                        <a:pt x="0" y="33"/>
                        <a:pt x="0" y="33"/>
                      </a:cubicBezTo>
                      <a:cubicBezTo>
                        <a:pt x="0" y="33"/>
                        <a:pt x="0" y="33"/>
                        <a:pt x="0" y="33"/>
                      </a:cubicBezTo>
                      <a:cubicBezTo>
                        <a:pt x="49" y="0"/>
                        <a:pt x="49" y="0"/>
                        <a:pt x="49" y="0"/>
                      </a:cubicBezTo>
                      <a:close/>
                      <a:moveTo>
                        <a:pt x="98" y="39"/>
                      </a:moveTo>
                      <a:cubicBezTo>
                        <a:pt x="98" y="91"/>
                        <a:pt x="98" y="91"/>
                        <a:pt x="98" y="91"/>
                      </a:cubicBezTo>
                      <a:cubicBezTo>
                        <a:pt x="59" y="65"/>
                        <a:pt x="59" y="65"/>
                        <a:pt x="59" y="65"/>
                      </a:cubicBezTo>
                      <a:cubicBezTo>
                        <a:pt x="98" y="39"/>
                        <a:pt x="98" y="39"/>
                        <a:pt x="98" y="39"/>
                      </a:cubicBezTo>
                      <a:close/>
                      <a:moveTo>
                        <a:pt x="39" y="65"/>
                      </a:moveTo>
                      <a:cubicBezTo>
                        <a:pt x="0" y="91"/>
                        <a:pt x="0" y="91"/>
                        <a:pt x="0" y="91"/>
                      </a:cubicBezTo>
                      <a:cubicBezTo>
                        <a:pt x="0" y="39"/>
                        <a:pt x="0" y="39"/>
                        <a:pt x="0" y="39"/>
                      </a:cubicBezTo>
                      <a:cubicBezTo>
                        <a:pt x="39" y="65"/>
                        <a:pt x="39" y="65"/>
                        <a:pt x="39" y="65"/>
                      </a:cubicBezTo>
                      <a:close/>
                      <a:moveTo>
                        <a:pt x="97" y="97"/>
                      </a:moveTo>
                      <a:cubicBezTo>
                        <a:pt x="0" y="97"/>
                        <a:pt x="0" y="97"/>
                        <a:pt x="0" y="97"/>
                      </a:cubicBezTo>
                      <a:cubicBezTo>
                        <a:pt x="49" y="65"/>
                        <a:pt x="49" y="65"/>
                        <a:pt x="49" y="65"/>
                      </a:cubicBezTo>
                      <a:cubicBezTo>
                        <a:pt x="97" y="97"/>
                        <a:pt x="97" y="97"/>
                        <a:pt x="97" y="97"/>
                      </a:cubicBezTo>
                      <a:close/>
                      <a:moveTo>
                        <a:pt x="61" y="57"/>
                      </a:moveTo>
                      <a:cubicBezTo>
                        <a:pt x="37" y="57"/>
                        <a:pt x="37" y="57"/>
                        <a:pt x="37" y="57"/>
                      </a:cubicBezTo>
                      <a:cubicBezTo>
                        <a:pt x="29" y="52"/>
                        <a:pt x="29" y="52"/>
                        <a:pt x="29" y="52"/>
                      </a:cubicBezTo>
                      <a:cubicBezTo>
                        <a:pt x="69" y="52"/>
                        <a:pt x="69" y="52"/>
                        <a:pt x="69" y="52"/>
                      </a:cubicBezTo>
                      <a:cubicBezTo>
                        <a:pt x="61" y="57"/>
                        <a:pt x="61" y="57"/>
                        <a:pt x="61" y="5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1" name="ïšḻïďê-Freeform: Shape 306"/>
              <p:cNvSpPr/>
              <p:nvPr/>
            </p:nvSpPr>
            <p:spPr bwMode="auto">
              <a:xfrm>
                <a:off x="6038996" y="3672160"/>
                <a:ext cx="98938" cy="1366721"/>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08"/>
            <p:cNvGrpSpPr/>
            <p:nvPr/>
          </p:nvGrpSpPr>
          <p:grpSpPr>
            <a:xfrm>
              <a:off x="8255198" y="1587528"/>
              <a:ext cx="2913191" cy="937917"/>
              <a:chOff x="1415480" y="1651350"/>
              <a:chExt cx="2913191" cy="937917"/>
            </a:xfrm>
          </p:grpSpPr>
          <p:sp>
            <p:nvSpPr>
              <p:cNvPr id="26" name="ïšḻïďê-TextBox 109"/>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ïšḻïďê-TextBox 110"/>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111"/>
            <p:cNvGrpSpPr/>
            <p:nvPr/>
          </p:nvGrpSpPr>
          <p:grpSpPr>
            <a:xfrm>
              <a:off x="8255198" y="2921995"/>
              <a:ext cx="2913191" cy="937917"/>
              <a:chOff x="1415480" y="1651350"/>
              <a:chExt cx="2913191" cy="937917"/>
            </a:xfrm>
          </p:grpSpPr>
          <p:sp>
            <p:nvSpPr>
              <p:cNvPr id="24" name="ïšḻïďê-TextBox 112"/>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šḻïďê-TextBox 113"/>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114"/>
            <p:cNvGrpSpPr/>
            <p:nvPr/>
          </p:nvGrpSpPr>
          <p:grpSpPr>
            <a:xfrm>
              <a:off x="8255198" y="4366003"/>
              <a:ext cx="2913191" cy="937917"/>
              <a:chOff x="1415480" y="1651350"/>
              <a:chExt cx="2913191" cy="937917"/>
            </a:xfrm>
          </p:grpSpPr>
          <p:sp>
            <p:nvSpPr>
              <p:cNvPr id="22" name="ïšḻïďê-TextBox 115"/>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ïšḻïďê-TextBox 116"/>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Group 117"/>
            <p:cNvGrpSpPr/>
            <p:nvPr/>
          </p:nvGrpSpPr>
          <p:grpSpPr>
            <a:xfrm>
              <a:off x="944880" y="1587529"/>
              <a:ext cx="2661828" cy="947417"/>
              <a:chOff x="431402" y="1227225"/>
              <a:chExt cx="2661828" cy="947417"/>
            </a:xfrm>
          </p:grpSpPr>
          <p:sp>
            <p:nvSpPr>
              <p:cNvPr id="20" name="ïšḻïďê-TextBox 118"/>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šḻïďê-TextBox 119"/>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Group 120"/>
            <p:cNvGrpSpPr/>
            <p:nvPr/>
          </p:nvGrpSpPr>
          <p:grpSpPr>
            <a:xfrm>
              <a:off x="944880" y="2921996"/>
              <a:ext cx="2661828" cy="947417"/>
              <a:chOff x="431402" y="1227225"/>
              <a:chExt cx="2661828" cy="947417"/>
            </a:xfrm>
          </p:grpSpPr>
          <p:sp>
            <p:nvSpPr>
              <p:cNvPr id="18" name="ïšḻïďê-TextBox 121"/>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ïšḻïďê-TextBox 122"/>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123"/>
            <p:cNvGrpSpPr/>
            <p:nvPr/>
          </p:nvGrpSpPr>
          <p:grpSpPr>
            <a:xfrm>
              <a:off x="944880" y="4366004"/>
              <a:ext cx="2661828" cy="947417"/>
              <a:chOff x="431402" y="1227225"/>
              <a:chExt cx="2661828" cy="947417"/>
            </a:xfrm>
          </p:grpSpPr>
          <p:sp>
            <p:nvSpPr>
              <p:cNvPr id="16" name="ïšḻïďê-TextBox 124"/>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šḻïďê-TextBox 125"/>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b6c3abf-0550-4a18-be6b-488e5b94bfcd"/>
          <p:cNvGrpSpPr>
            <a:grpSpLocks noChangeAspect="1"/>
          </p:cNvGrpSpPr>
          <p:nvPr/>
        </p:nvGrpSpPr>
        <p:grpSpPr>
          <a:xfrm>
            <a:off x="1878043" y="2265680"/>
            <a:ext cx="8440437" cy="3273485"/>
            <a:chOff x="2174737" y="2162262"/>
            <a:chExt cx="7528236" cy="2919703"/>
          </a:xfrm>
        </p:grpSpPr>
        <p:grpSp>
          <p:nvGrpSpPr>
            <p:cNvPr id="9" name="组合 8"/>
            <p:cNvGrpSpPr/>
            <p:nvPr/>
          </p:nvGrpSpPr>
          <p:grpSpPr>
            <a:xfrm>
              <a:off x="2174737" y="3908025"/>
              <a:ext cx="5831868" cy="1173940"/>
              <a:chOff x="2174737" y="3685396"/>
              <a:chExt cx="5831868" cy="1173940"/>
            </a:xfrm>
          </p:grpSpPr>
          <p:grpSp>
            <p:nvGrpSpPr>
              <p:cNvPr id="24" name="组合 23"/>
              <p:cNvGrpSpPr/>
              <p:nvPr/>
            </p:nvGrpSpPr>
            <p:grpSpPr>
              <a:xfrm>
                <a:off x="3381493" y="3685396"/>
                <a:ext cx="1155744" cy="761054"/>
                <a:chOff x="1958468" y="4905164"/>
                <a:chExt cx="1155744" cy="761054"/>
              </a:xfrm>
            </p:grpSpPr>
            <p:sp>
              <p:nvSpPr>
                <p:cNvPr id="27" name="任意多边形 26"/>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任意多边形 27"/>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右箭头 28"/>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2174737" y="3756924"/>
                <a:ext cx="1107996" cy="276999"/>
              </a:xfrm>
              <a:prstGeom prst="rect">
                <a:avLst/>
              </a:prstGeom>
            </p:spPr>
            <p:txBody>
              <a:bodyPr wrap="none">
                <a:noAutofit/>
              </a:bodyPr>
              <a:lstStyle/>
              <a:p>
                <a:pPr algn="ct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4428397" y="4250722"/>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033102" y="3035140"/>
              <a:ext cx="5821688" cy="1221412"/>
              <a:chOff x="3033102" y="3035140"/>
              <a:chExt cx="5821688" cy="1221412"/>
            </a:xfrm>
          </p:grpSpPr>
          <p:grpSp>
            <p:nvGrpSpPr>
              <p:cNvPr id="18" name="组合 17"/>
              <p:cNvGrpSpPr/>
              <p:nvPr/>
            </p:nvGrpSpPr>
            <p:grpSpPr>
              <a:xfrm>
                <a:off x="4239858" y="3035140"/>
                <a:ext cx="1158906" cy="761055"/>
                <a:chOff x="2816833" y="4254908"/>
                <a:chExt cx="1158906" cy="761055"/>
              </a:xfrm>
            </p:grpSpPr>
            <p:sp>
              <p:nvSpPr>
                <p:cNvPr id="21" name="任意多边形 20"/>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右箭头 22"/>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矩形 18"/>
              <p:cNvSpPr/>
              <p:nvPr/>
            </p:nvSpPr>
            <p:spPr>
              <a:xfrm>
                <a:off x="3033102" y="3114228"/>
                <a:ext cx="1107996" cy="276999"/>
              </a:xfrm>
              <a:prstGeom prst="rect">
                <a:avLst/>
              </a:prstGeom>
            </p:spPr>
            <p:txBody>
              <a:bodyPr wrap="none">
                <a:noAutofit/>
              </a:bodyPr>
              <a:lstStyle/>
              <a:p>
                <a:pPr algn="ct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矩形 19"/>
              <p:cNvSpPr/>
              <p:nvPr/>
            </p:nvSpPr>
            <p:spPr>
              <a:xfrm>
                <a:off x="5276581" y="3647938"/>
                <a:ext cx="3578209"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888197" y="2162262"/>
              <a:ext cx="5814776" cy="1222814"/>
              <a:chOff x="3888197" y="2384884"/>
              <a:chExt cx="5814776" cy="1222814"/>
            </a:xfrm>
          </p:grpSpPr>
          <p:grpSp>
            <p:nvGrpSpPr>
              <p:cNvPr id="12" name="组合 11"/>
              <p:cNvGrpSpPr/>
              <p:nvPr/>
            </p:nvGrpSpPr>
            <p:grpSpPr>
              <a:xfrm>
                <a:off x="5090219" y="2384884"/>
                <a:ext cx="1158063" cy="761048"/>
                <a:chOff x="3667194" y="3604652"/>
                <a:chExt cx="1158063" cy="761048"/>
              </a:xfrm>
            </p:grpSpPr>
            <p:sp>
              <p:nvSpPr>
                <p:cNvPr id="15" name="任意多边形 14"/>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任意多边形 15"/>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右箭头 16"/>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矩形 12"/>
              <p:cNvSpPr/>
              <p:nvPr/>
            </p:nvSpPr>
            <p:spPr>
              <a:xfrm>
                <a:off x="3888197" y="2447237"/>
                <a:ext cx="1107996" cy="276999"/>
              </a:xfrm>
              <a:prstGeom prst="rect">
                <a:avLst/>
              </a:prstGeom>
            </p:spPr>
            <p:txBody>
              <a:bodyPr wrap="none">
                <a:noAutofit/>
              </a:bodyPr>
              <a:lstStyle/>
              <a:p>
                <a:pPr algn="ct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矩形 13"/>
              <p:cNvSpPr/>
              <p:nvPr/>
            </p:nvSpPr>
            <p:spPr>
              <a:xfrm>
                <a:off x="6124765" y="2999084"/>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5ce9144-2a0b-414e-a8c4-460eec62b747"/>
          <p:cNvGrpSpPr>
            <a:grpSpLocks noChangeAspect="1"/>
          </p:cNvGrpSpPr>
          <p:nvPr/>
        </p:nvGrpSpPr>
        <p:grpSpPr>
          <a:xfrm>
            <a:off x="1164493" y="1876105"/>
            <a:ext cx="9874419" cy="3905237"/>
            <a:chOff x="1226137" y="1814461"/>
            <a:chExt cx="9874419" cy="3905237"/>
          </a:xfrm>
        </p:grpSpPr>
        <p:grpSp>
          <p:nvGrpSpPr>
            <p:cNvPr id="9" name="Group 3"/>
            <p:cNvGrpSpPr/>
            <p:nvPr/>
          </p:nvGrpSpPr>
          <p:grpSpPr>
            <a:xfrm>
              <a:off x="1226137" y="1871300"/>
              <a:ext cx="3559875" cy="3848398"/>
              <a:chOff x="4316062" y="1899009"/>
              <a:chExt cx="3559875" cy="3848398"/>
            </a:xfrm>
          </p:grpSpPr>
          <p:sp>
            <p:nvSpPr>
              <p:cNvPr id="22" name="Freeform: Shape 4"/>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5"/>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reeform: Shape 6"/>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Freeform: Shape 7"/>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Freeform: Shape 8"/>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Freeform: Shape 9"/>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Freeform: Shape 10"/>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Freeform: Shape 11"/>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Freeform: Shape 12"/>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Freeform: Shape 13"/>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Freeform: Shape 14"/>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Freeform: Shape 15"/>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Freeform: Shape 16"/>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Freeform: Shape 17"/>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Freeform: Shape 18"/>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Freeform: Shape 19"/>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Freeform: Shape 20"/>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Freeform: Shape 21"/>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Freeform: Shape 22"/>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23"/>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Freeform: Shape 24"/>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25"/>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26"/>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Freeform: Shape 27"/>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Freeform: Shape 28"/>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Freeform: Shape 29"/>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Freeform: Shape 30"/>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Freeform: Shape 31"/>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Freeform: Shape 32"/>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Freeform: Shape 33"/>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Freeform: Shape 34"/>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Freeform: Shape 35"/>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Freeform: Shape 36"/>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Freeform: Shape 37"/>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Freeform: Shape 38"/>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Freeform: Shape 39"/>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Freeform: Shape 40"/>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Freeform: Shape 41"/>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Freeform: Shape 42"/>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Freeform: Shape 43"/>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Freeform: Shape 44"/>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Freeform: Shape 45"/>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Freeform: Shape 46"/>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Freeform: Shape 47"/>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Freeform: Shape 48"/>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Freeform: Shape 49"/>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Freeform: Shape 50"/>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Freeform: Shape 51"/>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Freeform: Shape 52"/>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TextBox 53"/>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54"/>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TextBox 55"/>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TextBox 56"/>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65"/>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66"/>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Freeform: Shape 67"/>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Freeform: Shape 68"/>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69"/>
            <p:cNvSpPr txBox="1"/>
            <p:nvPr/>
          </p:nvSpPr>
          <p:spPr>
            <a:xfrm>
              <a:off x="6658232" y="18144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TextBox 73"/>
            <p:cNvSpPr txBox="1"/>
            <p:nvPr/>
          </p:nvSpPr>
          <p:spPr>
            <a:xfrm>
              <a:off x="6658232" y="282173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76"/>
            <p:cNvSpPr txBox="1"/>
            <p:nvPr/>
          </p:nvSpPr>
          <p:spPr>
            <a:xfrm>
              <a:off x="6658232" y="38458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TextBox 79"/>
            <p:cNvSpPr txBox="1"/>
            <p:nvPr/>
          </p:nvSpPr>
          <p:spPr>
            <a:xfrm>
              <a:off x="6658232" y="4905043"/>
              <a:ext cx="4442324" cy="333229"/>
            </a:xfrm>
            <a:prstGeom prst="rect">
              <a:avLst/>
            </a:prstGeom>
            <a:noFill/>
          </p:spPr>
          <p:txBody>
            <a:bodyPr wrap="none" lIns="144000" tIns="0" rIns="0" bIns="0" anchor="ctr" anchorCtr="0">
              <a:norm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1" name="矩形 70"/>
          <p:cNvSpPr/>
          <p:nvPr/>
        </p:nvSpPr>
        <p:spPr>
          <a:xfrm>
            <a:off x="6721763" y="2169792"/>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矩形 71"/>
          <p:cNvSpPr/>
          <p:nvPr/>
        </p:nvSpPr>
        <p:spPr>
          <a:xfrm>
            <a:off x="6721763" y="3177338"/>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矩形 72"/>
          <p:cNvSpPr/>
          <p:nvPr/>
        </p:nvSpPr>
        <p:spPr>
          <a:xfrm>
            <a:off x="6721763" y="4184884"/>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矩形 73"/>
          <p:cNvSpPr/>
          <p:nvPr/>
        </p:nvSpPr>
        <p:spPr>
          <a:xfrm>
            <a:off x="6721763" y="5192430"/>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1000"/>
                                        <p:tgtEl>
                                          <p:spTgt spid="73"/>
                                        </p:tgtEl>
                                      </p:cBhvr>
                                    </p:animEffect>
                                    <p:anim calcmode="lin" valueType="num">
                                      <p:cBhvr>
                                        <p:cTn id="27" dur="1000" fill="hold"/>
                                        <p:tgtEl>
                                          <p:spTgt spid="73"/>
                                        </p:tgtEl>
                                        <p:attrNameLst>
                                          <p:attrName>ppt_x</p:attrName>
                                        </p:attrNameLst>
                                      </p:cBhvr>
                                      <p:tavLst>
                                        <p:tav tm="0">
                                          <p:val>
                                            <p:strVal val="#ppt_x"/>
                                          </p:val>
                                        </p:tav>
                                        <p:tav tm="100000">
                                          <p:val>
                                            <p:strVal val="#ppt_x"/>
                                          </p:val>
                                        </p:tav>
                                      </p:tavLst>
                                    </p:anim>
                                    <p:anim calcmode="lin" valueType="num">
                                      <p:cBhvr>
                                        <p:cTn id="2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d18f8c-4646-445c-9d96-415ef756f11f"/>
          <p:cNvGrpSpPr>
            <a:grpSpLocks noChangeAspect="1"/>
          </p:cNvGrpSpPr>
          <p:nvPr/>
        </p:nvGrpSpPr>
        <p:grpSpPr>
          <a:xfrm>
            <a:off x="962966" y="1886115"/>
            <a:ext cx="10274330" cy="4252459"/>
            <a:chOff x="719138" y="1804835"/>
            <a:chExt cx="10274306" cy="4252449"/>
          </a:xfrm>
        </p:grpSpPr>
        <p:sp>
          <p:nvSpPr>
            <p:cNvPr id="9" name="i$liḋe-Rectangle: Rounded Corners 3"/>
            <p:cNvSpPr/>
            <p:nvPr/>
          </p:nvSpPr>
          <p:spPr>
            <a:xfrm>
              <a:off x="7269605" y="2471480"/>
              <a:ext cx="3723839" cy="570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liḋe-Rectangle: Rounded Corners 74"/>
            <p:cNvSpPr/>
            <p:nvPr/>
          </p:nvSpPr>
          <p:spPr>
            <a:xfrm>
              <a:off x="7327338" y="3041497"/>
              <a:ext cx="3239703" cy="5700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liḋe-Rectangle: Rounded Corners 75"/>
            <p:cNvSpPr/>
            <p:nvPr/>
          </p:nvSpPr>
          <p:spPr>
            <a:xfrm>
              <a:off x="7385075" y="3611517"/>
              <a:ext cx="2755559" cy="570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64"/>
            <p:cNvGrpSpPr/>
            <p:nvPr/>
          </p:nvGrpSpPr>
          <p:grpSpPr>
            <a:xfrm rot="19891913">
              <a:off x="6041658" y="2194156"/>
              <a:ext cx="2346184" cy="3863128"/>
              <a:chOff x="170364" y="949888"/>
              <a:chExt cx="1945268" cy="3203011"/>
            </a:xfrm>
          </p:grpSpPr>
          <p:sp>
            <p:nvSpPr>
              <p:cNvPr id="27" name="i$liḋ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liḋ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i$liḋ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liḋ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liḋ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i$liḋe-Oval 4"/>
            <p:cNvSpPr/>
            <p:nvPr/>
          </p:nvSpPr>
          <p:spPr>
            <a:xfrm>
              <a:off x="10463380" y="2510570"/>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liḋe-Oval 76"/>
            <p:cNvSpPr/>
            <p:nvPr/>
          </p:nvSpPr>
          <p:spPr>
            <a:xfrm>
              <a:off x="10042476" y="3087636"/>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liḋe-Oval 77"/>
            <p:cNvSpPr/>
            <p:nvPr/>
          </p:nvSpPr>
          <p:spPr>
            <a:xfrm>
              <a:off x="9616074" y="3656232"/>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81"/>
            <p:cNvGrpSpPr/>
            <p:nvPr/>
          </p:nvGrpSpPr>
          <p:grpSpPr>
            <a:xfrm flipH="1">
              <a:off x="3966040" y="2107310"/>
              <a:ext cx="2102646" cy="475327"/>
              <a:chOff x="5170018" y="1564582"/>
              <a:chExt cx="2006989" cy="555110"/>
            </a:xfrm>
          </p:grpSpPr>
          <p:cxnSp>
            <p:nvCxnSpPr>
              <p:cNvPr id="25" name="i$liḋ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i$liḋ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7" name="i$liḋe-Straight Connector 86"/>
            <p:cNvCxnSpPr/>
            <p:nvPr/>
          </p:nvCxnSpPr>
          <p:spPr>
            <a:xfrm flipH="1">
              <a:off x="4163699" y="3448420"/>
              <a:ext cx="1535052"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8" name="Group 88"/>
            <p:cNvGrpSpPr/>
            <p:nvPr/>
          </p:nvGrpSpPr>
          <p:grpSpPr>
            <a:xfrm flipH="1" flipV="1">
              <a:off x="3992395" y="4366042"/>
              <a:ext cx="2102646" cy="475327"/>
              <a:chOff x="5170018" y="1564582"/>
              <a:chExt cx="2006989" cy="555110"/>
            </a:xfrm>
          </p:grpSpPr>
          <p:cxnSp>
            <p:nvCxnSpPr>
              <p:cNvPr id="23" name="i$liḋ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i$liḋ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9" name="i$liḋe-TextBox 32"/>
            <p:cNvSpPr txBox="1"/>
            <p:nvPr/>
          </p:nvSpPr>
          <p:spPr bwMode="auto">
            <a:xfrm>
              <a:off x="719138" y="1804835"/>
              <a:ext cx="3246906"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liḋe-TextBox 35"/>
            <p:cNvSpPr txBox="1"/>
            <p:nvPr/>
          </p:nvSpPr>
          <p:spPr bwMode="auto">
            <a:xfrm>
              <a:off x="916794" y="3137146"/>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liḋe-TextBox 36"/>
            <p:cNvSpPr txBox="1"/>
            <p:nvPr/>
          </p:nvSpPr>
          <p:spPr bwMode="auto">
            <a:xfrm>
              <a:off x="745492" y="4517385"/>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liḋe-Freeform: Shape 40"/>
            <p:cNvSpPr/>
            <p:nvPr/>
          </p:nvSpPr>
          <p:spPr bwMode="auto">
            <a:xfrm>
              <a:off x="6397109" y="2983971"/>
              <a:ext cx="936620" cy="93662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d626416-39af-47a5-8149-d69eaff81ad1"/>
          <p:cNvGrpSpPr>
            <a:grpSpLocks noChangeAspect="1"/>
          </p:cNvGrpSpPr>
          <p:nvPr/>
        </p:nvGrpSpPr>
        <p:grpSpPr>
          <a:xfrm>
            <a:off x="901700" y="1922066"/>
            <a:ext cx="10388600" cy="1958699"/>
            <a:chOff x="901700" y="2278744"/>
            <a:chExt cx="10388600" cy="1958699"/>
          </a:xfrm>
        </p:grpSpPr>
        <p:sp>
          <p:nvSpPr>
            <p:cNvPr id="9" name="对角圆角矩形 8"/>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对角圆角矩形 9"/>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对角圆角矩形 10"/>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对角圆角矩形 11"/>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文本框 5"/>
            <p:cNvSpPr txBox="1"/>
            <p:nvPr/>
          </p:nvSpPr>
          <p:spPr>
            <a:xfrm>
              <a:off x="145334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文本框 6"/>
            <p:cNvSpPr txBox="1"/>
            <p:nvPr/>
          </p:nvSpPr>
          <p:spPr>
            <a:xfrm>
              <a:off x="4238590"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文本框 7"/>
            <p:cNvSpPr txBox="1"/>
            <p:nvPr/>
          </p:nvSpPr>
          <p:spPr>
            <a:xfrm>
              <a:off x="700453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文本框 8"/>
            <p:cNvSpPr txBox="1"/>
            <p:nvPr/>
          </p:nvSpPr>
          <p:spPr>
            <a:xfrm>
              <a:off x="9784548"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文本框 10"/>
            <p:cNvSpPr txBox="1"/>
            <p:nvPr/>
          </p:nvSpPr>
          <p:spPr>
            <a:xfrm>
              <a:off x="901701"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文本框 13"/>
            <p:cNvSpPr txBox="1"/>
            <p:nvPr/>
          </p:nvSpPr>
          <p:spPr>
            <a:xfrm>
              <a:off x="3678767"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文本框 18"/>
            <p:cNvSpPr txBox="1"/>
            <p:nvPr/>
          </p:nvSpPr>
          <p:spPr>
            <a:xfrm>
              <a:off x="6455832"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文本框 19"/>
            <p:cNvSpPr txBox="1"/>
            <p:nvPr/>
          </p:nvSpPr>
          <p:spPr>
            <a:xfrm>
              <a:off x="9232896"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任意多边形 20"/>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任意多边形 22"/>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任意多边形 23"/>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1058590"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9413138"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27041"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3810122" y="4333708"/>
            <a:ext cx="1696923"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3ac4060-96e4-4bec-86be-e7291585589a"/>
          <p:cNvGrpSpPr>
            <a:grpSpLocks noChangeAspect="1"/>
          </p:cNvGrpSpPr>
          <p:nvPr/>
        </p:nvGrpSpPr>
        <p:grpSpPr>
          <a:xfrm>
            <a:off x="760848" y="2030303"/>
            <a:ext cx="10872352" cy="3799358"/>
            <a:chOff x="760848" y="1634063"/>
            <a:chExt cx="10872352" cy="3799358"/>
          </a:xfrm>
        </p:grpSpPr>
        <p:sp>
          <p:nvSpPr>
            <p:cNvPr id="9" name="íṩľíḍè-TextBox 2"/>
            <p:cNvSpPr txBox="1"/>
            <p:nvPr/>
          </p:nvSpPr>
          <p:spPr>
            <a:xfrm>
              <a:off x="8861929" y="2369005"/>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TextBox 3"/>
            <p:cNvSpPr txBox="1"/>
            <p:nvPr/>
          </p:nvSpPr>
          <p:spPr>
            <a:xfrm>
              <a:off x="8863725" y="2036477"/>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ṩľíḍè-Oval 4"/>
            <p:cNvSpPr/>
            <p:nvPr/>
          </p:nvSpPr>
          <p:spPr>
            <a:xfrm>
              <a:off x="5515189" y="2868286"/>
              <a:ext cx="1161621" cy="11616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íṩľíḍè-Oval 5"/>
            <p:cNvSpPr/>
            <p:nvPr/>
          </p:nvSpPr>
          <p:spPr>
            <a:xfrm>
              <a:off x="5152182" y="2505279"/>
              <a:ext cx="1887635" cy="1887635"/>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íṩľíḍè-Oval 6"/>
            <p:cNvSpPr/>
            <p:nvPr/>
          </p:nvSpPr>
          <p:spPr>
            <a:xfrm>
              <a:off x="6751744" y="2892601"/>
              <a:ext cx="377527" cy="377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ṩľíḍè-Oval 7"/>
            <p:cNvSpPr/>
            <p:nvPr/>
          </p:nvSpPr>
          <p:spPr>
            <a:xfrm>
              <a:off x="4861777" y="2214874"/>
              <a:ext cx="2468446" cy="246844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íṩľíḍè-Oval 8"/>
            <p:cNvSpPr/>
            <p:nvPr/>
          </p:nvSpPr>
          <p:spPr>
            <a:xfrm>
              <a:off x="4571371" y="1924468"/>
              <a:ext cx="3049256" cy="304925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íṩľíḍè-Oval 9"/>
            <p:cNvSpPr/>
            <p:nvPr/>
          </p:nvSpPr>
          <p:spPr>
            <a:xfrm>
              <a:off x="4906032" y="2554379"/>
              <a:ext cx="377527" cy="377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íṩľíḍè-Oval 10"/>
            <p:cNvSpPr/>
            <p:nvPr/>
          </p:nvSpPr>
          <p:spPr>
            <a:xfrm>
              <a:off x="6719230" y="4555541"/>
              <a:ext cx="377527" cy="377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íṩľíḍè-Oval 11"/>
            <p:cNvSpPr/>
            <p:nvPr/>
          </p:nvSpPr>
          <p:spPr>
            <a:xfrm>
              <a:off x="4280966" y="1634063"/>
              <a:ext cx="3630067" cy="3630067"/>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ṩľíḍè-Oval 12"/>
            <p:cNvSpPr/>
            <p:nvPr/>
          </p:nvSpPr>
          <p:spPr>
            <a:xfrm>
              <a:off x="4575812" y="4467401"/>
              <a:ext cx="377527" cy="3775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ṩľíḍè-TextBox 13"/>
            <p:cNvSpPr txBox="1"/>
            <p:nvPr/>
          </p:nvSpPr>
          <p:spPr>
            <a:xfrm>
              <a:off x="6755527" y="2925476"/>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íṩľíḍè-TextBox 14"/>
            <p:cNvSpPr txBox="1"/>
            <p:nvPr/>
          </p:nvSpPr>
          <p:spPr>
            <a:xfrm>
              <a:off x="4901326" y="2586809"/>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íṩľíḍè-TextBox 15"/>
            <p:cNvSpPr txBox="1"/>
            <p:nvPr/>
          </p:nvSpPr>
          <p:spPr>
            <a:xfrm>
              <a:off x="6721661" y="4593410"/>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ṩľíḍè-TextBox 16"/>
            <p:cNvSpPr txBox="1"/>
            <p:nvPr/>
          </p:nvSpPr>
          <p:spPr>
            <a:xfrm>
              <a:off x="4579593" y="4500277"/>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ṩľíḍè-TextBox 17"/>
            <p:cNvSpPr txBox="1"/>
            <p:nvPr/>
          </p:nvSpPr>
          <p:spPr>
            <a:xfrm>
              <a:off x="8472466" y="4748137"/>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TextBox 18"/>
            <p:cNvSpPr txBox="1"/>
            <p:nvPr/>
          </p:nvSpPr>
          <p:spPr>
            <a:xfrm>
              <a:off x="8474262" y="4415609"/>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ṩľíḍè-TextBox 19"/>
            <p:cNvSpPr txBox="1"/>
            <p:nvPr/>
          </p:nvSpPr>
          <p:spPr>
            <a:xfrm>
              <a:off x="760848" y="2157337"/>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ṩľíḍè-TextBox 20"/>
            <p:cNvSpPr txBox="1"/>
            <p:nvPr/>
          </p:nvSpPr>
          <p:spPr>
            <a:xfrm>
              <a:off x="2020080" y="1824809"/>
              <a:ext cx="1261885" cy="307777"/>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íṩľíḍè-TextBox 21"/>
            <p:cNvSpPr txBox="1"/>
            <p:nvPr/>
          </p:nvSpPr>
          <p:spPr>
            <a:xfrm>
              <a:off x="798203" y="4671940"/>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ṩľíḍè-TextBox 22"/>
            <p:cNvSpPr txBox="1"/>
            <p:nvPr/>
          </p:nvSpPr>
          <p:spPr>
            <a:xfrm>
              <a:off x="1994680" y="4339412"/>
              <a:ext cx="1261884" cy="307777"/>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23"/>
            <p:cNvGrpSpPr/>
            <p:nvPr/>
          </p:nvGrpSpPr>
          <p:grpSpPr>
            <a:xfrm>
              <a:off x="5900161" y="3110424"/>
              <a:ext cx="390522" cy="323848"/>
              <a:chOff x="6289676" y="3660775"/>
              <a:chExt cx="260350" cy="215900"/>
            </a:xfrm>
            <a:solidFill>
              <a:schemeClr val="bg1"/>
            </a:solidFill>
          </p:grpSpPr>
          <p:sp>
            <p:nvSpPr>
              <p:cNvPr id="55" name="íṩľíḍè-Oval 48"/>
              <p:cNvSpPr/>
              <p:nvPr/>
            </p:nvSpPr>
            <p:spPr bwMode="auto">
              <a:xfrm>
                <a:off x="6392864" y="3822700"/>
                <a:ext cx="53975"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íṩľíḍè-Freeform: Shape 49"/>
              <p:cNvSpPr/>
              <p:nvPr/>
            </p:nvSpPr>
            <p:spPr bwMode="auto">
              <a:xfrm>
                <a:off x="6348414" y="3762375"/>
                <a:ext cx="142875" cy="523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íṩľíḍè-Freeform: Shape 50"/>
              <p:cNvSpPr/>
              <p:nvPr/>
            </p:nvSpPr>
            <p:spPr bwMode="auto">
              <a:xfrm>
                <a:off x="6289676" y="3660775"/>
                <a:ext cx="260350" cy="69850"/>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íṩľíḍè-Freeform: Shape 51"/>
              <p:cNvSpPr/>
              <p:nvPr/>
            </p:nvSpPr>
            <p:spPr bwMode="auto">
              <a:xfrm>
                <a:off x="6318251" y="3711575"/>
                <a:ext cx="203200" cy="60325"/>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1" name="íṩľíḍè-TextBox 24"/>
            <p:cNvSpPr txBox="1"/>
            <p:nvPr/>
          </p:nvSpPr>
          <p:spPr>
            <a:xfrm>
              <a:off x="5699897" y="3501211"/>
              <a:ext cx="792205" cy="307777"/>
            </a:xfrm>
            <a:prstGeom prst="rect">
              <a:avLst/>
            </a:prstGeom>
            <a:noFill/>
          </p:spPr>
          <p:txBody>
            <a:bodyPr wrap="none">
              <a:normAutofit/>
            </a:bodyPr>
            <a:lstStyle/>
            <a:p>
              <a:pPr algn="ctr"/>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Source</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2" name="Group 25"/>
            <p:cNvGrpSpPr/>
            <p:nvPr/>
          </p:nvGrpSpPr>
          <p:grpSpPr>
            <a:xfrm>
              <a:off x="8576731" y="2172759"/>
              <a:ext cx="214313" cy="341313"/>
              <a:chOff x="9728201" y="1546225"/>
              <a:chExt cx="214313" cy="341313"/>
            </a:xfrm>
            <a:solidFill>
              <a:schemeClr val="accent2"/>
            </a:solidFill>
          </p:grpSpPr>
          <p:sp>
            <p:nvSpPr>
              <p:cNvPr id="51" name="íṩľíḍè-Freeform: Shape 44"/>
              <p:cNvSpPr/>
              <p:nvPr/>
            </p:nvSpPr>
            <p:spPr bwMode="auto">
              <a:xfrm>
                <a:off x="9728201" y="1546225"/>
                <a:ext cx="214313" cy="341313"/>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ṩľíḍè-Freeform: Shape 45"/>
              <p:cNvSpPr/>
              <p:nvPr/>
            </p:nvSpPr>
            <p:spPr bwMode="auto">
              <a:xfrm>
                <a:off x="9771064" y="1600200"/>
                <a:ext cx="128588" cy="223838"/>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ṩľíḍè-Freeform: Shape 46"/>
              <p:cNvSpPr/>
              <p:nvPr/>
            </p:nvSpPr>
            <p:spPr bwMode="auto">
              <a:xfrm>
                <a:off x="9813926" y="1577975"/>
                <a:ext cx="42863" cy="11113"/>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ṩľíḍè-Oval 47"/>
              <p:cNvSpPr/>
              <p:nvPr/>
            </p:nvSpPr>
            <p:spPr bwMode="auto">
              <a:xfrm>
                <a:off x="9825039"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3" name="Group 26"/>
            <p:cNvGrpSpPr/>
            <p:nvPr/>
          </p:nvGrpSpPr>
          <p:grpSpPr>
            <a:xfrm>
              <a:off x="3371324" y="1994958"/>
              <a:ext cx="255588" cy="341313"/>
              <a:chOff x="10390189" y="1546225"/>
              <a:chExt cx="255588" cy="341313"/>
            </a:xfrm>
            <a:solidFill>
              <a:schemeClr val="accent3"/>
            </a:solidFill>
          </p:grpSpPr>
          <p:sp>
            <p:nvSpPr>
              <p:cNvPr id="48" name="íṩľíḍè-Freeform: Shape 41"/>
              <p:cNvSpPr/>
              <p:nvPr/>
            </p:nvSpPr>
            <p:spPr bwMode="auto">
              <a:xfrm>
                <a:off x="10390189" y="1546225"/>
                <a:ext cx="255588" cy="341313"/>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íṩľíḍè-Freeform: Shape 42"/>
              <p:cNvSpPr/>
              <p:nvPr/>
            </p:nvSpPr>
            <p:spPr bwMode="auto">
              <a:xfrm>
                <a:off x="10433051" y="1589088"/>
                <a:ext cx="169863" cy="2349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ṩľíḍè-Oval 43"/>
              <p:cNvSpPr/>
              <p:nvPr/>
            </p:nvSpPr>
            <p:spPr bwMode="auto">
              <a:xfrm>
                <a:off x="10507664"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7"/>
            <p:cNvGrpSpPr/>
            <p:nvPr/>
          </p:nvGrpSpPr>
          <p:grpSpPr>
            <a:xfrm>
              <a:off x="7068492" y="2332624"/>
              <a:ext cx="1338908" cy="649565"/>
              <a:chOff x="7068492" y="2332624"/>
              <a:chExt cx="1338908" cy="649565"/>
            </a:xfrm>
          </p:grpSpPr>
          <p:cxnSp>
            <p:nvCxnSpPr>
              <p:cNvPr id="46" name="íṩľíḍè-Straight Connector 39"/>
              <p:cNvCxnSpPr/>
              <p:nvPr/>
            </p:nvCxnSpPr>
            <p:spPr>
              <a:xfrm flipV="1">
                <a:off x="7068492" y="2336800"/>
                <a:ext cx="640808" cy="64538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íṩľíḍè-Straight Connector 40"/>
              <p:cNvCxnSpPr/>
              <p:nvPr/>
            </p:nvCxnSpPr>
            <p:spPr>
              <a:xfrm>
                <a:off x="7710671" y="2332624"/>
                <a:ext cx="696729" cy="0"/>
              </a:xfrm>
              <a:prstGeom prst="line">
                <a:avLst/>
              </a:prstGeom>
              <a:ln w="19050">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Group 28"/>
            <p:cNvGrpSpPr/>
            <p:nvPr/>
          </p:nvGrpSpPr>
          <p:grpSpPr>
            <a:xfrm>
              <a:off x="3776133" y="2150533"/>
              <a:ext cx="1191156" cy="533206"/>
              <a:chOff x="3776133" y="2150533"/>
              <a:chExt cx="1191156" cy="533206"/>
            </a:xfrm>
          </p:grpSpPr>
          <p:cxnSp>
            <p:nvCxnSpPr>
              <p:cNvPr id="44" name="íṩľíḍè-Straight Connector 37"/>
              <p:cNvCxnSpPr/>
              <p:nvPr/>
            </p:nvCxnSpPr>
            <p:spPr>
              <a:xfrm flipH="1" flipV="1">
                <a:off x="4437866" y="2150533"/>
                <a:ext cx="529423" cy="53320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íṩľíḍè-Straight Connector 38"/>
              <p:cNvCxnSpPr/>
              <p:nvPr/>
            </p:nvCxnSpPr>
            <p:spPr>
              <a:xfrm flipH="1">
                <a:off x="3776133" y="2162507"/>
                <a:ext cx="659714" cy="0"/>
              </a:xfrm>
              <a:prstGeom prst="line">
                <a:avLst/>
              </a:prstGeom>
              <a:ln w="19050">
                <a:solidFill>
                  <a:schemeClr val="accent3"/>
                </a:solidFill>
                <a:tailEnd type="diamond"/>
              </a:ln>
            </p:spPr>
            <p:style>
              <a:lnRef idx="1">
                <a:schemeClr val="accent1"/>
              </a:lnRef>
              <a:fillRef idx="0">
                <a:schemeClr val="accent1"/>
              </a:fillRef>
              <a:effectRef idx="0">
                <a:schemeClr val="accent1"/>
              </a:effectRef>
              <a:fontRef idx="minor">
                <a:schemeClr val="tx1"/>
              </a:fontRef>
            </p:style>
          </p:cxnSp>
        </p:grpSp>
        <p:grpSp>
          <p:nvGrpSpPr>
            <p:cNvPr id="36" name="Group 29"/>
            <p:cNvGrpSpPr/>
            <p:nvPr/>
          </p:nvGrpSpPr>
          <p:grpSpPr>
            <a:xfrm>
              <a:off x="3312122" y="4483242"/>
              <a:ext cx="400024" cy="374940"/>
              <a:chOff x="4836122" y="1968640"/>
              <a:chExt cx="400024" cy="374940"/>
            </a:xfrm>
            <a:solidFill>
              <a:schemeClr val="accent5"/>
            </a:solidFill>
          </p:grpSpPr>
          <p:sp>
            <p:nvSpPr>
              <p:cNvPr id="42" name="íṩľíḍè-Freeform: Shape 35"/>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ṩľíḍè-Freeform: Shape 36"/>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cxnSp>
          <p:nvCxnSpPr>
            <p:cNvPr id="37" name="íṩľíḍè-Straight Connector 30"/>
            <p:cNvCxnSpPr/>
            <p:nvPr/>
          </p:nvCxnSpPr>
          <p:spPr>
            <a:xfrm flipH="1">
              <a:off x="3877733" y="4677107"/>
              <a:ext cx="710514" cy="0"/>
            </a:xfrm>
            <a:prstGeom prst="line">
              <a:avLst/>
            </a:prstGeom>
            <a:ln w="19050">
              <a:solidFill>
                <a:schemeClr val="accent5"/>
              </a:solidFill>
              <a:tailEnd type="diamond"/>
            </a:ln>
          </p:spPr>
          <p:style>
            <a:lnRef idx="1">
              <a:schemeClr val="accent1"/>
            </a:lnRef>
            <a:fillRef idx="0">
              <a:schemeClr val="accent1"/>
            </a:fillRef>
            <a:effectRef idx="0">
              <a:schemeClr val="accent1"/>
            </a:effectRef>
            <a:fontRef idx="minor">
              <a:schemeClr val="tx1"/>
            </a:fontRef>
          </p:style>
        </p:cxnSp>
        <p:cxnSp>
          <p:nvCxnSpPr>
            <p:cNvPr id="38" name="íṩľíḍè-Straight Connector 31"/>
            <p:cNvCxnSpPr/>
            <p:nvPr/>
          </p:nvCxnSpPr>
          <p:spPr>
            <a:xfrm>
              <a:off x="7092604" y="4728691"/>
              <a:ext cx="882996" cy="0"/>
            </a:xfrm>
            <a:prstGeom prst="line">
              <a:avLst/>
            </a:prstGeom>
            <a:ln w="19050">
              <a:solidFill>
                <a:schemeClr val="accent4"/>
              </a:solidFill>
              <a:tailEnd type="diamond"/>
            </a:ln>
          </p:spPr>
          <p:style>
            <a:lnRef idx="1">
              <a:schemeClr val="accent1"/>
            </a:lnRef>
            <a:fillRef idx="0">
              <a:schemeClr val="accent1"/>
            </a:fillRef>
            <a:effectRef idx="0">
              <a:schemeClr val="accent1"/>
            </a:effectRef>
            <a:fontRef idx="minor">
              <a:schemeClr val="tx1"/>
            </a:fontRef>
          </p:style>
        </p:cxnSp>
        <p:grpSp>
          <p:nvGrpSpPr>
            <p:cNvPr id="39" name="Group 32"/>
            <p:cNvGrpSpPr/>
            <p:nvPr/>
          </p:nvGrpSpPr>
          <p:grpSpPr>
            <a:xfrm>
              <a:off x="8071381" y="4574999"/>
              <a:ext cx="437620" cy="291747"/>
              <a:chOff x="9358313" y="3649663"/>
              <a:chExt cx="581025" cy="387350"/>
            </a:xfrm>
            <a:solidFill>
              <a:schemeClr val="accent4"/>
            </a:solidFill>
          </p:grpSpPr>
          <p:sp>
            <p:nvSpPr>
              <p:cNvPr id="40" name="íṩľíḍè-Freeform: Shape 33"/>
              <p:cNvSpPr/>
              <p:nvPr/>
            </p:nvSpPr>
            <p:spPr bwMode="auto">
              <a:xfrm>
                <a:off x="9436101" y="3649663"/>
                <a:ext cx="425450" cy="309563"/>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ṩľíḍè-Freeform: Shape 34"/>
              <p:cNvSpPr/>
              <p:nvPr/>
            </p:nvSpPr>
            <p:spPr bwMode="auto">
              <a:xfrm>
                <a:off x="9358313" y="3979863"/>
                <a:ext cx="581025" cy="57150"/>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rot="2340000" flipV="1">
            <a:off x="10850354" y="-710735"/>
            <a:ext cx="1497260" cy="2404071"/>
          </a:xfrm>
          <a:prstGeom prst="rect">
            <a:avLst/>
          </a:prstGeom>
        </p:spPr>
      </p:pic>
      <p:grpSp>
        <p:nvGrpSpPr>
          <p:cNvPr id="3" name="组合 2"/>
          <p:cNvGrpSpPr/>
          <p:nvPr/>
        </p:nvGrpSpPr>
        <p:grpSpPr>
          <a:xfrm>
            <a:off x="2314923" y="1265112"/>
            <a:ext cx="5368189" cy="4331257"/>
            <a:chOff x="2952848" y="1652381"/>
            <a:chExt cx="4425276" cy="3570478"/>
          </a:xfrm>
        </p:grpSpPr>
        <p:sp>
          <p:nvSpPr>
            <p:cNvPr id="4" name="MH_Number_1">
              <a:hlinkClick r:id="rId2" action="ppaction://hlinksldjump"/>
            </p:cNvPr>
            <p:cNvSpPr/>
            <p:nvPr>
              <p:custDataLst>
                <p:tags r:id="rId3"/>
              </p:custDataLst>
            </p:nvPr>
          </p:nvSpPr>
          <p:spPr>
            <a:xfrm flipH="1">
              <a:off x="2952848" y="174156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Entry_1">
              <a:hlinkClick r:id="rId2" action="ppaction://hlinksldjump"/>
            </p:cNvPr>
            <p:cNvSpPr/>
            <p:nvPr>
              <p:custDataLst>
                <p:tags r:id="rId4"/>
              </p:custDataLst>
            </p:nvPr>
          </p:nvSpPr>
          <p:spPr>
            <a:xfrm flipH="1">
              <a:off x="2952850" y="165238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Number_2">
              <a:hlinkClick r:id="rId5" action="ppaction://hlinksldjump"/>
            </p:cNvPr>
            <p:cNvSpPr/>
            <p:nvPr>
              <p:custDataLst>
                <p:tags r:id="rId6"/>
              </p:custDataLst>
            </p:nvPr>
          </p:nvSpPr>
          <p:spPr>
            <a:xfrm>
              <a:off x="6769124" y="251275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Entry_2">
              <a:hlinkClick r:id="rId5" action="ppaction://hlinksldjump"/>
            </p:cNvPr>
            <p:cNvSpPr/>
            <p:nvPr>
              <p:custDataLst>
                <p:tags r:id="rId7"/>
              </p:custDataLst>
            </p:nvPr>
          </p:nvSpPr>
          <p:spPr>
            <a:xfrm>
              <a:off x="3587331" y="242356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  </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Number_3">
              <a:hlinkClick r:id="rId8" action="ppaction://hlinksldjump"/>
            </p:cNvPr>
            <p:cNvSpPr/>
            <p:nvPr>
              <p:custDataLst>
                <p:tags r:id="rId9"/>
              </p:custDataLst>
            </p:nvPr>
          </p:nvSpPr>
          <p:spPr>
            <a:xfrm flipH="1">
              <a:off x="2952848" y="3283935"/>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MH_Entry_3">
              <a:hlinkClick r:id="rId8" action="ppaction://hlinksldjump"/>
            </p:cNvPr>
            <p:cNvSpPr/>
            <p:nvPr>
              <p:custDataLst>
                <p:tags r:id="rId10"/>
              </p:custDataLst>
            </p:nvPr>
          </p:nvSpPr>
          <p:spPr>
            <a:xfrm flipH="1">
              <a:off x="2952850" y="3194747"/>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4">
              <a:hlinkClick r:id="rId11" action="ppaction://hlinksldjump"/>
            </p:cNvPr>
            <p:cNvSpPr/>
            <p:nvPr>
              <p:custDataLst>
                <p:tags r:id="rId12"/>
              </p:custDataLst>
            </p:nvPr>
          </p:nvSpPr>
          <p:spPr>
            <a:xfrm>
              <a:off x="6769124" y="4055118"/>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Entry_4">
              <a:hlinkClick r:id="rId11" action="ppaction://hlinksldjump"/>
            </p:cNvPr>
            <p:cNvSpPr/>
            <p:nvPr>
              <p:custDataLst>
                <p:tags r:id="rId13"/>
              </p:custDataLst>
            </p:nvPr>
          </p:nvSpPr>
          <p:spPr>
            <a:xfrm>
              <a:off x="3587331" y="3965930"/>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32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MH_Number_5">
              <a:hlinkClick r:id="" action="ppaction://noaction"/>
            </p:cNvPr>
            <p:cNvSpPr/>
            <p:nvPr>
              <p:custDataLst>
                <p:tags r:id="rId14"/>
              </p:custDataLst>
            </p:nvPr>
          </p:nvSpPr>
          <p:spPr>
            <a:xfrm flipH="1">
              <a:off x="2952848" y="482630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MH_Entry_5">
              <a:hlinkClick r:id="" action="ppaction://noaction"/>
            </p:cNvPr>
            <p:cNvSpPr/>
            <p:nvPr>
              <p:custDataLst>
                <p:tags r:id="rId15"/>
              </p:custDataLst>
            </p:nvPr>
          </p:nvSpPr>
          <p:spPr>
            <a:xfrm flipH="1">
              <a:off x="2952850" y="473711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未来展望</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4" name="MH_Others_1"/>
          <p:cNvSpPr/>
          <p:nvPr>
            <p:custDataLst>
              <p:tags r:id="rId16"/>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a:p>
            <a:pPr algn="ctr">
              <a:defRPr/>
            </a:pPr>
            <a:r>
              <a:rPr lang="en-US" altLang="zh-CN" sz="2800" spc="50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MH_Others_2"/>
          <p:cNvSpPr txBox="1">
            <a:spLocks noChangeArrowheads="1"/>
          </p:cNvSpPr>
          <p:nvPr>
            <p:custDataLst>
              <p:tags r:id="rId17"/>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endPar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1838566" y="2009155"/>
            <a:ext cx="3886345" cy="3454009"/>
            <a:chOff x="1658902" y="2218103"/>
            <a:chExt cx="3420187" cy="3039708"/>
          </a:xfrm>
        </p:grpSpPr>
        <p:sp>
          <p:nvSpPr>
            <p:cNvPr id="9" name="椭圆 8"/>
            <p:cNvSpPr/>
            <p:nvPr/>
          </p:nvSpPr>
          <p:spPr>
            <a:xfrm>
              <a:off x="1658902" y="2218103"/>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椭圆 9"/>
            <p:cNvSpPr/>
            <p:nvPr/>
          </p:nvSpPr>
          <p:spPr>
            <a:xfrm>
              <a:off x="1841428" y="2400629"/>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椭圆 10"/>
            <p:cNvSpPr/>
            <p:nvPr/>
          </p:nvSpPr>
          <p:spPr>
            <a:xfrm>
              <a:off x="2022748" y="2581949"/>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椭圆 11"/>
            <p:cNvSpPr/>
            <p:nvPr/>
          </p:nvSpPr>
          <p:spPr>
            <a:xfrm>
              <a:off x="2205628" y="2764829"/>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弧形 12"/>
            <p:cNvSpPr/>
            <p:nvPr/>
          </p:nvSpPr>
          <p:spPr>
            <a:xfrm>
              <a:off x="1658902" y="2218103"/>
              <a:ext cx="2977116" cy="2977116"/>
            </a:xfrm>
            <a:prstGeom prst="arc">
              <a:avLst>
                <a:gd name="adj1" fmla="val 16200000"/>
                <a:gd name="adj2" fmla="val 19807030"/>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弧形 13"/>
            <p:cNvSpPr/>
            <p:nvPr/>
          </p:nvSpPr>
          <p:spPr>
            <a:xfrm>
              <a:off x="1841428" y="2400628"/>
              <a:ext cx="2612065" cy="2612065"/>
            </a:xfrm>
            <a:prstGeom prst="arc">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弧形 14"/>
            <p:cNvSpPr/>
            <p:nvPr/>
          </p:nvSpPr>
          <p:spPr>
            <a:xfrm>
              <a:off x="2022748" y="2581949"/>
              <a:ext cx="2249424" cy="2249424"/>
            </a:xfrm>
            <a:prstGeom prst="arc">
              <a:avLst>
                <a:gd name="adj1" fmla="val 16200000"/>
                <a:gd name="adj2" fmla="val 196407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弧形 15"/>
            <p:cNvSpPr/>
            <p:nvPr/>
          </p:nvSpPr>
          <p:spPr>
            <a:xfrm>
              <a:off x="2205628" y="2764829"/>
              <a:ext cx="1883664" cy="1883664"/>
            </a:xfrm>
            <a:prstGeom prst="arc">
              <a:avLst>
                <a:gd name="adj1" fmla="val 16200000"/>
                <a:gd name="adj2" fmla="val 7010434"/>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任意多边形: 形状 10"/>
            <p:cNvSpPr/>
            <p:nvPr/>
          </p:nvSpPr>
          <p:spPr bwMode="auto">
            <a:xfrm flipH="1">
              <a:off x="1658902" y="3417167"/>
              <a:ext cx="1727127" cy="1840644"/>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dk2">
                <a:lumMod val="10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椭圆 17"/>
            <p:cNvSpPr/>
            <p:nvPr/>
          </p:nvSpPr>
          <p:spPr>
            <a:xfrm>
              <a:off x="4272172" y="2367900"/>
              <a:ext cx="692328" cy="692328"/>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35%</a:t>
              </a:r>
              <a:endPar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椭圆 18"/>
            <p:cNvSpPr/>
            <p:nvPr/>
          </p:nvSpPr>
          <p:spPr>
            <a:xfrm>
              <a:off x="4386761" y="3243408"/>
              <a:ext cx="692328" cy="692328"/>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椭圆 19"/>
            <p:cNvSpPr/>
            <p:nvPr/>
          </p:nvSpPr>
          <p:spPr>
            <a:xfrm>
              <a:off x="4034351" y="4047954"/>
              <a:ext cx="692328" cy="692328"/>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椭圆 20"/>
            <p:cNvSpPr/>
            <p:nvPr/>
          </p:nvSpPr>
          <p:spPr>
            <a:xfrm>
              <a:off x="3261401" y="4531104"/>
              <a:ext cx="692328" cy="69232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90%</a:t>
              </a:r>
              <a:endPar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6415777" y="1421452"/>
            <a:ext cx="3957581" cy="733034"/>
            <a:chOff x="6632065" y="1190017"/>
            <a:chExt cx="3482878" cy="645108"/>
          </a:xfrm>
        </p:grpSpPr>
        <p:sp>
          <p:nvSpPr>
            <p:cNvPr id="23" name="矩形 22"/>
            <p:cNvSpPr/>
            <p:nvPr/>
          </p:nvSpPr>
          <p:spPr>
            <a:xfrm>
              <a:off x="7072328" y="1190017"/>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矩形 23"/>
            <p:cNvSpPr/>
            <p:nvPr/>
          </p:nvSpPr>
          <p:spPr>
            <a:xfrm>
              <a:off x="6632065" y="1242334"/>
              <a:ext cx="654856" cy="592791"/>
            </a:xfrm>
            <a:prstGeom prst="rect">
              <a:avLst/>
            </a:prstGeom>
          </p:spPr>
          <p:txBody>
            <a:bodyPr wrap="square" lIns="0" tIns="0" rIns="0" bIns="0" anchor="b" anchorCtr="0">
              <a:normAutofit/>
            </a:bodyPr>
            <a:lstStyle/>
            <a:p>
              <a:r>
                <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5" name="组合 24"/>
          <p:cNvGrpSpPr/>
          <p:nvPr/>
        </p:nvGrpSpPr>
        <p:grpSpPr>
          <a:xfrm>
            <a:off x="6415777" y="2887569"/>
            <a:ext cx="3957581" cy="733034"/>
            <a:chOff x="6632065" y="2480276"/>
            <a:chExt cx="3482878" cy="645108"/>
          </a:xfrm>
        </p:grpSpPr>
        <p:sp>
          <p:nvSpPr>
            <p:cNvPr id="26" name="矩形 25"/>
            <p:cNvSpPr/>
            <p:nvPr/>
          </p:nvSpPr>
          <p:spPr>
            <a:xfrm>
              <a:off x="7072328" y="2480276"/>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32065" y="2532593"/>
              <a:ext cx="654856" cy="592791"/>
            </a:xfrm>
            <a:prstGeom prst="rect">
              <a:avLst/>
            </a:prstGeom>
          </p:spPr>
          <p:txBody>
            <a:bodyPr wrap="square" lIns="0" tIns="0" rIns="0" bIns="0" anchor="b" anchorCtr="0">
              <a:normAutofit/>
            </a:bodyPr>
            <a:lstStyle/>
            <a:p>
              <a:r>
                <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组合 27"/>
          <p:cNvGrpSpPr/>
          <p:nvPr/>
        </p:nvGrpSpPr>
        <p:grpSpPr>
          <a:xfrm>
            <a:off x="6415777" y="4157671"/>
            <a:ext cx="3957581" cy="733034"/>
            <a:chOff x="6632065" y="3598032"/>
            <a:chExt cx="3482878" cy="645108"/>
          </a:xfrm>
        </p:grpSpPr>
        <p:sp>
          <p:nvSpPr>
            <p:cNvPr id="29" name="矩形 28"/>
            <p:cNvSpPr/>
            <p:nvPr/>
          </p:nvSpPr>
          <p:spPr>
            <a:xfrm>
              <a:off x="7072328" y="3598032"/>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矩形 29"/>
            <p:cNvSpPr/>
            <p:nvPr/>
          </p:nvSpPr>
          <p:spPr>
            <a:xfrm>
              <a:off x="6632065" y="3650349"/>
              <a:ext cx="654856" cy="592791"/>
            </a:xfrm>
            <a:prstGeom prst="rect">
              <a:avLst/>
            </a:prstGeom>
          </p:spPr>
          <p:txBody>
            <a:bodyPr wrap="square" lIns="0" tIns="0" rIns="0" bIns="0" anchor="b" anchorCtr="0">
              <a:normAutofit/>
            </a:bodyPr>
            <a:lstStyle/>
            <a:p>
              <a:r>
                <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1" name="组合 30"/>
          <p:cNvGrpSpPr/>
          <p:nvPr/>
        </p:nvGrpSpPr>
        <p:grpSpPr>
          <a:xfrm>
            <a:off x="6415777" y="5470999"/>
            <a:ext cx="3957581" cy="733034"/>
            <a:chOff x="6632065" y="4753830"/>
            <a:chExt cx="3482878" cy="645108"/>
          </a:xfrm>
        </p:grpSpPr>
        <p:sp>
          <p:nvSpPr>
            <p:cNvPr id="32" name="矩形 31"/>
            <p:cNvSpPr/>
            <p:nvPr/>
          </p:nvSpPr>
          <p:spPr>
            <a:xfrm>
              <a:off x="7072328" y="4753830"/>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矩形 32"/>
            <p:cNvSpPr/>
            <p:nvPr/>
          </p:nvSpPr>
          <p:spPr>
            <a:xfrm>
              <a:off x="6632065" y="4806147"/>
              <a:ext cx="654856" cy="592791"/>
            </a:xfrm>
            <a:prstGeom prst="rect">
              <a:avLst/>
            </a:prstGeom>
          </p:spPr>
          <p:txBody>
            <a:bodyPr wrap="square" lIns="0" tIns="0" rIns="0" bIns="0" anchor="b" anchorCtr="0">
              <a:normAutofit/>
            </a:bodyPr>
            <a:lstStyle/>
            <a:p>
              <a:r>
                <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4" name="矩形 33"/>
          <p:cNvSpPr/>
          <p:nvPr/>
        </p:nvSpPr>
        <p:spPr>
          <a:xfrm>
            <a:off x="6916046" y="1672366"/>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矩形 34"/>
          <p:cNvSpPr/>
          <p:nvPr/>
        </p:nvSpPr>
        <p:spPr>
          <a:xfrm>
            <a:off x="6997565" y="3131427"/>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矩形 35"/>
          <p:cNvSpPr/>
          <p:nvPr/>
        </p:nvSpPr>
        <p:spPr>
          <a:xfrm>
            <a:off x="6997564" y="4406077"/>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矩形 36"/>
          <p:cNvSpPr/>
          <p:nvPr/>
        </p:nvSpPr>
        <p:spPr>
          <a:xfrm>
            <a:off x="7159887" y="5742368"/>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3fa3d88-b331-4df6-98b3-a46e227b9670"/>
          <p:cNvGrpSpPr>
            <a:grpSpLocks noChangeAspect="1"/>
          </p:cNvGrpSpPr>
          <p:nvPr/>
        </p:nvGrpSpPr>
        <p:grpSpPr>
          <a:xfrm>
            <a:off x="719666" y="1190625"/>
            <a:ext cx="10753197" cy="4984392"/>
            <a:chOff x="719667" y="1190625"/>
            <a:chExt cx="10753197" cy="4984392"/>
          </a:xfrm>
        </p:grpSpPr>
        <p:sp>
          <p:nvSpPr>
            <p:cNvPr id="9" name="Partial Circle 29"/>
            <p:cNvSpPr/>
            <p:nvPr/>
          </p:nvSpPr>
          <p:spPr>
            <a:xfrm>
              <a:off x="4089816" y="1597951"/>
              <a:ext cx="4315855" cy="4315855"/>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Partial Circle 30"/>
            <p:cNvSpPr/>
            <p:nvPr/>
          </p:nvSpPr>
          <p:spPr>
            <a:xfrm rot="6734800">
              <a:off x="4574249" y="2082383"/>
              <a:ext cx="3346989" cy="3346989"/>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Partial Circle 46"/>
            <p:cNvSpPr/>
            <p:nvPr/>
          </p:nvSpPr>
          <p:spPr>
            <a:xfrm>
              <a:off x="4221934" y="1730069"/>
              <a:ext cx="4051619" cy="4051619"/>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47"/>
            <p:cNvGrpSpPr/>
            <p:nvPr/>
          </p:nvGrpSpPr>
          <p:grpSpPr>
            <a:xfrm flipH="1" flipV="1">
              <a:off x="6521719" y="5221463"/>
              <a:ext cx="893798" cy="250365"/>
              <a:chOff x="2901397" y="1460250"/>
              <a:chExt cx="930338" cy="220268"/>
            </a:xfrm>
          </p:grpSpPr>
          <p:cxnSp>
            <p:nvCxnSpPr>
              <p:cNvPr id="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TextBox 50"/>
            <p:cNvSpPr txBox="1"/>
            <p:nvPr/>
          </p:nvSpPr>
          <p:spPr>
            <a:xfrm>
              <a:off x="6791083" y="5577717"/>
              <a:ext cx="655629" cy="307777"/>
            </a:xfrm>
            <a:prstGeom prst="rect">
              <a:avLst/>
            </a:prstGeom>
          </p:spPr>
          <p:txBody>
            <a:bodyPr wrap="none" lIns="0" tIns="0" rIns="0" bIns="0" anchor="b">
              <a:norm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100%</a:t>
              </a:r>
              <a:endPar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51"/>
            <p:cNvGrpSpPr/>
            <p:nvPr/>
          </p:nvGrpSpPr>
          <p:grpSpPr>
            <a:xfrm>
              <a:off x="3761911" y="2160325"/>
              <a:ext cx="893798" cy="250365"/>
              <a:chOff x="2901397" y="1460250"/>
              <a:chExt cx="930338" cy="220268"/>
            </a:xfrm>
          </p:grpSpPr>
          <p:cxnSp>
            <p:nvCxnSpPr>
              <p:cNvPr id="46" name="Straight Connector 52"/>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53"/>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TextBox 54"/>
            <p:cNvSpPr txBox="1"/>
            <p:nvPr/>
          </p:nvSpPr>
          <p:spPr>
            <a:xfrm>
              <a:off x="3852856" y="1791449"/>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a:t>
              </a:r>
              <a:endPar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55"/>
            <p:cNvGrpSpPr/>
            <p:nvPr/>
          </p:nvGrpSpPr>
          <p:grpSpPr>
            <a:xfrm flipH="1">
              <a:off x="7589441" y="2393081"/>
              <a:ext cx="893798" cy="254605"/>
              <a:chOff x="2901397" y="1460250"/>
              <a:chExt cx="930338" cy="220268"/>
            </a:xfrm>
          </p:grpSpPr>
          <p:cxnSp>
            <p:nvCxnSpPr>
              <p:cNvPr id="44" name="Straight Connector 5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57"/>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TextBox 58"/>
            <p:cNvSpPr txBox="1"/>
            <p:nvPr/>
          </p:nvSpPr>
          <p:spPr>
            <a:xfrm>
              <a:off x="7908697" y="2026325"/>
              <a:ext cx="512961" cy="307777"/>
            </a:xfrm>
            <a:prstGeom prst="rect">
              <a:avLst/>
            </a:prstGeom>
          </p:spPr>
          <p:txBody>
            <a:bodyPr wrap="none" lIns="0" tIns="0" rIns="0" bIns="0" anchor="b">
              <a:noAutofit/>
            </a:bodyPr>
            <a:lstStyle/>
            <a:p>
              <a:pPr marL="0" marR="0" lvl="0" indent="0" defTabSz="91440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62"/>
            <p:cNvGrpSpPr/>
            <p:nvPr/>
          </p:nvGrpSpPr>
          <p:grpSpPr>
            <a:xfrm>
              <a:off x="3835310" y="4267278"/>
              <a:ext cx="893798" cy="250365"/>
              <a:chOff x="2901397" y="1460250"/>
              <a:chExt cx="930338" cy="220268"/>
            </a:xfrm>
          </p:grpSpPr>
          <p:cxnSp>
            <p:nvCxnSpPr>
              <p:cNvPr id="42" name="Straight Connector 6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64"/>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9" name="TextBox 65"/>
            <p:cNvSpPr txBox="1"/>
            <p:nvPr/>
          </p:nvSpPr>
          <p:spPr>
            <a:xfrm>
              <a:off x="3926255" y="3887941"/>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a:t>
              </a:r>
              <a:endPar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Freeform: Shape 67"/>
            <p:cNvSpPr/>
            <p:nvPr/>
          </p:nvSpPr>
          <p:spPr bwMode="auto">
            <a:xfrm>
              <a:off x="2756350" y="3320432"/>
              <a:ext cx="448924" cy="4489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Freeform: Shape 68"/>
            <p:cNvSpPr/>
            <p:nvPr/>
          </p:nvSpPr>
          <p:spPr bwMode="auto">
            <a:xfrm>
              <a:off x="2719651" y="1190625"/>
              <a:ext cx="396354" cy="489873"/>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Freeform: Shape 69"/>
            <p:cNvSpPr/>
            <p:nvPr/>
          </p:nvSpPr>
          <p:spPr bwMode="auto">
            <a:xfrm>
              <a:off x="8973235" y="1465992"/>
              <a:ext cx="499234" cy="43050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70"/>
            <p:cNvSpPr/>
            <p:nvPr/>
          </p:nvSpPr>
          <p:spPr bwMode="auto">
            <a:xfrm>
              <a:off x="7937672" y="4524174"/>
              <a:ext cx="456354" cy="460004"/>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Oval 71"/>
            <p:cNvSpPr/>
            <p:nvPr/>
          </p:nvSpPr>
          <p:spPr>
            <a:xfrm>
              <a:off x="4838485" y="2346619"/>
              <a:ext cx="2818517" cy="28185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5" name="Group 72"/>
            <p:cNvGrpSpPr/>
            <p:nvPr/>
          </p:nvGrpSpPr>
          <p:grpSpPr>
            <a:xfrm>
              <a:off x="5190800" y="2698934"/>
              <a:ext cx="2113888" cy="2113888"/>
              <a:chOff x="1828800" y="2114550"/>
              <a:chExt cx="1828800" cy="1828800"/>
            </a:xfrm>
          </p:grpSpPr>
          <p:sp>
            <p:nvSpPr>
              <p:cNvPr id="38" name="Oval 73"/>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9" name="Group 74"/>
              <p:cNvGrpSpPr/>
              <p:nvPr/>
            </p:nvGrpSpPr>
            <p:grpSpPr>
              <a:xfrm>
                <a:off x="2057400" y="2343150"/>
                <a:ext cx="1371600" cy="1371600"/>
                <a:chOff x="2057400" y="2343150"/>
                <a:chExt cx="1371600" cy="1371600"/>
              </a:xfrm>
            </p:grpSpPr>
            <p:sp>
              <p:nvSpPr>
                <p:cNvPr id="40" name="Oval 75"/>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76"/>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26" name="Group 4"/>
            <p:cNvGrpSpPr/>
            <p:nvPr/>
          </p:nvGrpSpPr>
          <p:grpSpPr>
            <a:xfrm>
              <a:off x="719667" y="1744271"/>
              <a:ext cx="2818676" cy="858195"/>
              <a:chOff x="719667" y="1744271"/>
              <a:chExt cx="2818676" cy="858195"/>
            </a:xfrm>
          </p:grpSpPr>
          <p:sp>
            <p:nvSpPr>
              <p:cNvPr id="36" name="TextBox 5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2"/>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7" name="Group 38"/>
            <p:cNvGrpSpPr/>
            <p:nvPr/>
          </p:nvGrpSpPr>
          <p:grpSpPr>
            <a:xfrm>
              <a:off x="719667" y="4133489"/>
              <a:ext cx="2818676" cy="858195"/>
              <a:chOff x="719667" y="1744271"/>
              <a:chExt cx="2818676" cy="858195"/>
            </a:xfrm>
          </p:grpSpPr>
          <p:sp>
            <p:nvSpPr>
              <p:cNvPr id="34" name="TextBox 3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40"/>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Group 41"/>
            <p:cNvGrpSpPr/>
            <p:nvPr/>
          </p:nvGrpSpPr>
          <p:grpSpPr>
            <a:xfrm>
              <a:off x="8672822" y="2002396"/>
              <a:ext cx="2800042" cy="858195"/>
              <a:chOff x="719667" y="1744271"/>
              <a:chExt cx="2818676" cy="858195"/>
            </a:xfrm>
          </p:grpSpPr>
          <p:sp>
            <p:nvSpPr>
              <p:cNvPr id="32" name="TextBox 42"/>
              <p:cNvSpPr txBox="1"/>
              <p:nvPr/>
            </p:nvSpPr>
            <p:spPr>
              <a:xfrm flipH="1">
                <a:off x="719667" y="1744271"/>
                <a:ext cx="1239299" cy="246221"/>
              </a:xfrm>
              <a:prstGeom prst="rect">
                <a:avLst/>
              </a:prstGeom>
              <a:noFill/>
            </p:spPr>
            <p:txBody>
              <a:bodyPr wrap="none" lIns="0" tIns="0" rIns="0" bIns="0" anchor="t">
                <a:noAutofit/>
              </a:bodyPr>
              <a:lstStyle/>
              <a:p>
                <a:pPr>
                  <a:spcBef>
                    <a:spcPct val="0"/>
                  </a:spcBef>
                  <a:defRPr/>
                </a:pPr>
                <a:r>
                  <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Rectangle 43"/>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78"/>
            <p:cNvGrpSpPr/>
            <p:nvPr/>
          </p:nvGrpSpPr>
          <p:grpSpPr>
            <a:xfrm>
              <a:off x="7819101" y="5174269"/>
              <a:ext cx="3653762" cy="1000748"/>
              <a:chOff x="719667" y="1744271"/>
              <a:chExt cx="3653762" cy="1000748"/>
            </a:xfrm>
          </p:grpSpPr>
          <p:sp>
            <p:nvSpPr>
              <p:cNvPr id="30" name="TextBox 79"/>
              <p:cNvSpPr txBox="1"/>
              <p:nvPr/>
            </p:nvSpPr>
            <p:spPr>
              <a:xfrm flipH="1">
                <a:off x="719667" y="1744271"/>
                <a:ext cx="3653762" cy="246221"/>
              </a:xfrm>
              <a:prstGeom prst="rect">
                <a:avLst/>
              </a:prstGeom>
              <a:noFill/>
            </p:spPr>
            <p:txBody>
              <a:bodyPr wrap="none" lIns="0" tIns="0" rIns="0" bIns="0" anchor="t">
                <a:noAutofit/>
              </a:bodyPr>
              <a:lstStyle/>
              <a:p>
                <a:pPr>
                  <a:spcBef>
                    <a:spcPct val="0"/>
                  </a:spcBef>
                  <a:defRPr/>
                </a:pPr>
                <a:r>
                  <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80"/>
              <p:cNvSpPr/>
              <p:nvPr/>
            </p:nvSpPr>
            <p:spPr>
              <a:xfrm>
                <a:off x="719667" y="2140801"/>
                <a:ext cx="3653762" cy="604218"/>
              </a:xfrm>
              <a:prstGeom prst="rect">
                <a:avLst/>
              </a:prstGeom>
            </p:spPr>
            <p:txBody>
              <a:bodyPr wrap="square" lIns="0" tIns="0" rIns="0" bIns="0">
                <a:norm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TextBox 195"/>
          <p:cNvSpPr txBox="1"/>
          <p:nvPr/>
        </p:nvSpPr>
        <p:spPr>
          <a:xfrm>
            <a:off x="8048891" y="2479015"/>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TextBox 197"/>
          <p:cNvSpPr txBox="1"/>
          <p:nvPr/>
        </p:nvSpPr>
        <p:spPr>
          <a:xfrm>
            <a:off x="8063213" y="4286314"/>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TextBox 199"/>
          <p:cNvSpPr txBox="1"/>
          <p:nvPr/>
        </p:nvSpPr>
        <p:spPr>
          <a:xfrm>
            <a:off x="1129285" y="4294548"/>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201"/>
          <p:cNvSpPr txBox="1"/>
          <p:nvPr/>
        </p:nvSpPr>
        <p:spPr>
          <a:xfrm>
            <a:off x="1114963" y="2500953"/>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组合 11"/>
          <p:cNvGrpSpPr/>
          <p:nvPr/>
        </p:nvGrpSpPr>
        <p:grpSpPr>
          <a:xfrm>
            <a:off x="4374944" y="2143760"/>
            <a:ext cx="3455373" cy="3318023"/>
            <a:chOff x="4313984" y="2143760"/>
            <a:chExt cx="3455373" cy="3318023"/>
          </a:xfrm>
        </p:grpSpPr>
        <p:grpSp>
          <p:nvGrpSpPr>
            <p:cNvPr id="13" name="组合 12"/>
            <p:cNvGrpSpPr/>
            <p:nvPr/>
          </p:nvGrpSpPr>
          <p:grpSpPr>
            <a:xfrm>
              <a:off x="4359383" y="2180900"/>
              <a:ext cx="1394463" cy="1793361"/>
              <a:chOff x="3232913" y="1543496"/>
              <a:chExt cx="1077642" cy="1385911"/>
            </a:xfrm>
            <a:solidFill>
              <a:srgbClr val="97CDDB"/>
            </a:solidFill>
          </p:grpSpPr>
          <p:sp>
            <p:nvSpPr>
              <p:cNvPr id="23"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TextBox 228"/>
              <p:cNvSpPr txBox="1"/>
              <p:nvPr/>
            </p:nvSpPr>
            <p:spPr>
              <a:xfrm>
                <a:off x="3545786" y="1888715"/>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5937861" y="2143760"/>
              <a:ext cx="1793361" cy="1394463"/>
              <a:chOff x="4452762" y="1514794"/>
              <a:chExt cx="1385911" cy="1077642"/>
            </a:xfrm>
            <a:solidFill>
              <a:srgbClr val="1D3F75"/>
            </a:solidFill>
          </p:grpSpPr>
          <p:sp>
            <p:nvSpPr>
              <p:cNvPr id="21"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TextBox 229"/>
              <p:cNvSpPr txBox="1"/>
              <p:nvPr/>
            </p:nvSpPr>
            <p:spPr>
              <a:xfrm>
                <a:off x="5108140" y="1888714"/>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4894" y="3668422"/>
              <a:ext cx="1394463" cy="1793361"/>
              <a:chOff x="4790502" y="2693054"/>
              <a:chExt cx="1077642" cy="1385911"/>
            </a:xfrm>
            <a:solidFill>
              <a:srgbClr val="97CDDB"/>
            </a:solidFill>
          </p:grpSpPr>
          <p:sp>
            <p:nvSpPr>
              <p:cNvPr id="19"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230"/>
              <p:cNvSpPr txBox="1"/>
              <p:nvPr/>
            </p:nvSpPr>
            <p:spPr>
              <a:xfrm>
                <a:off x="5108141" y="3363299"/>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4313984" y="4035571"/>
              <a:ext cx="1793361" cy="1394463"/>
              <a:chOff x="3197829" y="2976787"/>
              <a:chExt cx="1385911" cy="1077642"/>
            </a:xfrm>
            <a:solidFill>
              <a:srgbClr val="1D3F75"/>
            </a:solidFill>
          </p:grpSpPr>
          <p:sp>
            <p:nvSpPr>
              <p:cNvPr id="17"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231"/>
              <p:cNvSpPr txBox="1"/>
              <p:nvPr/>
            </p:nvSpPr>
            <p:spPr>
              <a:xfrm>
                <a:off x="3545786" y="3363298"/>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5" name="矩形 24"/>
          <p:cNvSpPr/>
          <p:nvPr/>
        </p:nvSpPr>
        <p:spPr>
          <a:xfrm>
            <a:off x="8002253" y="2808730"/>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8002253" y="4599575"/>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789255" y="2808729"/>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803577" y="4602325"/>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b0bb2b-6127-4216-b21e-613f445e83b1"/>
          <p:cNvGrpSpPr>
            <a:grpSpLocks noChangeAspect="1"/>
          </p:cNvGrpSpPr>
          <p:nvPr/>
        </p:nvGrpSpPr>
        <p:grpSpPr>
          <a:xfrm>
            <a:off x="1297308" y="1223835"/>
            <a:ext cx="9613068" cy="5664645"/>
            <a:chOff x="1307468" y="1193355"/>
            <a:chExt cx="9613068" cy="5664645"/>
          </a:xfrm>
        </p:grpSpPr>
        <p:grpSp>
          <p:nvGrpSpPr>
            <p:cNvPr id="9" name="Group 57"/>
            <p:cNvGrpSpPr/>
            <p:nvPr/>
          </p:nvGrpSpPr>
          <p:grpSpPr>
            <a:xfrm>
              <a:off x="4943510" y="1193355"/>
              <a:ext cx="2304980" cy="5664645"/>
              <a:chOff x="1669143" y="1193355"/>
              <a:chExt cx="2304980" cy="5664645"/>
            </a:xfrm>
          </p:grpSpPr>
          <p:sp>
            <p:nvSpPr>
              <p:cNvPr id="37" name="íślíḋè-Freeform: Shape 58"/>
              <p:cNvSpPr/>
              <p:nvPr/>
            </p:nvSpPr>
            <p:spPr>
              <a:xfrm rot="2503140">
                <a:off x="3627463" y="4508311"/>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ślíḋè-Freeform: Shape 59"/>
              <p:cNvSpPr/>
              <p:nvPr/>
            </p:nvSpPr>
            <p:spPr>
              <a:xfrm rot="2503140">
                <a:off x="3627463" y="3583323"/>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íślíḋè-Freeform: Shape 60"/>
              <p:cNvSpPr/>
              <p:nvPr/>
            </p:nvSpPr>
            <p:spPr>
              <a:xfrm rot="2503140">
                <a:off x="3627464" y="1719767"/>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ślíḋè-Rectangle: Rounded Corners 61"/>
              <p:cNvSpPr/>
              <p:nvPr/>
            </p:nvSpPr>
            <p:spPr>
              <a:xfrm>
                <a:off x="1669143" y="1193355"/>
                <a:ext cx="1451428" cy="4252686"/>
              </a:xfrm>
              <a:prstGeom prst="roundRect">
                <a:avLst>
                  <a:gd name="adj" fmla="val 25667"/>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ślíḋè-Rectangle 62"/>
              <p:cNvSpPr/>
              <p:nvPr/>
            </p:nvSpPr>
            <p:spPr>
              <a:xfrm>
                <a:off x="2220685" y="5443621"/>
                <a:ext cx="348343" cy="1414379"/>
              </a:xfrm>
              <a:prstGeom prst="rect">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ślíḋè-Oval 63"/>
              <p:cNvSpPr/>
              <p:nvPr/>
            </p:nvSpPr>
            <p:spPr>
              <a:xfrm>
                <a:off x="2039256" y="1548955"/>
                <a:ext cx="711200" cy="7112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ślíḋè-Oval 64"/>
              <p:cNvSpPr/>
              <p:nvPr/>
            </p:nvSpPr>
            <p:spPr>
              <a:xfrm>
                <a:off x="2039256" y="2522622"/>
                <a:ext cx="711200" cy="71120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ślíḋè-Oval 65"/>
              <p:cNvSpPr/>
              <p:nvPr/>
            </p:nvSpPr>
            <p:spPr>
              <a:xfrm>
                <a:off x="2039256" y="3496289"/>
                <a:ext cx="711200" cy="7112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íślíḋè-Oval 66"/>
              <p:cNvSpPr/>
              <p:nvPr/>
            </p:nvSpPr>
            <p:spPr>
              <a:xfrm>
                <a:off x="2039256" y="4469955"/>
                <a:ext cx="711200" cy="7112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6" name="Group 67"/>
              <p:cNvGrpSpPr/>
              <p:nvPr/>
            </p:nvGrpSpPr>
            <p:grpSpPr>
              <a:xfrm>
                <a:off x="3226916" y="1548955"/>
                <a:ext cx="747207" cy="3632198"/>
                <a:chOff x="3226916" y="2097314"/>
                <a:chExt cx="874485" cy="3795487"/>
              </a:xfrm>
              <a:solidFill>
                <a:schemeClr val="bg1">
                  <a:lumMod val="50000"/>
                </a:schemeClr>
              </a:solidFill>
            </p:grpSpPr>
            <p:sp>
              <p:nvSpPr>
                <p:cNvPr id="52" name="íślíḋè-Freeform: Shape 73"/>
                <p:cNvSpPr/>
                <p:nvPr/>
              </p:nvSpPr>
              <p:spPr>
                <a:xfrm flipV="1">
                  <a:off x="3226916" y="2097314"/>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ślíḋè-Freeform: Shape 74"/>
                <p:cNvSpPr/>
                <p:nvPr/>
              </p:nvSpPr>
              <p:spPr>
                <a:xfrm flipV="1">
                  <a:off x="3226916" y="3070981"/>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ślíḋè-Freeform: Shape 75"/>
                <p:cNvSpPr/>
                <p:nvPr/>
              </p:nvSpPr>
              <p:spPr>
                <a:xfrm flipV="1">
                  <a:off x="3226916" y="4044648"/>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is1ide-Freeform: Shape 76"/>
                <p:cNvSpPr/>
                <p:nvPr/>
              </p:nvSpPr>
              <p:spPr>
                <a:xfrm flipV="1">
                  <a:off x="3226916" y="5018315"/>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7" name="is1ide-Freeform: Shape 68"/>
              <p:cNvSpPr/>
              <p:nvPr/>
            </p:nvSpPr>
            <p:spPr>
              <a:xfrm rot="2503140">
                <a:off x="3627464" y="2651544"/>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is1ide-Freeform: Shape 69"/>
              <p:cNvSpPr/>
              <p:nvPr/>
            </p:nvSpPr>
            <p:spPr>
              <a:xfrm>
                <a:off x="2257249" y="1675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is1ide-Freeform: Shape 70"/>
              <p:cNvSpPr/>
              <p:nvPr/>
            </p:nvSpPr>
            <p:spPr>
              <a:xfrm>
                <a:off x="2257249" y="2648808"/>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is1ide-Freeform: Shape 71"/>
              <p:cNvSpPr/>
              <p:nvPr/>
            </p:nvSpPr>
            <p:spPr>
              <a:xfrm>
                <a:off x="2257249" y="3622475"/>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s1ide-Freeform: Shape 72"/>
              <p:cNvSpPr/>
              <p:nvPr/>
            </p:nvSpPr>
            <p:spPr>
              <a:xfrm>
                <a:off x="2257249" y="4596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8"/>
            <p:cNvGrpSpPr/>
            <p:nvPr/>
          </p:nvGrpSpPr>
          <p:grpSpPr>
            <a:xfrm>
              <a:off x="8170814" y="1980197"/>
              <a:ext cx="2749722" cy="3524384"/>
              <a:chOff x="8170814" y="1912116"/>
              <a:chExt cx="2749722" cy="3524384"/>
            </a:xfrm>
          </p:grpSpPr>
          <p:grpSp>
            <p:nvGrpSpPr>
              <p:cNvPr id="25" name="Group 23"/>
              <p:cNvGrpSpPr/>
              <p:nvPr/>
            </p:nvGrpSpPr>
            <p:grpSpPr>
              <a:xfrm>
                <a:off x="8170814" y="1912116"/>
                <a:ext cx="2611177" cy="3524384"/>
                <a:chOff x="1193500" y="1491637"/>
                <a:chExt cx="3761195" cy="3524384"/>
              </a:xfrm>
            </p:grpSpPr>
            <p:grpSp>
              <p:nvGrpSpPr>
                <p:cNvPr id="28" name="Group 27"/>
                <p:cNvGrpSpPr/>
                <p:nvPr/>
              </p:nvGrpSpPr>
              <p:grpSpPr>
                <a:xfrm>
                  <a:off x="1193500" y="1491637"/>
                  <a:ext cx="3761195" cy="876568"/>
                  <a:chOff x="1317257" y="1824875"/>
                  <a:chExt cx="3761195" cy="876568"/>
                </a:xfrm>
              </p:grpSpPr>
              <p:sp>
                <p:nvSpPr>
                  <p:cNvPr id="35" name="is1ide-TextBox 37"/>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Rectangle 38"/>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31"/>
                <p:cNvGrpSpPr/>
                <p:nvPr/>
              </p:nvGrpSpPr>
              <p:grpSpPr>
                <a:xfrm>
                  <a:off x="1193500" y="2815545"/>
                  <a:ext cx="3761195" cy="876568"/>
                  <a:chOff x="1317257" y="1824875"/>
                  <a:chExt cx="3761195" cy="876568"/>
                </a:xfrm>
              </p:grpSpPr>
              <p:sp>
                <p:nvSpPr>
                  <p:cNvPr id="33" name="is1ide-TextBox 35"/>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Rectangle 3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Group 32"/>
                <p:cNvGrpSpPr/>
                <p:nvPr/>
              </p:nvGrpSpPr>
              <p:grpSpPr>
                <a:xfrm>
                  <a:off x="1193500" y="4139453"/>
                  <a:ext cx="3761195" cy="876568"/>
                  <a:chOff x="1317257" y="1824875"/>
                  <a:chExt cx="3761195" cy="876568"/>
                </a:xfrm>
              </p:grpSpPr>
              <p:sp>
                <p:nvSpPr>
                  <p:cNvPr id="31" name="is1ide-TextBox 33"/>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Rectangle 3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cxnSp>
            <p:nvCxnSpPr>
              <p:cNvPr id="26" name="is1ide-Straight Connector 24"/>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7" name="is1ide-Straight Connector 2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39"/>
            <p:cNvGrpSpPr/>
            <p:nvPr/>
          </p:nvGrpSpPr>
          <p:grpSpPr>
            <a:xfrm>
              <a:off x="1307468" y="1980197"/>
              <a:ext cx="2713719" cy="3524384"/>
              <a:chOff x="1307468" y="1697288"/>
              <a:chExt cx="2713719" cy="3524384"/>
            </a:xfrm>
          </p:grpSpPr>
          <p:grpSp>
            <p:nvGrpSpPr>
              <p:cNvPr id="12" name="Group 40"/>
              <p:cNvGrpSpPr/>
              <p:nvPr/>
            </p:nvGrpSpPr>
            <p:grpSpPr>
              <a:xfrm>
                <a:off x="1410010" y="1697288"/>
                <a:ext cx="2611177" cy="3524384"/>
                <a:chOff x="1193500" y="1491637"/>
                <a:chExt cx="3761195" cy="3524384"/>
              </a:xfrm>
            </p:grpSpPr>
            <p:grpSp>
              <p:nvGrpSpPr>
                <p:cNvPr id="16" name="Group 44"/>
                <p:cNvGrpSpPr/>
                <p:nvPr/>
              </p:nvGrpSpPr>
              <p:grpSpPr>
                <a:xfrm>
                  <a:off x="1193500" y="1491637"/>
                  <a:ext cx="3761195" cy="876568"/>
                  <a:chOff x="1317257" y="1824875"/>
                  <a:chExt cx="3761195" cy="876568"/>
                </a:xfrm>
              </p:grpSpPr>
              <p:sp>
                <p:nvSpPr>
                  <p:cNvPr id="23" name="is1ide-TextBox 51"/>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Rectangle 52"/>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45"/>
                <p:cNvGrpSpPr/>
                <p:nvPr/>
              </p:nvGrpSpPr>
              <p:grpSpPr>
                <a:xfrm>
                  <a:off x="1193500" y="2815545"/>
                  <a:ext cx="3761195" cy="876568"/>
                  <a:chOff x="1317257" y="1824875"/>
                  <a:chExt cx="3761195" cy="876568"/>
                </a:xfrm>
              </p:grpSpPr>
              <p:sp>
                <p:nvSpPr>
                  <p:cNvPr id="21" name="is1ide-TextBox 49"/>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Rectangle 50"/>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46"/>
                <p:cNvGrpSpPr/>
                <p:nvPr/>
              </p:nvGrpSpPr>
              <p:grpSpPr>
                <a:xfrm>
                  <a:off x="1193500" y="4139453"/>
                  <a:ext cx="3761195" cy="876568"/>
                  <a:chOff x="1317257" y="1824875"/>
                  <a:chExt cx="3761195" cy="876568"/>
                </a:xfrm>
              </p:grpSpPr>
              <p:sp>
                <p:nvSpPr>
                  <p:cNvPr id="19" name="is1ide-TextBox 47"/>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48"/>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13" name="Group 41"/>
              <p:cNvGrpSpPr/>
              <p:nvPr/>
            </p:nvGrpSpPr>
            <p:grpSpPr>
              <a:xfrm>
                <a:off x="1307468" y="2710116"/>
                <a:ext cx="2448272" cy="1338747"/>
                <a:chOff x="1307468" y="2924944"/>
                <a:chExt cx="2448272" cy="1338747"/>
              </a:xfrm>
            </p:grpSpPr>
            <p:cxnSp>
              <p:nvCxnSpPr>
                <p:cNvPr id="14" name="is1ide-Straight Connector 42"/>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 name="is1ide-Straight Connector 43"/>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90" y="2760883"/>
            <a:ext cx="5724644" cy="830997"/>
          </a:xfrm>
          <a:prstGeom prst="rect">
            <a:avLst/>
          </a:prstGeom>
          <a:noFill/>
        </p:spPr>
        <p:txBody>
          <a:bodyPr wrap="none" rtlCol="0">
            <a:spAutoFit/>
          </a:bodyPr>
          <a:lstStyle/>
          <a:p>
            <a:pPr algn="ctr"/>
            <a:r>
              <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非常感谢您的聆听</a:t>
            </a:r>
            <a:endPar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792075" y="4540354"/>
            <a:ext cx="607860" cy="369332"/>
          </a:xfrm>
          <a:prstGeom prst="rect">
            <a:avLst/>
          </a:prstGeom>
          <a:noFill/>
        </p:spPr>
        <p:txBody>
          <a:bodyPr wrap="none" rtlCol="0">
            <a:spAutoFit/>
          </a:bodyPr>
          <a:lstStyle/>
          <a:p>
            <a:pPr algn="ctr"/>
            <a:r>
              <a:rPr lang="en-US" altLang="zh-CN"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XXX</a:t>
            </a:r>
            <a:endParaRPr lang="zh-CN" alt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f60b611-011e-452f-9cc4-b62014fd4335"/>
          <p:cNvGrpSpPr>
            <a:grpSpLocks noChangeAspect="1"/>
          </p:cNvGrpSpPr>
          <p:nvPr/>
        </p:nvGrpSpPr>
        <p:grpSpPr>
          <a:xfrm>
            <a:off x="873239" y="1844824"/>
            <a:ext cx="10431420" cy="4277766"/>
            <a:chOff x="873239" y="822624"/>
            <a:chExt cx="10431420" cy="4277766"/>
          </a:xfrm>
        </p:grpSpPr>
        <p:grpSp>
          <p:nvGrpSpPr>
            <p:cNvPr id="9" name="组合 8"/>
            <p:cNvGrpSpPr/>
            <p:nvPr/>
          </p:nvGrpSpPr>
          <p:grpSpPr>
            <a:xfrm>
              <a:off x="4896238" y="1517657"/>
              <a:ext cx="3855784" cy="1903072"/>
              <a:chOff x="4896238" y="1517657"/>
              <a:chExt cx="3855784" cy="1903072"/>
            </a:xfrm>
          </p:grpSpPr>
          <p:sp>
            <p:nvSpPr>
              <p:cNvPr id="37" name="iS1ide-任意多边形: 形状 4"/>
              <p:cNvSpPr/>
              <p:nvPr/>
            </p:nvSpPr>
            <p:spPr bwMode="auto">
              <a:xfrm>
                <a:off x="5491981" y="2278884"/>
                <a:ext cx="2788409" cy="810872"/>
              </a:xfrm>
              <a:custGeom>
                <a:avLst/>
                <a:gdLst>
                  <a:gd name="T0" fmla="*/ 0 w 337"/>
                  <a:gd name="T1" fmla="*/ 98 h 98"/>
                  <a:gd name="T2" fmla="*/ 337 w 337"/>
                  <a:gd name="T3" fmla="*/ 98 h 98"/>
                  <a:gd name="T4" fmla="*/ 281 w 337"/>
                  <a:gd name="T5" fmla="*/ 0 h 98"/>
                  <a:gd name="T6" fmla="*/ 0 w 337"/>
                  <a:gd name="T7" fmla="*/ 0 h 98"/>
                  <a:gd name="T8" fmla="*/ 0 w 337"/>
                  <a:gd name="T9" fmla="*/ 98 h 98"/>
                </a:gdLst>
                <a:ahLst/>
                <a:cxnLst>
                  <a:cxn ang="0">
                    <a:pos x="T0" y="T1"/>
                  </a:cxn>
                  <a:cxn ang="0">
                    <a:pos x="T2" y="T3"/>
                  </a:cxn>
                  <a:cxn ang="0">
                    <a:pos x="T4" y="T5"/>
                  </a:cxn>
                  <a:cxn ang="0">
                    <a:pos x="T6" y="T7"/>
                  </a:cxn>
                  <a:cxn ang="0">
                    <a:pos x="T8" y="T9"/>
                  </a:cxn>
                </a:cxnLst>
                <a:rect l="0" t="0" r="r" b="b"/>
                <a:pathLst>
                  <a:path w="337" h="98">
                    <a:moveTo>
                      <a:pt x="0" y="98"/>
                    </a:moveTo>
                    <a:lnTo>
                      <a:pt x="337" y="98"/>
                    </a:lnTo>
                    <a:lnTo>
                      <a:pt x="281" y="0"/>
                    </a:lnTo>
                    <a:lnTo>
                      <a:pt x="0" y="0"/>
                    </a:lnTo>
                    <a:lnTo>
                      <a:pt x="0" y="98"/>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任意多边形: 形状 5"/>
              <p:cNvSpPr/>
              <p:nvPr/>
            </p:nvSpPr>
            <p:spPr bwMode="auto">
              <a:xfrm>
                <a:off x="5351322" y="2899452"/>
                <a:ext cx="2167841" cy="521277"/>
              </a:xfrm>
              <a:custGeom>
                <a:avLst/>
                <a:gdLst>
                  <a:gd name="T0" fmla="*/ 0 w 262"/>
                  <a:gd name="T1" fmla="*/ 63 h 63"/>
                  <a:gd name="T2" fmla="*/ 224 w 262"/>
                  <a:gd name="T3" fmla="*/ 63 h 63"/>
                  <a:gd name="T4" fmla="*/ 262 w 262"/>
                  <a:gd name="T5" fmla="*/ 0 h 63"/>
                  <a:gd name="T6" fmla="*/ 0 w 262"/>
                  <a:gd name="T7" fmla="*/ 0 h 63"/>
                  <a:gd name="T8" fmla="*/ 0 w 262"/>
                  <a:gd name="T9" fmla="*/ 63 h 63"/>
                </a:gdLst>
                <a:ahLst/>
                <a:cxnLst>
                  <a:cxn ang="0">
                    <a:pos x="T0" y="T1"/>
                  </a:cxn>
                  <a:cxn ang="0">
                    <a:pos x="T2" y="T3"/>
                  </a:cxn>
                  <a:cxn ang="0">
                    <a:pos x="T4" y="T5"/>
                  </a:cxn>
                  <a:cxn ang="0">
                    <a:pos x="T6" y="T7"/>
                  </a:cxn>
                  <a:cxn ang="0">
                    <a:pos x="T8" y="T9"/>
                  </a:cxn>
                </a:cxnLst>
                <a:rect l="0" t="0" r="r" b="b"/>
                <a:pathLst>
                  <a:path w="262" h="63">
                    <a:moveTo>
                      <a:pt x="0" y="63"/>
                    </a:moveTo>
                    <a:lnTo>
                      <a:pt x="224" y="63"/>
                    </a:lnTo>
                    <a:lnTo>
                      <a:pt x="262" y="0"/>
                    </a:lnTo>
                    <a:lnTo>
                      <a:pt x="0" y="0"/>
                    </a:lnTo>
                    <a:lnTo>
                      <a:pt x="0" y="63"/>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任意多边形: 形状 6"/>
              <p:cNvSpPr/>
              <p:nvPr/>
            </p:nvSpPr>
            <p:spPr bwMode="auto">
              <a:xfrm>
                <a:off x="5027352" y="2899452"/>
                <a:ext cx="1770684" cy="521277"/>
              </a:xfrm>
              <a:custGeom>
                <a:avLst/>
                <a:gdLst>
                  <a:gd name="T0" fmla="*/ 0 w 263"/>
                  <a:gd name="T1" fmla="*/ 63 h 63"/>
                  <a:gd name="T2" fmla="*/ 225 w 263"/>
                  <a:gd name="T3" fmla="*/ 63 h 63"/>
                  <a:gd name="T4" fmla="*/ 263 w 263"/>
                  <a:gd name="T5" fmla="*/ 0 h 63"/>
                  <a:gd name="T6" fmla="*/ 0 w 263"/>
                  <a:gd name="T7" fmla="*/ 0 h 63"/>
                  <a:gd name="T8" fmla="*/ 0 w 263"/>
                  <a:gd name="T9" fmla="*/ 63 h 63"/>
                </a:gdLst>
                <a:ahLst/>
                <a:cxnLst>
                  <a:cxn ang="0">
                    <a:pos x="T0" y="T1"/>
                  </a:cxn>
                  <a:cxn ang="0">
                    <a:pos x="T2" y="T3"/>
                  </a:cxn>
                  <a:cxn ang="0">
                    <a:pos x="T4" y="T5"/>
                  </a:cxn>
                  <a:cxn ang="0">
                    <a:pos x="T6" y="T7"/>
                  </a:cxn>
                  <a:cxn ang="0">
                    <a:pos x="T8" y="T9"/>
                  </a:cxn>
                </a:cxnLst>
                <a:rect l="0" t="0" r="r" b="b"/>
                <a:pathLst>
                  <a:path w="263" h="63">
                    <a:moveTo>
                      <a:pt x="0" y="63"/>
                    </a:moveTo>
                    <a:lnTo>
                      <a:pt x="225" y="63"/>
                    </a:lnTo>
                    <a:lnTo>
                      <a:pt x="263" y="0"/>
                    </a:lnTo>
                    <a:lnTo>
                      <a:pt x="0" y="0"/>
                    </a:lnTo>
                    <a:lnTo>
                      <a:pt x="0" y="6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iS1ide-任意多边形: 形状 7"/>
              <p:cNvSpPr/>
              <p:nvPr/>
            </p:nvSpPr>
            <p:spPr bwMode="auto">
              <a:xfrm>
                <a:off x="4896238" y="2278884"/>
                <a:ext cx="2796681" cy="537826"/>
              </a:xfrm>
              <a:custGeom>
                <a:avLst/>
                <a:gdLst>
                  <a:gd name="T0" fmla="*/ 0 w 338"/>
                  <a:gd name="T1" fmla="*/ 65 h 65"/>
                  <a:gd name="T2" fmla="*/ 338 w 338"/>
                  <a:gd name="T3" fmla="*/ 65 h 65"/>
                  <a:gd name="T4" fmla="*/ 263 w 338"/>
                  <a:gd name="T5" fmla="*/ 0 h 65"/>
                  <a:gd name="T6" fmla="*/ 0 w 338"/>
                  <a:gd name="T7" fmla="*/ 0 h 65"/>
                  <a:gd name="T8" fmla="*/ 0 w 338"/>
                  <a:gd name="T9" fmla="*/ 65 h 65"/>
                </a:gdLst>
                <a:ahLst/>
                <a:cxnLst>
                  <a:cxn ang="0">
                    <a:pos x="T0" y="T1"/>
                  </a:cxn>
                  <a:cxn ang="0">
                    <a:pos x="T2" y="T3"/>
                  </a:cxn>
                  <a:cxn ang="0">
                    <a:pos x="T4" y="T5"/>
                  </a:cxn>
                  <a:cxn ang="0">
                    <a:pos x="T6" y="T7"/>
                  </a:cxn>
                  <a:cxn ang="0">
                    <a:pos x="T8" y="T9"/>
                  </a:cxn>
                </a:cxnLst>
                <a:rect l="0" t="0" r="r" b="b"/>
                <a:pathLst>
                  <a:path w="338" h="65">
                    <a:moveTo>
                      <a:pt x="0" y="65"/>
                    </a:moveTo>
                    <a:lnTo>
                      <a:pt x="338" y="65"/>
                    </a:lnTo>
                    <a:lnTo>
                      <a:pt x="263" y="0"/>
                    </a:lnTo>
                    <a:lnTo>
                      <a:pt x="0" y="0"/>
                    </a:lnTo>
                    <a:lnTo>
                      <a:pt x="0" y="65"/>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Oval 38"/>
              <p:cNvSpPr/>
              <p:nvPr/>
            </p:nvSpPr>
            <p:spPr bwMode="auto">
              <a:xfrm>
                <a:off x="7568808" y="2105129"/>
                <a:ext cx="1183214" cy="1174937"/>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Oval 39"/>
              <p:cNvSpPr/>
              <p:nvPr/>
            </p:nvSpPr>
            <p:spPr bwMode="auto">
              <a:xfrm>
                <a:off x="7692919" y="2229239"/>
                <a:ext cx="934988" cy="934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iS1ide-任意多边形: 形状 10"/>
              <p:cNvSpPr/>
              <p:nvPr/>
            </p:nvSpPr>
            <p:spPr bwMode="auto">
              <a:xfrm>
                <a:off x="8181099" y="1583851"/>
                <a:ext cx="16548" cy="604019"/>
              </a:xfrm>
              <a:custGeom>
                <a:avLst/>
                <a:gdLst>
                  <a:gd name="T0" fmla="*/ 0 w 1"/>
                  <a:gd name="T1" fmla="*/ 0 h 35"/>
                  <a:gd name="T2" fmla="*/ 1 w 1"/>
                  <a:gd name="T3" fmla="*/ 0 h 35"/>
                  <a:gd name="T4" fmla="*/ 1 w 1"/>
                  <a:gd name="T5" fmla="*/ 35 h 35"/>
                  <a:gd name="T6" fmla="*/ 0 w 1"/>
                  <a:gd name="T7" fmla="*/ 35 h 35"/>
                  <a:gd name="T8" fmla="*/ 0 w 1"/>
                  <a:gd name="T9" fmla="*/ 35 h 35"/>
                  <a:gd name="T10" fmla="*/ 0 w 1"/>
                  <a:gd name="T11" fmla="*/ 0 h 35"/>
                  <a:gd name="T12" fmla="*/ 0 w 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 h="35">
                    <a:moveTo>
                      <a:pt x="0" y="0"/>
                    </a:moveTo>
                    <a:cubicBezTo>
                      <a:pt x="1" y="0"/>
                      <a:pt x="1" y="0"/>
                      <a:pt x="1" y="0"/>
                    </a:cubicBezTo>
                    <a:cubicBezTo>
                      <a:pt x="1" y="35"/>
                      <a:pt x="1" y="35"/>
                      <a:pt x="1" y="35"/>
                    </a:cubicBezTo>
                    <a:cubicBezTo>
                      <a:pt x="1" y="35"/>
                      <a:pt x="1" y="35"/>
                      <a:pt x="0" y="35"/>
                    </a:cubicBezTo>
                    <a:cubicBezTo>
                      <a:pt x="0" y="35"/>
                      <a:pt x="0" y="35"/>
                      <a:pt x="0" y="35"/>
                    </a:cubicBezTo>
                    <a:cubicBezTo>
                      <a:pt x="0" y="0"/>
                      <a:pt x="0" y="0"/>
                      <a:pt x="0" y="0"/>
                    </a:cubicBezTo>
                    <a:cubicBezTo>
                      <a:pt x="0" y="0"/>
                      <a:pt x="0" y="0"/>
                      <a:pt x="0" y="0"/>
                    </a:cubicBez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iS1ide-Oval 41"/>
              <p:cNvSpPr/>
              <p:nvPr/>
            </p:nvSpPr>
            <p:spPr bwMode="auto">
              <a:xfrm>
                <a:off x="8106629" y="1517657"/>
                <a:ext cx="157212" cy="157212"/>
              </a:xfrm>
              <a:prstGeom prst="ellipse">
                <a:avLst/>
              </a:pr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439978" y="822624"/>
              <a:ext cx="3822683" cy="1679666"/>
              <a:chOff x="3439978" y="822624"/>
              <a:chExt cx="3822683" cy="1679666"/>
            </a:xfrm>
          </p:grpSpPr>
          <p:sp>
            <p:nvSpPr>
              <p:cNvPr id="29" name="iS1ide-任意多边形: 形状 12"/>
              <p:cNvSpPr/>
              <p:nvPr/>
            </p:nvSpPr>
            <p:spPr bwMode="auto">
              <a:xfrm>
                <a:off x="3994353" y="1848626"/>
                <a:ext cx="16548" cy="587471"/>
              </a:xfrm>
              <a:custGeom>
                <a:avLst/>
                <a:gdLst>
                  <a:gd name="T0" fmla="*/ 0 w 1"/>
                  <a:gd name="T1" fmla="*/ 34 h 34"/>
                  <a:gd name="T2" fmla="*/ 0 w 1"/>
                  <a:gd name="T3" fmla="*/ 33 h 34"/>
                  <a:gd name="T4" fmla="*/ 0 w 1"/>
                  <a:gd name="T5" fmla="*/ 0 h 34"/>
                  <a:gd name="T6" fmla="*/ 0 w 1"/>
                  <a:gd name="T7" fmla="*/ 0 h 34"/>
                  <a:gd name="T8" fmla="*/ 1 w 1"/>
                  <a:gd name="T9" fmla="*/ 0 h 34"/>
                  <a:gd name="T10" fmla="*/ 1 w 1"/>
                  <a:gd name="T11" fmla="*/ 33 h 34"/>
                  <a:gd name="T12" fmla="*/ 0 w 1"/>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 h="34">
                    <a:moveTo>
                      <a:pt x="0" y="34"/>
                    </a:moveTo>
                    <a:cubicBezTo>
                      <a:pt x="0" y="34"/>
                      <a:pt x="0" y="34"/>
                      <a:pt x="0" y="33"/>
                    </a:cubicBezTo>
                    <a:cubicBezTo>
                      <a:pt x="0" y="0"/>
                      <a:pt x="0" y="0"/>
                      <a:pt x="0" y="0"/>
                    </a:cubicBezTo>
                    <a:cubicBezTo>
                      <a:pt x="0" y="0"/>
                      <a:pt x="0" y="0"/>
                      <a:pt x="0" y="0"/>
                    </a:cubicBezTo>
                    <a:cubicBezTo>
                      <a:pt x="0" y="0"/>
                      <a:pt x="1" y="0"/>
                      <a:pt x="1" y="0"/>
                    </a:cubicBezTo>
                    <a:cubicBezTo>
                      <a:pt x="1" y="33"/>
                      <a:pt x="1" y="33"/>
                      <a:pt x="1" y="33"/>
                    </a:cubicBezTo>
                    <a:cubicBezTo>
                      <a:pt x="1" y="34"/>
                      <a:pt x="0" y="34"/>
                      <a:pt x="0" y="34"/>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Oval 27"/>
              <p:cNvSpPr/>
              <p:nvPr/>
            </p:nvSpPr>
            <p:spPr bwMode="auto">
              <a:xfrm>
                <a:off x="3928159" y="2345078"/>
                <a:ext cx="157212" cy="157212"/>
              </a:xfrm>
              <a:prstGeom prst="ellipse">
                <a:avLst/>
              </a:pr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S1ide-任意多边形: 形状 14"/>
              <p:cNvSpPr/>
              <p:nvPr/>
            </p:nvSpPr>
            <p:spPr bwMode="auto">
              <a:xfrm>
                <a:off x="3878514" y="9798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任意多边形: 形状 15"/>
              <p:cNvSpPr/>
              <p:nvPr/>
            </p:nvSpPr>
            <p:spPr bwMode="auto">
              <a:xfrm>
                <a:off x="4639740" y="1600400"/>
                <a:ext cx="2167841" cy="521277"/>
              </a:xfrm>
              <a:custGeom>
                <a:avLst/>
                <a:gdLst>
                  <a:gd name="T0" fmla="*/ 262 w 262"/>
                  <a:gd name="T1" fmla="*/ 63 h 63"/>
                  <a:gd name="T2" fmla="*/ 38 w 262"/>
                  <a:gd name="T3" fmla="*/ 63 h 63"/>
                  <a:gd name="T4" fmla="*/ 0 w 262"/>
                  <a:gd name="T5" fmla="*/ 0 h 63"/>
                  <a:gd name="T6" fmla="*/ 262 w 262"/>
                  <a:gd name="T7" fmla="*/ 0 h 63"/>
                  <a:gd name="T8" fmla="*/ 262 w 262"/>
                  <a:gd name="T9" fmla="*/ 63 h 63"/>
                </a:gdLst>
                <a:ahLst/>
                <a:cxnLst>
                  <a:cxn ang="0">
                    <a:pos x="T0" y="T1"/>
                  </a:cxn>
                  <a:cxn ang="0">
                    <a:pos x="T2" y="T3"/>
                  </a:cxn>
                  <a:cxn ang="0">
                    <a:pos x="T4" y="T5"/>
                  </a:cxn>
                  <a:cxn ang="0">
                    <a:pos x="T6" y="T7"/>
                  </a:cxn>
                  <a:cxn ang="0">
                    <a:pos x="T8" y="T9"/>
                  </a:cxn>
                </a:cxnLst>
                <a:rect l="0" t="0" r="r" b="b"/>
                <a:pathLst>
                  <a:path w="262" h="63">
                    <a:moveTo>
                      <a:pt x="262" y="63"/>
                    </a:moveTo>
                    <a:lnTo>
                      <a:pt x="38" y="63"/>
                    </a:lnTo>
                    <a:lnTo>
                      <a:pt x="0" y="0"/>
                    </a:lnTo>
                    <a:lnTo>
                      <a:pt x="262" y="0"/>
                    </a:lnTo>
                    <a:lnTo>
                      <a:pt x="262" y="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任意多边形: 形状 16"/>
              <p:cNvSpPr/>
              <p:nvPr/>
            </p:nvSpPr>
            <p:spPr bwMode="auto">
              <a:xfrm>
                <a:off x="5217661" y="1600400"/>
                <a:ext cx="1770684" cy="521277"/>
              </a:xfrm>
              <a:custGeom>
                <a:avLst/>
                <a:gdLst>
                  <a:gd name="T0" fmla="*/ 263 w 263"/>
                  <a:gd name="T1" fmla="*/ 63 h 63"/>
                  <a:gd name="T2" fmla="*/ 38 w 263"/>
                  <a:gd name="T3" fmla="*/ 63 h 63"/>
                  <a:gd name="T4" fmla="*/ 0 w 263"/>
                  <a:gd name="T5" fmla="*/ 0 h 63"/>
                  <a:gd name="T6" fmla="*/ 263 w 263"/>
                  <a:gd name="T7" fmla="*/ 0 h 63"/>
                  <a:gd name="T8" fmla="*/ 263 w 263"/>
                  <a:gd name="T9" fmla="*/ 63 h 63"/>
                </a:gdLst>
                <a:ahLst/>
                <a:cxnLst>
                  <a:cxn ang="0">
                    <a:pos x="T0" y="T1"/>
                  </a:cxn>
                  <a:cxn ang="0">
                    <a:pos x="T2" y="T3"/>
                  </a:cxn>
                  <a:cxn ang="0">
                    <a:pos x="T4" y="T5"/>
                  </a:cxn>
                  <a:cxn ang="0">
                    <a:pos x="T6" y="T7"/>
                  </a:cxn>
                  <a:cxn ang="0">
                    <a:pos x="T8" y="T9"/>
                  </a:cxn>
                </a:cxnLst>
                <a:rect l="0" t="0" r="r" b="b"/>
                <a:pathLst>
                  <a:path w="263" h="63">
                    <a:moveTo>
                      <a:pt x="263" y="63"/>
                    </a:moveTo>
                    <a:lnTo>
                      <a:pt x="38" y="63"/>
                    </a:lnTo>
                    <a:lnTo>
                      <a:pt x="0" y="0"/>
                    </a:lnTo>
                    <a:lnTo>
                      <a:pt x="263" y="0"/>
                    </a:lnTo>
                    <a:lnTo>
                      <a:pt x="263" y="63"/>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任意多边形: 形状 17"/>
              <p:cNvSpPr/>
              <p:nvPr/>
            </p:nvSpPr>
            <p:spPr bwMode="auto">
              <a:xfrm>
                <a:off x="4465980" y="9798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Oval 32"/>
              <p:cNvSpPr/>
              <p:nvPr/>
            </p:nvSpPr>
            <p:spPr bwMode="auto">
              <a:xfrm>
                <a:off x="3439978" y="822624"/>
                <a:ext cx="1133568" cy="1125292"/>
              </a:xfrm>
              <a:prstGeom prst="ellipse">
                <a:avLst/>
              </a:pr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Oval 33"/>
              <p:cNvSpPr/>
              <p:nvPr/>
            </p:nvSpPr>
            <p:spPr bwMode="auto">
              <a:xfrm>
                <a:off x="3547546" y="930192"/>
                <a:ext cx="901891" cy="8936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456527" y="3437273"/>
              <a:ext cx="3806134" cy="1663117"/>
              <a:chOff x="3456527" y="3437273"/>
              <a:chExt cx="3806134" cy="1663117"/>
            </a:xfrm>
          </p:grpSpPr>
          <p:sp>
            <p:nvSpPr>
              <p:cNvPr id="21" name="iS1ide-任意多边形: 形状 20"/>
              <p:cNvSpPr/>
              <p:nvPr/>
            </p:nvSpPr>
            <p:spPr bwMode="auto">
              <a:xfrm>
                <a:off x="3878514" y="35779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任意多边形: 形状 21"/>
              <p:cNvSpPr/>
              <p:nvPr/>
            </p:nvSpPr>
            <p:spPr bwMode="auto">
              <a:xfrm>
                <a:off x="4639740" y="4198499"/>
                <a:ext cx="2167841" cy="537826"/>
              </a:xfrm>
              <a:custGeom>
                <a:avLst/>
                <a:gdLst>
                  <a:gd name="T0" fmla="*/ 262 w 262"/>
                  <a:gd name="T1" fmla="*/ 65 h 65"/>
                  <a:gd name="T2" fmla="*/ 38 w 262"/>
                  <a:gd name="T3" fmla="*/ 65 h 65"/>
                  <a:gd name="T4" fmla="*/ 0 w 262"/>
                  <a:gd name="T5" fmla="*/ 0 h 65"/>
                  <a:gd name="T6" fmla="*/ 262 w 262"/>
                  <a:gd name="T7" fmla="*/ 0 h 65"/>
                  <a:gd name="T8" fmla="*/ 262 w 262"/>
                  <a:gd name="T9" fmla="*/ 65 h 65"/>
                </a:gdLst>
                <a:ahLst/>
                <a:cxnLst>
                  <a:cxn ang="0">
                    <a:pos x="T0" y="T1"/>
                  </a:cxn>
                  <a:cxn ang="0">
                    <a:pos x="T2" y="T3"/>
                  </a:cxn>
                  <a:cxn ang="0">
                    <a:pos x="T4" y="T5"/>
                  </a:cxn>
                  <a:cxn ang="0">
                    <a:pos x="T6" y="T7"/>
                  </a:cxn>
                  <a:cxn ang="0">
                    <a:pos x="T8" y="T9"/>
                  </a:cxn>
                </a:cxnLst>
                <a:rect l="0" t="0" r="r" b="b"/>
                <a:pathLst>
                  <a:path w="262" h="65">
                    <a:moveTo>
                      <a:pt x="262" y="65"/>
                    </a:moveTo>
                    <a:lnTo>
                      <a:pt x="38" y="65"/>
                    </a:lnTo>
                    <a:lnTo>
                      <a:pt x="0" y="0"/>
                    </a:lnTo>
                    <a:lnTo>
                      <a:pt x="262" y="0"/>
                    </a:lnTo>
                    <a:lnTo>
                      <a:pt x="262" y="65"/>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S1ide-任意多边形: 形状 22"/>
              <p:cNvSpPr/>
              <p:nvPr/>
            </p:nvSpPr>
            <p:spPr bwMode="auto">
              <a:xfrm>
                <a:off x="5217661" y="4198499"/>
                <a:ext cx="1770684" cy="537826"/>
              </a:xfrm>
              <a:custGeom>
                <a:avLst/>
                <a:gdLst>
                  <a:gd name="T0" fmla="*/ 263 w 263"/>
                  <a:gd name="T1" fmla="*/ 65 h 65"/>
                  <a:gd name="T2" fmla="*/ 38 w 263"/>
                  <a:gd name="T3" fmla="*/ 65 h 65"/>
                  <a:gd name="T4" fmla="*/ 0 w 263"/>
                  <a:gd name="T5" fmla="*/ 0 h 65"/>
                  <a:gd name="T6" fmla="*/ 263 w 263"/>
                  <a:gd name="T7" fmla="*/ 0 h 65"/>
                  <a:gd name="T8" fmla="*/ 263 w 263"/>
                  <a:gd name="T9" fmla="*/ 65 h 65"/>
                </a:gdLst>
                <a:ahLst/>
                <a:cxnLst>
                  <a:cxn ang="0">
                    <a:pos x="T0" y="T1"/>
                  </a:cxn>
                  <a:cxn ang="0">
                    <a:pos x="T2" y="T3"/>
                  </a:cxn>
                  <a:cxn ang="0">
                    <a:pos x="T4" y="T5"/>
                  </a:cxn>
                  <a:cxn ang="0">
                    <a:pos x="T6" y="T7"/>
                  </a:cxn>
                  <a:cxn ang="0">
                    <a:pos x="T8" y="T9"/>
                  </a:cxn>
                </a:cxnLst>
                <a:rect l="0" t="0" r="r" b="b"/>
                <a:pathLst>
                  <a:path w="263" h="65">
                    <a:moveTo>
                      <a:pt x="263" y="65"/>
                    </a:moveTo>
                    <a:lnTo>
                      <a:pt x="38" y="65"/>
                    </a:lnTo>
                    <a:lnTo>
                      <a:pt x="0" y="0"/>
                    </a:lnTo>
                    <a:lnTo>
                      <a:pt x="263" y="0"/>
                    </a:lnTo>
                    <a:lnTo>
                      <a:pt x="263" y="65"/>
                    </a:lnTo>
                    <a:close/>
                  </a:path>
                </a:pathLst>
              </a:custGeom>
              <a:solidFill>
                <a:schemeClr val="accent3"/>
              </a:solidFill>
              <a:ln>
                <a:noFill/>
              </a:ln>
            </p:spPr>
            <p:txBody>
              <a:bodyPr vert="horz" wrap="square" lIns="91440" tIns="45720" rIns="91440" bIns="45720" anchor="ctr" anchorCtr="1" compatLnSpc="1">
                <a:norm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任意多边形: 形状 23"/>
              <p:cNvSpPr/>
              <p:nvPr/>
            </p:nvSpPr>
            <p:spPr bwMode="auto">
              <a:xfrm>
                <a:off x="4465980" y="35779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3"/>
              </a:solidFill>
              <a:ln>
                <a:noFill/>
              </a:ln>
            </p:spPr>
            <p:txBody>
              <a:bodyPr vert="horz" wrap="none" lIns="91440" tIns="45720" rIns="91440" bIns="45720" anchor="ctr" anchorCtr="1" compatLnSpc="1">
                <a:normAutofit/>
              </a:bodyPr>
              <a:lstStyle/>
              <a:p>
                <a:pPr algn="ctr"/>
                <a:r>
                  <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iS1ide-Oval 22"/>
              <p:cNvSpPr/>
              <p:nvPr/>
            </p:nvSpPr>
            <p:spPr bwMode="auto">
              <a:xfrm>
                <a:off x="3456527" y="3437273"/>
                <a:ext cx="1117020" cy="1108743"/>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Oval 23"/>
              <p:cNvSpPr/>
              <p:nvPr/>
            </p:nvSpPr>
            <p:spPr bwMode="auto">
              <a:xfrm>
                <a:off x="3580642" y="3561388"/>
                <a:ext cx="868794" cy="86051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iS1ide-任意多边形: 形状 26"/>
              <p:cNvSpPr/>
              <p:nvPr/>
            </p:nvSpPr>
            <p:spPr bwMode="auto">
              <a:xfrm>
                <a:off x="4010901" y="4463274"/>
                <a:ext cx="41374" cy="570923"/>
              </a:xfrm>
              <a:custGeom>
                <a:avLst/>
                <a:gdLst>
                  <a:gd name="T0" fmla="*/ 1 w 2"/>
                  <a:gd name="T1" fmla="*/ 33 h 33"/>
                  <a:gd name="T2" fmla="*/ 0 w 2"/>
                  <a:gd name="T3" fmla="*/ 33 h 33"/>
                  <a:gd name="T4" fmla="*/ 0 w 2"/>
                  <a:gd name="T5" fmla="*/ 0 h 33"/>
                  <a:gd name="T6" fmla="*/ 1 w 2"/>
                  <a:gd name="T7" fmla="*/ 0 h 33"/>
                  <a:gd name="T8" fmla="*/ 2 w 2"/>
                  <a:gd name="T9" fmla="*/ 0 h 33"/>
                  <a:gd name="T10" fmla="*/ 2 w 2"/>
                  <a:gd name="T11" fmla="*/ 33 h 33"/>
                  <a:gd name="T12" fmla="*/ 1 w 2"/>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 h="33">
                    <a:moveTo>
                      <a:pt x="1" y="33"/>
                    </a:moveTo>
                    <a:cubicBezTo>
                      <a:pt x="1" y="33"/>
                      <a:pt x="0" y="33"/>
                      <a:pt x="0" y="33"/>
                    </a:cubicBezTo>
                    <a:cubicBezTo>
                      <a:pt x="0" y="0"/>
                      <a:pt x="0" y="0"/>
                      <a:pt x="0" y="0"/>
                    </a:cubicBezTo>
                    <a:cubicBezTo>
                      <a:pt x="0" y="0"/>
                      <a:pt x="1" y="0"/>
                      <a:pt x="1" y="0"/>
                    </a:cubicBezTo>
                    <a:cubicBezTo>
                      <a:pt x="1" y="0"/>
                      <a:pt x="2" y="0"/>
                      <a:pt x="2" y="0"/>
                    </a:cubicBezTo>
                    <a:cubicBezTo>
                      <a:pt x="2" y="33"/>
                      <a:pt x="2" y="33"/>
                      <a:pt x="2" y="33"/>
                    </a:cubicBezTo>
                    <a:cubicBezTo>
                      <a:pt x="2" y="33"/>
                      <a:pt x="1" y="33"/>
                      <a:pt x="1" y="33"/>
                    </a:cubicBez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Oval 25"/>
              <p:cNvSpPr/>
              <p:nvPr/>
            </p:nvSpPr>
            <p:spPr bwMode="auto">
              <a:xfrm>
                <a:off x="3961256" y="4943178"/>
                <a:ext cx="140664" cy="157212"/>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9029250" y="2398395"/>
              <a:ext cx="2275409" cy="1405679"/>
              <a:chOff x="9149183" y="1903956"/>
              <a:chExt cx="2275409" cy="1405679"/>
            </a:xfrm>
          </p:grpSpPr>
          <p:sp>
            <p:nvSpPr>
              <p:cNvPr id="19" name="iS1ide-文本框 45"/>
              <p:cNvSpPr txBox="1"/>
              <p:nvPr/>
            </p:nvSpPr>
            <p:spPr>
              <a:xfrm>
                <a:off x="9149183" y="1903956"/>
                <a:ext cx="2275409" cy="276999"/>
              </a:xfrm>
              <a:prstGeom prst="rect">
                <a:avLst/>
              </a:prstGeom>
              <a:noFill/>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17"/>
              <p:cNvSpPr/>
              <p:nvPr/>
            </p:nvSpPr>
            <p:spPr>
              <a:xfrm>
                <a:off x="9149183" y="2373994"/>
                <a:ext cx="2275409" cy="935641"/>
              </a:xfrm>
              <a:prstGeom prst="rect">
                <a:avLst/>
              </a:prstGeom>
            </p:spPr>
            <p:txBody>
              <a:bodyPr wrap="square" lIns="0" tIns="0" rIns="0" bIns="0" anchor="t" anchorCtr="0">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873239" y="1066245"/>
              <a:ext cx="2278881" cy="1405679"/>
              <a:chOff x="226567" y="1979542"/>
              <a:chExt cx="2278881" cy="1405679"/>
            </a:xfrm>
          </p:grpSpPr>
          <p:sp>
            <p:nvSpPr>
              <p:cNvPr id="17" name="iS1ide-文本框 41"/>
              <p:cNvSpPr txBox="1"/>
              <p:nvPr/>
            </p:nvSpPr>
            <p:spPr>
              <a:xfrm>
                <a:off x="226567" y="1979542"/>
                <a:ext cx="2278881" cy="276999"/>
              </a:xfrm>
              <a:prstGeom prst="rect">
                <a:avLst/>
              </a:prstGeom>
              <a:noFill/>
            </p:spPr>
            <p:txBody>
              <a:bodyPr wrap="none" lIns="0" tIns="0" rIns="0" bIns="0">
                <a:noAutofit/>
              </a:bodyPr>
              <a:lstStyle/>
              <a:p>
                <a:pPr algn="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Rectangle 15"/>
              <p:cNvSpPr/>
              <p:nvPr/>
            </p:nvSpPr>
            <p:spPr>
              <a:xfrm>
                <a:off x="226567" y="2449580"/>
                <a:ext cx="2278881"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909716" y="3664345"/>
              <a:ext cx="2242404" cy="1405679"/>
              <a:chOff x="226567" y="4072373"/>
              <a:chExt cx="2242404" cy="1405679"/>
            </a:xfrm>
          </p:grpSpPr>
          <p:sp>
            <p:nvSpPr>
              <p:cNvPr id="15" name="iS1ide-文本框 43"/>
              <p:cNvSpPr txBox="1"/>
              <p:nvPr/>
            </p:nvSpPr>
            <p:spPr>
              <a:xfrm>
                <a:off x="226567" y="4072373"/>
                <a:ext cx="2242404" cy="276999"/>
              </a:xfrm>
              <a:prstGeom prst="rect">
                <a:avLst/>
              </a:prstGeom>
              <a:noFill/>
            </p:spPr>
            <p:txBody>
              <a:bodyPr wrap="none" lIns="0" tIns="0" rIns="0" bIns="0">
                <a:noAutofit/>
              </a:bodyPr>
              <a:lstStyle/>
              <a:p>
                <a:pPr algn="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Rectangle 13"/>
              <p:cNvSpPr/>
              <p:nvPr/>
            </p:nvSpPr>
            <p:spPr>
              <a:xfrm>
                <a:off x="226567" y="4542411"/>
                <a:ext cx="2242404"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1c8c7bc-61aa-4d43-ba79-1ad1272efd51"/>
          <p:cNvGrpSpPr>
            <a:grpSpLocks noChangeAspect="1"/>
          </p:cNvGrpSpPr>
          <p:nvPr/>
        </p:nvGrpSpPr>
        <p:grpSpPr>
          <a:xfrm>
            <a:off x="1286910" y="1797932"/>
            <a:ext cx="9618180" cy="3851028"/>
            <a:chOff x="4465638" y="3763963"/>
            <a:chExt cx="15451137" cy="6186487"/>
          </a:xfrm>
        </p:grpSpPr>
        <p:sp>
          <p:nvSpPr>
            <p:cNvPr id="9" name="is1ide-Freeform: Shape 2"/>
            <p:cNvSpPr/>
            <p:nvPr/>
          </p:nvSpPr>
          <p:spPr bwMode="auto">
            <a:xfrm>
              <a:off x="4465638"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1">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s1ide-Freeform: Shape 3"/>
            <p:cNvSpPr/>
            <p:nvPr/>
          </p:nvSpPr>
          <p:spPr bwMode="auto">
            <a:xfrm>
              <a:off x="6850063" y="5532438"/>
              <a:ext cx="3556000" cy="380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solidFill>
              <a:schemeClr val="accent2">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s1ide-Freeform: Shape 4"/>
            <p:cNvSpPr/>
            <p:nvPr/>
          </p:nvSpPr>
          <p:spPr bwMode="auto">
            <a:xfrm>
              <a:off x="9242425" y="7621588"/>
              <a:ext cx="3556000" cy="1714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3">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is1ide-Freeform: Shape 5"/>
            <p:cNvSpPr/>
            <p:nvPr/>
          </p:nvSpPr>
          <p:spPr bwMode="auto">
            <a:xfrm>
              <a:off x="11550650" y="6473825"/>
              <a:ext cx="3556000" cy="286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4" y="0"/>
                    <a:pt x="4243" y="5400"/>
                    <a:pt x="3163" y="10538"/>
                  </a:cubicBezTo>
                  <a:cubicBezTo>
                    <a:pt x="2368" y="14322"/>
                    <a:pt x="1309" y="18015"/>
                    <a:pt x="0" y="21600"/>
                  </a:cubicBezTo>
                  <a:lnTo>
                    <a:pt x="21600" y="21600"/>
                  </a:lnTo>
                  <a:cubicBezTo>
                    <a:pt x="20290" y="18015"/>
                    <a:pt x="19231" y="14322"/>
                    <a:pt x="18436" y="10538"/>
                  </a:cubicBezTo>
                  <a:cubicBezTo>
                    <a:pt x="17356" y="5400"/>
                    <a:pt x="15425" y="0"/>
                    <a:pt x="10800" y="0"/>
                  </a:cubicBezTo>
                  <a:close/>
                </a:path>
              </a:pathLst>
            </a:custGeom>
            <a:solidFill>
              <a:schemeClr val="accent4">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is1ide-Freeform: Shape 6"/>
            <p:cNvSpPr/>
            <p:nvPr/>
          </p:nvSpPr>
          <p:spPr bwMode="auto">
            <a:xfrm>
              <a:off x="13950950" y="7437438"/>
              <a:ext cx="3556000" cy="1898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056" y="0"/>
                    <a:pt x="5367" y="9280"/>
                    <a:pt x="3163" y="15885"/>
                  </a:cubicBezTo>
                  <a:cubicBezTo>
                    <a:pt x="2408" y="18148"/>
                    <a:pt x="1324" y="20101"/>
                    <a:pt x="0" y="21600"/>
                  </a:cubicBezTo>
                  <a:lnTo>
                    <a:pt x="21600" y="21600"/>
                  </a:lnTo>
                  <a:cubicBezTo>
                    <a:pt x="20275" y="20101"/>
                    <a:pt x="19191" y="18148"/>
                    <a:pt x="18436" y="15885"/>
                  </a:cubicBezTo>
                  <a:cubicBezTo>
                    <a:pt x="16232" y="9280"/>
                    <a:pt x="15543" y="0"/>
                    <a:pt x="10800" y="0"/>
                  </a:cubicBezTo>
                  <a:close/>
                </a:path>
              </a:pathLst>
            </a:custGeom>
            <a:solidFill>
              <a:schemeClr val="accent5">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s1ide-Freeform: Shape 7"/>
            <p:cNvSpPr/>
            <p:nvPr/>
          </p:nvSpPr>
          <p:spPr bwMode="auto">
            <a:xfrm>
              <a:off x="16360775"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6">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s1ide-Freeform: Shape 8"/>
            <p:cNvSpPr/>
            <p:nvPr/>
          </p:nvSpPr>
          <p:spPr bwMode="auto">
            <a:xfrm>
              <a:off x="5613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Freeform: Shape 9"/>
            <p:cNvSpPr/>
            <p:nvPr/>
          </p:nvSpPr>
          <p:spPr bwMode="auto">
            <a:xfrm>
              <a:off x="7999413" y="9521825"/>
              <a:ext cx="1258887"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is1ide-Freeform: Shape 10"/>
            <p:cNvSpPr/>
            <p:nvPr/>
          </p:nvSpPr>
          <p:spPr bwMode="auto">
            <a:xfrm>
              <a:off x="104060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Freeform: Shape 11"/>
            <p:cNvSpPr/>
            <p:nvPr/>
          </p:nvSpPr>
          <p:spPr bwMode="auto">
            <a:xfrm>
              <a:off x="12725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Freeform: Shape 12"/>
            <p:cNvSpPr/>
            <p:nvPr/>
          </p:nvSpPr>
          <p:spPr bwMode="auto">
            <a:xfrm>
              <a:off x="15116175"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Freeform: Shape 13"/>
            <p:cNvSpPr/>
            <p:nvPr/>
          </p:nvSpPr>
          <p:spPr bwMode="auto">
            <a:xfrm>
              <a:off x="175053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Freeform: Shape 14"/>
            <p:cNvSpPr/>
            <p:nvPr/>
          </p:nvSpPr>
          <p:spPr bwMode="auto">
            <a:xfrm>
              <a:off x="5683250" y="5456238"/>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îṥļîḑé-Freeform: Shape 15"/>
            <p:cNvSpPr/>
            <p:nvPr/>
          </p:nvSpPr>
          <p:spPr bwMode="auto">
            <a:xfrm>
              <a:off x="5891213" y="572928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ṥļîḑé-Freeform: Shape 16"/>
            <p:cNvSpPr/>
            <p:nvPr/>
          </p:nvSpPr>
          <p:spPr bwMode="auto">
            <a:xfrm>
              <a:off x="7997825" y="3763963"/>
              <a:ext cx="1265238" cy="1420812"/>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600"/>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8" y="12624"/>
                    <a:pt x="20638" y="6553"/>
                    <a:pt x="16796" y="2808"/>
                  </a:cubicBezTo>
                  <a:cubicBezTo>
                    <a:pt x="14875" y="936"/>
                    <a:pt x="12357" y="0"/>
                    <a:pt x="9839" y="0"/>
                  </a:cubicBez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ṥļîḑé-Freeform: Shape 17"/>
            <p:cNvSpPr/>
            <p:nvPr/>
          </p:nvSpPr>
          <p:spPr bwMode="auto">
            <a:xfrm>
              <a:off x="8135938" y="4119563"/>
              <a:ext cx="962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7.450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ṥļîḑé-Freeform: Shape 18"/>
            <p:cNvSpPr/>
            <p:nvPr/>
          </p:nvSpPr>
          <p:spPr bwMode="auto">
            <a:xfrm>
              <a:off x="10431463" y="6069013"/>
              <a:ext cx="1119187"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îṥļîḑé-Freeform: Shape 19"/>
            <p:cNvSpPr/>
            <p:nvPr/>
          </p:nvSpPr>
          <p:spPr bwMode="auto">
            <a:xfrm>
              <a:off x="10731500" y="6342063"/>
              <a:ext cx="4921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80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ṥļîḑé-Freeform: Shape 20"/>
            <p:cNvSpPr/>
            <p:nvPr/>
          </p:nvSpPr>
          <p:spPr bwMode="auto">
            <a:xfrm>
              <a:off x="12649200" y="4903788"/>
              <a:ext cx="1120775"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îṥļîḑé-Freeform: Shape 21"/>
            <p:cNvSpPr/>
            <p:nvPr/>
          </p:nvSpPr>
          <p:spPr bwMode="auto">
            <a:xfrm>
              <a:off x="12857163" y="517683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300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
            <p:cNvSpPr/>
            <p:nvPr/>
          </p:nvSpPr>
          <p:spPr bwMode="auto">
            <a:xfrm>
              <a:off x="15035213" y="5845175"/>
              <a:ext cx="1119187" cy="1258888"/>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5"/>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3"/>
            <p:cNvSpPr/>
            <p:nvPr/>
          </p:nvSpPr>
          <p:spPr bwMode="auto">
            <a:xfrm>
              <a:off x="15336838" y="6118225"/>
              <a:ext cx="490537"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4"/>
            <p:cNvSpPr/>
            <p:nvPr/>
          </p:nvSpPr>
          <p:spPr bwMode="auto">
            <a:xfrm>
              <a:off x="17395825" y="5364163"/>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6"/>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5"/>
            <p:cNvSpPr/>
            <p:nvPr/>
          </p:nvSpPr>
          <p:spPr bwMode="auto">
            <a:xfrm>
              <a:off x="17602200" y="5637213"/>
              <a:ext cx="68103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e6995ff-7793-46d4-a544-d16085d1f0e6"/>
          <p:cNvGrpSpPr>
            <a:grpSpLocks noChangeAspect="1"/>
          </p:cNvGrpSpPr>
          <p:nvPr/>
        </p:nvGrpSpPr>
        <p:grpSpPr>
          <a:xfrm>
            <a:off x="3226548" y="1230313"/>
            <a:ext cx="5844428" cy="7323137"/>
            <a:chOff x="3226548" y="1230313"/>
            <a:chExt cx="5844428" cy="7323137"/>
          </a:xfrm>
        </p:grpSpPr>
        <p:grpSp>
          <p:nvGrpSpPr>
            <p:cNvPr id="9" name="Group 2"/>
            <p:cNvGrpSpPr/>
            <p:nvPr/>
          </p:nvGrpSpPr>
          <p:grpSpPr>
            <a:xfrm>
              <a:off x="5888038" y="1230313"/>
              <a:ext cx="354013" cy="7323137"/>
              <a:chOff x="5888038" y="1230313"/>
              <a:chExt cx="354013" cy="7323137"/>
            </a:xfrm>
          </p:grpSpPr>
          <p:sp>
            <p:nvSpPr>
              <p:cNvPr id="51" name="íṡľíḍè-Rectangle 44"/>
              <p:cNvSpPr/>
              <p:nvPr/>
            </p:nvSpPr>
            <p:spPr bwMode="auto">
              <a:xfrm>
                <a:off x="5916613" y="1384300"/>
                <a:ext cx="300038" cy="7169150"/>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ṡľíḍè-Rectangle 45"/>
              <p:cNvSpPr/>
              <p:nvPr/>
            </p:nvSpPr>
            <p:spPr bwMode="auto">
              <a:xfrm>
                <a:off x="5888038" y="1230313"/>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íṡľíḍè-Rectangle 3"/>
            <p:cNvSpPr/>
            <p:nvPr/>
          </p:nvSpPr>
          <p:spPr bwMode="auto">
            <a:xfrm>
              <a:off x="5916613" y="2390775"/>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ṡľíḍè-Rectangle 4"/>
            <p:cNvSpPr/>
            <p:nvPr/>
          </p:nvSpPr>
          <p:spPr bwMode="auto">
            <a:xfrm>
              <a:off x="5916613" y="4572000"/>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5"/>
            <p:cNvGrpSpPr/>
            <p:nvPr/>
          </p:nvGrpSpPr>
          <p:grpSpPr>
            <a:xfrm>
              <a:off x="3494088" y="3925888"/>
              <a:ext cx="3324225" cy="884238"/>
              <a:chOff x="3494088" y="3925888"/>
              <a:chExt cx="3324225" cy="884238"/>
            </a:xfrm>
          </p:grpSpPr>
          <p:sp>
            <p:nvSpPr>
              <p:cNvPr id="49" name="íṡľíḍè-Freeform: Shape 42"/>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ṡľíḍè-Freeform: Shape 43"/>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íṡľíḍè-Rectangle 6"/>
            <p:cNvSpPr/>
            <p:nvPr/>
          </p:nvSpPr>
          <p:spPr bwMode="auto">
            <a:xfrm>
              <a:off x="5916613" y="3468688"/>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ṡľíḍè-Rectangle 7"/>
            <p:cNvSpPr/>
            <p:nvPr/>
          </p:nvSpPr>
          <p:spPr bwMode="auto">
            <a:xfrm>
              <a:off x="5916613" y="5649913"/>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5" name="Group 8"/>
            <p:cNvGrpSpPr/>
            <p:nvPr/>
          </p:nvGrpSpPr>
          <p:grpSpPr>
            <a:xfrm>
              <a:off x="5486401" y="4994275"/>
              <a:ext cx="3322638" cy="882650"/>
              <a:chOff x="5486401" y="4994275"/>
              <a:chExt cx="3322638" cy="882650"/>
            </a:xfrm>
          </p:grpSpPr>
          <p:sp>
            <p:nvSpPr>
              <p:cNvPr id="47" name="íṡľíḍè-Freeform: Shape 40"/>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íṡľíḍè-Freeform: Shape 41"/>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9"/>
            <p:cNvGrpSpPr/>
            <p:nvPr/>
          </p:nvGrpSpPr>
          <p:grpSpPr>
            <a:xfrm>
              <a:off x="3494088" y="1728788"/>
              <a:ext cx="3324225" cy="884238"/>
              <a:chOff x="3494088" y="1728788"/>
              <a:chExt cx="3324225" cy="884238"/>
            </a:xfrm>
          </p:grpSpPr>
          <p:sp>
            <p:nvSpPr>
              <p:cNvPr id="45" name="íṡľíḍè-Freeform: Shape 38"/>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íṡľíḍè-Freeform: Shape 39"/>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10"/>
            <p:cNvGrpSpPr/>
            <p:nvPr/>
          </p:nvGrpSpPr>
          <p:grpSpPr>
            <a:xfrm>
              <a:off x="5486401" y="2797175"/>
              <a:ext cx="3322638" cy="882650"/>
              <a:chOff x="5486401" y="2797175"/>
              <a:chExt cx="3322638" cy="882650"/>
            </a:xfrm>
          </p:grpSpPr>
          <p:sp>
            <p:nvSpPr>
              <p:cNvPr id="43" name="íṡľíḍè-Freeform: Shape 36"/>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ṡľíḍè-Freeform: Shape 37"/>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íṡľíḍè-TextBox 11"/>
            <p:cNvSpPr txBox="1"/>
            <p:nvPr/>
          </p:nvSpPr>
          <p:spPr>
            <a:xfrm>
              <a:off x="7073800" y="16677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ṡľíḍè-Rectangle 12"/>
            <p:cNvSpPr/>
            <p:nvPr/>
          </p:nvSpPr>
          <p:spPr>
            <a:xfrm>
              <a:off x="7073800" y="21249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ṡľíḍè-TextBox 13"/>
            <p:cNvSpPr txBox="1"/>
            <p:nvPr/>
          </p:nvSpPr>
          <p:spPr>
            <a:xfrm>
              <a:off x="4483000" y="19852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1" name="Group 14"/>
            <p:cNvGrpSpPr/>
            <p:nvPr/>
          </p:nvGrpSpPr>
          <p:grpSpPr>
            <a:xfrm>
              <a:off x="3918263" y="1981200"/>
              <a:ext cx="463238" cy="403317"/>
              <a:chOff x="1482726" y="3625850"/>
              <a:chExt cx="319088" cy="277813"/>
            </a:xfrm>
            <a:solidFill>
              <a:schemeClr val="bg1"/>
            </a:solidFill>
          </p:grpSpPr>
          <p:sp>
            <p:nvSpPr>
              <p:cNvPr id="41" name="íṡľíḍè-Freeform: Shape 34"/>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ṡľíḍè-Freeform: Shape 35"/>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2" name="íṡľíḍè-TextBox 15"/>
            <p:cNvSpPr txBox="1"/>
            <p:nvPr/>
          </p:nvSpPr>
          <p:spPr>
            <a:xfrm>
              <a:off x="3842028" y="2759929"/>
              <a:ext cx="1415772" cy="338554"/>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ṡľíḍè-Rectangle 16"/>
            <p:cNvSpPr/>
            <p:nvPr/>
          </p:nvSpPr>
          <p:spPr>
            <a:xfrm>
              <a:off x="3226548" y="32171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ṡľíḍè-TextBox 17"/>
            <p:cNvSpPr txBox="1"/>
            <p:nvPr/>
          </p:nvSpPr>
          <p:spPr>
            <a:xfrm>
              <a:off x="7099200" y="38521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ṡľíḍè-Rectangle 18"/>
            <p:cNvSpPr/>
            <p:nvPr/>
          </p:nvSpPr>
          <p:spPr>
            <a:xfrm>
              <a:off x="7099200" y="43093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ṡľíḍè-TextBox 19"/>
            <p:cNvSpPr txBox="1"/>
            <p:nvPr/>
          </p:nvSpPr>
          <p:spPr>
            <a:xfrm>
              <a:off x="3867428" y="494432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ṡľíḍè-Rectangle 20"/>
            <p:cNvSpPr/>
            <p:nvPr/>
          </p:nvSpPr>
          <p:spPr>
            <a:xfrm>
              <a:off x="3251948" y="54015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8" name="Group 21"/>
            <p:cNvGrpSpPr/>
            <p:nvPr/>
          </p:nvGrpSpPr>
          <p:grpSpPr>
            <a:xfrm>
              <a:off x="5811201" y="3022601"/>
              <a:ext cx="508480" cy="444500"/>
              <a:chOff x="9344026" y="4030663"/>
              <a:chExt cx="239713" cy="209551"/>
            </a:xfrm>
            <a:solidFill>
              <a:schemeClr val="bg1"/>
            </a:solidFill>
          </p:grpSpPr>
          <p:sp>
            <p:nvSpPr>
              <p:cNvPr id="39" name="íṡľíḍè-Freeform: Shape 32"/>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ṡľíḍè-Freeform: Shape 33"/>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22"/>
            <p:cNvGrpSpPr/>
            <p:nvPr/>
          </p:nvGrpSpPr>
          <p:grpSpPr>
            <a:xfrm>
              <a:off x="3753764" y="4163936"/>
              <a:ext cx="508479" cy="444500"/>
              <a:chOff x="8863013" y="4030663"/>
              <a:chExt cx="239713" cy="209551"/>
            </a:xfrm>
            <a:solidFill>
              <a:schemeClr val="bg1"/>
            </a:solidFill>
          </p:grpSpPr>
          <p:sp>
            <p:nvSpPr>
              <p:cNvPr id="37" name="íṡľíḍè-Freeform: Shape 30"/>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ṡľíḍè-Freeform: Shape 31"/>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0" name="íṡľíḍè-TextBox 23"/>
            <p:cNvSpPr txBox="1"/>
            <p:nvPr/>
          </p:nvSpPr>
          <p:spPr>
            <a:xfrm>
              <a:off x="6413400" y="30288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íṡľíḍè-TextBox 24"/>
            <p:cNvSpPr txBox="1"/>
            <p:nvPr/>
          </p:nvSpPr>
          <p:spPr>
            <a:xfrm>
              <a:off x="4317900" y="41950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ṡľíḍè-TextBox 25"/>
            <p:cNvSpPr txBox="1"/>
            <p:nvPr/>
          </p:nvSpPr>
          <p:spPr>
            <a:xfrm>
              <a:off x="6375300" y="52386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6"/>
            <p:cNvGrpSpPr/>
            <p:nvPr/>
          </p:nvGrpSpPr>
          <p:grpSpPr>
            <a:xfrm>
              <a:off x="5844336" y="5200201"/>
              <a:ext cx="492974" cy="481770"/>
              <a:chOff x="4913313" y="1749426"/>
              <a:chExt cx="558800" cy="546100"/>
            </a:xfrm>
            <a:solidFill>
              <a:schemeClr val="bg1"/>
            </a:solidFill>
          </p:grpSpPr>
          <p:sp>
            <p:nvSpPr>
              <p:cNvPr id="34" name="íṡľíḍè-Freeform: Shape 27"/>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íṡľíḍè-Freeform: Shape 28"/>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íṡľíḍè-Freeform: Shape 29"/>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0a7616-1f13-4342-b94d-c2ec3a919b90"/>
          <p:cNvGrpSpPr>
            <a:grpSpLocks noChangeAspect="1"/>
          </p:cNvGrpSpPr>
          <p:nvPr/>
        </p:nvGrpSpPr>
        <p:grpSpPr>
          <a:xfrm>
            <a:off x="537325" y="1525904"/>
            <a:ext cx="11052383" cy="4556746"/>
            <a:chOff x="537325" y="1282064"/>
            <a:chExt cx="11052383" cy="4556746"/>
          </a:xfrm>
        </p:grpSpPr>
        <p:grpSp>
          <p:nvGrpSpPr>
            <p:cNvPr id="9" name="Group 1"/>
            <p:cNvGrpSpPr/>
            <p:nvPr/>
          </p:nvGrpSpPr>
          <p:grpSpPr>
            <a:xfrm>
              <a:off x="4338638" y="1654175"/>
              <a:ext cx="3513137" cy="4056063"/>
              <a:chOff x="4338638" y="1654175"/>
              <a:chExt cx="3513137" cy="4056063"/>
            </a:xfrm>
          </p:grpSpPr>
          <p:sp>
            <p:nvSpPr>
              <p:cNvPr id="46" name="ïşḻïďê-Freeform: Shape 2"/>
              <p:cNvSpPr/>
              <p:nvPr/>
            </p:nvSpPr>
            <p:spPr bwMode="auto">
              <a:xfrm>
                <a:off x="4338638" y="2668588"/>
                <a:ext cx="1757362" cy="2027238"/>
              </a:xfrm>
              <a:custGeom>
                <a:avLst/>
                <a:gdLst>
                  <a:gd name="T0" fmla="*/ 0 w 7746"/>
                  <a:gd name="T1" fmla="*/ 8943 h 8943"/>
                  <a:gd name="T2" fmla="*/ 0 w 7746"/>
                  <a:gd name="T3" fmla="*/ 4472 h 8943"/>
                  <a:gd name="T4" fmla="*/ 0 w 7746"/>
                  <a:gd name="T5" fmla="*/ 0 h 8943"/>
                  <a:gd name="T6" fmla="*/ 7746 w 7746"/>
                  <a:gd name="T7" fmla="*/ 4472 h 8943"/>
                  <a:gd name="T8" fmla="*/ 0 w 7746"/>
                  <a:gd name="T9" fmla="*/ 8943 h 8943"/>
                </a:gdLst>
                <a:ahLst/>
                <a:cxnLst>
                  <a:cxn ang="0">
                    <a:pos x="T0" y="T1"/>
                  </a:cxn>
                  <a:cxn ang="0">
                    <a:pos x="T2" y="T3"/>
                  </a:cxn>
                  <a:cxn ang="0">
                    <a:pos x="T4" y="T5"/>
                  </a:cxn>
                  <a:cxn ang="0">
                    <a:pos x="T6" y="T7"/>
                  </a:cxn>
                  <a:cxn ang="0">
                    <a:pos x="T8" y="T9"/>
                  </a:cxn>
                </a:cxnLst>
                <a:rect l="0" t="0" r="r" b="b"/>
                <a:pathLst>
                  <a:path w="7746" h="8943">
                    <a:moveTo>
                      <a:pt x="0" y="8943"/>
                    </a:moveTo>
                    <a:lnTo>
                      <a:pt x="0" y="4472"/>
                    </a:lnTo>
                    <a:lnTo>
                      <a:pt x="0" y="0"/>
                    </a:lnTo>
                    <a:lnTo>
                      <a:pt x="7746" y="4472"/>
                    </a:lnTo>
                    <a:lnTo>
                      <a:pt x="0" y="8943"/>
                    </a:lnTo>
                    <a:close/>
                  </a:path>
                </a:pathLst>
              </a:custGeom>
              <a:gradFill flip="none" rotWithShape="1">
                <a:gsLst>
                  <a:gs pos="100000">
                    <a:schemeClr val="accent6"/>
                  </a:gs>
                  <a:gs pos="0">
                    <a:schemeClr val="accent6">
                      <a:lumMod val="75000"/>
                    </a:schemeClr>
                  </a:gs>
                </a:gsLst>
                <a:lin ang="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ïşḻïďê-Freeform: Shape 3"/>
              <p:cNvSpPr/>
              <p:nvPr/>
            </p:nvSpPr>
            <p:spPr bwMode="auto">
              <a:xfrm>
                <a:off x="4338638" y="3683000"/>
                <a:ext cx="1757362" cy="2027238"/>
              </a:xfrm>
              <a:custGeom>
                <a:avLst/>
                <a:gdLst>
                  <a:gd name="T0" fmla="*/ 7746 w 7746"/>
                  <a:gd name="T1" fmla="*/ 8942 h 8942"/>
                  <a:gd name="T2" fmla="*/ 3873 w 7746"/>
                  <a:gd name="T3" fmla="*/ 6706 h 8942"/>
                  <a:gd name="T4" fmla="*/ 0 w 7746"/>
                  <a:gd name="T5" fmla="*/ 4471 h 8942"/>
                  <a:gd name="T6" fmla="*/ 7746 w 7746"/>
                  <a:gd name="T7" fmla="*/ 0 h 8942"/>
                  <a:gd name="T8" fmla="*/ 7746 w 7746"/>
                  <a:gd name="T9" fmla="*/ 8942 h 8942"/>
                </a:gdLst>
                <a:ahLst/>
                <a:cxnLst>
                  <a:cxn ang="0">
                    <a:pos x="T0" y="T1"/>
                  </a:cxn>
                  <a:cxn ang="0">
                    <a:pos x="T2" y="T3"/>
                  </a:cxn>
                  <a:cxn ang="0">
                    <a:pos x="T4" y="T5"/>
                  </a:cxn>
                  <a:cxn ang="0">
                    <a:pos x="T6" y="T7"/>
                  </a:cxn>
                  <a:cxn ang="0">
                    <a:pos x="T8" y="T9"/>
                  </a:cxn>
                </a:cxnLst>
                <a:rect l="0" t="0" r="r" b="b"/>
                <a:pathLst>
                  <a:path w="7746" h="8942">
                    <a:moveTo>
                      <a:pt x="7746" y="8942"/>
                    </a:moveTo>
                    <a:lnTo>
                      <a:pt x="3873" y="6706"/>
                    </a:lnTo>
                    <a:lnTo>
                      <a:pt x="0" y="4471"/>
                    </a:lnTo>
                    <a:lnTo>
                      <a:pt x="7746" y="0"/>
                    </a:lnTo>
                    <a:lnTo>
                      <a:pt x="7746" y="8942"/>
                    </a:lnTo>
                    <a:close/>
                  </a:path>
                </a:pathLst>
              </a:custGeom>
              <a:gradFill flip="none" rotWithShape="1">
                <a:gsLst>
                  <a:gs pos="0">
                    <a:schemeClr val="accent5">
                      <a:lumMod val="75000"/>
                    </a:schemeClr>
                  </a:gs>
                  <a:gs pos="100000">
                    <a:schemeClr val="accent5"/>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ïşḻïďê-Freeform: Shape 4"/>
              <p:cNvSpPr/>
              <p:nvPr/>
            </p:nvSpPr>
            <p:spPr bwMode="auto">
              <a:xfrm>
                <a:off x="6096000" y="3683000"/>
                <a:ext cx="1755775" cy="2027238"/>
              </a:xfrm>
              <a:custGeom>
                <a:avLst/>
                <a:gdLst>
                  <a:gd name="T0" fmla="*/ 7745 w 7745"/>
                  <a:gd name="T1" fmla="*/ 4471 h 8942"/>
                  <a:gd name="T2" fmla="*/ 3872 w 7745"/>
                  <a:gd name="T3" fmla="*/ 6706 h 8942"/>
                  <a:gd name="T4" fmla="*/ 0 w 7745"/>
                  <a:gd name="T5" fmla="*/ 8942 h 8942"/>
                  <a:gd name="T6" fmla="*/ 0 w 7745"/>
                  <a:gd name="T7" fmla="*/ 0 h 8942"/>
                  <a:gd name="T8" fmla="*/ 7745 w 7745"/>
                  <a:gd name="T9" fmla="*/ 4471 h 8942"/>
                </a:gdLst>
                <a:ahLst/>
                <a:cxnLst>
                  <a:cxn ang="0">
                    <a:pos x="T0" y="T1"/>
                  </a:cxn>
                  <a:cxn ang="0">
                    <a:pos x="T2" y="T3"/>
                  </a:cxn>
                  <a:cxn ang="0">
                    <a:pos x="T4" y="T5"/>
                  </a:cxn>
                  <a:cxn ang="0">
                    <a:pos x="T6" y="T7"/>
                  </a:cxn>
                  <a:cxn ang="0">
                    <a:pos x="T8" y="T9"/>
                  </a:cxn>
                </a:cxnLst>
                <a:rect l="0" t="0" r="r" b="b"/>
                <a:pathLst>
                  <a:path w="7745" h="8942">
                    <a:moveTo>
                      <a:pt x="7745" y="4471"/>
                    </a:moveTo>
                    <a:lnTo>
                      <a:pt x="3872" y="6706"/>
                    </a:lnTo>
                    <a:lnTo>
                      <a:pt x="0" y="8942"/>
                    </a:lnTo>
                    <a:lnTo>
                      <a:pt x="0" y="0"/>
                    </a:lnTo>
                    <a:lnTo>
                      <a:pt x="7745" y="4471"/>
                    </a:lnTo>
                    <a:close/>
                  </a:path>
                </a:pathLst>
              </a:custGeom>
              <a:gradFill flip="none" rotWithShape="1">
                <a:gsLst>
                  <a:gs pos="100000">
                    <a:schemeClr val="accent4">
                      <a:lumMod val="75000"/>
                    </a:schemeClr>
                  </a:gs>
                  <a:gs pos="0">
                    <a:schemeClr val="accent4"/>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ïşḻïďê-Freeform: Shape 5"/>
              <p:cNvSpPr/>
              <p:nvPr/>
            </p:nvSpPr>
            <p:spPr bwMode="auto">
              <a:xfrm>
                <a:off x="4338638" y="1654175"/>
                <a:ext cx="1757362" cy="2028825"/>
              </a:xfrm>
              <a:custGeom>
                <a:avLst/>
                <a:gdLst>
                  <a:gd name="T0" fmla="*/ 7746 w 7746"/>
                  <a:gd name="T1" fmla="*/ 8943 h 8943"/>
                  <a:gd name="T2" fmla="*/ 0 w 7746"/>
                  <a:gd name="T3" fmla="*/ 4471 h 8943"/>
                  <a:gd name="T4" fmla="*/ 3873 w 7746"/>
                  <a:gd name="T5" fmla="*/ 2236 h 8943"/>
                  <a:gd name="T6" fmla="*/ 7746 w 7746"/>
                  <a:gd name="T7" fmla="*/ 0 h 8943"/>
                  <a:gd name="T8" fmla="*/ 7746 w 7746"/>
                  <a:gd name="T9" fmla="*/ 8943 h 8943"/>
                </a:gdLst>
                <a:ahLst/>
                <a:cxnLst>
                  <a:cxn ang="0">
                    <a:pos x="T0" y="T1"/>
                  </a:cxn>
                  <a:cxn ang="0">
                    <a:pos x="T2" y="T3"/>
                  </a:cxn>
                  <a:cxn ang="0">
                    <a:pos x="T4" y="T5"/>
                  </a:cxn>
                  <a:cxn ang="0">
                    <a:pos x="T6" y="T7"/>
                  </a:cxn>
                  <a:cxn ang="0">
                    <a:pos x="T8" y="T9"/>
                  </a:cxn>
                </a:cxnLst>
                <a:rect l="0" t="0" r="r" b="b"/>
                <a:pathLst>
                  <a:path w="7746" h="8943">
                    <a:moveTo>
                      <a:pt x="7746" y="8943"/>
                    </a:moveTo>
                    <a:lnTo>
                      <a:pt x="0" y="4471"/>
                    </a:lnTo>
                    <a:lnTo>
                      <a:pt x="3873" y="2236"/>
                    </a:lnTo>
                    <a:lnTo>
                      <a:pt x="7746" y="0"/>
                    </a:lnTo>
                    <a:lnTo>
                      <a:pt x="7746" y="8943"/>
                    </a:lnTo>
                    <a:close/>
                  </a:path>
                </a:pathLst>
              </a:custGeom>
              <a:gradFill>
                <a:gsLst>
                  <a:gs pos="100000">
                    <a:schemeClr val="accent1"/>
                  </a:gs>
                  <a:gs pos="0">
                    <a:schemeClr val="accent1">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ïşḻïďê-Freeform: Shape 6"/>
              <p:cNvSpPr/>
              <p:nvPr/>
            </p:nvSpPr>
            <p:spPr bwMode="auto">
              <a:xfrm>
                <a:off x="6096000" y="1654175"/>
                <a:ext cx="1755775" cy="2028825"/>
              </a:xfrm>
              <a:custGeom>
                <a:avLst/>
                <a:gdLst>
                  <a:gd name="T0" fmla="*/ 0 w 7745"/>
                  <a:gd name="T1" fmla="*/ 0 h 8943"/>
                  <a:gd name="T2" fmla="*/ 3872 w 7745"/>
                  <a:gd name="T3" fmla="*/ 2236 h 8943"/>
                  <a:gd name="T4" fmla="*/ 7745 w 7745"/>
                  <a:gd name="T5" fmla="*/ 4471 h 8943"/>
                  <a:gd name="T6" fmla="*/ 0 w 7745"/>
                  <a:gd name="T7" fmla="*/ 8943 h 8943"/>
                  <a:gd name="T8" fmla="*/ 0 w 7745"/>
                  <a:gd name="T9" fmla="*/ 0 h 8943"/>
                </a:gdLst>
                <a:ahLst/>
                <a:cxnLst>
                  <a:cxn ang="0">
                    <a:pos x="T0" y="T1"/>
                  </a:cxn>
                  <a:cxn ang="0">
                    <a:pos x="T2" y="T3"/>
                  </a:cxn>
                  <a:cxn ang="0">
                    <a:pos x="T4" y="T5"/>
                  </a:cxn>
                  <a:cxn ang="0">
                    <a:pos x="T6" y="T7"/>
                  </a:cxn>
                  <a:cxn ang="0">
                    <a:pos x="T8" y="T9"/>
                  </a:cxn>
                </a:cxnLst>
                <a:rect l="0" t="0" r="r" b="b"/>
                <a:pathLst>
                  <a:path w="7745" h="8943">
                    <a:moveTo>
                      <a:pt x="0" y="0"/>
                    </a:moveTo>
                    <a:lnTo>
                      <a:pt x="3872" y="2236"/>
                    </a:lnTo>
                    <a:lnTo>
                      <a:pt x="7745" y="4471"/>
                    </a:lnTo>
                    <a:lnTo>
                      <a:pt x="0" y="8943"/>
                    </a:lnTo>
                    <a:lnTo>
                      <a:pt x="0" y="0"/>
                    </a:lnTo>
                    <a:close/>
                  </a:path>
                </a:pathLst>
              </a:custGeom>
              <a:gradFill>
                <a:gsLst>
                  <a:gs pos="0">
                    <a:schemeClr val="accent2"/>
                  </a:gs>
                  <a:gs pos="100000">
                    <a:schemeClr val="accent2">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ïşḻïďê-Freeform: Shape 7"/>
              <p:cNvSpPr/>
              <p:nvPr/>
            </p:nvSpPr>
            <p:spPr bwMode="auto">
              <a:xfrm>
                <a:off x="6096000" y="2668588"/>
                <a:ext cx="1755775" cy="2027238"/>
              </a:xfrm>
              <a:custGeom>
                <a:avLst/>
                <a:gdLst>
                  <a:gd name="T0" fmla="*/ 7745 w 7745"/>
                  <a:gd name="T1" fmla="*/ 0 h 8943"/>
                  <a:gd name="T2" fmla="*/ 7745 w 7745"/>
                  <a:gd name="T3" fmla="*/ 4472 h 8943"/>
                  <a:gd name="T4" fmla="*/ 7745 w 7745"/>
                  <a:gd name="T5" fmla="*/ 8943 h 8943"/>
                  <a:gd name="T6" fmla="*/ 0 w 7745"/>
                  <a:gd name="T7" fmla="*/ 4472 h 8943"/>
                  <a:gd name="T8" fmla="*/ 7745 w 7745"/>
                  <a:gd name="T9" fmla="*/ 0 h 8943"/>
                </a:gdLst>
                <a:ahLst/>
                <a:cxnLst>
                  <a:cxn ang="0">
                    <a:pos x="T0" y="T1"/>
                  </a:cxn>
                  <a:cxn ang="0">
                    <a:pos x="T2" y="T3"/>
                  </a:cxn>
                  <a:cxn ang="0">
                    <a:pos x="T4" y="T5"/>
                  </a:cxn>
                  <a:cxn ang="0">
                    <a:pos x="T6" y="T7"/>
                  </a:cxn>
                  <a:cxn ang="0">
                    <a:pos x="T8" y="T9"/>
                  </a:cxn>
                </a:cxnLst>
                <a:rect l="0" t="0" r="r" b="b"/>
                <a:pathLst>
                  <a:path w="7745" h="8943">
                    <a:moveTo>
                      <a:pt x="7745" y="0"/>
                    </a:moveTo>
                    <a:lnTo>
                      <a:pt x="7745" y="4472"/>
                    </a:lnTo>
                    <a:lnTo>
                      <a:pt x="7745" y="8943"/>
                    </a:lnTo>
                    <a:lnTo>
                      <a:pt x="0" y="4472"/>
                    </a:lnTo>
                    <a:lnTo>
                      <a:pt x="7745" y="0"/>
                    </a:lnTo>
                    <a:close/>
                  </a:path>
                </a:pathLst>
              </a:custGeom>
              <a:gradFill>
                <a:gsLst>
                  <a:gs pos="0">
                    <a:schemeClr val="accent3"/>
                  </a:gs>
                  <a:gs pos="100000">
                    <a:schemeClr val="accent3">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ïşḻïďê-Hexagon 8"/>
              <p:cNvSpPr/>
              <p:nvPr/>
            </p:nvSpPr>
            <p:spPr>
              <a:xfrm rot="16200000">
                <a:off x="5015778" y="2672843"/>
                <a:ext cx="2160443" cy="2018727"/>
              </a:xfrm>
              <a:prstGeom prst="hexagon">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9"/>
            <p:cNvGrpSpPr/>
            <p:nvPr/>
          </p:nvGrpSpPr>
          <p:grpSpPr>
            <a:xfrm>
              <a:off x="6777330" y="1956490"/>
              <a:ext cx="4271671" cy="471383"/>
              <a:chOff x="4221330" y="2223664"/>
              <a:chExt cx="6091070" cy="471383"/>
            </a:xfrm>
          </p:grpSpPr>
          <p:cxnSp>
            <p:nvCxnSpPr>
              <p:cNvPr id="44" name="ïşḻïďê-Straight Connector 1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ïşḻïďê-Straight Connector 1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1" name="ïşḻïďê-TextBox 12"/>
            <p:cNvSpPr txBox="1"/>
            <p:nvPr/>
          </p:nvSpPr>
          <p:spPr>
            <a:xfrm>
              <a:off x="8336441" y="1484898"/>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ïşḻïďê-TextBox 13"/>
            <p:cNvSpPr txBox="1"/>
            <p:nvPr/>
          </p:nvSpPr>
          <p:spPr>
            <a:xfrm>
              <a:off x="7670901" y="2011758"/>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ïşḻïďê-TextBox 14"/>
            <p:cNvSpPr txBox="1"/>
            <p:nvPr/>
          </p:nvSpPr>
          <p:spPr>
            <a:xfrm>
              <a:off x="7574341" y="1282064"/>
              <a:ext cx="813043" cy="769441"/>
            </a:xfrm>
            <a:prstGeom prst="rect">
              <a:avLst/>
            </a:prstGeom>
            <a:noFill/>
          </p:spPr>
          <p:txBody>
            <a:bodyPr wrap="none">
              <a:noAutofit/>
            </a:bodyPr>
            <a:lstStyle/>
            <a:p>
              <a:pPr algn="r"/>
              <a:r>
                <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15"/>
            <p:cNvGrpSpPr/>
            <p:nvPr/>
          </p:nvGrpSpPr>
          <p:grpSpPr>
            <a:xfrm>
              <a:off x="7318037" y="3645995"/>
              <a:ext cx="4271671" cy="397298"/>
              <a:chOff x="4221330" y="2223664"/>
              <a:chExt cx="6091070" cy="471383"/>
            </a:xfrm>
          </p:grpSpPr>
          <p:cxnSp>
            <p:nvCxnSpPr>
              <p:cNvPr id="42" name="ïşḻïďê-Straight Connector 16"/>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ïşḻïďê-Straight Connector 17"/>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5" name="ïşḻïďê-TextBox 18"/>
            <p:cNvSpPr txBox="1"/>
            <p:nvPr/>
          </p:nvSpPr>
          <p:spPr>
            <a:xfrm>
              <a:off x="8877148" y="3174402"/>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ïşḻïďê-TextBox 19"/>
            <p:cNvSpPr txBox="1"/>
            <p:nvPr/>
          </p:nvSpPr>
          <p:spPr>
            <a:xfrm>
              <a:off x="8108395" y="3701262"/>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şḻïďê-TextBox 20"/>
            <p:cNvSpPr txBox="1"/>
            <p:nvPr/>
          </p:nvSpPr>
          <p:spPr>
            <a:xfrm>
              <a:off x="8115048" y="2971568"/>
              <a:ext cx="813043" cy="769441"/>
            </a:xfrm>
            <a:prstGeom prst="rect">
              <a:avLst/>
            </a:prstGeom>
            <a:noFill/>
          </p:spPr>
          <p:txBody>
            <a:bodyPr wrap="none">
              <a:noAutofit/>
            </a:bodyPr>
            <a:lstStyle/>
            <a:p>
              <a:pPr algn="r"/>
              <a:r>
                <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21"/>
            <p:cNvGrpSpPr/>
            <p:nvPr/>
          </p:nvGrpSpPr>
          <p:grpSpPr>
            <a:xfrm flipV="1">
              <a:off x="7137163" y="4896848"/>
              <a:ext cx="4271671" cy="397298"/>
              <a:chOff x="4221330" y="2223664"/>
              <a:chExt cx="6091070" cy="471383"/>
            </a:xfrm>
          </p:grpSpPr>
          <p:cxnSp>
            <p:nvCxnSpPr>
              <p:cNvPr id="40" name="ïşḻïďê-Straight Connector 22"/>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ïşḻïďê-Straight Connector 23"/>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9" name="ïşḻïďê-TextBox 24"/>
            <p:cNvSpPr txBox="1"/>
            <p:nvPr/>
          </p:nvSpPr>
          <p:spPr>
            <a:xfrm>
              <a:off x="8696274" y="477641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ïşḻïďê-TextBox 25"/>
            <p:cNvSpPr txBox="1"/>
            <p:nvPr/>
          </p:nvSpPr>
          <p:spPr>
            <a:xfrm>
              <a:off x="7851775" y="5303279"/>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şḻïďê-TextBox 26"/>
            <p:cNvSpPr txBox="1"/>
            <p:nvPr/>
          </p:nvSpPr>
          <p:spPr>
            <a:xfrm>
              <a:off x="7934174" y="4573585"/>
              <a:ext cx="813043" cy="769441"/>
            </a:xfrm>
            <a:prstGeom prst="rect">
              <a:avLst/>
            </a:prstGeom>
            <a:noFill/>
          </p:spPr>
          <p:txBody>
            <a:bodyPr wrap="none">
              <a:noAutofit/>
            </a:bodyPr>
            <a:lstStyle/>
            <a:p>
              <a:pPr algn="r"/>
              <a:r>
                <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2" name="Group 27"/>
            <p:cNvGrpSpPr/>
            <p:nvPr/>
          </p:nvGrpSpPr>
          <p:grpSpPr>
            <a:xfrm flipH="1">
              <a:off x="570764" y="1956490"/>
              <a:ext cx="4271671" cy="471383"/>
              <a:chOff x="4221330" y="2223664"/>
              <a:chExt cx="6091070" cy="471383"/>
            </a:xfrm>
          </p:grpSpPr>
          <p:cxnSp>
            <p:nvCxnSpPr>
              <p:cNvPr id="38" name="ïşḻïďê-Straight Connector 28"/>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ïşḻïďê-Straight Connector 29"/>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3" name="ïşḻïďê-TextBox 30"/>
            <p:cNvSpPr txBox="1"/>
            <p:nvPr/>
          </p:nvSpPr>
          <p:spPr>
            <a:xfrm>
              <a:off x="2030906" y="1484898"/>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ïşḻïďê-TextBox 31"/>
            <p:cNvSpPr txBox="1"/>
            <p:nvPr/>
          </p:nvSpPr>
          <p:spPr>
            <a:xfrm>
              <a:off x="952645" y="2011758"/>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şḻïďê-TextBox 32"/>
            <p:cNvSpPr txBox="1"/>
            <p:nvPr/>
          </p:nvSpPr>
          <p:spPr>
            <a:xfrm>
              <a:off x="3427505" y="1282064"/>
              <a:ext cx="813043" cy="769441"/>
            </a:xfrm>
            <a:prstGeom prst="rect">
              <a:avLst/>
            </a:prstGeom>
            <a:noFill/>
          </p:spPr>
          <p:txBody>
            <a:bodyPr wrap="none">
              <a:noAutofit/>
            </a:bodyPr>
            <a:lstStyle/>
            <a:p>
              <a:pPr algn="r"/>
              <a:r>
                <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6" name="Group 33"/>
            <p:cNvGrpSpPr/>
            <p:nvPr/>
          </p:nvGrpSpPr>
          <p:grpSpPr>
            <a:xfrm flipH="1">
              <a:off x="537325" y="3645995"/>
              <a:ext cx="4271671" cy="397298"/>
              <a:chOff x="4221330" y="2223664"/>
              <a:chExt cx="6091070" cy="471383"/>
            </a:xfrm>
          </p:grpSpPr>
          <p:cxnSp>
            <p:nvCxnSpPr>
              <p:cNvPr id="36" name="ïşḻïďê-Straight Connector 34"/>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ïşḻïďê-Straight Connector 35"/>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7" name="ïşḻïďê-TextBox 36"/>
            <p:cNvSpPr txBox="1"/>
            <p:nvPr/>
          </p:nvSpPr>
          <p:spPr>
            <a:xfrm>
              <a:off x="1816912" y="3174402"/>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ïşḻïďê-TextBox 37"/>
            <p:cNvSpPr txBox="1"/>
            <p:nvPr/>
          </p:nvSpPr>
          <p:spPr>
            <a:xfrm>
              <a:off x="1008302" y="3701262"/>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ślíḋè-TextBox 38"/>
            <p:cNvSpPr txBox="1"/>
            <p:nvPr/>
          </p:nvSpPr>
          <p:spPr>
            <a:xfrm>
              <a:off x="3306469" y="2988321"/>
              <a:ext cx="813043" cy="769441"/>
            </a:xfrm>
            <a:prstGeom prst="rect">
              <a:avLst/>
            </a:prstGeom>
            <a:noFill/>
          </p:spPr>
          <p:txBody>
            <a:bodyPr wrap="none">
              <a:noAutofit/>
            </a:bodyPr>
            <a:lstStyle/>
            <a:p>
              <a:pPr algn="r"/>
              <a:r>
                <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05</a:t>
              </a:r>
              <a:endPar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39"/>
            <p:cNvGrpSpPr/>
            <p:nvPr/>
          </p:nvGrpSpPr>
          <p:grpSpPr>
            <a:xfrm flipH="1" flipV="1">
              <a:off x="930597" y="4896848"/>
              <a:ext cx="4271671" cy="397298"/>
              <a:chOff x="4221330" y="2223664"/>
              <a:chExt cx="6091070" cy="471383"/>
            </a:xfrm>
          </p:grpSpPr>
          <p:cxnSp>
            <p:nvCxnSpPr>
              <p:cNvPr id="34" name="íślíḋè-Straight Connector 4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íślíḋè-Straight Connector 4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31" name="íślíḋè-TextBox 42"/>
            <p:cNvSpPr txBox="1"/>
            <p:nvPr/>
          </p:nvSpPr>
          <p:spPr>
            <a:xfrm>
              <a:off x="2025145" y="477641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ślíḋè-TextBox 43"/>
            <p:cNvSpPr txBox="1"/>
            <p:nvPr/>
          </p:nvSpPr>
          <p:spPr>
            <a:xfrm>
              <a:off x="1235064" y="5303279"/>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íślíḋè-TextBox 44"/>
            <p:cNvSpPr txBox="1"/>
            <p:nvPr/>
          </p:nvSpPr>
          <p:spPr>
            <a:xfrm>
              <a:off x="3511287" y="4573585"/>
              <a:ext cx="813043" cy="769441"/>
            </a:xfrm>
            <a:prstGeom prst="rect">
              <a:avLst/>
            </a:prstGeom>
            <a:noFill/>
          </p:spPr>
          <p:txBody>
            <a:bodyPr wrap="none">
              <a:noAutofit/>
            </a:bodyPr>
            <a:lstStyle/>
            <a:p>
              <a:pPr algn="r"/>
              <a:r>
                <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06</a:t>
              </a:r>
              <a:endPar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619a0d73-785d-4d78-931e-19a1c705c63b"/>
          <p:cNvGrpSpPr>
            <a:grpSpLocks noChangeAspect="1"/>
          </p:cNvGrpSpPr>
          <p:nvPr/>
        </p:nvGrpSpPr>
        <p:grpSpPr>
          <a:xfrm>
            <a:off x="990597" y="1897089"/>
            <a:ext cx="10210807" cy="3762030"/>
            <a:chOff x="0" y="1492139"/>
            <a:chExt cx="12192000" cy="4491973"/>
          </a:xfrm>
        </p:grpSpPr>
        <p:sp>
          <p:nvSpPr>
            <p:cNvPr id="9" name="îŝḷîḓé-矩形: 圆角 1"/>
            <p:cNvSpPr/>
            <p:nvPr/>
          </p:nvSpPr>
          <p:spPr>
            <a:xfrm>
              <a:off x="0" y="3324225"/>
              <a:ext cx="12192000" cy="209550"/>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îŝḷîḓé-Oval 5"/>
            <p:cNvSpPr/>
            <p:nvPr/>
          </p:nvSpPr>
          <p:spPr>
            <a:xfrm>
              <a:off x="1361364" y="2799639"/>
              <a:ext cx="1277772" cy="12777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îŝḷîḓé-Oval 6"/>
            <p:cNvSpPr/>
            <p:nvPr/>
          </p:nvSpPr>
          <p:spPr>
            <a:xfrm>
              <a:off x="7073900" y="2924175"/>
              <a:ext cx="1028700" cy="10287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îŝḷîḓé-Oval 7"/>
            <p:cNvSpPr/>
            <p:nvPr/>
          </p:nvSpPr>
          <p:spPr>
            <a:xfrm>
              <a:off x="4470400" y="3114675"/>
              <a:ext cx="647700" cy="6477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îŝḷîḓé-Oval 8"/>
            <p:cNvSpPr/>
            <p:nvPr/>
          </p:nvSpPr>
          <p:spPr>
            <a:xfrm>
              <a:off x="10058400" y="3114675"/>
              <a:ext cx="647700" cy="6477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组合 13"/>
            <p:cNvGrpSpPr/>
            <p:nvPr/>
          </p:nvGrpSpPr>
          <p:grpSpPr>
            <a:xfrm>
              <a:off x="783530" y="4451485"/>
              <a:ext cx="2437342" cy="1532627"/>
              <a:chOff x="4915793" y="24334"/>
              <a:chExt cx="2437342" cy="1532627"/>
            </a:xfrm>
          </p:grpSpPr>
          <p:sp>
            <p:nvSpPr>
              <p:cNvPr id="28" name="îŝḷîḓé-文本框 11"/>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ŝḷîḓé-Rectangle 24"/>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1530" y="4451485"/>
              <a:ext cx="2437342" cy="1532627"/>
              <a:chOff x="4915793" y="24334"/>
              <a:chExt cx="2437342" cy="1532627"/>
            </a:xfrm>
          </p:grpSpPr>
          <p:sp>
            <p:nvSpPr>
              <p:cNvPr id="26" name="îŝḷîḓé-文本框 17"/>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ŝḷîḓé-Rectangle 22"/>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3574355" y="1492139"/>
              <a:ext cx="2437342" cy="1447710"/>
              <a:chOff x="4915793" y="729377"/>
              <a:chExt cx="2437342" cy="1447710"/>
            </a:xfrm>
          </p:grpSpPr>
          <p:sp>
            <p:nvSpPr>
              <p:cNvPr id="24" name="îŝḷîḓé-文本框 20"/>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ŝḷîḓé-Rectangle 20"/>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组合 16"/>
            <p:cNvGrpSpPr/>
            <p:nvPr/>
          </p:nvGrpSpPr>
          <p:grpSpPr>
            <a:xfrm>
              <a:off x="9162355" y="1492139"/>
              <a:ext cx="2437342" cy="1447710"/>
              <a:chOff x="4915793" y="729377"/>
              <a:chExt cx="2437342" cy="1447710"/>
            </a:xfrm>
          </p:grpSpPr>
          <p:sp>
            <p:nvSpPr>
              <p:cNvPr id="22" name="îŝḷîḓé-文本框 23"/>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ŝḷîḓé-Rectangle 18"/>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îṥļîḑé-任意多边形: 形状 25"/>
            <p:cNvSpPr/>
            <p:nvPr/>
          </p:nvSpPr>
          <p:spPr bwMode="auto">
            <a:xfrm>
              <a:off x="1704466" y="3195416"/>
              <a:ext cx="591569" cy="4862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任意多边形: 形状 26"/>
            <p:cNvSpPr/>
            <p:nvPr/>
          </p:nvSpPr>
          <p:spPr bwMode="auto">
            <a:xfrm>
              <a:off x="10196534" y="3259563"/>
              <a:ext cx="371432" cy="35792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任意多边形: 形状 27"/>
            <p:cNvSpPr>
              <a:spLocks noChangeAspect="1"/>
            </p:cNvSpPr>
            <p:nvPr/>
          </p:nvSpPr>
          <p:spPr bwMode="auto">
            <a:xfrm>
              <a:off x="4612034" y="3256500"/>
              <a:ext cx="364432" cy="36405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任意多边形: 形状 28"/>
            <p:cNvSpPr/>
            <p:nvPr/>
          </p:nvSpPr>
          <p:spPr bwMode="auto">
            <a:xfrm>
              <a:off x="7322243" y="3173012"/>
              <a:ext cx="532014" cy="5310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818215930"/>
  <p:tag name="MH_LIBRARY" val="CONTENTS"/>
  <p:tag name="MH_TYPE" val="NUMBER"/>
  <p:tag name="ID" val="547147"/>
  <p:tag name="MH_ORDER" val="1"/>
</p:tagLst>
</file>

<file path=ppt/tags/tag10.xml><?xml version="1.0" encoding="utf-8"?>
<p:tagLst xmlns:p="http://schemas.openxmlformats.org/presentationml/2006/main">
  <p:tag name="MH" val="20170818215930"/>
  <p:tag name="MH_LIBRARY" val="CONTENTS"/>
  <p:tag name="MH_TYPE" val="ENTRY"/>
  <p:tag name="ID" val="547147"/>
  <p:tag name="MH_ORDER" val="5"/>
</p:tagLst>
</file>

<file path=ppt/tags/tag11.xml><?xml version="1.0" encoding="utf-8"?>
<p:tagLst xmlns:p="http://schemas.openxmlformats.org/presentationml/2006/main">
  <p:tag name="MH" val="20170818215930"/>
  <p:tag name="MH_LIBRARY" val="CONTENTS"/>
  <p:tag name="MH_TYPE" val="OTHERS"/>
  <p:tag name="ID" val="547147"/>
</p:tagLst>
</file>

<file path=ppt/tags/tag12.xml><?xml version="1.0" encoding="utf-8"?>
<p:tagLst xmlns:p="http://schemas.openxmlformats.org/presentationml/2006/main">
  <p:tag name="MH" val="20170818215930"/>
  <p:tag name="MH_LIBRARY" val="CONTENTS"/>
  <p:tag name="MH_TYPE" val="OTHERS"/>
  <p:tag name="ID" val="547147"/>
</p:tagLst>
</file>

<file path=ppt/tags/tag13.xml><?xml version="1.0" encoding="utf-8"?>
<p:tagLst xmlns:p="http://schemas.openxmlformats.org/presentationml/2006/main">
  <p:tag name="MH" val="20170818215930"/>
  <p:tag name="MH_LIBRARY" val="CONTENTS"/>
  <p:tag name="MH_TYPE" val="NUMBER"/>
  <p:tag name="ID" val="547147"/>
  <p:tag name="MH_ORDER" val="NUMBER"/>
</p:tagLst>
</file>

<file path=ppt/tags/tag14.xml><?xml version="1.0" encoding="utf-8"?>
<p:tagLst xmlns:p="http://schemas.openxmlformats.org/presentationml/2006/main">
  <p:tag name="MH" val="20170818215930"/>
  <p:tag name="MH_LIBRARY" val="CONTENTS"/>
  <p:tag name="MH_TYPE" val="TITLE"/>
  <p:tag name="ID" val="547147"/>
  <p:tag name="MH_ORDER" val="NUMBER"/>
</p:tagLst>
</file>

<file path=ppt/tags/tag15.xml><?xml version="1.0" encoding="utf-8"?>
<p:tagLst xmlns:p="http://schemas.openxmlformats.org/presentationml/2006/main">
  <p:tag name="MH" val="20170721170040"/>
  <p:tag name="MH_LIBRARY" val="CONTENTS"/>
  <p:tag name="MH_TYPE" val="TITLE"/>
  <p:tag name="ID" val="626775"/>
  <p:tag name="MH_ORDER" val="NUMBER"/>
</p:tagLst>
</file>

<file path=ppt/tags/tag16.xml><?xml version="1.0" encoding="utf-8"?>
<p:tagLst xmlns:p="http://schemas.openxmlformats.org/presentationml/2006/main">
  <p:tag name="MH" val="20170818215930"/>
  <p:tag name="MH_LIBRARY" val="CONTENTS"/>
  <p:tag name="MH_TYPE" val="NUMBER"/>
  <p:tag name="ID" val="547147"/>
  <p:tag name="MH_ORDER" val="NUMBER"/>
</p:tagLst>
</file>

<file path=ppt/tags/tag17.xml><?xml version="1.0" encoding="utf-8"?>
<p:tagLst xmlns:p="http://schemas.openxmlformats.org/presentationml/2006/main">
  <p:tag name="MH" val="20170818215930"/>
  <p:tag name="MH_LIBRARY" val="CONTENTS"/>
  <p:tag name="MH_TYPE" val="TITLE"/>
  <p:tag name="ID" val="547147"/>
  <p:tag name="MH_ORDER" val="NUMBER"/>
</p:tagLst>
</file>

<file path=ppt/tags/tag18.xml><?xml version="1.0" encoding="utf-8"?>
<p:tagLst xmlns:p="http://schemas.openxmlformats.org/presentationml/2006/main">
  <p:tag name="MH" val="20170721170040"/>
  <p:tag name="MH_LIBRARY" val="CONTENTS"/>
  <p:tag name="MH_TYPE" val="TITLE"/>
  <p:tag name="ID" val="626775"/>
  <p:tag name="MH_ORDER" val="NUMBER"/>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MH" val="20170818215930"/>
  <p:tag name="MH_LIBRARY" val="CONTENTS"/>
  <p:tag name="MH_TYPE" val="ENTRY"/>
  <p:tag name="ID" val="547147"/>
  <p:tag name="MH_ORDER" val="1"/>
</p:tagLst>
</file>

<file path=ppt/tags/tag20.xml><?xml version="1.0" encoding="utf-8"?>
<p:tagLst xmlns:p="http://schemas.openxmlformats.org/presentationml/2006/main">
  <p:tag name="MH" val="20170818215930"/>
  <p:tag name="MH_LIBRARY" val="CONTENTS"/>
  <p:tag name="MH_TYPE" val="NUMBER"/>
  <p:tag name="ID" val="547147"/>
  <p:tag name="MH_ORDER" val="NUMBER"/>
</p:tagLst>
</file>

<file path=ppt/tags/tag21.xml><?xml version="1.0" encoding="utf-8"?>
<p:tagLst xmlns:p="http://schemas.openxmlformats.org/presentationml/2006/main">
  <p:tag name="MH" val="20170818215930"/>
  <p:tag name="MH_LIBRARY" val="CONTENTS"/>
  <p:tag name="MH_TYPE" val="TITLE"/>
  <p:tag name="ID" val="547147"/>
  <p:tag name="MH_ORDER" val="NUMBER"/>
</p:tagLst>
</file>

<file path=ppt/tags/tag22.xml><?xml version="1.0" encoding="utf-8"?>
<p:tagLst xmlns:p="http://schemas.openxmlformats.org/presentationml/2006/main">
  <p:tag name="MH" val="20170721170040"/>
  <p:tag name="MH_LIBRARY" val="CONTENTS"/>
  <p:tag name="MH_TYPE" val="TITLE"/>
  <p:tag name="ID" val="626775"/>
  <p:tag name="MH_ORDER" val="NUMBER"/>
</p:tagLst>
</file>

<file path=ppt/tags/tag23.xml><?xml version="1.0" encoding="utf-8"?>
<p:tagLst xmlns:p="http://schemas.openxmlformats.org/presentationml/2006/main">
  <p:tag name="MH" val="20170818215930"/>
  <p:tag name="MH_LIBRARY" val="CONTENTS"/>
  <p:tag name="MH_TYPE" val="NUMBER"/>
  <p:tag name="ID" val="547147"/>
  <p:tag name="MH_ORDER" val="NUMBER"/>
</p:tagLst>
</file>

<file path=ppt/tags/tag24.xml><?xml version="1.0" encoding="utf-8"?>
<p:tagLst xmlns:p="http://schemas.openxmlformats.org/presentationml/2006/main">
  <p:tag name="MH" val="20170818215930"/>
  <p:tag name="MH_LIBRARY" val="CONTENTS"/>
  <p:tag name="MH_TYPE" val="TITLE"/>
  <p:tag name="ID" val="547147"/>
  <p:tag name="MH_ORDER" val="NUMBER"/>
</p:tagLst>
</file>

<file path=ppt/tags/tag25.xml><?xml version="1.0" encoding="utf-8"?>
<p:tagLst xmlns:p="http://schemas.openxmlformats.org/presentationml/2006/main">
  <p:tag name="MH" val="20170721170040"/>
  <p:tag name="MH_LIBRARY" val="CONTENTS"/>
  <p:tag name="MH_TYPE" val="TITLE"/>
  <p:tag name="ID" val="626775"/>
  <p:tag name="MH_ORDER" val="NUMBER"/>
</p:tagLst>
</file>

<file path=ppt/tags/tag26.xml><?xml version="1.0" encoding="utf-8"?>
<p:tagLst xmlns:p="http://schemas.openxmlformats.org/presentationml/2006/main">
  <p:tag name="ISPRING_PRESENTATION_TITLE" val="608"/>
</p:tagLst>
</file>

<file path=ppt/tags/tag3.xml><?xml version="1.0" encoding="utf-8"?>
<p:tagLst xmlns:p="http://schemas.openxmlformats.org/presentationml/2006/main">
  <p:tag name="MH" val="20170818215930"/>
  <p:tag name="MH_LIBRARY" val="CONTENTS"/>
  <p:tag name="MH_TYPE" val="NUMBER"/>
  <p:tag name="ID" val="547147"/>
  <p:tag name="MH_ORDER" val="2"/>
</p:tagLst>
</file>

<file path=ppt/tags/tag4.xml><?xml version="1.0" encoding="utf-8"?>
<p:tagLst xmlns:p="http://schemas.openxmlformats.org/presentationml/2006/main">
  <p:tag name="MH" val="20170818215930"/>
  <p:tag name="MH_LIBRARY" val="CONTENTS"/>
  <p:tag name="MH_TYPE" val="ENTRY"/>
  <p:tag name="ID" val="547147"/>
  <p:tag name="MH_ORDER" val="2"/>
</p:tagLst>
</file>

<file path=ppt/tags/tag5.xml><?xml version="1.0" encoding="utf-8"?>
<p:tagLst xmlns:p="http://schemas.openxmlformats.org/presentationml/2006/main">
  <p:tag name="MH" val="20170818215930"/>
  <p:tag name="MH_LIBRARY" val="CONTENTS"/>
  <p:tag name="MH_TYPE" val="NUMBER"/>
  <p:tag name="ID" val="547147"/>
  <p:tag name="MH_ORDER" val="3"/>
</p:tagLst>
</file>

<file path=ppt/tags/tag6.xml><?xml version="1.0" encoding="utf-8"?>
<p:tagLst xmlns:p="http://schemas.openxmlformats.org/presentationml/2006/main">
  <p:tag name="MH" val="20170818215930"/>
  <p:tag name="MH_LIBRARY" val="CONTENTS"/>
  <p:tag name="MH_TYPE" val="ENTRY"/>
  <p:tag name="ID" val="547147"/>
  <p:tag name="MH_ORDER" val="3"/>
</p:tagLst>
</file>

<file path=ppt/tags/tag7.xml><?xml version="1.0" encoding="utf-8"?>
<p:tagLst xmlns:p="http://schemas.openxmlformats.org/presentationml/2006/main">
  <p:tag name="MH" val="20170818215930"/>
  <p:tag name="MH_LIBRARY" val="CONTENTS"/>
  <p:tag name="MH_TYPE" val="NUMBER"/>
  <p:tag name="ID" val="547147"/>
  <p:tag name="MH_ORDER" val="4"/>
</p:tagLst>
</file>

<file path=ppt/tags/tag8.xml><?xml version="1.0" encoding="utf-8"?>
<p:tagLst xmlns:p="http://schemas.openxmlformats.org/presentationml/2006/main">
  <p:tag name="MH" val="20170818215930"/>
  <p:tag name="MH_LIBRARY" val="CONTENTS"/>
  <p:tag name="MH_TYPE" val="ENTRY"/>
  <p:tag name="ID" val="547147"/>
  <p:tag name="MH_ORDER" val="4"/>
</p:tagLst>
</file>

<file path=ppt/tags/tag9.xml><?xml version="1.0" encoding="utf-8"?>
<p:tagLst xmlns:p="http://schemas.openxmlformats.org/presentationml/2006/main">
  <p:tag name="MH" val="20170818215930"/>
  <p:tag name="MH_LIBRARY" val="CONTENTS"/>
  <p:tag name="MH_TYPE" val="NUMBER"/>
  <p:tag name="ID" val="547147"/>
  <p:tag name="MH_ORDER" val="5"/>
</p:tagLst>
</file>

<file path=ppt/theme/theme1.xml><?xml version="1.0" encoding="utf-8"?>
<a:theme xmlns:a="http://schemas.openxmlformats.org/drawingml/2006/main" name="office主题">
  <a:themeElements>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2314</Words>
  <Application>WPS 演示</Application>
  <PresentationFormat>自定义</PresentationFormat>
  <Paragraphs>508</Paragraphs>
  <Slides>24</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Calibri</vt:lpstr>
      <vt:lpstr>华文隶书</vt:lpstr>
      <vt:lpstr>微软雅黑</vt:lpstr>
      <vt:lpstr>微软雅黑 Light</vt:lpstr>
      <vt:lpstr>锐字工房云字库细圆GBK</vt:lpstr>
      <vt:lpstr>Aharoni</vt:lpstr>
      <vt:lpstr>Calibri</vt:lpstr>
      <vt:lpstr>华文细黑</vt:lpstr>
      <vt:lpstr>Arial Narrow</vt:lpstr>
      <vt:lpstr>Arial Unicode MS</vt:lpstr>
      <vt:lpstr>等线 Light</vt:lpstr>
      <vt:lpstr>等线</vt:lpstr>
      <vt:lpstr>Arial</vt:lpstr>
      <vt:lpstr>Bebas Neue</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第一PPT</dc:creator>
  <cp:keywords>www.1ppt.com</cp:keywords>
  <dc:description>www.1ppt.com</dc:description>
  <cp:lastModifiedBy>铭</cp:lastModifiedBy>
  <cp:revision>14</cp:revision>
  <dcterms:created xsi:type="dcterms:W3CDTF">2017-10-09T09:24:00Z</dcterms:created>
  <dcterms:modified xsi:type="dcterms:W3CDTF">2022-03-03T01:17:12Z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8B00842895134DF486DBDA1074C978C4</vt:lpwstr>
  </property>
  <property fmtid="{D5CDD505-2E9C-101B-9397-08002B2CF9AE}" pid="3" name="KSOProductBuildVer">
    <vt:lpwstr>2052-11.1.0.11194</vt:lpwstr>
  </property>
</Properties>
</file>