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5"/>
  </p:notesMasterIdLst>
  <p:sldIdLst>
    <p:sldId id="862" r:id="rId4"/>
    <p:sldId id="839" r:id="rId6"/>
    <p:sldId id="840" r:id="rId7"/>
    <p:sldId id="892" r:id="rId8"/>
    <p:sldId id="902" r:id="rId9"/>
    <p:sldId id="905" r:id="rId10"/>
    <p:sldId id="897" r:id="rId11"/>
    <p:sldId id="886" r:id="rId12"/>
    <p:sldId id="890" r:id="rId13"/>
    <p:sldId id="889" r:id="rId14"/>
    <p:sldId id="891" r:id="rId15"/>
    <p:sldId id="899" r:id="rId16"/>
    <p:sldId id="887" r:id="rId17"/>
    <p:sldId id="893" r:id="rId18"/>
    <p:sldId id="896" r:id="rId19"/>
    <p:sldId id="894" r:id="rId20"/>
    <p:sldId id="898" r:id="rId21"/>
    <p:sldId id="900" r:id="rId22"/>
    <p:sldId id="888" r:id="rId23"/>
    <p:sldId id="895" r:id="rId24"/>
    <p:sldId id="903" r:id="rId25"/>
    <p:sldId id="904" r:id="rId26"/>
    <p:sldId id="906" r:id="rId27"/>
    <p:sldId id="901" r:id="rId28"/>
    <p:sldId id="885" r:id="rId29"/>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BF"/>
    <a:srgbClr val="034EA2"/>
    <a:srgbClr val="0087CD"/>
    <a:srgbClr val="C68F06"/>
    <a:srgbClr val="DB2C03"/>
    <a:srgbClr val="EBAC07"/>
    <a:srgbClr val="008487"/>
    <a:srgbClr val="163C46"/>
    <a:srgbClr val="008F92"/>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94660"/>
  </p:normalViewPr>
  <p:slideViewPr>
    <p:cSldViewPr>
      <p:cViewPr>
        <p:scale>
          <a:sx n="100" d="100"/>
          <a:sy n="100" d="100"/>
        </p:scale>
        <p:origin x="1836" y="720"/>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35.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FFC000"/>
            </a:solidFill>
            <a:ln w="25400">
              <a:noFill/>
            </a:ln>
            <a:effectLst/>
          </c:spPr>
          <c:invertIfNegative val="0"/>
          <c:dLbls>
            <c:delete val="1"/>
          </c:dLbls>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ser>
          <c:idx val="1"/>
          <c:order val="1"/>
          <c:tx>
            <c:strRef>
              <c:f>Sheet1!$C$1</c:f>
              <c:strCache>
                <c:ptCount val="1"/>
                <c:pt idx="0">
                  <c:v>Series 2</c:v>
                </c:pt>
              </c:strCache>
            </c:strRef>
          </c:tx>
          <c:spPr>
            <a:solidFill>
              <a:schemeClr val="bg1"/>
            </a:solidFill>
            <a:ln w="25400">
              <a:noFill/>
            </a:ln>
            <a:effectLst/>
          </c:spPr>
          <c:invertIfNegative val="0"/>
          <c:dLbls>
            <c:delete val="1"/>
          </c:dLbls>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dLbls>
          <c:showLegendKey val="0"/>
          <c:showVal val="0"/>
          <c:showCatName val="0"/>
          <c:showSerName val="0"/>
          <c:showPercent val="0"/>
          <c:showBubbleSize val="0"/>
        </c:dLbls>
        <c:gapWidth val="20"/>
        <c:axId val="297302272"/>
        <c:axId val="297566208"/>
      </c:barChart>
      <c:catAx>
        <c:axId val="297302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297566208"/>
        <c:crosses val="autoZero"/>
        <c:auto val="1"/>
        <c:lblAlgn val="ctr"/>
        <c:lblOffset val="100"/>
        <c:noMultiLvlLbl val="0"/>
      </c:catAx>
      <c:valAx>
        <c:axId val="297566208"/>
        <c:scaling>
          <c:orientation val="minMax"/>
        </c:scaling>
        <c:delete val="1"/>
        <c:axPos val="l"/>
        <c:majorGridlines>
          <c:spPr>
            <a:ln w="9525" cap="flat" cmpd="sng" algn="ctr">
              <a:noFill/>
              <a:prstDash val="solid"/>
              <a:round/>
            </a:ln>
            <a:effectLst/>
          </c:spPr>
        </c:majorGridlines>
        <c:numFmt formatCode="General" sourceLinked="1"/>
        <c:majorTickMark val="none"/>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29730227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ChangeArrowheads="1"/>
          </p:cNvSpPr>
          <p:nvPr>
            <p:ph type="sldImg" idx="4294967295"/>
          </p:nvPr>
        </p:nvSpPr>
        <p:spPr>
          <a:ln>
            <a:miter lim="800000"/>
          </a:ln>
        </p:spPr>
      </p:sp>
      <p:sp>
        <p:nvSpPr>
          <p:cNvPr id="35842" name="备注占位符 2"/>
          <p:cNvSpPr>
            <a:spLocks noGrp="1" noChangeArrowheads="1"/>
          </p:cNvSpPr>
          <p:nvPr>
            <p:ph type="body" idx="4294967295"/>
          </p:nvPr>
        </p:nvSpPr>
        <p:spPr/>
        <p:txBody>
          <a:bodyPr/>
          <a:lstStyle/>
          <a:p>
            <a:endParaRPr lang="zh-CN" altLang="en-US"/>
          </a:p>
        </p:txBody>
      </p:sp>
      <p:sp>
        <p:nvSpPr>
          <p:cNvPr id="35843" name="灯片编号占位符 3"/>
          <p:cNvSpPr>
            <a:spLocks noGrp="1" noChangeArrowheads="1"/>
          </p:cNvSpPr>
          <p:nvPr>
            <p:ph type="sldNum" sz="quarter" idx="5"/>
          </p:nvPr>
        </p:nvSpPr>
        <p:spPr bwMode="auto">
          <a:noFill/>
          <a:ln>
            <a:miter lim="800000"/>
          </a:ln>
        </p:spPr>
        <p:txBody>
          <a:bodyPr/>
          <a:lstStyle/>
          <a:p>
            <a:fld id="{E2A7E7D2-A303-4A1B-8225-C668A5786321}" type="slidenum">
              <a:rPr lang="zh-CN" altLang="en-US"/>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F7DC48-75D4-4995-9AB6-E928CC93D42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p:cNvSpPr>
          <p:nvPr>
            <p:ph type="sldImg" idx="4294967295"/>
          </p:nvPr>
        </p:nvSpPr>
        <p:spPr>
          <a:ln>
            <a:miter lim="800000"/>
          </a:ln>
        </p:spPr>
      </p:sp>
      <p:sp>
        <p:nvSpPr>
          <p:cNvPr id="17410" name="备注占位符 2"/>
          <p:cNvSpPr>
            <a:spLocks noGrp="1" noChangeArrowheads="1"/>
          </p:cNvSpPr>
          <p:nvPr>
            <p:ph type="body" idx="4294967295"/>
          </p:nvPr>
        </p:nvSpPr>
        <p:spPr/>
        <p:txBody>
          <a:bodyPr/>
          <a:lstStyle/>
          <a:p>
            <a:endParaRPr lang="zh-CN" altLang="en-US"/>
          </a:p>
        </p:txBody>
      </p:sp>
      <p:sp>
        <p:nvSpPr>
          <p:cNvPr id="17411" name="灯片编号占位符 3"/>
          <p:cNvSpPr>
            <a:spLocks noGrp="1" noChangeArrowheads="1"/>
          </p:cNvSpPr>
          <p:nvPr>
            <p:ph type="sldNum" sz="quarter" idx="5"/>
          </p:nvPr>
        </p:nvSpPr>
        <p:spPr bwMode="auto">
          <a:noFill/>
          <a:ln>
            <a:miter lim="800000"/>
          </a:ln>
        </p:spPr>
        <p:txBody>
          <a:bodyPr/>
          <a:lstStyle/>
          <a:p>
            <a:fld id="{B0DB116A-0BE2-4D29-9A5C-50F5AEA77EA4}"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4" name="文本框 37"/>
          <p:cNvSpPr txBox="1"/>
          <p:nvPr userDrawn="1"/>
        </p:nvSpPr>
        <p:spPr>
          <a:xfrm>
            <a:off x="827584" y="195486"/>
            <a:ext cx="1990115" cy="312819"/>
          </a:xfrm>
          <a:prstGeom prst="rect">
            <a:avLst/>
          </a:prstGeom>
          <a:noFill/>
        </p:spPr>
        <p:txBody>
          <a:bodyPr wrap="none" lIns="96434" tIns="48217" rIns="96434" bIns="48217" rtlCol="0">
            <a:spAutoFit/>
          </a:bodyPr>
          <a:lstStyle/>
          <a:p>
            <a:pPr defTabSz="964565"/>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27584" y="388787"/>
            <a:ext cx="1804166" cy="266653"/>
          </a:xfrm>
          <a:prstGeom prst="rect">
            <a:avLst/>
          </a:prstGeom>
          <a:noFill/>
        </p:spPr>
        <p:txBody>
          <a:bodyPr wrap="none" lIns="96434" tIns="48217" rIns="96434" bIns="48217" rtlCol="0">
            <a:spAutoFit/>
          </a:bodyPr>
          <a:lstStyle/>
          <a:p>
            <a:pPr defTabSz="964565"/>
            <a:r>
              <a:rPr lang="en-US" altLang="zh-CN" sz="1050" dirty="0">
                <a:solidFill>
                  <a:schemeClr val="tx1">
                    <a:lumMod val="50000"/>
                    <a:lumOff val="50000"/>
                  </a:schemeClr>
                </a:solidFill>
                <a:cs typeface="+mn-ea"/>
                <a:sym typeface="+mn-lt"/>
              </a:rPr>
              <a:t>ADD RELATED TITLE WORDS</a:t>
            </a:r>
            <a:endParaRPr lang="zh-CN" altLang="en-US" sz="1050" dirty="0">
              <a:solidFill>
                <a:schemeClr val="tx1">
                  <a:lumMod val="50000"/>
                  <a:lumOff val="50000"/>
                </a:schemeClr>
              </a:solidFill>
              <a:cs typeface="+mn-ea"/>
              <a:sym typeface="+mn-lt"/>
            </a:endParaRPr>
          </a:p>
        </p:txBody>
      </p:sp>
      <p:sp>
        <p:nvSpPr>
          <p:cNvPr id="8" name="矩形 7"/>
          <p:cNvSpPr/>
          <p:nvPr userDrawn="1"/>
        </p:nvSpPr>
        <p:spPr>
          <a:xfrm>
            <a:off x="0" y="267494"/>
            <a:ext cx="64705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539552" y="267494"/>
            <a:ext cx="144016" cy="288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C0F3E8C-8BCD-4A8F-98D8-F8D96B87BD28}" type="datetimeFigureOut">
              <a:rPr lang="zh-CN" altLang="en-US"/>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68580" tIns="34290" rIns="68580" bIns="34290" numCol="1" anchor="t" anchorCtr="0" compatLnSpc="1"/>
          <a:lstStyle>
            <a:lvl1pPr eaLnBrk="1" hangingPunct="1">
              <a:defRPr smtClean="0"/>
            </a:lvl1pPr>
          </a:lstStyle>
          <a:p>
            <a:pPr>
              <a:defRPr/>
            </a:pPr>
            <a:fld id="{4AAA05D2-2F82-4D1D-9A69-4CC173608BCF}" type="slidenum">
              <a:rPr lang="zh-CN" altLang="en-US"/>
            </a:fld>
            <a:endParaRPr lang="zh-CN" altLang="en-US"/>
          </a:p>
        </p:txBody>
      </p:sp>
    </p:spTree>
  </p:cSld>
  <p:clrMapOvr>
    <a:masterClrMapping/>
  </p:clrMapOvr>
  <p:transition spd="slow" advClick="0" advTm="2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fld>
            <a:endParaRPr kumimoji="1"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fld>
            <a:endParaRPr kumimoji="1" lang="zh-CN" altLang="en-US"/>
          </a:p>
        </p:txBody>
      </p:sp>
      <p:sp>
        <p:nvSpPr>
          <p:cNvPr id="8" name="TextBox 3"/>
          <p:cNvSpPr txBox="1"/>
          <p:nvPr userDrawn="1"/>
        </p:nvSpPr>
        <p:spPr>
          <a:xfrm>
            <a:off x="790600" y="5045608"/>
            <a:ext cx="1800200" cy="118430"/>
          </a:xfrm>
          <a:prstGeom prst="rect">
            <a:avLst/>
          </a:prstGeom>
          <a:noFill/>
        </p:spPr>
        <p:txBody>
          <a:bodyPr wrap="square" rtlCol="0">
            <a:spAutoFit/>
          </a:bodyPr>
          <a:lstStyle/>
          <a:p>
            <a:pPr defTabSz="914400">
              <a:lnSpc>
                <a:spcPct val="200000"/>
              </a:lnSpc>
            </a:pP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zh-CN" altLang="en-US" sz="100" dirty="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a:solidFill>
                  <a:prstClr val="black"/>
                </a:solidFill>
                <a:latin typeface="微软雅黑" panose="020B0503020204020204" pitchFamily="34" charset="-122"/>
              </a:rPr>
              <a:t> </a:t>
            </a:r>
            <a:endParaRPr lang="en-US" altLang="zh-CN" sz="100" dirty="0">
              <a:solidFill>
                <a:prstClr val="black"/>
              </a:solidFill>
              <a:latin typeface="微软雅黑" panose="020B0503020204020204" pitchFamily="34"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screen"/>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6" Type="http://schemas.openxmlformats.org/officeDocument/2006/relationships/notesSlide" Target="../notesSlides/notesSlide10.xml"/><Relationship Id="rId15" Type="http://schemas.openxmlformats.org/officeDocument/2006/relationships/slideLayout" Target="../slideLayouts/slideLayout1.xml"/><Relationship Id="rId14" Type="http://schemas.openxmlformats.org/officeDocument/2006/relationships/tags" Target="../tags/tag34.xml"/><Relationship Id="rId13" Type="http://schemas.openxmlformats.org/officeDocument/2006/relationships/image" Target="../media/image9.png"/><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GI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notesSlide" Target="../notesSlides/notesSlide2.xml"/><Relationship Id="rId10"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png"/><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chart" Target="../charts/char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5" Type="http://schemas.openxmlformats.org/officeDocument/2006/relationships/notesSlide" Target="../notesSlides/notesSlide4.xml"/><Relationship Id="rId14" Type="http://schemas.openxmlformats.org/officeDocument/2006/relationships/slideLayout" Target="../slideLayouts/slideLayout1.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44ec2a81cb0327977af6fb992b525a48.png"/>
          <p:cNvPicPr>
            <a:picLocks noChangeAspect="1" noChangeArrowheads="1"/>
          </p:cNvPicPr>
          <p:nvPr/>
        </p:nvPicPr>
        <p:blipFill>
          <a:blip r:embed="rId1" cstate="screen"/>
          <a:srcRect/>
          <a:stretch>
            <a:fillRect/>
          </a:stretch>
        </p:blipFill>
        <p:spPr bwMode="auto">
          <a:xfrm>
            <a:off x="0" y="483518"/>
            <a:ext cx="4644008" cy="4644008"/>
          </a:xfrm>
          <a:prstGeom prst="rect">
            <a:avLst/>
          </a:prstGeom>
          <a:noFill/>
        </p:spPr>
      </p:pic>
      <p:sp>
        <p:nvSpPr>
          <p:cNvPr id="11" name="TextBox 10"/>
          <p:cNvSpPr txBox="1"/>
          <p:nvPr/>
        </p:nvSpPr>
        <p:spPr>
          <a:xfrm>
            <a:off x="4550419" y="2107183"/>
            <a:ext cx="3365024" cy="400110"/>
          </a:xfrm>
          <a:prstGeom prst="rect">
            <a:avLst/>
          </a:prstGeom>
          <a:noFill/>
        </p:spPr>
        <p:txBody>
          <a:bodyPr wrap="none" rtlCol="0">
            <a:spAutoFit/>
          </a:bodyPr>
          <a:lstStyle/>
          <a:p>
            <a:r>
              <a:rPr lang="en-US" altLang="zh-CN" sz="2000" dirty="0">
                <a:solidFill>
                  <a:schemeClr val="tx1">
                    <a:lumMod val="65000"/>
                    <a:lumOff val="35000"/>
                  </a:schemeClr>
                </a:solidFill>
                <a:cs typeface="+mn-ea"/>
                <a:sym typeface="+mn-lt"/>
              </a:rPr>
              <a:t>YOUR COMOANY’S NAME</a:t>
            </a:r>
            <a:endParaRPr lang="zh-CN" altLang="en-US" sz="2000" dirty="0">
              <a:solidFill>
                <a:schemeClr val="tx1">
                  <a:lumMod val="65000"/>
                  <a:lumOff val="35000"/>
                </a:schemeClr>
              </a:solidFill>
              <a:cs typeface="+mn-ea"/>
              <a:sym typeface="+mn-lt"/>
            </a:endParaRPr>
          </a:p>
        </p:txBody>
      </p:sp>
      <p:sp>
        <p:nvSpPr>
          <p:cNvPr id="12" name="TextBox 11"/>
          <p:cNvSpPr txBox="1"/>
          <p:nvPr/>
        </p:nvSpPr>
        <p:spPr>
          <a:xfrm>
            <a:off x="4550419" y="2435285"/>
            <a:ext cx="3852337" cy="646331"/>
          </a:xfrm>
          <a:prstGeom prst="rect">
            <a:avLst/>
          </a:prstGeom>
          <a:noFill/>
        </p:spPr>
        <p:txBody>
          <a:bodyPr wrap="none" rtlCol="0">
            <a:spAutoFit/>
          </a:bodyPr>
          <a:lstStyle/>
          <a:p>
            <a:r>
              <a:rPr lang="zh-CN" altLang="en-US" sz="3600" dirty="0">
                <a:solidFill>
                  <a:schemeClr val="tx1">
                    <a:lumMod val="65000"/>
                    <a:lumOff val="35000"/>
                  </a:schemeClr>
                </a:solidFill>
                <a:cs typeface="+mn-ea"/>
                <a:sym typeface="+mn-lt"/>
              </a:rPr>
              <a:t>商务汇报</a:t>
            </a:r>
            <a:r>
              <a:rPr lang="en-US" altLang="zh-CN" sz="3600" dirty="0">
                <a:solidFill>
                  <a:schemeClr val="tx1">
                    <a:lumMod val="65000"/>
                    <a:lumOff val="35000"/>
                  </a:schemeClr>
                </a:solidFill>
                <a:cs typeface="+mn-ea"/>
                <a:sym typeface="+mn-lt"/>
              </a:rPr>
              <a:t>PPT</a:t>
            </a:r>
            <a:r>
              <a:rPr lang="zh-CN" altLang="en-US" sz="3600" dirty="0">
                <a:solidFill>
                  <a:schemeClr val="tx1">
                    <a:lumMod val="65000"/>
                    <a:lumOff val="35000"/>
                  </a:schemeClr>
                </a:solidFill>
                <a:cs typeface="+mn-ea"/>
                <a:sym typeface="+mn-lt"/>
              </a:rPr>
              <a:t>模版</a:t>
            </a:r>
            <a:endParaRPr lang="zh-CN" altLang="en-US" sz="3600" dirty="0">
              <a:solidFill>
                <a:schemeClr val="tx1">
                  <a:lumMod val="65000"/>
                  <a:lumOff val="35000"/>
                </a:schemeClr>
              </a:solidFill>
              <a:cs typeface="+mn-ea"/>
              <a:sym typeface="+mn-lt"/>
            </a:endParaRPr>
          </a:p>
        </p:txBody>
      </p:sp>
      <p:sp>
        <p:nvSpPr>
          <p:cNvPr id="14" name="TextBox 13"/>
          <p:cNvSpPr txBox="1"/>
          <p:nvPr/>
        </p:nvSpPr>
        <p:spPr>
          <a:xfrm>
            <a:off x="4564737" y="3056061"/>
            <a:ext cx="3031599" cy="307777"/>
          </a:xfrm>
          <a:prstGeom prst="rect">
            <a:avLst/>
          </a:prstGeom>
          <a:noFill/>
        </p:spPr>
        <p:txBody>
          <a:bodyPr wrap="none" rtlCol="0">
            <a:spAutoFit/>
          </a:bodyPr>
          <a:lstStyle/>
          <a:p>
            <a:pPr algn="ctr" eaLnBrk="1" hangingPunct="1">
              <a:buFont typeface="Arial" panose="020B0604020202020204" pitchFamily="34" charset="0"/>
              <a:buNone/>
            </a:pPr>
            <a:r>
              <a:rPr lang="zh-CN" altLang="en-US" sz="1400" dirty="0">
                <a:solidFill>
                  <a:schemeClr val="tx1">
                    <a:lumMod val="65000"/>
                    <a:lumOff val="35000"/>
                  </a:schemeClr>
                </a:solidFill>
                <a:cs typeface="+mn-ea"/>
                <a:sym typeface="+mn-lt"/>
              </a:rPr>
              <a:t>适用于商务总结</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工作总结</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工作计划</a:t>
            </a:r>
            <a:endParaRPr lang="zh-CN" altLang="en-US" sz="1400" dirty="0">
              <a:solidFill>
                <a:schemeClr val="tx1">
                  <a:lumMod val="65000"/>
                  <a:lumOff val="35000"/>
                </a:schemeClr>
              </a:solidFill>
              <a:cs typeface="+mn-ea"/>
              <a:sym typeface="+mn-lt"/>
            </a:endParaRPr>
          </a:p>
        </p:txBody>
      </p:sp>
      <p:sp>
        <p:nvSpPr>
          <p:cNvPr id="15" name="TextBox 14"/>
          <p:cNvSpPr txBox="1"/>
          <p:nvPr/>
        </p:nvSpPr>
        <p:spPr>
          <a:xfrm>
            <a:off x="4556030" y="3374871"/>
            <a:ext cx="4383636" cy="276999"/>
          </a:xfrm>
          <a:prstGeom prst="rect">
            <a:avLst/>
          </a:prstGeom>
          <a:noFill/>
        </p:spPr>
        <p:txBody>
          <a:bodyPr wrap="none" rtlCol="0">
            <a:spAutoFit/>
          </a:bodyPr>
          <a:lstStyle/>
          <a:p>
            <a:r>
              <a:rPr lang="en-US" altLang="zh-CN" sz="1200" dirty="0">
                <a:solidFill>
                  <a:schemeClr val="tx1">
                    <a:lumMod val="65000"/>
                    <a:lumOff val="35000"/>
                  </a:schemeClr>
                </a:solidFill>
                <a:cs typeface="+mn-ea"/>
                <a:sym typeface="+mn-lt"/>
              </a:rPr>
              <a:t> FUTURE ADVERTISING COMPANYIS CCTV TO EXOLORE</a:t>
            </a:r>
            <a:endParaRPr lang="zh-CN" altLang="en-US" sz="1200" dirty="0">
              <a:solidFill>
                <a:schemeClr val="tx1">
                  <a:lumMod val="65000"/>
                  <a:lumOff val="35000"/>
                </a:schemeClr>
              </a:solidFill>
              <a:cs typeface="+mn-ea"/>
              <a:sym typeface="+mn-lt"/>
            </a:endParaRPr>
          </a:p>
        </p:txBody>
      </p:sp>
      <p:sp>
        <p:nvSpPr>
          <p:cNvPr id="16" name="TextBox 15"/>
          <p:cNvSpPr txBox="1"/>
          <p:nvPr/>
        </p:nvSpPr>
        <p:spPr>
          <a:xfrm>
            <a:off x="4541094" y="1203598"/>
            <a:ext cx="1742785" cy="1015663"/>
          </a:xfrm>
          <a:prstGeom prst="rect">
            <a:avLst/>
          </a:prstGeom>
          <a:noFill/>
        </p:spPr>
        <p:txBody>
          <a:bodyPr wrap="none" rtlCol="0">
            <a:spAutoFit/>
          </a:bodyPr>
          <a:lstStyle/>
          <a:p>
            <a:r>
              <a:rPr lang="en-US" altLang="zh-CN" sz="6000" spc="-300" dirty="0">
                <a:solidFill>
                  <a:schemeClr val="tx1">
                    <a:lumMod val="65000"/>
                    <a:lumOff val="35000"/>
                  </a:schemeClr>
                </a:solidFill>
                <a:cs typeface="+mn-ea"/>
                <a:sym typeface="+mn-lt"/>
              </a:rPr>
              <a:t>2029</a:t>
            </a:r>
            <a:endParaRPr lang="zh-CN" altLang="en-US" sz="6000" spc="-300" dirty="0">
              <a:solidFill>
                <a:schemeClr val="tx1">
                  <a:lumMod val="65000"/>
                  <a:lumOff val="35000"/>
                </a:schemeClr>
              </a:solidFill>
              <a:cs typeface="+mn-ea"/>
              <a:sym typeface="+mn-lt"/>
            </a:endParaRPr>
          </a:p>
        </p:txBody>
      </p:sp>
    </p:spTree>
  </p:cSld>
  <p:clrMapOvr>
    <a:masterClrMapping/>
  </p:clrMapOvr>
  <p:transition spd="med" advClick="0" advTm="6000">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3"/>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ppt_w</p:attrName>
                                        </p:attrNameLst>
                                      </p:cBhvr>
                                      <p:tavLst>
                                        <p:tav tm="0" fmla="#ppt_w*sin(2.5*pi*$)">
                                          <p:val>
                                            <p:fltVal val="0"/>
                                          </p:val>
                                        </p:tav>
                                        <p:tav tm="100000">
                                          <p:val>
                                            <p:fltVal val="1"/>
                                          </p:val>
                                        </p:tav>
                                      </p:tavLst>
                                    </p:anim>
                                    <p:anim calcmode="lin" valueType="num">
                                      <p:cBhvr>
                                        <p:cTn id="20" dur="1000" fill="hold"/>
                                        <p:tgtEl>
                                          <p:spTgt spid="16"/>
                                        </p:tgtEl>
                                        <p:attrNameLst>
                                          <p:attrName>ppt_h</p:attrName>
                                        </p:attrNameLst>
                                      </p:cBhvr>
                                      <p:tavLst>
                                        <p:tav tm="0">
                                          <p:val>
                                            <p:strVal val="#ppt_h"/>
                                          </p:val>
                                        </p:tav>
                                        <p:tav tm="100000">
                                          <p:val>
                                            <p:strVal val="#ppt_h"/>
                                          </p:val>
                                        </p:tav>
                                      </p:tavLst>
                                    </p:anim>
                                  </p:childTnLst>
                                </p:cTn>
                              </p:par>
                            </p:childTnLst>
                          </p:cTn>
                        </p:par>
                        <p:par>
                          <p:cTn id="21" fill="hold">
                            <p:stCondLst>
                              <p:cond delay="2799"/>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by="(-#ppt_w*2)" calcmode="lin" valueType="num">
                                      <p:cBhvr rctx="PPT">
                                        <p:cTn id="24" dur="500" autoRev="1" fill="hold">
                                          <p:stCondLst>
                                            <p:cond delay="0"/>
                                          </p:stCondLst>
                                        </p:cTn>
                                        <p:tgtEl>
                                          <p:spTgt spid="12"/>
                                        </p:tgtEl>
                                        <p:attrNameLst>
                                          <p:attrName>ppt_w</p:attrName>
                                        </p:attrNameLst>
                                      </p:cBhvr>
                                    </p:anim>
                                    <p:anim by="(#ppt_w*0.50)" calcmode="lin" valueType="num">
                                      <p:cBhvr>
                                        <p:cTn id="25" dur="500" decel="50000" autoRev="1" fill="hold">
                                          <p:stCondLst>
                                            <p:cond delay="0"/>
                                          </p:stCondLst>
                                        </p:cTn>
                                        <p:tgtEl>
                                          <p:spTgt spid="12"/>
                                        </p:tgtEl>
                                        <p:attrNameLst>
                                          <p:attrName>ppt_x</p:attrName>
                                        </p:attrNameLst>
                                      </p:cBhvr>
                                    </p:anim>
                                    <p:anim from="(-#ppt_h/2)" to="(#ppt_y)" calcmode="lin" valueType="num">
                                      <p:cBhvr>
                                        <p:cTn id="26" dur="1000" fill="hold">
                                          <p:stCondLst>
                                            <p:cond delay="0"/>
                                          </p:stCondLst>
                                        </p:cTn>
                                        <p:tgtEl>
                                          <p:spTgt spid="12"/>
                                        </p:tgtEl>
                                        <p:attrNameLst>
                                          <p:attrName>ppt_y</p:attrName>
                                        </p:attrNameLst>
                                      </p:cBhvr>
                                    </p:anim>
                                    <p:animRot by="21600000">
                                      <p:cBhvr>
                                        <p:cTn id="27" dur="1000" fill="hold">
                                          <p:stCondLst>
                                            <p:cond delay="0"/>
                                          </p:stCondLst>
                                        </p:cTn>
                                        <p:tgtEl>
                                          <p:spTgt spid="12"/>
                                        </p:tgtEl>
                                        <p:attrNameLst>
                                          <p:attrName>r</p:attrName>
                                        </p:attrNameLst>
                                      </p:cBhvr>
                                    </p:animRot>
                                  </p:childTnLst>
                                </p:cTn>
                              </p:par>
                            </p:childTnLst>
                          </p:cTn>
                        </p:par>
                        <p:par>
                          <p:cTn id="28" fill="hold">
                            <p:stCondLst>
                              <p:cond delay="4599"/>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1"/>
                                          </p:val>
                                        </p:tav>
                                        <p:tav tm="100000">
                                          <p:val>
                                            <p:strVal val="#ppt_x"/>
                                          </p:val>
                                        </p:tav>
                                      </p:tavLst>
                                    </p:anim>
                                    <p:anim calcmode="lin" valueType="num">
                                      <p:cBhvr>
                                        <p:cTn id="33" dur="10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7199"/>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2857501" y="1226459"/>
            <a:ext cx="3744913" cy="3505532"/>
            <a:chOff x="2857500" y="1678781"/>
            <a:chExt cx="3744913" cy="2727723"/>
          </a:xfrm>
        </p:grpSpPr>
        <p:sp>
          <p:nvSpPr>
            <p:cNvPr id="3075" name="MH_Other_1"/>
            <p:cNvSpPr/>
            <p:nvPr>
              <p:custDataLst>
                <p:tags r:id="rId1"/>
              </p:custDataLst>
            </p:nvPr>
          </p:nvSpPr>
          <p:spPr bwMode="auto">
            <a:xfrm>
              <a:off x="3513139" y="2122885"/>
              <a:ext cx="2619375" cy="2283619"/>
            </a:xfrm>
            <a:custGeom>
              <a:avLst/>
              <a:gdLst>
                <a:gd name="T0" fmla="*/ 2147483646 w 5977"/>
                <a:gd name="T1" fmla="*/ 2147483646 h 6949"/>
                <a:gd name="T2" fmla="*/ 2147483646 w 5977"/>
                <a:gd name="T3" fmla="*/ 2147483646 h 6949"/>
                <a:gd name="T4" fmla="*/ 2147483646 w 5977"/>
                <a:gd name="T5" fmla="*/ 2147483646 h 6949"/>
                <a:gd name="T6" fmla="*/ 2147483646 w 5977"/>
                <a:gd name="T7" fmla="*/ 2147483646 h 6949"/>
                <a:gd name="T8" fmla="*/ 2147483646 w 5977"/>
                <a:gd name="T9" fmla="*/ 2147483646 h 6949"/>
                <a:gd name="T10" fmla="*/ 2147483646 w 5977"/>
                <a:gd name="T11" fmla="*/ 2147483646 h 6949"/>
                <a:gd name="T12" fmla="*/ 2147483646 w 5977"/>
                <a:gd name="T13" fmla="*/ 2147483646 h 6949"/>
                <a:gd name="T14" fmla="*/ 2147483646 w 5977"/>
                <a:gd name="T15" fmla="*/ 2147483646 h 6949"/>
                <a:gd name="T16" fmla="*/ 2147483646 w 5977"/>
                <a:gd name="T17" fmla="*/ 2147483646 h 6949"/>
                <a:gd name="T18" fmla="*/ 2147483646 w 5977"/>
                <a:gd name="T19" fmla="*/ 2147483646 h 6949"/>
                <a:gd name="T20" fmla="*/ 2147483646 w 5977"/>
                <a:gd name="T21" fmla="*/ 2147483646 h 6949"/>
                <a:gd name="T22" fmla="*/ 2147483646 w 5977"/>
                <a:gd name="T23" fmla="*/ 2147483646 h 6949"/>
                <a:gd name="T24" fmla="*/ 0 w 5977"/>
                <a:gd name="T25" fmla="*/ 2147483646 h 6949"/>
                <a:gd name="T26" fmla="*/ 2147483646 w 5977"/>
                <a:gd name="T27" fmla="*/ 2147483646 h 6949"/>
                <a:gd name="T28" fmla="*/ 2147483646 w 5977"/>
                <a:gd name="T29" fmla="*/ 2147483646 h 6949"/>
                <a:gd name="T30" fmla="*/ 2147483646 w 5977"/>
                <a:gd name="T31" fmla="*/ 2147483646 h 6949"/>
                <a:gd name="T32" fmla="*/ 2147483646 w 5977"/>
                <a:gd name="T33" fmla="*/ 2147483646 h 6949"/>
                <a:gd name="T34" fmla="*/ 2147483646 w 5977"/>
                <a:gd name="T35" fmla="*/ 2147483646 h 6949"/>
                <a:gd name="T36" fmla="*/ 2147483646 w 5977"/>
                <a:gd name="T37" fmla="*/ 2147483646 h 6949"/>
                <a:gd name="T38" fmla="*/ 2147483646 w 5977"/>
                <a:gd name="T39" fmla="*/ 2147483646 h 6949"/>
                <a:gd name="T40" fmla="*/ 2147483646 w 5977"/>
                <a:gd name="T41" fmla="*/ 2147483646 h 6949"/>
                <a:gd name="T42" fmla="*/ 2147483646 w 5977"/>
                <a:gd name="T43" fmla="*/ 2147483646 h 6949"/>
                <a:gd name="T44" fmla="*/ 2147483646 w 5977"/>
                <a:gd name="T45" fmla="*/ 2147483646 h 6949"/>
                <a:gd name="T46" fmla="*/ 2147483646 w 5977"/>
                <a:gd name="T47" fmla="*/ 2147483646 h 6949"/>
                <a:gd name="T48" fmla="*/ 2147483646 w 5977"/>
                <a:gd name="T49" fmla="*/ 2147483646 h 6949"/>
                <a:gd name="T50" fmla="*/ 2147483646 w 5977"/>
                <a:gd name="T51" fmla="*/ 2147483646 h 6949"/>
                <a:gd name="T52" fmla="*/ 2147483646 w 5977"/>
                <a:gd name="T53" fmla="*/ 2147483646 h 6949"/>
                <a:gd name="T54" fmla="*/ 2147483646 w 5977"/>
                <a:gd name="T55" fmla="*/ 2147483646 h 6949"/>
                <a:gd name="T56" fmla="*/ 2147483646 w 5977"/>
                <a:gd name="T57" fmla="*/ 2147483646 h 6949"/>
                <a:gd name="T58" fmla="*/ 2147483646 w 5977"/>
                <a:gd name="T59" fmla="*/ 2147483646 h 6949"/>
                <a:gd name="T60" fmla="*/ 2147483646 w 5977"/>
                <a:gd name="T61" fmla="*/ 2147483646 h 6949"/>
                <a:gd name="T62" fmla="*/ 2147483646 w 5977"/>
                <a:gd name="T63" fmla="*/ 2147483646 h 6949"/>
                <a:gd name="T64" fmla="*/ 2147483646 w 5977"/>
                <a:gd name="T65" fmla="*/ 2147483646 h 6949"/>
                <a:gd name="T66" fmla="*/ 2147483646 w 5977"/>
                <a:gd name="T67" fmla="*/ 2147483646 h 6949"/>
                <a:gd name="T68" fmla="*/ 2147483646 w 5977"/>
                <a:gd name="T69" fmla="*/ 2147483646 h 6949"/>
                <a:gd name="T70" fmla="*/ 2147483646 w 5977"/>
                <a:gd name="T71" fmla="*/ 2147483646 h 6949"/>
                <a:gd name="T72" fmla="*/ 2147483646 w 5977"/>
                <a:gd name="T73" fmla="*/ 2147483646 h 6949"/>
                <a:gd name="T74" fmla="*/ 2147483646 w 5977"/>
                <a:gd name="T75" fmla="*/ 2147483646 h 6949"/>
                <a:gd name="T76" fmla="*/ 214748364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75000"/>
              </a:schemeClr>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cs typeface="+mn-ea"/>
                <a:sym typeface="+mn-lt"/>
              </a:endParaRPr>
            </a:p>
          </p:txBody>
        </p:sp>
        <p:sp>
          <p:nvSpPr>
            <p:cNvPr id="3076" name="MH_Other_2"/>
            <p:cNvSpPr>
              <a:spLocks noChangeArrowheads="1"/>
            </p:cNvSpPr>
            <p:nvPr>
              <p:custDataLst>
                <p:tags r:id="rId2"/>
              </p:custDataLst>
            </p:nvPr>
          </p:nvSpPr>
          <p:spPr bwMode="auto">
            <a:xfrm>
              <a:off x="2857500" y="3125392"/>
              <a:ext cx="711200" cy="534590"/>
            </a:xfrm>
            <a:prstGeom prst="ellipse">
              <a:avLst/>
            </a:prstGeom>
            <a:solidFill>
              <a:schemeClr val="accent1"/>
            </a:solidFill>
            <a:ln>
              <a:solidFill>
                <a:schemeClr val="accent1"/>
              </a:solidFill>
            </a:ln>
          </p:spPr>
          <p:txBody>
            <a:bodyPr/>
            <a:lstStyle/>
            <a:p>
              <a:pPr marL="233045" indent="-233045">
                <a:lnSpc>
                  <a:spcPct val="95000"/>
                </a:lnSpc>
                <a:spcBef>
                  <a:spcPct val="50000"/>
                </a:spcBef>
                <a:spcAft>
                  <a:spcPct val="35000"/>
                </a:spcAft>
                <a:buClr>
                  <a:srgbClr val="678BA8"/>
                </a:buClr>
                <a:buFontTx/>
                <a:buChar char="•"/>
              </a:pPr>
              <a:endParaRPr lang="zh-TW" altLang="en-US" sz="3200" dirty="0">
                <a:solidFill>
                  <a:srgbClr val="000000"/>
                </a:solidFill>
                <a:cs typeface="+mn-ea"/>
                <a:sym typeface="+mn-lt"/>
              </a:endParaRPr>
            </a:p>
          </p:txBody>
        </p:sp>
        <p:sp>
          <p:nvSpPr>
            <p:cNvPr id="3077" name="MH_Other_3"/>
            <p:cNvSpPr>
              <a:spLocks noChangeArrowheads="1"/>
            </p:cNvSpPr>
            <p:nvPr>
              <p:custDataLst>
                <p:tags r:id="rId3"/>
              </p:custDataLst>
            </p:nvPr>
          </p:nvSpPr>
          <p:spPr bwMode="auto">
            <a:xfrm>
              <a:off x="3052764" y="2402681"/>
              <a:ext cx="712787" cy="533400"/>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045" indent="-233045">
                <a:lnSpc>
                  <a:spcPct val="95000"/>
                </a:lnSpc>
                <a:spcBef>
                  <a:spcPct val="50000"/>
                </a:spcBef>
                <a:spcAft>
                  <a:spcPct val="35000"/>
                </a:spcAft>
                <a:buClr>
                  <a:srgbClr val="678BA8"/>
                </a:buClr>
                <a:buFontTx/>
                <a:buChar char="•"/>
              </a:pPr>
              <a:endParaRPr lang="zh-TW" altLang="en-US" sz="3200" dirty="0">
                <a:solidFill>
                  <a:srgbClr val="000000"/>
                </a:solidFill>
                <a:cs typeface="+mn-ea"/>
                <a:sym typeface="+mn-lt"/>
              </a:endParaRPr>
            </a:p>
          </p:txBody>
        </p:sp>
        <p:sp>
          <p:nvSpPr>
            <p:cNvPr id="3078" name="MH_Other_4"/>
            <p:cNvSpPr>
              <a:spLocks noChangeArrowheads="1"/>
            </p:cNvSpPr>
            <p:nvPr>
              <p:custDataLst>
                <p:tags r:id="rId4"/>
              </p:custDataLst>
            </p:nvPr>
          </p:nvSpPr>
          <p:spPr bwMode="auto">
            <a:xfrm>
              <a:off x="3673475" y="2006204"/>
              <a:ext cx="712788" cy="533400"/>
            </a:xfrm>
            <a:prstGeom prst="ellipse">
              <a:avLst/>
            </a:prstGeom>
            <a:solidFill>
              <a:schemeClr val="accent2"/>
            </a:solidFill>
            <a:ln>
              <a:noFill/>
            </a:ln>
            <a:extLst>
              <a:ext uri="{91240B29-F687-4F45-9708-019B960494DF}">
                <a14:hiddenLine xmlns:a14="http://schemas.microsoft.com/office/drawing/2010/main" w="25400">
                  <a:solidFill>
                    <a:srgbClr val="000000"/>
                  </a:solidFill>
                  <a:round/>
                </a14:hiddenLine>
              </a:ext>
            </a:extLst>
          </p:spPr>
          <p:txBody>
            <a:bodyPr/>
            <a:lstStyle/>
            <a:p>
              <a:pPr marL="233045" indent="-233045">
                <a:lnSpc>
                  <a:spcPct val="95000"/>
                </a:lnSpc>
                <a:spcBef>
                  <a:spcPct val="50000"/>
                </a:spcBef>
                <a:spcAft>
                  <a:spcPct val="35000"/>
                </a:spcAft>
                <a:buClr>
                  <a:srgbClr val="678BA8"/>
                </a:buClr>
                <a:buFontTx/>
                <a:buChar char="•"/>
              </a:pPr>
              <a:endParaRPr lang="zh-TW" altLang="en-US" sz="3200" dirty="0">
                <a:solidFill>
                  <a:srgbClr val="000000"/>
                </a:solidFill>
                <a:cs typeface="+mn-ea"/>
                <a:sym typeface="+mn-lt"/>
              </a:endParaRPr>
            </a:p>
          </p:txBody>
        </p:sp>
        <p:sp>
          <p:nvSpPr>
            <p:cNvPr id="3079" name="MH_Other_5"/>
            <p:cNvSpPr>
              <a:spLocks noChangeArrowheads="1"/>
            </p:cNvSpPr>
            <p:nvPr>
              <p:custDataLst>
                <p:tags r:id="rId5"/>
              </p:custDataLst>
            </p:nvPr>
          </p:nvSpPr>
          <p:spPr bwMode="auto">
            <a:xfrm>
              <a:off x="4465639" y="1678781"/>
              <a:ext cx="712787" cy="534591"/>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045" indent="-233045">
                <a:lnSpc>
                  <a:spcPct val="95000"/>
                </a:lnSpc>
                <a:spcBef>
                  <a:spcPct val="50000"/>
                </a:spcBef>
                <a:spcAft>
                  <a:spcPct val="35000"/>
                </a:spcAft>
                <a:buClr>
                  <a:srgbClr val="678BA8"/>
                </a:buClr>
                <a:buFontTx/>
                <a:buChar char="•"/>
              </a:pPr>
              <a:endParaRPr lang="zh-TW" altLang="en-US" sz="3200" dirty="0">
                <a:solidFill>
                  <a:srgbClr val="000000"/>
                </a:solidFill>
                <a:cs typeface="+mn-ea"/>
                <a:sym typeface="+mn-lt"/>
              </a:endParaRPr>
            </a:p>
          </p:txBody>
        </p:sp>
        <p:sp>
          <p:nvSpPr>
            <p:cNvPr id="3080" name="MH_Other_6"/>
            <p:cNvSpPr>
              <a:spLocks noChangeArrowheads="1"/>
            </p:cNvSpPr>
            <p:nvPr>
              <p:custDataLst>
                <p:tags r:id="rId6"/>
              </p:custDataLst>
            </p:nvPr>
          </p:nvSpPr>
          <p:spPr bwMode="auto">
            <a:xfrm>
              <a:off x="5178425" y="2120504"/>
              <a:ext cx="712788" cy="534590"/>
            </a:xfrm>
            <a:prstGeom prst="ellipse">
              <a:avLst/>
            </a:prstGeom>
            <a:solidFill>
              <a:schemeClr val="accent3"/>
            </a:solidFill>
            <a:ln>
              <a:noFill/>
            </a:ln>
            <a:extLst>
              <a:ext uri="{91240B29-F687-4F45-9708-019B960494DF}">
                <a14:hiddenLine xmlns:a14="http://schemas.microsoft.com/office/drawing/2010/main" w="25400">
                  <a:solidFill>
                    <a:srgbClr val="000000"/>
                  </a:solidFill>
                  <a:round/>
                </a14:hiddenLine>
              </a:ext>
            </a:extLst>
          </p:spPr>
          <p:txBody>
            <a:bodyPr/>
            <a:lstStyle/>
            <a:p>
              <a:pPr marL="233045" indent="-233045">
                <a:lnSpc>
                  <a:spcPct val="95000"/>
                </a:lnSpc>
                <a:spcBef>
                  <a:spcPct val="50000"/>
                </a:spcBef>
                <a:spcAft>
                  <a:spcPct val="35000"/>
                </a:spcAft>
                <a:buClr>
                  <a:srgbClr val="678BA8"/>
                </a:buClr>
                <a:buFontTx/>
                <a:buChar char="•"/>
              </a:pPr>
              <a:endParaRPr lang="zh-TW" altLang="en-US" sz="3200" dirty="0">
                <a:solidFill>
                  <a:srgbClr val="000000"/>
                </a:solidFill>
                <a:cs typeface="+mn-ea"/>
                <a:sym typeface="+mn-lt"/>
              </a:endParaRPr>
            </a:p>
          </p:txBody>
        </p:sp>
        <p:sp>
          <p:nvSpPr>
            <p:cNvPr id="3081" name="MH_Other_7"/>
            <p:cNvSpPr>
              <a:spLocks noChangeArrowheads="1"/>
            </p:cNvSpPr>
            <p:nvPr>
              <p:custDataLst>
                <p:tags r:id="rId7"/>
              </p:custDataLst>
            </p:nvPr>
          </p:nvSpPr>
          <p:spPr bwMode="auto">
            <a:xfrm>
              <a:off x="5775325" y="2584847"/>
              <a:ext cx="712788" cy="533400"/>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045" indent="-233045">
                <a:lnSpc>
                  <a:spcPct val="95000"/>
                </a:lnSpc>
                <a:spcBef>
                  <a:spcPct val="50000"/>
                </a:spcBef>
                <a:spcAft>
                  <a:spcPct val="35000"/>
                </a:spcAft>
                <a:buClr>
                  <a:srgbClr val="678BA8"/>
                </a:buClr>
                <a:buFontTx/>
                <a:buChar char="•"/>
              </a:pPr>
              <a:endParaRPr lang="zh-TW" altLang="en-US" sz="3200" dirty="0">
                <a:solidFill>
                  <a:srgbClr val="000000"/>
                </a:solidFill>
                <a:cs typeface="+mn-ea"/>
                <a:sym typeface="+mn-lt"/>
              </a:endParaRPr>
            </a:p>
          </p:txBody>
        </p:sp>
        <p:sp>
          <p:nvSpPr>
            <p:cNvPr id="3082" name="MH_Other_8"/>
            <p:cNvSpPr>
              <a:spLocks noChangeArrowheads="1"/>
            </p:cNvSpPr>
            <p:nvPr>
              <p:custDataLst>
                <p:tags r:id="rId8"/>
              </p:custDataLst>
            </p:nvPr>
          </p:nvSpPr>
          <p:spPr bwMode="auto">
            <a:xfrm>
              <a:off x="5891213" y="3264694"/>
              <a:ext cx="711200" cy="533400"/>
            </a:xfrm>
            <a:prstGeom prst="ellipse">
              <a:avLst/>
            </a:prstGeom>
            <a:solidFill>
              <a:schemeClr val="accent4"/>
            </a:solidFill>
            <a:ln>
              <a:noFill/>
            </a:ln>
            <a:extLst>
              <a:ext uri="{91240B29-F687-4F45-9708-019B960494DF}">
                <a14:hiddenLine xmlns:a14="http://schemas.microsoft.com/office/drawing/2010/main" w="25400">
                  <a:solidFill>
                    <a:srgbClr val="000000"/>
                  </a:solidFill>
                  <a:round/>
                </a14:hiddenLine>
              </a:ext>
            </a:extLst>
          </p:spPr>
          <p:txBody>
            <a:bodyPr/>
            <a:lstStyle/>
            <a:p>
              <a:pPr marL="233045" indent="-233045">
                <a:lnSpc>
                  <a:spcPct val="95000"/>
                </a:lnSpc>
                <a:spcBef>
                  <a:spcPct val="50000"/>
                </a:spcBef>
                <a:spcAft>
                  <a:spcPct val="35000"/>
                </a:spcAft>
                <a:buClr>
                  <a:srgbClr val="678BA8"/>
                </a:buClr>
                <a:buFontTx/>
                <a:buChar char="•"/>
              </a:pPr>
              <a:endParaRPr lang="zh-TW" altLang="en-US" sz="3200" dirty="0">
                <a:solidFill>
                  <a:srgbClr val="000000"/>
                </a:solidFill>
                <a:cs typeface="+mn-ea"/>
                <a:sym typeface="+mn-lt"/>
              </a:endParaRPr>
            </a:p>
          </p:txBody>
        </p:sp>
        <p:sp>
          <p:nvSpPr>
            <p:cNvPr id="19" name="MH_Other_9"/>
            <p:cNvSpPr/>
            <p:nvPr>
              <p:custDataLst>
                <p:tags r:id="rId9"/>
              </p:custDataLst>
            </p:nvPr>
          </p:nvSpPr>
          <p:spPr bwMode="auto">
            <a:xfrm>
              <a:off x="2982914" y="3248026"/>
              <a:ext cx="458787" cy="289322"/>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cs typeface="+mn-ea"/>
                <a:sym typeface="+mn-lt"/>
              </a:endParaRPr>
            </a:p>
          </p:txBody>
        </p:sp>
        <p:sp>
          <p:nvSpPr>
            <p:cNvPr id="20" name="MH_Other_10"/>
            <p:cNvSpPr/>
            <p:nvPr>
              <p:custDataLst>
                <p:tags r:id="rId10"/>
              </p:custDataLst>
            </p:nvPr>
          </p:nvSpPr>
          <p:spPr bwMode="auto">
            <a:xfrm>
              <a:off x="3884614" y="2151460"/>
              <a:ext cx="288925" cy="242888"/>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cs typeface="+mn-ea"/>
                <a:sym typeface="+mn-lt"/>
              </a:endParaRPr>
            </a:p>
          </p:txBody>
        </p:sp>
        <p:sp>
          <p:nvSpPr>
            <p:cNvPr id="22" name="MH_Other_11"/>
            <p:cNvSpPr/>
            <p:nvPr>
              <p:custDataLst>
                <p:tags r:id="rId11"/>
              </p:custDataLst>
            </p:nvPr>
          </p:nvSpPr>
          <p:spPr bwMode="auto">
            <a:xfrm>
              <a:off x="5345114" y="2243138"/>
              <a:ext cx="414337" cy="26431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cs typeface="+mn-ea"/>
                <a:sym typeface="+mn-lt"/>
              </a:endParaRPr>
            </a:p>
          </p:txBody>
        </p:sp>
        <p:sp>
          <p:nvSpPr>
            <p:cNvPr id="23" name="MH_Other_12"/>
            <p:cNvSpPr>
              <a:spLocks noChangeArrowheads="1"/>
            </p:cNvSpPr>
            <p:nvPr>
              <p:custDataLst>
                <p:tags r:id="rId12"/>
              </p:custDataLst>
            </p:nvPr>
          </p:nvSpPr>
          <p:spPr bwMode="auto">
            <a:xfrm>
              <a:off x="6045201" y="3409950"/>
              <a:ext cx="403225" cy="242888"/>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cs typeface="+mn-ea"/>
                <a:sym typeface="+mn-lt"/>
              </a:endParaRPr>
            </a:p>
          </p:txBody>
        </p:sp>
      </p:grpSp>
      <p:sp>
        <p:nvSpPr>
          <p:cNvPr id="21" name="文本框 39"/>
          <p:cNvSpPr txBox="1"/>
          <p:nvPr/>
        </p:nvSpPr>
        <p:spPr>
          <a:xfrm>
            <a:off x="1842424" y="1676263"/>
            <a:ext cx="1721639" cy="319920"/>
          </a:xfrm>
          <a:prstGeom prst="rect">
            <a:avLst/>
          </a:prstGeom>
          <a:noFill/>
        </p:spPr>
        <p:txBody>
          <a:bodyPr wrap="square" lIns="73060" tIns="36531" rIns="73060" bIns="36531" rtlCol="0">
            <a:spAutoFit/>
          </a:bodyPr>
          <a:lstStyle/>
          <a:p>
            <a:pPr algn="just"/>
            <a:r>
              <a:rPr lang="zh-CN" altLang="en-US" sz="800" dirty="0">
                <a:solidFill>
                  <a:schemeClr val="bg1">
                    <a:lumMod val="50000"/>
                  </a:schemeClr>
                </a:solidFill>
                <a:cs typeface="+mn-ea"/>
                <a:sym typeface="+mn-lt"/>
              </a:rPr>
              <a:t>文字说明文字说明</a:t>
            </a:r>
            <a:endParaRPr lang="en-US" altLang="zh-CN" sz="800" dirty="0">
              <a:solidFill>
                <a:schemeClr val="bg1">
                  <a:lumMod val="50000"/>
                </a:schemeClr>
              </a:solidFill>
              <a:cs typeface="+mn-ea"/>
              <a:sym typeface="+mn-lt"/>
            </a:endParaRPr>
          </a:p>
          <a:p>
            <a:pPr algn="just"/>
            <a:r>
              <a:rPr lang="zh-CN" altLang="en-US" sz="800" dirty="0">
                <a:solidFill>
                  <a:schemeClr val="bg1">
                    <a:lumMod val="50000"/>
                  </a:schemeClr>
                </a:solidFill>
                <a:cs typeface="+mn-ea"/>
                <a:sym typeface="+mn-lt"/>
              </a:rPr>
              <a:t>文字说明文字说明</a:t>
            </a:r>
            <a:endParaRPr lang="zh-CN" altLang="en-US" sz="800" dirty="0">
              <a:solidFill>
                <a:schemeClr val="bg1">
                  <a:lumMod val="50000"/>
                </a:schemeClr>
              </a:solidFill>
              <a:cs typeface="+mn-ea"/>
              <a:sym typeface="+mn-lt"/>
            </a:endParaRPr>
          </a:p>
        </p:txBody>
      </p:sp>
      <p:sp>
        <p:nvSpPr>
          <p:cNvPr id="24" name="文本框 39"/>
          <p:cNvSpPr txBox="1"/>
          <p:nvPr/>
        </p:nvSpPr>
        <p:spPr>
          <a:xfrm>
            <a:off x="6488113" y="1784037"/>
            <a:ext cx="1721639" cy="319920"/>
          </a:xfrm>
          <a:prstGeom prst="rect">
            <a:avLst/>
          </a:prstGeom>
          <a:noFill/>
        </p:spPr>
        <p:txBody>
          <a:bodyPr wrap="square" lIns="73060" tIns="36531" rIns="73060" bIns="36531" rtlCol="0">
            <a:spAutoFit/>
          </a:bodyPr>
          <a:lstStyle/>
          <a:p>
            <a:pPr algn="just"/>
            <a:r>
              <a:rPr lang="zh-CN" altLang="en-US" sz="800" dirty="0">
                <a:solidFill>
                  <a:schemeClr val="bg1">
                    <a:lumMod val="50000"/>
                  </a:schemeClr>
                </a:solidFill>
                <a:cs typeface="+mn-ea"/>
                <a:sym typeface="+mn-lt"/>
              </a:rPr>
              <a:t>文字说明文字说明</a:t>
            </a:r>
            <a:endParaRPr lang="en-US" altLang="zh-CN" sz="800" dirty="0">
              <a:solidFill>
                <a:schemeClr val="bg1">
                  <a:lumMod val="50000"/>
                </a:schemeClr>
              </a:solidFill>
              <a:cs typeface="+mn-ea"/>
              <a:sym typeface="+mn-lt"/>
            </a:endParaRPr>
          </a:p>
          <a:p>
            <a:pPr algn="just"/>
            <a:r>
              <a:rPr lang="zh-CN" altLang="en-US" sz="800" dirty="0">
                <a:solidFill>
                  <a:schemeClr val="bg1">
                    <a:lumMod val="50000"/>
                  </a:schemeClr>
                </a:solidFill>
                <a:cs typeface="+mn-ea"/>
                <a:sym typeface="+mn-lt"/>
              </a:rPr>
              <a:t>文字说明文字说明</a:t>
            </a:r>
            <a:endParaRPr lang="zh-CN" altLang="en-US" sz="800" dirty="0">
              <a:solidFill>
                <a:schemeClr val="bg1">
                  <a:lumMod val="50000"/>
                </a:schemeClr>
              </a:solidFill>
              <a:cs typeface="+mn-ea"/>
              <a:sym typeface="+mn-lt"/>
            </a:endParaRPr>
          </a:p>
        </p:txBody>
      </p:sp>
      <p:sp>
        <p:nvSpPr>
          <p:cNvPr id="25" name="文本框 39"/>
          <p:cNvSpPr txBox="1"/>
          <p:nvPr/>
        </p:nvSpPr>
        <p:spPr>
          <a:xfrm>
            <a:off x="6643514" y="3339620"/>
            <a:ext cx="1721639" cy="319920"/>
          </a:xfrm>
          <a:prstGeom prst="rect">
            <a:avLst/>
          </a:prstGeom>
          <a:noFill/>
        </p:spPr>
        <p:txBody>
          <a:bodyPr wrap="square" lIns="73060" tIns="36531" rIns="73060" bIns="36531" rtlCol="0">
            <a:spAutoFit/>
          </a:bodyPr>
          <a:lstStyle/>
          <a:p>
            <a:pPr algn="just"/>
            <a:r>
              <a:rPr lang="zh-CN" altLang="en-US" sz="800" dirty="0">
                <a:solidFill>
                  <a:schemeClr val="bg1">
                    <a:lumMod val="50000"/>
                  </a:schemeClr>
                </a:solidFill>
                <a:cs typeface="+mn-ea"/>
                <a:sym typeface="+mn-lt"/>
              </a:rPr>
              <a:t>文字说明文字说明</a:t>
            </a:r>
            <a:endParaRPr lang="en-US" altLang="zh-CN" sz="800" dirty="0">
              <a:solidFill>
                <a:schemeClr val="bg1">
                  <a:lumMod val="50000"/>
                </a:schemeClr>
              </a:solidFill>
              <a:cs typeface="+mn-ea"/>
              <a:sym typeface="+mn-lt"/>
            </a:endParaRPr>
          </a:p>
          <a:p>
            <a:pPr algn="just"/>
            <a:r>
              <a:rPr lang="zh-CN" altLang="en-US" sz="800" dirty="0">
                <a:solidFill>
                  <a:schemeClr val="bg1">
                    <a:lumMod val="50000"/>
                  </a:schemeClr>
                </a:solidFill>
                <a:cs typeface="+mn-ea"/>
                <a:sym typeface="+mn-lt"/>
              </a:rPr>
              <a:t>文字说明文字说明</a:t>
            </a:r>
            <a:endParaRPr lang="zh-CN" altLang="en-US" sz="800" dirty="0">
              <a:solidFill>
                <a:schemeClr val="bg1">
                  <a:lumMod val="50000"/>
                </a:schemeClr>
              </a:solidFill>
              <a:cs typeface="+mn-ea"/>
              <a:sym typeface="+mn-lt"/>
            </a:endParaRPr>
          </a:p>
        </p:txBody>
      </p:sp>
      <p:sp>
        <p:nvSpPr>
          <p:cNvPr id="26" name="文本框 39"/>
          <p:cNvSpPr txBox="1"/>
          <p:nvPr/>
        </p:nvSpPr>
        <p:spPr>
          <a:xfrm>
            <a:off x="1410451" y="3183547"/>
            <a:ext cx="1721639" cy="319920"/>
          </a:xfrm>
          <a:prstGeom prst="rect">
            <a:avLst/>
          </a:prstGeom>
          <a:noFill/>
        </p:spPr>
        <p:txBody>
          <a:bodyPr wrap="square" lIns="73060" tIns="36531" rIns="73060" bIns="36531" rtlCol="0">
            <a:spAutoFit/>
          </a:bodyPr>
          <a:lstStyle/>
          <a:p>
            <a:pPr algn="just"/>
            <a:r>
              <a:rPr lang="zh-CN" altLang="en-US" sz="800" dirty="0">
                <a:solidFill>
                  <a:schemeClr val="bg1">
                    <a:lumMod val="50000"/>
                  </a:schemeClr>
                </a:solidFill>
                <a:cs typeface="+mn-ea"/>
                <a:sym typeface="+mn-lt"/>
              </a:rPr>
              <a:t>文字说明文字说明</a:t>
            </a:r>
            <a:endParaRPr lang="en-US" altLang="zh-CN" sz="800" dirty="0">
              <a:solidFill>
                <a:schemeClr val="bg1">
                  <a:lumMod val="50000"/>
                </a:schemeClr>
              </a:solidFill>
              <a:cs typeface="+mn-ea"/>
              <a:sym typeface="+mn-lt"/>
            </a:endParaRPr>
          </a:p>
          <a:p>
            <a:pPr algn="just"/>
            <a:r>
              <a:rPr lang="zh-CN" altLang="en-US" sz="800" dirty="0">
                <a:solidFill>
                  <a:schemeClr val="bg1">
                    <a:lumMod val="50000"/>
                  </a:schemeClr>
                </a:solidFill>
                <a:cs typeface="+mn-ea"/>
                <a:sym typeface="+mn-lt"/>
              </a:rPr>
              <a:t>文字说明文字说明</a:t>
            </a:r>
            <a:endParaRPr lang="zh-CN" altLang="en-US" sz="800" dirty="0">
              <a:solidFill>
                <a:schemeClr val="bg1">
                  <a:lumMod val="50000"/>
                </a:schemeClr>
              </a:solidFill>
              <a:cs typeface="+mn-ea"/>
              <a:sym typeface="+mn-lt"/>
            </a:endParaRPr>
          </a:p>
        </p:txBody>
      </p:sp>
      <p:pic>
        <p:nvPicPr>
          <p:cNvPr id="31" name="Picture 5" descr="C:\Documents and Settings\Administrator\Local Settings\Temp\SoEasy\7614549D99250552958ED5636260ABF6.png"/>
          <p:cNvPicPr>
            <a:picLocks noChangeAspect="1" noChangeArrowheads="1"/>
          </p:cNvPicPr>
          <p:nvPr/>
        </p:nvPicPr>
        <p:blipFill>
          <a:blip r:embed="rId13" cstate="screen"/>
          <a:srcRect/>
          <a:stretch>
            <a:fillRect/>
          </a:stretch>
        </p:blipFill>
        <p:spPr bwMode="auto">
          <a:xfrm>
            <a:off x="3568700" y="2579506"/>
            <a:ext cx="2159153" cy="238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4"/>
    </p:custDataLst>
  </p:cSld>
  <p:clrMapOvr>
    <a:masterClrMapping/>
  </p:clrMapOvr>
  <p:transition spd="med" advClick="0" advTm="0">
    <p:cover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1"/>
          <p:cNvSpPr/>
          <p:nvPr/>
        </p:nvSpPr>
        <p:spPr bwMode="auto">
          <a:xfrm>
            <a:off x="4030663" y="3289413"/>
            <a:ext cx="1404938" cy="1860550"/>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chemeClr val="accent1"/>
          </a:solidFill>
          <a:ln w="9525">
            <a:noFill/>
            <a:round/>
          </a:ln>
        </p:spPr>
        <p:txBody>
          <a:bodyPr vert="horz" wrap="square" lIns="91431" tIns="45715" rIns="91431" bIns="45715" numCol="1" anchor="t" anchorCtr="0" compatLnSpc="1"/>
          <a:lstStyle/>
          <a:p>
            <a:endParaRPr lang="en-US">
              <a:solidFill>
                <a:schemeClr val="bg1"/>
              </a:solidFill>
              <a:cs typeface="+mn-ea"/>
              <a:sym typeface="+mn-lt"/>
            </a:endParaRPr>
          </a:p>
        </p:txBody>
      </p:sp>
      <p:sp>
        <p:nvSpPr>
          <p:cNvPr id="5" name="Freeform 12"/>
          <p:cNvSpPr/>
          <p:nvPr/>
        </p:nvSpPr>
        <p:spPr bwMode="auto">
          <a:xfrm>
            <a:off x="3711575" y="1106601"/>
            <a:ext cx="1155700" cy="1193800"/>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chemeClr val="accent4"/>
          </a:solidFill>
          <a:ln w="9525">
            <a:noFill/>
            <a:round/>
          </a:ln>
        </p:spPr>
        <p:txBody>
          <a:bodyPr vert="horz" wrap="square" lIns="91431" tIns="45715" rIns="91431" bIns="45715" numCol="1" anchor="t" anchorCtr="0" compatLnSpc="1"/>
          <a:lstStyle/>
          <a:p>
            <a:endParaRPr lang="en-US">
              <a:solidFill>
                <a:schemeClr val="bg1"/>
              </a:solidFill>
              <a:cs typeface="+mn-ea"/>
              <a:sym typeface="+mn-lt"/>
            </a:endParaRPr>
          </a:p>
        </p:txBody>
      </p:sp>
      <p:sp>
        <p:nvSpPr>
          <p:cNvPr id="6" name="Freeform 13"/>
          <p:cNvSpPr/>
          <p:nvPr/>
        </p:nvSpPr>
        <p:spPr bwMode="auto">
          <a:xfrm>
            <a:off x="3708400" y="2562339"/>
            <a:ext cx="1166813" cy="1203325"/>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chemeClr val="accent2"/>
          </a:solidFill>
          <a:ln w="9525">
            <a:noFill/>
            <a:round/>
          </a:ln>
        </p:spPr>
        <p:txBody>
          <a:bodyPr vert="horz" wrap="square" lIns="91431" tIns="45715" rIns="91431" bIns="45715" numCol="1" anchor="t" anchorCtr="0" compatLnSpc="1"/>
          <a:lstStyle/>
          <a:p>
            <a:endParaRPr lang="en-US">
              <a:solidFill>
                <a:schemeClr val="bg1"/>
              </a:solidFill>
              <a:cs typeface="+mn-ea"/>
              <a:sym typeface="+mn-lt"/>
            </a:endParaRPr>
          </a:p>
        </p:txBody>
      </p:sp>
      <p:sp>
        <p:nvSpPr>
          <p:cNvPr id="7" name="Freeform 14"/>
          <p:cNvSpPr/>
          <p:nvPr/>
        </p:nvSpPr>
        <p:spPr bwMode="auto">
          <a:xfrm>
            <a:off x="4279900" y="1841613"/>
            <a:ext cx="1155700" cy="1185862"/>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chemeClr val="accent3"/>
          </a:solidFill>
          <a:ln w="9525">
            <a:noFill/>
            <a:round/>
          </a:ln>
        </p:spPr>
        <p:txBody>
          <a:bodyPr vert="horz" wrap="square" lIns="91431" tIns="45715" rIns="91431" bIns="45715" numCol="1" anchor="t" anchorCtr="0" compatLnSpc="1"/>
          <a:lstStyle/>
          <a:p>
            <a:endParaRPr lang="en-US">
              <a:solidFill>
                <a:schemeClr val="bg1"/>
              </a:solidFill>
              <a:cs typeface="+mn-ea"/>
              <a:sym typeface="+mn-lt"/>
            </a:endParaRPr>
          </a:p>
        </p:txBody>
      </p:sp>
      <p:sp>
        <p:nvSpPr>
          <p:cNvPr id="8" name="Text Placeholder 3"/>
          <p:cNvSpPr txBox="1"/>
          <p:nvPr/>
        </p:nvSpPr>
        <p:spPr>
          <a:xfrm rot="19086412">
            <a:off x="5012635" y="3499492"/>
            <a:ext cx="198772"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1400" dirty="0">
                <a:solidFill>
                  <a:schemeClr val="bg1"/>
                </a:solidFill>
                <a:cs typeface="+mn-ea"/>
                <a:sym typeface="+mn-lt"/>
              </a:rPr>
              <a:t>01</a:t>
            </a:r>
            <a:endParaRPr lang="en-US" sz="1400" dirty="0">
              <a:solidFill>
                <a:schemeClr val="bg1"/>
              </a:solidFill>
              <a:cs typeface="+mn-ea"/>
              <a:sym typeface="+mn-lt"/>
            </a:endParaRPr>
          </a:p>
        </p:txBody>
      </p:sp>
      <p:sp>
        <p:nvSpPr>
          <p:cNvPr id="9" name="Text Placeholder 3"/>
          <p:cNvSpPr txBox="1"/>
          <p:nvPr/>
        </p:nvSpPr>
        <p:spPr>
          <a:xfrm rot="2817072">
            <a:off x="3908416" y="2741442"/>
            <a:ext cx="198772"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1400" dirty="0">
                <a:solidFill>
                  <a:schemeClr val="bg1"/>
                </a:solidFill>
                <a:cs typeface="+mn-ea"/>
                <a:sym typeface="+mn-lt"/>
              </a:rPr>
              <a:t>02</a:t>
            </a:r>
            <a:endParaRPr lang="en-US" sz="1400" dirty="0">
              <a:solidFill>
                <a:schemeClr val="bg1"/>
              </a:solidFill>
              <a:cs typeface="+mn-ea"/>
              <a:sym typeface="+mn-lt"/>
            </a:endParaRPr>
          </a:p>
        </p:txBody>
      </p:sp>
      <p:sp>
        <p:nvSpPr>
          <p:cNvPr id="10" name="Text Placeholder 3"/>
          <p:cNvSpPr txBox="1"/>
          <p:nvPr/>
        </p:nvSpPr>
        <p:spPr>
          <a:xfrm rot="18997969">
            <a:off x="4997821" y="2041572"/>
            <a:ext cx="198772"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1400" dirty="0">
                <a:solidFill>
                  <a:schemeClr val="bg1"/>
                </a:solidFill>
                <a:cs typeface="+mn-ea"/>
                <a:sym typeface="+mn-lt"/>
              </a:rPr>
              <a:t>03</a:t>
            </a:r>
            <a:endParaRPr lang="en-US" sz="1400" dirty="0">
              <a:solidFill>
                <a:schemeClr val="bg1"/>
              </a:solidFill>
              <a:cs typeface="+mn-ea"/>
              <a:sym typeface="+mn-lt"/>
            </a:endParaRPr>
          </a:p>
        </p:txBody>
      </p:sp>
      <p:sp>
        <p:nvSpPr>
          <p:cNvPr id="11" name="Text Placeholder 3"/>
          <p:cNvSpPr txBox="1"/>
          <p:nvPr/>
        </p:nvSpPr>
        <p:spPr>
          <a:xfrm rot="2817072">
            <a:off x="3923657" y="1311654"/>
            <a:ext cx="198772"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1400" dirty="0">
                <a:solidFill>
                  <a:schemeClr val="bg1"/>
                </a:solidFill>
                <a:cs typeface="+mn-ea"/>
                <a:sym typeface="+mn-lt"/>
              </a:rPr>
              <a:t>04</a:t>
            </a:r>
            <a:endParaRPr lang="en-US" sz="1400" dirty="0">
              <a:solidFill>
                <a:schemeClr val="bg1"/>
              </a:solidFill>
              <a:cs typeface="+mn-ea"/>
              <a:sym typeface="+mn-lt"/>
            </a:endParaRPr>
          </a:p>
        </p:txBody>
      </p:sp>
      <p:sp>
        <p:nvSpPr>
          <p:cNvPr id="12" name="Rectangle 23"/>
          <p:cNvSpPr/>
          <p:nvPr/>
        </p:nvSpPr>
        <p:spPr>
          <a:xfrm rot="18897855">
            <a:off x="4370970" y="2449436"/>
            <a:ext cx="769204" cy="153861"/>
          </a:xfrm>
          <a:prstGeom prst="rect">
            <a:avLst/>
          </a:prstGeom>
        </p:spPr>
        <p:txBody>
          <a:bodyPr wrap="none" lIns="0" tIns="0" rIns="0" bIns="0">
            <a:spAutoFit/>
          </a:bodyPr>
          <a:lstStyle/>
          <a:p>
            <a:r>
              <a:rPr lang="zh-CN" altLang="en-US" sz="1000" dirty="0">
                <a:solidFill>
                  <a:schemeClr val="bg1"/>
                </a:solidFill>
                <a:cs typeface="+mn-ea"/>
                <a:sym typeface="+mn-lt"/>
              </a:rPr>
              <a:t>单击编辑标题</a:t>
            </a:r>
            <a:endParaRPr lang="zh-CN" altLang="en-US" sz="1000" dirty="0">
              <a:solidFill>
                <a:schemeClr val="bg1"/>
              </a:solidFill>
              <a:cs typeface="+mn-ea"/>
              <a:sym typeface="+mn-lt"/>
            </a:endParaRPr>
          </a:p>
        </p:txBody>
      </p:sp>
      <p:sp>
        <p:nvSpPr>
          <p:cNvPr id="13" name="Rectangle 26"/>
          <p:cNvSpPr/>
          <p:nvPr/>
        </p:nvSpPr>
        <p:spPr>
          <a:xfrm rot="2726022">
            <a:off x="3997125" y="1711144"/>
            <a:ext cx="769204" cy="153861"/>
          </a:xfrm>
          <a:prstGeom prst="rect">
            <a:avLst/>
          </a:prstGeom>
        </p:spPr>
        <p:txBody>
          <a:bodyPr wrap="none" lIns="0" tIns="0" rIns="0" bIns="0">
            <a:spAutoFit/>
          </a:bodyPr>
          <a:lstStyle/>
          <a:p>
            <a:r>
              <a:rPr lang="zh-CN" altLang="en-US" sz="1000" dirty="0">
                <a:solidFill>
                  <a:schemeClr val="bg1"/>
                </a:solidFill>
                <a:cs typeface="+mn-ea"/>
                <a:sym typeface="+mn-lt"/>
              </a:rPr>
              <a:t>单击编辑标题</a:t>
            </a:r>
            <a:endParaRPr lang="zh-CN" altLang="en-US" sz="1000" dirty="0">
              <a:solidFill>
                <a:schemeClr val="bg1"/>
              </a:solidFill>
              <a:cs typeface="+mn-ea"/>
              <a:sym typeface="+mn-lt"/>
            </a:endParaRPr>
          </a:p>
        </p:txBody>
      </p:sp>
      <p:sp>
        <p:nvSpPr>
          <p:cNvPr id="14" name="Rectangle 27"/>
          <p:cNvSpPr/>
          <p:nvPr/>
        </p:nvSpPr>
        <p:spPr>
          <a:xfrm rot="2786029">
            <a:off x="3986851" y="3163987"/>
            <a:ext cx="769204" cy="153861"/>
          </a:xfrm>
          <a:prstGeom prst="rect">
            <a:avLst/>
          </a:prstGeom>
        </p:spPr>
        <p:txBody>
          <a:bodyPr wrap="none" lIns="0" tIns="0" rIns="0" bIns="0">
            <a:spAutoFit/>
          </a:bodyPr>
          <a:lstStyle/>
          <a:p>
            <a:r>
              <a:rPr lang="zh-CN" altLang="en-US" sz="1000" dirty="0">
                <a:solidFill>
                  <a:schemeClr val="bg1"/>
                </a:solidFill>
                <a:cs typeface="+mn-ea"/>
                <a:sym typeface="+mn-lt"/>
              </a:rPr>
              <a:t>单击编辑标题</a:t>
            </a:r>
            <a:endParaRPr lang="zh-CN" altLang="en-US" sz="1000" dirty="0">
              <a:solidFill>
                <a:schemeClr val="bg1"/>
              </a:solidFill>
              <a:cs typeface="+mn-ea"/>
              <a:sym typeface="+mn-lt"/>
            </a:endParaRPr>
          </a:p>
        </p:txBody>
      </p:sp>
      <p:sp>
        <p:nvSpPr>
          <p:cNvPr id="15" name="Rectangle 28"/>
          <p:cNvSpPr/>
          <p:nvPr/>
        </p:nvSpPr>
        <p:spPr>
          <a:xfrm rot="18897855">
            <a:off x="4367674" y="3874225"/>
            <a:ext cx="794844" cy="184634"/>
          </a:xfrm>
          <a:prstGeom prst="rect">
            <a:avLst/>
          </a:prstGeom>
        </p:spPr>
        <p:txBody>
          <a:bodyPr wrap="none" lIns="0" tIns="0" rIns="0" bIns="0">
            <a:spAutoFit/>
          </a:bodyPr>
          <a:lstStyle/>
          <a:p>
            <a:r>
              <a:rPr lang="zh-CN" altLang="en-US" sz="1200" dirty="0">
                <a:solidFill>
                  <a:schemeClr val="bg1"/>
                </a:solidFill>
                <a:cs typeface="+mn-ea"/>
                <a:sym typeface="+mn-lt"/>
              </a:rPr>
              <a:t>单</a:t>
            </a:r>
            <a:r>
              <a:rPr lang="zh-CN" altLang="en-US" sz="1000" dirty="0">
                <a:solidFill>
                  <a:schemeClr val="bg1"/>
                </a:solidFill>
                <a:cs typeface="+mn-ea"/>
                <a:sym typeface="+mn-lt"/>
              </a:rPr>
              <a:t>击编辑标题</a:t>
            </a:r>
            <a:endParaRPr lang="zh-CN" altLang="en-US" sz="1000" dirty="0">
              <a:solidFill>
                <a:schemeClr val="bg1"/>
              </a:solidFill>
              <a:cs typeface="+mn-ea"/>
              <a:sym typeface="+mn-lt"/>
            </a:endParaRPr>
          </a:p>
        </p:txBody>
      </p:sp>
      <p:sp>
        <p:nvSpPr>
          <p:cNvPr id="16" name="Freeform 100"/>
          <p:cNvSpPr>
            <a:spLocks noEditPoints="1"/>
          </p:cNvSpPr>
          <p:nvPr/>
        </p:nvSpPr>
        <p:spPr bwMode="auto">
          <a:xfrm>
            <a:off x="4140882" y="4686699"/>
            <a:ext cx="383786" cy="367905"/>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91431" tIns="45715" rIns="91431" bIns="45715" numCol="1" anchor="t" anchorCtr="0" compatLnSpc="1"/>
          <a:lstStyle/>
          <a:p>
            <a:endParaRPr lang="en-US">
              <a:solidFill>
                <a:schemeClr val="bg1"/>
              </a:solidFill>
              <a:cs typeface="+mn-ea"/>
              <a:sym typeface="+mn-lt"/>
            </a:endParaRPr>
          </a:p>
        </p:txBody>
      </p:sp>
      <p:sp>
        <p:nvSpPr>
          <p:cNvPr id="17" name="Freeform 187"/>
          <p:cNvSpPr>
            <a:spLocks noEditPoints="1"/>
          </p:cNvSpPr>
          <p:nvPr/>
        </p:nvSpPr>
        <p:spPr bwMode="auto">
          <a:xfrm>
            <a:off x="5535444" y="3334280"/>
            <a:ext cx="435239" cy="281277"/>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accent1"/>
          </a:solidFill>
          <a:ln w="9525">
            <a:noFill/>
            <a:round/>
          </a:ln>
        </p:spPr>
        <p:txBody>
          <a:bodyPr vert="horz" wrap="square" lIns="91431" tIns="45715" rIns="91431" bIns="45715" numCol="1" anchor="t" anchorCtr="0" compatLnSpc="1"/>
          <a:lstStyle/>
          <a:p>
            <a:endParaRPr lang="en-US">
              <a:solidFill>
                <a:schemeClr val="tx2"/>
              </a:solidFill>
              <a:cs typeface="+mn-ea"/>
              <a:sym typeface="+mn-lt"/>
            </a:endParaRPr>
          </a:p>
        </p:txBody>
      </p:sp>
      <p:sp>
        <p:nvSpPr>
          <p:cNvPr id="18" name="Freeform 52"/>
          <p:cNvSpPr>
            <a:spLocks noEditPoints="1"/>
          </p:cNvSpPr>
          <p:nvPr/>
        </p:nvSpPr>
        <p:spPr bwMode="auto">
          <a:xfrm>
            <a:off x="3231454" y="2599190"/>
            <a:ext cx="418835" cy="418835"/>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accent2"/>
          </a:solidFill>
          <a:ln w="9525">
            <a:noFill/>
            <a:round/>
          </a:ln>
        </p:spPr>
        <p:txBody>
          <a:bodyPr vert="horz" wrap="square" lIns="91431" tIns="45715" rIns="91431" bIns="45715" numCol="1" anchor="t" anchorCtr="0" compatLnSpc="1"/>
          <a:lstStyle/>
          <a:p>
            <a:endParaRPr lang="en-US">
              <a:solidFill>
                <a:schemeClr val="tx2"/>
              </a:solidFill>
              <a:cs typeface="+mn-ea"/>
              <a:sym typeface="+mn-lt"/>
            </a:endParaRPr>
          </a:p>
        </p:txBody>
      </p:sp>
      <p:sp>
        <p:nvSpPr>
          <p:cNvPr id="19" name="Freeform 51"/>
          <p:cNvSpPr>
            <a:spLocks noEditPoints="1"/>
          </p:cNvSpPr>
          <p:nvPr/>
        </p:nvSpPr>
        <p:spPr bwMode="auto">
          <a:xfrm>
            <a:off x="5510223" y="1786867"/>
            <a:ext cx="361141" cy="511277"/>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accent3"/>
          </a:solidFill>
          <a:ln w="9525">
            <a:noFill/>
            <a:round/>
          </a:ln>
        </p:spPr>
        <p:txBody>
          <a:bodyPr vert="horz" wrap="square" lIns="91431" tIns="45715" rIns="91431" bIns="45715" numCol="1" anchor="t" anchorCtr="0" compatLnSpc="1"/>
          <a:lstStyle/>
          <a:p>
            <a:endParaRPr lang="en-US">
              <a:solidFill>
                <a:schemeClr val="tx2"/>
              </a:solidFill>
              <a:cs typeface="+mn-ea"/>
              <a:sym typeface="+mn-lt"/>
            </a:endParaRPr>
          </a:p>
        </p:txBody>
      </p:sp>
      <p:sp>
        <p:nvSpPr>
          <p:cNvPr id="20" name="Freeform 152"/>
          <p:cNvSpPr>
            <a:spLocks noEditPoints="1"/>
          </p:cNvSpPr>
          <p:nvPr/>
        </p:nvSpPr>
        <p:spPr bwMode="auto">
          <a:xfrm>
            <a:off x="3216258" y="1152124"/>
            <a:ext cx="396972" cy="36685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4"/>
          </a:solidFill>
          <a:ln w="9525">
            <a:noFill/>
            <a:round/>
          </a:ln>
        </p:spPr>
        <p:txBody>
          <a:bodyPr vert="horz" wrap="square" lIns="91431" tIns="45715" rIns="91431" bIns="45715" numCol="1" anchor="t" anchorCtr="0" compatLnSpc="1"/>
          <a:lstStyle/>
          <a:p>
            <a:endParaRPr lang="en-US">
              <a:solidFill>
                <a:schemeClr val="tx2"/>
              </a:solidFill>
              <a:cs typeface="+mn-ea"/>
              <a:sym typeface="+mn-lt"/>
            </a:endParaRPr>
          </a:p>
        </p:txBody>
      </p:sp>
      <p:sp>
        <p:nvSpPr>
          <p:cNvPr id="21" name="TextBox 37"/>
          <p:cNvSpPr txBox="1"/>
          <p:nvPr/>
        </p:nvSpPr>
        <p:spPr>
          <a:xfrm>
            <a:off x="6108499" y="3319833"/>
            <a:ext cx="1487312" cy="246145"/>
          </a:xfrm>
          <a:prstGeom prst="rect">
            <a:avLst/>
          </a:prstGeom>
          <a:noFill/>
        </p:spPr>
        <p:txBody>
          <a:bodyPr wrap="square" lIns="0" tIns="0" rIns="0" bIns="0" rtlCol="0">
            <a:spAutoFit/>
          </a:bodyPr>
          <a:lstStyle/>
          <a:p>
            <a:pPr defTabSz="912495">
              <a:spcBef>
                <a:spcPct val="20000"/>
              </a:spcBef>
              <a:defRPr/>
            </a:pPr>
            <a:r>
              <a:rPr lang="zh-CN" altLang="en-US" sz="800" dirty="0">
                <a:solidFill>
                  <a:schemeClr val="tx2"/>
                </a:solidFill>
                <a:cs typeface="+mn-ea"/>
                <a:sym typeface="+mn-lt"/>
              </a:rPr>
              <a:t>单击此处可编辑内容，根据您的需要自由拉伸文本框大小</a:t>
            </a:r>
            <a:endParaRPr lang="en-US" altLang="zh-CN" sz="800" dirty="0">
              <a:solidFill>
                <a:schemeClr val="tx2"/>
              </a:solidFill>
              <a:cs typeface="+mn-ea"/>
              <a:sym typeface="+mn-lt"/>
            </a:endParaRPr>
          </a:p>
        </p:txBody>
      </p:sp>
      <p:sp>
        <p:nvSpPr>
          <p:cNvPr id="22" name="Rectangle 38"/>
          <p:cNvSpPr/>
          <p:nvPr/>
        </p:nvSpPr>
        <p:spPr>
          <a:xfrm>
            <a:off x="6108498" y="3110129"/>
            <a:ext cx="923330" cy="184666"/>
          </a:xfrm>
          <a:prstGeom prst="rect">
            <a:avLst/>
          </a:prstGeom>
        </p:spPr>
        <p:txBody>
          <a:bodyPr wrap="none" lIns="0" tIns="0" rIns="0" bIns="0">
            <a:spAutoFit/>
          </a:bodyPr>
          <a:lstStyle/>
          <a:p>
            <a:r>
              <a:rPr lang="zh-CN" altLang="en-US" sz="1200" b="1" dirty="0">
                <a:solidFill>
                  <a:schemeClr val="bg1">
                    <a:lumMod val="50000"/>
                  </a:schemeClr>
                </a:solidFill>
                <a:cs typeface="+mn-ea"/>
                <a:sym typeface="+mn-lt"/>
              </a:rPr>
              <a:t>单击编辑标题</a:t>
            </a:r>
            <a:endParaRPr lang="zh-CN" altLang="en-US" sz="1200" b="1" dirty="0">
              <a:solidFill>
                <a:schemeClr val="bg1">
                  <a:lumMod val="50000"/>
                </a:schemeClr>
              </a:solidFill>
              <a:cs typeface="+mn-ea"/>
              <a:sym typeface="+mn-lt"/>
            </a:endParaRPr>
          </a:p>
        </p:txBody>
      </p:sp>
      <p:sp>
        <p:nvSpPr>
          <p:cNvPr id="23" name="TextBox 40"/>
          <p:cNvSpPr txBox="1"/>
          <p:nvPr/>
        </p:nvSpPr>
        <p:spPr>
          <a:xfrm>
            <a:off x="6108500" y="1916717"/>
            <a:ext cx="1487311" cy="246145"/>
          </a:xfrm>
          <a:prstGeom prst="rect">
            <a:avLst/>
          </a:prstGeom>
          <a:noFill/>
        </p:spPr>
        <p:txBody>
          <a:bodyPr wrap="square" lIns="0" tIns="0" rIns="0" bIns="0" rtlCol="0">
            <a:spAutoFit/>
          </a:bodyPr>
          <a:lstStyle/>
          <a:p>
            <a:pPr defTabSz="912495">
              <a:spcBef>
                <a:spcPct val="20000"/>
              </a:spcBef>
              <a:defRPr/>
            </a:pPr>
            <a:r>
              <a:rPr lang="zh-CN" altLang="en-US" sz="800" dirty="0">
                <a:solidFill>
                  <a:schemeClr val="tx2"/>
                </a:solidFill>
                <a:cs typeface="+mn-ea"/>
                <a:sym typeface="+mn-lt"/>
              </a:rPr>
              <a:t>单击此处可编辑内容，根据您的需要自由拉伸文本框大小</a:t>
            </a:r>
            <a:endParaRPr lang="en-US" altLang="zh-CN" sz="800" dirty="0">
              <a:solidFill>
                <a:schemeClr val="tx2"/>
              </a:solidFill>
              <a:cs typeface="+mn-ea"/>
              <a:sym typeface="+mn-lt"/>
            </a:endParaRPr>
          </a:p>
        </p:txBody>
      </p:sp>
      <p:sp>
        <p:nvSpPr>
          <p:cNvPr id="24" name="Rectangle 41"/>
          <p:cNvSpPr/>
          <p:nvPr/>
        </p:nvSpPr>
        <p:spPr>
          <a:xfrm>
            <a:off x="6108498" y="1697488"/>
            <a:ext cx="923330" cy="184666"/>
          </a:xfrm>
          <a:prstGeom prst="rect">
            <a:avLst/>
          </a:prstGeom>
        </p:spPr>
        <p:txBody>
          <a:bodyPr wrap="none" lIns="0" tIns="0" rIns="0" bIns="0">
            <a:spAutoFit/>
          </a:bodyPr>
          <a:lstStyle/>
          <a:p>
            <a:r>
              <a:rPr lang="zh-CN" altLang="en-US" sz="1200" b="1" dirty="0">
                <a:solidFill>
                  <a:schemeClr val="bg1">
                    <a:lumMod val="50000"/>
                  </a:schemeClr>
                </a:solidFill>
                <a:cs typeface="+mn-ea"/>
                <a:sym typeface="+mn-lt"/>
              </a:rPr>
              <a:t>单击编辑标题</a:t>
            </a:r>
            <a:endParaRPr lang="zh-CN" altLang="en-US" sz="1200" b="1" dirty="0">
              <a:solidFill>
                <a:schemeClr val="bg1">
                  <a:lumMod val="50000"/>
                </a:schemeClr>
              </a:solidFill>
              <a:cs typeface="+mn-ea"/>
              <a:sym typeface="+mn-lt"/>
            </a:endParaRPr>
          </a:p>
        </p:txBody>
      </p:sp>
      <p:sp>
        <p:nvSpPr>
          <p:cNvPr id="25" name="TextBox 43"/>
          <p:cNvSpPr txBox="1"/>
          <p:nvPr/>
        </p:nvSpPr>
        <p:spPr>
          <a:xfrm>
            <a:off x="1620185" y="2686156"/>
            <a:ext cx="1340254" cy="246145"/>
          </a:xfrm>
          <a:prstGeom prst="rect">
            <a:avLst/>
          </a:prstGeom>
          <a:noFill/>
        </p:spPr>
        <p:txBody>
          <a:bodyPr wrap="square" lIns="0" tIns="0" rIns="0" bIns="0" rtlCol="0">
            <a:spAutoFit/>
          </a:bodyPr>
          <a:lstStyle/>
          <a:p>
            <a:pPr algn="r" defTabSz="912495">
              <a:spcBef>
                <a:spcPct val="20000"/>
              </a:spcBef>
              <a:defRPr/>
            </a:pPr>
            <a:r>
              <a:rPr lang="zh-CN" altLang="en-US" sz="800" dirty="0">
                <a:solidFill>
                  <a:schemeClr val="tx2"/>
                </a:solidFill>
                <a:cs typeface="+mn-ea"/>
                <a:sym typeface="+mn-lt"/>
              </a:rPr>
              <a:t>单击此处可编辑内容，根据您的需要自由拉伸文本框大小</a:t>
            </a:r>
            <a:endParaRPr lang="en-US" altLang="zh-CN" sz="800" dirty="0">
              <a:solidFill>
                <a:schemeClr val="tx2"/>
              </a:solidFill>
              <a:cs typeface="+mn-ea"/>
              <a:sym typeface="+mn-lt"/>
            </a:endParaRPr>
          </a:p>
        </p:txBody>
      </p:sp>
      <p:sp>
        <p:nvSpPr>
          <p:cNvPr id="26" name="Rectangle 44"/>
          <p:cNvSpPr/>
          <p:nvPr/>
        </p:nvSpPr>
        <p:spPr>
          <a:xfrm>
            <a:off x="2021183" y="2495502"/>
            <a:ext cx="923330" cy="184666"/>
          </a:xfrm>
          <a:prstGeom prst="rect">
            <a:avLst/>
          </a:prstGeom>
        </p:spPr>
        <p:txBody>
          <a:bodyPr wrap="none" lIns="0" tIns="0" rIns="0" bIns="0">
            <a:spAutoFit/>
          </a:bodyPr>
          <a:lstStyle/>
          <a:p>
            <a:r>
              <a:rPr lang="zh-CN" altLang="en-US" sz="1200" b="1" dirty="0">
                <a:solidFill>
                  <a:schemeClr val="bg1">
                    <a:lumMod val="50000"/>
                  </a:schemeClr>
                </a:solidFill>
                <a:cs typeface="+mn-ea"/>
                <a:sym typeface="+mn-lt"/>
              </a:rPr>
              <a:t>单击编辑标题</a:t>
            </a:r>
            <a:endParaRPr lang="zh-CN" altLang="en-US" sz="1200" b="1" dirty="0">
              <a:solidFill>
                <a:schemeClr val="bg1">
                  <a:lumMod val="50000"/>
                </a:schemeClr>
              </a:solidFill>
              <a:cs typeface="+mn-ea"/>
              <a:sym typeface="+mn-lt"/>
            </a:endParaRPr>
          </a:p>
        </p:txBody>
      </p:sp>
      <p:sp>
        <p:nvSpPr>
          <p:cNvPr id="27" name="TextBox 46"/>
          <p:cNvSpPr txBox="1"/>
          <p:nvPr/>
        </p:nvSpPr>
        <p:spPr>
          <a:xfrm>
            <a:off x="1548190" y="1217289"/>
            <a:ext cx="1379297" cy="246145"/>
          </a:xfrm>
          <a:prstGeom prst="rect">
            <a:avLst/>
          </a:prstGeom>
          <a:noFill/>
        </p:spPr>
        <p:txBody>
          <a:bodyPr wrap="square" lIns="0" tIns="0" rIns="0" bIns="0" rtlCol="0">
            <a:spAutoFit/>
          </a:bodyPr>
          <a:lstStyle/>
          <a:p>
            <a:pPr algn="r" defTabSz="912495">
              <a:spcBef>
                <a:spcPct val="20000"/>
              </a:spcBef>
              <a:defRPr/>
            </a:pPr>
            <a:r>
              <a:rPr lang="zh-CN" altLang="en-US" sz="800" dirty="0">
                <a:solidFill>
                  <a:schemeClr val="tx2"/>
                </a:solidFill>
                <a:cs typeface="+mn-ea"/>
                <a:sym typeface="+mn-lt"/>
              </a:rPr>
              <a:t>单击此处可编辑内容，根据您的需要自由拉伸文本框大小</a:t>
            </a:r>
            <a:endParaRPr lang="en-US" altLang="zh-CN" sz="800" dirty="0">
              <a:solidFill>
                <a:schemeClr val="tx2"/>
              </a:solidFill>
              <a:cs typeface="+mn-ea"/>
              <a:sym typeface="+mn-lt"/>
            </a:endParaRPr>
          </a:p>
        </p:txBody>
      </p:sp>
      <p:sp>
        <p:nvSpPr>
          <p:cNvPr id="28" name="Rectangle 47"/>
          <p:cNvSpPr/>
          <p:nvPr/>
        </p:nvSpPr>
        <p:spPr>
          <a:xfrm>
            <a:off x="2021183" y="1026636"/>
            <a:ext cx="923330" cy="184666"/>
          </a:xfrm>
          <a:prstGeom prst="rect">
            <a:avLst/>
          </a:prstGeom>
        </p:spPr>
        <p:txBody>
          <a:bodyPr wrap="none" lIns="0" tIns="0" rIns="0" bIns="0">
            <a:spAutoFit/>
          </a:bodyPr>
          <a:lstStyle/>
          <a:p>
            <a:r>
              <a:rPr lang="zh-CN" altLang="en-US" sz="1200" b="1" dirty="0">
                <a:solidFill>
                  <a:schemeClr val="bg1">
                    <a:lumMod val="50000"/>
                  </a:schemeClr>
                </a:solidFill>
                <a:cs typeface="+mn-ea"/>
                <a:sym typeface="+mn-lt"/>
              </a:rPr>
              <a:t>单击编辑标题</a:t>
            </a:r>
            <a:endParaRPr lang="zh-CN" altLang="en-US" sz="1200" b="1" dirty="0">
              <a:solidFill>
                <a:schemeClr val="bg1">
                  <a:lumMod val="50000"/>
                </a:schemeClr>
              </a:solidFill>
              <a:cs typeface="+mn-ea"/>
              <a:sym typeface="+mn-lt"/>
            </a:endParaRPr>
          </a:p>
        </p:txBody>
      </p:sp>
    </p:spTree>
  </p:cSld>
  <p:clrMapOvr>
    <a:masterClrMapping/>
  </p:clrMapOvr>
  <p:transition spd="med" advClick="0" advTm="6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fill="hold"/>
                                        <p:tgtEl>
                                          <p:spTgt spid="12"/>
                                        </p:tgtEl>
                                        <p:attrNameLst>
                                          <p:attrName>ppt_w</p:attrName>
                                        </p:attrNameLst>
                                      </p:cBhvr>
                                      <p:tavLst>
                                        <p:tav tm="0">
                                          <p:val>
                                            <p:fltVal val="0"/>
                                          </p:val>
                                        </p:tav>
                                        <p:tav tm="100000">
                                          <p:val>
                                            <p:strVal val="#ppt_w"/>
                                          </p:val>
                                        </p:tav>
                                      </p:tavLst>
                                    </p:anim>
                                    <p:anim calcmode="lin" valueType="num">
                                      <p:cBhvr>
                                        <p:cTn id="74" dur="500" fill="hold"/>
                                        <p:tgtEl>
                                          <p:spTgt spid="12"/>
                                        </p:tgtEl>
                                        <p:attrNameLst>
                                          <p:attrName>ppt_h</p:attrName>
                                        </p:attrNameLst>
                                      </p:cBhvr>
                                      <p:tavLst>
                                        <p:tav tm="0">
                                          <p:val>
                                            <p:fltVal val="0"/>
                                          </p:val>
                                        </p:tav>
                                        <p:tav tm="100000">
                                          <p:val>
                                            <p:strVal val="#ppt_h"/>
                                          </p:val>
                                        </p:tav>
                                      </p:tavLst>
                                    </p:anim>
                                    <p:animEffect transition="in" filter="fade">
                                      <p:cBhvr>
                                        <p:cTn id="75" dur="500"/>
                                        <p:tgtEl>
                                          <p:spTgt spid="12"/>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p:cTn id="85" dur="500" fill="hold"/>
                                        <p:tgtEl>
                                          <p:spTgt spid="5"/>
                                        </p:tgtEl>
                                        <p:attrNameLst>
                                          <p:attrName>ppt_w</p:attrName>
                                        </p:attrNameLst>
                                      </p:cBhvr>
                                      <p:tavLst>
                                        <p:tav tm="0">
                                          <p:val>
                                            <p:fltVal val="0"/>
                                          </p:val>
                                        </p:tav>
                                        <p:tav tm="100000">
                                          <p:val>
                                            <p:strVal val="#ppt_w"/>
                                          </p:val>
                                        </p:tav>
                                      </p:tavLst>
                                    </p:anim>
                                    <p:anim calcmode="lin" valueType="num">
                                      <p:cBhvr>
                                        <p:cTn id="86" dur="500" fill="hold"/>
                                        <p:tgtEl>
                                          <p:spTgt spid="5"/>
                                        </p:tgtEl>
                                        <p:attrNameLst>
                                          <p:attrName>ppt_h</p:attrName>
                                        </p:attrNameLst>
                                      </p:cBhvr>
                                      <p:tavLst>
                                        <p:tav tm="0">
                                          <p:val>
                                            <p:fltVal val="0"/>
                                          </p:val>
                                        </p:tav>
                                        <p:tav tm="100000">
                                          <p:val>
                                            <p:strVal val="#ppt_h"/>
                                          </p:val>
                                        </p:tav>
                                      </p:tavLst>
                                    </p:anim>
                                    <p:animEffect transition="in" filter="fade">
                                      <p:cBhvr>
                                        <p:cTn id="87" dur="500"/>
                                        <p:tgtEl>
                                          <p:spTgt spid="5"/>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p:cTn id="91" dur="500" fill="hold"/>
                                        <p:tgtEl>
                                          <p:spTgt spid="11"/>
                                        </p:tgtEl>
                                        <p:attrNameLst>
                                          <p:attrName>ppt_w</p:attrName>
                                        </p:attrNameLst>
                                      </p:cBhvr>
                                      <p:tavLst>
                                        <p:tav tm="0">
                                          <p:val>
                                            <p:fltVal val="0"/>
                                          </p:val>
                                        </p:tav>
                                        <p:tav tm="100000">
                                          <p:val>
                                            <p:strVal val="#ppt_w"/>
                                          </p:val>
                                        </p:tav>
                                      </p:tavLst>
                                    </p:anim>
                                    <p:anim calcmode="lin" valueType="num">
                                      <p:cBhvr>
                                        <p:cTn id="92" dur="500" fill="hold"/>
                                        <p:tgtEl>
                                          <p:spTgt spid="11"/>
                                        </p:tgtEl>
                                        <p:attrNameLst>
                                          <p:attrName>ppt_h</p:attrName>
                                        </p:attrNameLst>
                                      </p:cBhvr>
                                      <p:tavLst>
                                        <p:tav tm="0">
                                          <p:val>
                                            <p:fltVal val="0"/>
                                          </p:val>
                                        </p:tav>
                                        <p:tav tm="100000">
                                          <p:val>
                                            <p:strVal val="#ppt_h"/>
                                          </p:val>
                                        </p:tav>
                                      </p:tavLst>
                                    </p:anim>
                                    <p:animEffect transition="in" filter="fade">
                                      <p:cBhvr>
                                        <p:cTn id="93" dur="500"/>
                                        <p:tgtEl>
                                          <p:spTgt spid="11"/>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ppt_w</p:attrName>
                                        </p:attrNameLst>
                                      </p:cBhvr>
                                      <p:tavLst>
                                        <p:tav tm="0">
                                          <p:val>
                                            <p:fltVal val="0"/>
                                          </p:val>
                                        </p:tav>
                                        <p:tav tm="100000">
                                          <p:val>
                                            <p:strVal val="#ppt_w"/>
                                          </p:val>
                                        </p:tav>
                                      </p:tavLst>
                                    </p:anim>
                                    <p:anim calcmode="lin" valueType="num">
                                      <p:cBhvr>
                                        <p:cTn id="98" dur="500" fill="hold"/>
                                        <p:tgtEl>
                                          <p:spTgt spid="13"/>
                                        </p:tgtEl>
                                        <p:attrNameLst>
                                          <p:attrName>ppt_h</p:attrName>
                                        </p:attrNameLst>
                                      </p:cBhvr>
                                      <p:tavLst>
                                        <p:tav tm="0">
                                          <p:val>
                                            <p:fltVal val="0"/>
                                          </p:val>
                                        </p:tav>
                                        <p:tav tm="100000">
                                          <p:val>
                                            <p:strVal val="#ppt_h"/>
                                          </p:val>
                                        </p:tav>
                                      </p:tavLst>
                                    </p:anim>
                                    <p:animEffect transition="in" filter="fade">
                                      <p:cBhvr>
                                        <p:cTn id="99" dur="500"/>
                                        <p:tgtEl>
                                          <p:spTgt spid="13"/>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500" fill="hold"/>
                                        <p:tgtEl>
                                          <p:spTgt spid="20"/>
                                        </p:tgtEl>
                                        <p:attrNameLst>
                                          <p:attrName>ppt_w</p:attrName>
                                        </p:attrNameLst>
                                      </p:cBhvr>
                                      <p:tavLst>
                                        <p:tav tm="0">
                                          <p:val>
                                            <p:fltVal val="0"/>
                                          </p:val>
                                        </p:tav>
                                        <p:tav tm="100000">
                                          <p:val>
                                            <p:strVal val="#ppt_w"/>
                                          </p:val>
                                        </p:tav>
                                      </p:tavLst>
                                    </p:anim>
                                    <p:anim calcmode="lin" valueType="num">
                                      <p:cBhvr>
                                        <p:cTn id="104" dur="500" fill="hold"/>
                                        <p:tgtEl>
                                          <p:spTgt spid="20"/>
                                        </p:tgtEl>
                                        <p:attrNameLst>
                                          <p:attrName>ppt_h</p:attrName>
                                        </p:attrNameLst>
                                      </p:cBhvr>
                                      <p:tavLst>
                                        <p:tav tm="0">
                                          <p:val>
                                            <p:fltVal val="0"/>
                                          </p:val>
                                        </p:tav>
                                        <p:tav tm="100000">
                                          <p:val>
                                            <p:strVal val="#ppt_h"/>
                                          </p:val>
                                        </p:tav>
                                      </p:tavLst>
                                    </p:anim>
                                    <p:animEffect transition="in" filter="fade">
                                      <p:cBhvr>
                                        <p:cTn id="105" dur="500"/>
                                        <p:tgtEl>
                                          <p:spTgt spid="20"/>
                                        </p:tgtEl>
                                      </p:cBhvr>
                                    </p:animEffect>
                                  </p:childTnLst>
                                </p:cTn>
                              </p:par>
                            </p:childTnLst>
                          </p:cTn>
                        </p:par>
                      </p:childTnLst>
                    </p:cTn>
                  </p:par>
                  <p:par>
                    <p:cTn id="106" fill="hold">
                      <p:stCondLst>
                        <p:cond delay="indefinite"/>
                      </p:stCondLst>
                      <p:childTnLst>
                        <p:par>
                          <p:cTn id="107" fill="hold">
                            <p:stCondLst>
                              <p:cond delay="0"/>
                            </p:stCondLst>
                            <p:childTnLst>
                              <p:par>
                                <p:cTn id="108" presetID="2" presetClass="entr" presetSubtype="8" fill="hold" grpId="0" nodeType="click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fill="hold"/>
                                        <p:tgtEl>
                                          <p:spTgt spid="25"/>
                                        </p:tgtEl>
                                        <p:attrNameLst>
                                          <p:attrName>ppt_x</p:attrName>
                                        </p:attrNameLst>
                                      </p:cBhvr>
                                      <p:tavLst>
                                        <p:tav tm="0">
                                          <p:val>
                                            <p:strVal val="0-#ppt_w/2"/>
                                          </p:val>
                                        </p:tav>
                                        <p:tav tm="100000">
                                          <p:val>
                                            <p:strVal val="#ppt_x"/>
                                          </p:val>
                                        </p:tav>
                                      </p:tavLst>
                                    </p:anim>
                                    <p:anim calcmode="lin" valueType="num">
                                      <p:cBhvr additive="base">
                                        <p:cTn id="111" dur="500" fill="hold"/>
                                        <p:tgtEl>
                                          <p:spTgt spid="25"/>
                                        </p:tgtEl>
                                        <p:attrNameLst>
                                          <p:attrName>ppt_y</p:attrName>
                                        </p:attrNameLst>
                                      </p:cBhvr>
                                      <p:tavLst>
                                        <p:tav tm="0">
                                          <p:val>
                                            <p:strVal val="#ppt_y"/>
                                          </p:val>
                                        </p:tav>
                                        <p:tav tm="100000">
                                          <p:val>
                                            <p:strVal val="#ppt_y"/>
                                          </p:val>
                                        </p:tav>
                                      </p:tavLst>
                                    </p:anim>
                                  </p:childTnLst>
                                </p:cTn>
                              </p:par>
                              <p:par>
                                <p:cTn id="112" presetID="2" presetClass="entr" presetSubtype="8"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fill="hold"/>
                                        <p:tgtEl>
                                          <p:spTgt spid="26"/>
                                        </p:tgtEl>
                                        <p:attrNameLst>
                                          <p:attrName>ppt_x</p:attrName>
                                        </p:attrNameLst>
                                      </p:cBhvr>
                                      <p:tavLst>
                                        <p:tav tm="0">
                                          <p:val>
                                            <p:strVal val="0-#ppt_w/2"/>
                                          </p:val>
                                        </p:tav>
                                        <p:tav tm="100000">
                                          <p:val>
                                            <p:strVal val="#ppt_x"/>
                                          </p:val>
                                        </p:tav>
                                      </p:tavLst>
                                    </p:anim>
                                    <p:anim calcmode="lin" valueType="num">
                                      <p:cBhvr additive="base">
                                        <p:cTn id="115" dur="500" fill="hold"/>
                                        <p:tgtEl>
                                          <p:spTgt spid="26"/>
                                        </p:tgtEl>
                                        <p:attrNameLst>
                                          <p:attrName>ppt_y</p:attrName>
                                        </p:attrNameLst>
                                      </p:cBhvr>
                                      <p:tavLst>
                                        <p:tav tm="0">
                                          <p:val>
                                            <p:strVal val="#ppt_y"/>
                                          </p:val>
                                        </p:tav>
                                        <p:tav tm="100000">
                                          <p:val>
                                            <p:strVal val="#ppt_y"/>
                                          </p:val>
                                        </p:tav>
                                      </p:tavLst>
                                    </p:anim>
                                  </p:childTnLst>
                                </p:cTn>
                              </p:par>
                              <p:par>
                                <p:cTn id="116" presetID="2" presetClass="entr" presetSubtype="8" fill="hold" grpId="0" nodeType="withEffect">
                                  <p:stCondLst>
                                    <p:cond delay="0"/>
                                  </p:stCondLst>
                                  <p:childTnLst>
                                    <p:set>
                                      <p:cBhvr>
                                        <p:cTn id="117" dur="1" fill="hold">
                                          <p:stCondLst>
                                            <p:cond delay="0"/>
                                          </p:stCondLst>
                                        </p:cTn>
                                        <p:tgtEl>
                                          <p:spTgt spid="27"/>
                                        </p:tgtEl>
                                        <p:attrNameLst>
                                          <p:attrName>style.visibility</p:attrName>
                                        </p:attrNameLst>
                                      </p:cBhvr>
                                      <p:to>
                                        <p:strVal val="visible"/>
                                      </p:to>
                                    </p:set>
                                    <p:anim calcmode="lin" valueType="num">
                                      <p:cBhvr additive="base">
                                        <p:cTn id="118" dur="500" fill="hold"/>
                                        <p:tgtEl>
                                          <p:spTgt spid="27"/>
                                        </p:tgtEl>
                                        <p:attrNameLst>
                                          <p:attrName>ppt_x</p:attrName>
                                        </p:attrNameLst>
                                      </p:cBhvr>
                                      <p:tavLst>
                                        <p:tav tm="0">
                                          <p:val>
                                            <p:strVal val="0-#ppt_w/2"/>
                                          </p:val>
                                        </p:tav>
                                        <p:tav tm="100000">
                                          <p:val>
                                            <p:strVal val="#ppt_x"/>
                                          </p:val>
                                        </p:tav>
                                      </p:tavLst>
                                    </p:anim>
                                    <p:anim calcmode="lin" valueType="num">
                                      <p:cBhvr additive="base">
                                        <p:cTn id="119" dur="500" fill="hold"/>
                                        <p:tgtEl>
                                          <p:spTgt spid="27"/>
                                        </p:tgtEl>
                                        <p:attrNameLst>
                                          <p:attrName>ppt_y</p:attrName>
                                        </p:attrNameLst>
                                      </p:cBhvr>
                                      <p:tavLst>
                                        <p:tav tm="0">
                                          <p:val>
                                            <p:strVal val="#ppt_y"/>
                                          </p:val>
                                        </p:tav>
                                        <p:tav tm="100000">
                                          <p:val>
                                            <p:strVal val="#ppt_y"/>
                                          </p:val>
                                        </p:tav>
                                      </p:tavLst>
                                    </p:anim>
                                  </p:childTnLst>
                                </p:cTn>
                              </p:par>
                              <p:par>
                                <p:cTn id="120" presetID="2" presetClass="entr" presetSubtype="8" fill="hold" grpId="0" nodeType="withEffect">
                                  <p:stCondLst>
                                    <p:cond delay="0"/>
                                  </p:stCondLst>
                                  <p:childTnLst>
                                    <p:set>
                                      <p:cBhvr>
                                        <p:cTn id="121" dur="1" fill="hold">
                                          <p:stCondLst>
                                            <p:cond delay="0"/>
                                          </p:stCondLst>
                                        </p:cTn>
                                        <p:tgtEl>
                                          <p:spTgt spid="28"/>
                                        </p:tgtEl>
                                        <p:attrNameLst>
                                          <p:attrName>style.visibility</p:attrName>
                                        </p:attrNameLst>
                                      </p:cBhvr>
                                      <p:to>
                                        <p:strVal val="visible"/>
                                      </p:to>
                                    </p:set>
                                    <p:anim calcmode="lin" valueType="num">
                                      <p:cBhvr additive="base">
                                        <p:cTn id="122" dur="500" fill="hold"/>
                                        <p:tgtEl>
                                          <p:spTgt spid="28"/>
                                        </p:tgtEl>
                                        <p:attrNameLst>
                                          <p:attrName>ppt_x</p:attrName>
                                        </p:attrNameLst>
                                      </p:cBhvr>
                                      <p:tavLst>
                                        <p:tav tm="0">
                                          <p:val>
                                            <p:strVal val="0-#ppt_w/2"/>
                                          </p:val>
                                        </p:tav>
                                        <p:tav tm="100000">
                                          <p:val>
                                            <p:strVal val="#ppt_x"/>
                                          </p:val>
                                        </p:tav>
                                      </p:tavLst>
                                    </p:anim>
                                    <p:anim calcmode="lin" valueType="num">
                                      <p:cBhvr additive="base">
                                        <p:cTn id="123"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2" fill="hold" grpId="0" nodeType="clickEffect">
                                  <p:stCondLst>
                                    <p:cond delay="0"/>
                                  </p:stCondLst>
                                  <p:childTnLst>
                                    <p:set>
                                      <p:cBhvr>
                                        <p:cTn id="127" dur="1" fill="hold">
                                          <p:stCondLst>
                                            <p:cond delay="0"/>
                                          </p:stCondLst>
                                        </p:cTn>
                                        <p:tgtEl>
                                          <p:spTgt spid="21"/>
                                        </p:tgtEl>
                                        <p:attrNameLst>
                                          <p:attrName>style.visibility</p:attrName>
                                        </p:attrNameLst>
                                      </p:cBhvr>
                                      <p:to>
                                        <p:strVal val="visible"/>
                                      </p:to>
                                    </p:set>
                                    <p:anim calcmode="lin" valueType="num">
                                      <p:cBhvr additive="base">
                                        <p:cTn id="128" dur="500" fill="hold"/>
                                        <p:tgtEl>
                                          <p:spTgt spid="21"/>
                                        </p:tgtEl>
                                        <p:attrNameLst>
                                          <p:attrName>ppt_x</p:attrName>
                                        </p:attrNameLst>
                                      </p:cBhvr>
                                      <p:tavLst>
                                        <p:tav tm="0">
                                          <p:val>
                                            <p:strVal val="1+#ppt_w/2"/>
                                          </p:val>
                                        </p:tav>
                                        <p:tav tm="100000">
                                          <p:val>
                                            <p:strVal val="#ppt_x"/>
                                          </p:val>
                                        </p:tav>
                                      </p:tavLst>
                                    </p:anim>
                                    <p:anim calcmode="lin" valueType="num">
                                      <p:cBhvr additive="base">
                                        <p:cTn id="129" dur="500" fill="hold"/>
                                        <p:tgtEl>
                                          <p:spTgt spid="21"/>
                                        </p:tgtEl>
                                        <p:attrNameLst>
                                          <p:attrName>ppt_y</p:attrName>
                                        </p:attrNameLst>
                                      </p:cBhvr>
                                      <p:tavLst>
                                        <p:tav tm="0">
                                          <p:val>
                                            <p:strVal val="#ppt_y"/>
                                          </p:val>
                                        </p:tav>
                                        <p:tav tm="100000">
                                          <p:val>
                                            <p:strVal val="#ppt_y"/>
                                          </p:val>
                                        </p:tav>
                                      </p:tavLst>
                                    </p:anim>
                                  </p:childTnLst>
                                </p:cTn>
                              </p:par>
                              <p:par>
                                <p:cTn id="130" presetID="2" presetClass="entr" presetSubtype="2" fill="hold" grpId="0" nodeType="withEffect">
                                  <p:stCondLst>
                                    <p:cond delay="0"/>
                                  </p:stCondLst>
                                  <p:childTnLst>
                                    <p:set>
                                      <p:cBhvr>
                                        <p:cTn id="131" dur="1" fill="hold">
                                          <p:stCondLst>
                                            <p:cond delay="0"/>
                                          </p:stCondLst>
                                        </p:cTn>
                                        <p:tgtEl>
                                          <p:spTgt spid="22"/>
                                        </p:tgtEl>
                                        <p:attrNameLst>
                                          <p:attrName>style.visibility</p:attrName>
                                        </p:attrNameLst>
                                      </p:cBhvr>
                                      <p:to>
                                        <p:strVal val="visible"/>
                                      </p:to>
                                    </p:set>
                                    <p:anim calcmode="lin" valueType="num">
                                      <p:cBhvr additive="base">
                                        <p:cTn id="132" dur="500" fill="hold"/>
                                        <p:tgtEl>
                                          <p:spTgt spid="22"/>
                                        </p:tgtEl>
                                        <p:attrNameLst>
                                          <p:attrName>ppt_x</p:attrName>
                                        </p:attrNameLst>
                                      </p:cBhvr>
                                      <p:tavLst>
                                        <p:tav tm="0">
                                          <p:val>
                                            <p:strVal val="1+#ppt_w/2"/>
                                          </p:val>
                                        </p:tav>
                                        <p:tav tm="100000">
                                          <p:val>
                                            <p:strVal val="#ppt_x"/>
                                          </p:val>
                                        </p:tav>
                                      </p:tavLst>
                                    </p:anim>
                                    <p:anim calcmode="lin" valueType="num">
                                      <p:cBhvr additive="base">
                                        <p:cTn id="133" dur="500" fill="hold"/>
                                        <p:tgtEl>
                                          <p:spTgt spid="22"/>
                                        </p:tgtEl>
                                        <p:attrNameLst>
                                          <p:attrName>ppt_y</p:attrName>
                                        </p:attrNameLst>
                                      </p:cBhvr>
                                      <p:tavLst>
                                        <p:tav tm="0">
                                          <p:val>
                                            <p:strVal val="#ppt_y"/>
                                          </p:val>
                                        </p:tav>
                                        <p:tav tm="100000">
                                          <p:val>
                                            <p:strVal val="#ppt_y"/>
                                          </p:val>
                                        </p:tav>
                                      </p:tavLst>
                                    </p:anim>
                                  </p:childTnLst>
                                </p:cTn>
                              </p:par>
                              <p:par>
                                <p:cTn id="134" presetID="2" presetClass="entr" presetSubtype="2" fill="hold" grpId="0" nodeType="withEffect">
                                  <p:stCondLst>
                                    <p:cond delay="0"/>
                                  </p:stCondLst>
                                  <p:childTnLst>
                                    <p:set>
                                      <p:cBhvr>
                                        <p:cTn id="135" dur="1" fill="hold">
                                          <p:stCondLst>
                                            <p:cond delay="0"/>
                                          </p:stCondLst>
                                        </p:cTn>
                                        <p:tgtEl>
                                          <p:spTgt spid="23"/>
                                        </p:tgtEl>
                                        <p:attrNameLst>
                                          <p:attrName>style.visibility</p:attrName>
                                        </p:attrNameLst>
                                      </p:cBhvr>
                                      <p:to>
                                        <p:strVal val="visible"/>
                                      </p:to>
                                    </p:set>
                                    <p:anim calcmode="lin" valueType="num">
                                      <p:cBhvr additive="base">
                                        <p:cTn id="136" dur="500" fill="hold"/>
                                        <p:tgtEl>
                                          <p:spTgt spid="23"/>
                                        </p:tgtEl>
                                        <p:attrNameLst>
                                          <p:attrName>ppt_x</p:attrName>
                                        </p:attrNameLst>
                                      </p:cBhvr>
                                      <p:tavLst>
                                        <p:tav tm="0">
                                          <p:val>
                                            <p:strVal val="1+#ppt_w/2"/>
                                          </p:val>
                                        </p:tav>
                                        <p:tav tm="100000">
                                          <p:val>
                                            <p:strVal val="#ppt_x"/>
                                          </p:val>
                                        </p:tav>
                                      </p:tavLst>
                                    </p:anim>
                                    <p:anim calcmode="lin" valueType="num">
                                      <p:cBhvr additive="base">
                                        <p:cTn id="137" dur="500" fill="hold"/>
                                        <p:tgtEl>
                                          <p:spTgt spid="23"/>
                                        </p:tgtEl>
                                        <p:attrNameLst>
                                          <p:attrName>ppt_y</p:attrName>
                                        </p:attrNameLst>
                                      </p:cBhvr>
                                      <p:tavLst>
                                        <p:tav tm="0">
                                          <p:val>
                                            <p:strVal val="#ppt_y"/>
                                          </p:val>
                                        </p:tav>
                                        <p:tav tm="100000">
                                          <p:val>
                                            <p:strVal val="#ppt_y"/>
                                          </p:val>
                                        </p:tav>
                                      </p:tavLst>
                                    </p:anim>
                                  </p:childTnLst>
                                </p:cTn>
                              </p:par>
                              <p:par>
                                <p:cTn id="138" presetID="2" presetClass="entr" presetSubtype="2" fill="hold" grpId="0" nodeType="withEffect">
                                  <p:stCondLst>
                                    <p:cond delay="0"/>
                                  </p:stCondLst>
                                  <p:childTnLst>
                                    <p:set>
                                      <p:cBhvr>
                                        <p:cTn id="139" dur="1" fill="hold">
                                          <p:stCondLst>
                                            <p:cond delay="0"/>
                                          </p:stCondLst>
                                        </p:cTn>
                                        <p:tgtEl>
                                          <p:spTgt spid="24"/>
                                        </p:tgtEl>
                                        <p:attrNameLst>
                                          <p:attrName>style.visibility</p:attrName>
                                        </p:attrNameLst>
                                      </p:cBhvr>
                                      <p:to>
                                        <p:strVal val="visible"/>
                                      </p:to>
                                    </p:set>
                                    <p:anim calcmode="lin" valueType="num">
                                      <p:cBhvr additive="base">
                                        <p:cTn id="140" dur="500" fill="hold"/>
                                        <p:tgtEl>
                                          <p:spTgt spid="24"/>
                                        </p:tgtEl>
                                        <p:attrNameLst>
                                          <p:attrName>ppt_x</p:attrName>
                                        </p:attrNameLst>
                                      </p:cBhvr>
                                      <p:tavLst>
                                        <p:tav tm="0">
                                          <p:val>
                                            <p:strVal val="1+#ppt_w/2"/>
                                          </p:val>
                                        </p:tav>
                                        <p:tav tm="100000">
                                          <p:val>
                                            <p:strVal val="#ppt_x"/>
                                          </p:val>
                                        </p:tav>
                                      </p:tavLst>
                                    </p:anim>
                                    <p:anim calcmode="lin" valueType="num">
                                      <p:cBhvr additive="base">
                                        <p:cTn id="141"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p:bldP spid="11" grpId="0"/>
      <p:bldP spid="12" grpId="0"/>
      <p:bldP spid="13" grpId="0"/>
      <p:bldP spid="14" grpId="0"/>
      <p:bldP spid="15" grpId="0"/>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447078"/>
            <a:ext cx="3384376" cy="2665118"/>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cs typeface="+mn-ea"/>
              <a:sym typeface="+mn-lt"/>
            </a:endParaRPr>
          </a:p>
        </p:txBody>
      </p:sp>
      <p:sp>
        <p:nvSpPr>
          <p:cNvPr id="3" name="矩形 2"/>
          <p:cNvSpPr/>
          <p:nvPr/>
        </p:nvSpPr>
        <p:spPr>
          <a:xfrm>
            <a:off x="4572000" y="3683227"/>
            <a:ext cx="432048" cy="4321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cs typeface="+mn-ea"/>
              <a:sym typeface="+mn-lt"/>
            </a:endParaRPr>
          </a:p>
        </p:txBody>
      </p:sp>
      <p:sp>
        <p:nvSpPr>
          <p:cNvPr id="4" name="矩形 3"/>
          <p:cNvSpPr/>
          <p:nvPr/>
        </p:nvSpPr>
        <p:spPr>
          <a:xfrm>
            <a:off x="5004049" y="3683227"/>
            <a:ext cx="3312367" cy="43218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cs typeface="+mn-ea"/>
              <a:sym typeface="+mn-lt"/>
            </a:endParaRPr>
          </a:p>
        </p:txBody>
      </p:sp>
      <p:sp>
        <p:nvSpPr>
          <p:cNvPr id="5" name="Rectangle 24"/>
          <p:cNvSpPr>
            <a:spLocks noChangeArrowheads="1"/>
          </p:cNvSpPr>
          <p:nvPr/>
        </p:nvSpPr>
        <p:spPr bwMode="auto">
          <a:xfrm>
            <a:off x="4572000" y="1447077"/>
            <a:ext cx="3744416" cy="7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cs typeface="+mn-ea"/>
                <a:sym typeface="+mn-lt"/>
              </a:rPr>
              <a:t>单击填加标题</a:t>
            </a:r>
            <a:endParaRPr lang="zh-CN" altLang="en-US" sz="1200" b="1" dirty="0">
              <a:solidFill>
                <a:schemeClr val="bg1">
                  <a:lumMod val="50000"/>
                </a:schemeClr>
              </a:solidFill>
              <a:cs typeface="+mn-ea"/>
              <a:sym typeface="+mn-lt"/>
            </a:endParaRPr>
          </a:p>
          <a:p>
            <a:pP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单击此处添加文本单击此处添加文本单击此处添加文本单击此处添加文本单击此添加文本单击此处添加文本</a:t>
            </a:r>
            <a:endParaRPr lang="en-US" altLang="zh-CN" sz="800" dirty="0">
              <a:solidFill>
                <a:schemeClr val="bg1">
                  <a:lumMod val="50000"/>
                </a:schemeClr>
              </a:solidFill>
              <a:cs typeface="+mn-ea"/>
              <a:sym typeface="+mn-lt"/>
            </a:endParaRPr>
          </a:p>
          <a:p>
            <a:pPr defTabSz="914400">
              <a:lnSpc>
                <a:spcPct val="120000"/>
              </a:lnSpc>
              <a:spcBef>
                <a:spcPts val="300"/>
              </a:spcBef>
              <a:defRPr/>
            </a:pPr>
            <a:endParaRPr lang="en-US" altLang="zh-CN" sz="800" dirty="0">
              <a:solidFill>
                <a:schemeClr val="bg1">
                  <a:lumMod val="50000"/>
                </a:schemeClr>
              </a:solidFill>
              <a:cs typeface="+mn-ea"/>
              <a:sym typeface="+mn-lt"/>
            </a:endParaRPr>
          </a:p>
        </p:txBody>
      </p:sp>
      <p:sp>
        <p:nvSpPr>
          <p:cNvPr id="6" name="Rectangle 24"/>
          <p:cNvSpPr>
            <a:spLocks noChangeArrowheads="1"/>
          </p:cNvSpPr>
          <p:nvPr/>
        </p:nvSpPr>
        <p:spPr bwMode="auto">
          <a:xfrm>
            <a:off x="4991743" y="2170590"/>
            <a:ext cx="3324673" cy="1750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a:p>
            <a:pPr>
              <a:lnSpc>
                <a:spcPct val="130000"/>
              </a:lnSpc>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a:p>
            <a:pPr defTabSz="914400">
              <a:lnSpc>
                <a:spcPct val="120000"/>
              </a:lnSpc>
              <a:spcBef>
                <a:spcPts val="300"/>
              </a:spcBef>
              <a:defRPr/>
            </a:pPr>
            <a:endParaRPr lang="en-US" altLang="zh-CN" sz="800" dirty="0">
              <a:solidFill>
                <a:schemeClr val="bg1">
                  <a:lumMod val="50000"/>
                </a:schemeClr>
              </a:solidFill>
              <a:cs typeface="+mn-ea"/>
              <a:sym typeface="+mn-lt"/>
            </a:endParaRPr>
          </a:p>
          <a:p>
            <a:pP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a:p>
            <a:pPr>
              <a:lnSpc>
                <a:spcPct val="130000"/>
              </a:lnSpc>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a:p>
            <a:pPr defTabSz="914400">
              <a:lnSpc>
                <a:spcPct val="120000"/>
              </a:lnSpc>
              <a:spcBef>
                <a:spcPts val="300"/>
              </a:spcBef>
              <a:defRPr/>
            </a:pPr>
            <a:endParaRPr lang="en-US" altLang="zh-CN" sz="800" dirty="0">
              <a:solidFill>
                <a:schemeClr val="bg1">
                  <a:lumMod val="50000"/>
                </a:schemeClr>
              </a:solidFill>
              <a:cs typeface="+mn-ea"/>
              <a:sym typeface="+mn-lt"/>
            </a:endParaRPr>
          </a:p>
          <a:p>
            <a:pP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a:p>
            <a:pPr>
              <a:lnSpc>
                <a:spcPct val="130000"/>
              </a:lnSpc>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a:p>
            <a:pPr>
              <a:lnSpc>
                <a:spcPct val="120000"/>
              </a:lnSpc>
              <a:spcBef>
                <a:spcPts val="1800"/>
              </a:spcBef>
            </a:pPr>
            <a:r>
              <a:rPr lang="en-US" altLang="zh-CN" sz="800" dirty="0">
                <a:solidFill>
                  <a:schemeClr val="bg1">
                    <a:lumMod val="50000"/>
                  </a:schemeClr>
                </a:solidFill>
                <a:cs typeface="+mn-ea"/>
                <a:sym typeface="+mn-lt"/>
              </a:rPr>
              <a:t>.  </a:t>
            </a:r>
            <a:endParaRPr lang="en-US" altLang="zh-CN" sz="800" dirty="0">
              <a:solidFill>
                <a:schemeClr val="bg1">
                  <a:lumMod val="50000"/>
                </a:schemeClr>
              </a:solidFill>
              <a:cs typeface="+mn-ea"/>
              <a:sym typeface="+mn-lt"/>
            </a:endParaRPr>
          </a:p>
        </p:txBody>
      </p:sp>
      <p:sp>
        <p:nvSpPr>
          <p:cNvPr id="7" name="Rectangle 24"/>
          <p:cNvSpPr>
            <a:spLocks noChangeArrowheads="1"/>
          </p:cNvSpPr>
          <p:nvPr/>
        </p:nvSpPr>
        <p:spPr bwMode="auto">
          <a:xfrm>
            <a:off x="5148064" y="3751540"/>
            <a:ext cx="3024337" cy="2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单击此处添加文本单击此处添加文本单击此处添加文本单击此处添加文本单击此添加文本单击此处添加文本</a:t>
            </a:r>
            <a:endParaRPr lang="en-US" altLang="zh-CN" sz="800" dirty="0">
              <a:solidFill>
                <a:schemeClr val="bg1">
                  <a:lumMod val="50000"/>
                </a:schemeClr>
              </a:solidFill>
              <a:cs typeface="+mn-ea"/>
              <a:sym typeface="+mn-lt"/>
            </a:endParaRPr>
          </a:p>
        </p:txBody>
      </p:sp>
      <p:sp>
        <p:nvSpPr>
          <p:cNvPr id="8" name="任意多边形 7"/>
          <p:cNvSpPr/>
          <p:nvPr/>
        </p:nvSpPr>
        <p:spPr>
          <a:xfrm>
            <a:off x="4652964" y="2265991"/>
            <a:ext cx="214313"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cs typeface="+mn-ea"/>
              <a:sym typeface="+mn-lt"/>
            </a:endParaRPr>
          </a:p>
        </p:txBody>
      </p:sp>
      <p:sp>
        <p:nvSpPr>
          <p:cNvPr id="9" name="任意多边形 8"/>
          <p:cNvSpPr/>
          <p:nvPr/>
        </p:nvSpPr>
        <p:spPr>
          <a:xfrm>
            <a:off x="4652964" y="2785264"/>
            <a:ext cx="214313"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cs typeface="+mn-ea"/>
              <a:sym typeface="+mn-lt"/>
            </a:endParaRPr>
          </a:p>
        </p:txBody>
      </p:sp>
      <p:sp>
        <p:nvSpPr>
          <p:cNvPr id="10" name="任意多边形 9"/>
          <p:cNvSpPr/>
          <p:nvPr/>
        </p:nvSpPr>
        <p:spPr>
          <a:xfrm>
            <a:off x="4652964" y="3299773"/>
            <a:ext cx="214313"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cs typeface="+mn-ea"/>
              <a:sym typeface="+mn-lt"/>
            </a:endParaRPr>
          </a:p>
        </p:txBody>
      </p:sp>
      <p:sp>
        <p:nvSpPr>
          <p:cNvPr id="11" name="Freeform 10"/>
          <p:cNvSpPr>
            <a:spLocks noEditPoints="1"/>
          </p:cNvSpPr>
          <p:nvPr/>
        </p:nvSpPr>
        <p:spPr bwMode="auto">
          <a:xfrm>
            <a:off x="4699248" y="3779999"/>
            <a:ext cx="177552" cy="238639"/>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398154" y="2067694"/>
            <a:ext cx="1133644" cy="1200329"/>
          </a:xfrm>
          <a:prstGeom prst="rect">
            <a:avLst/>
          </a:prstGeom>
          <a:noFill/>
        </p:spPr>
        <p:txBody>
          <a:bodyPr wrap="none" rtlCol="0">
            <a:spAutoFit/>
          </a:bodyPr>
          <a:lstStyle/>
          <a:p>
            <a:r>
              <a:rPr lang="en-US" altLang="zh-CN" sz="7200" b="1" spc="-300" dirty="0">
                <a:solidFill>
                  <a:schemeClr val="accent1"/>
                </a:solidFill>
                <a:cs typeface="+mn-ea"/>
                <a:sym typeface="+mn-lt"/>
              </a:rPr>
              <a:t>03</a:t>
            </a:r>
            <a:endParaRPr lang="zh-CN" altLang="en-US" sz="7200" b="1" spc="-300" dirty="0">
              <a:solidFill>
                <a:schemeClr val="accent1"/>
              </a:solidFill>
              <a:cs typeface="+mn-ea"/>
              <a:sym typeface="+mn-lt"/>
            </a:endParaRPr>
          </a:p>
        </p:txBody>
      </p:sp>
      <p:sp>
        <p:nvSpPr>
          <p:cNvPr id="12" name="矩形 11"/>
          <p:cNvSpPr/>
          <p:nvPr/>
        </p:nvSpPr>
        <p:spPr>
          <a:xfrm>
            <a:off x="4833000" y="2111095"/>
            <a:ext cx="3123376" cy="400110"/>
          </a:xfrm>
          <a:prstGeom prst="rect">
            <a:avLst/>
          </a:prstGeom>
        </p:spPr>
        <p:txBody>
          <a:bodyPr wrap="square" lIns="0" tIns="0" rIns="0" bIns="0">
            <a:spAutoFit/>
          </a:bodyPr>
          <a:lstStyle/>
          <a:p>
            <a:pPr marL="0" lvl="1"/>
            <a:r>
              <a:rPr lang="zh-CN" altLang="en-US" sz="2600" dirty="0">
                <a:solidFill>
                  <a:schemeClr val="bg1">
                    <a:lumMod val="50000"/>
                  </a:schemeClr>
                </a:solidFill>
                <a:cs typeface="+mn-ea"/>
                <a:sym typeface="+mn-lt"/>
              </a:rPr>
              <a:t>添加相关标题文字</a:t>
            </a:r>
            <a:endParaRPr lang="en-US" altLang="zh-CN" sz="2600" dirty="0">
              <a:solidFill>
                <a:schemeClr val="bg1">
                  <a:lumMod val="50000"/>
                </a:schemeClr>
              </a:solidFill>
              <a:cs typeface="+mn-ea"/>
              <a:sym typeface="+mn-lt"/>
            </a:endParaRPr>
          </a:p>
        </p:txBody>
      </p:sp>
      <p:sp>
        <p:nvSpPr>
          <p:cNvPr id="13" name="TextBox 11"/>
          <p:cNvSpPr txBox="1"/>
          <p:nvPr/>
        </p:nvSpPr>
        <p:spPr>
          <a:xfrm>
            <a:off x="4757528" y="2570242"/>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4" name="TextBox 13"/>
          <p:cNvSpPr txBox="1"/>
          <p:nvPr/>
        </p:nvSpPr>
        <p:spPr>
          <a:xfrm>
            <a:off x="6164949" y="2570242"/>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5" name="TextBox 11"/>
          <p:cNvSpPr txBox="1"/>
          <p:nvPr/>
        </p:nvSpPr>
        <p:spPr>
          <a:xfrm>
            <a:off x="4757528" y="2831989"/>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6" name="TextBox 11"/>
          <p:cNvSpPr txBox="1"/>
          <p:nvPr/>
        </p:nvSpPr>
        <p:spPr>
          <a:xfrm>
            <a:off x="6164949" y="2831989"/>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pic>
        <p:nvPicPr>
          <p:cNvPr id="17" name="Picture 2" descr="C:\Users\Administrator\Desktop\44ec2a81cb0327977af6fb992b525a48.png"/>
          <p:cNvPicPr>
            <a:picLocks noChangeAspect="1" noChangeArrowheads="1"/>
          </p:cNvPicPr>
          <p:nvPr/>
        </p:nvPicPr>
        <p:blipFill>
          <a:blip r:embed="rId1" cstate="screen"/>
          <a:srcRect/>
          <a:stretch>
            <a:fillRect/>
          </a:stretch>
        </p:blipFill>
        <p:spPr bwMode="auto">
          <a:xfrm>
            <a:off x="0" y="1419622"/>
            <a:ext cx="3707904" cy="3707904"/>
          </a:xfrm>
          <a:prstGeom prst="rect">
            <a:avLst/>
          </a:prstGeom>
          <a:noFill/>
        </p:spPr>
      </p:pic>
    </p:spTree>
  </p:cSld>
  <p:clrMapOvr>
    <a:masterClrMapping/>
  </p:clrMapOvr>
  <p:transition spd="med" advClick="0" advTm="6000">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3"/>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45" presetClass="entr" presetSubtype="0" fill="hold" grpId="0" nodeType="afterEffect">
                                  <p:stCondLst>
                                    <p:cond delay="0"/>
                                  </p:stCondLst>
                                  <p:iterate type="lt">
                                    <p:tmPct val="10000"/>
                                  </p:iterate>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ppt_w</p:attrName>
                                        </p:attrNameLst>
                                      </p:cBhvr>
                                      <p:tavLst>
                                        <p:tav tm="0" fmla="#ppt_w*sin(2.5*pi*$)">
                                          <p:val>
                                            <p:fltVal val="0"/>
                                          </p:val>
                                        </p:tav>
                                        <p:tav tm="100000">
                                          <p:val>
                                            <p:fltVal val="1"/>
                                          </p:val>
                                        </p:tav>
                                      </p:tavLst>
                                    </p:anim>
                                    <p:anim calcmode="lin" valueType="num">
                                      <p:cBhvr>
                                        <p:cTn id="15" dur="1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4*#ppt_w"/>
                                          </p:val>
                                        </p:tav>
                                        <p:tav tm="100000">
                                          <p:val>
                                            <p:strVal val="#ppt_w"/>
                                          </p:val>
                                        </p:tav>
                                      </p:tavLst>
                                    </p:anim>
                                    <p:anim calcmode="lin" valueType="num">
                                      <p:cBhvr>
                                        <p:cTn id="21" dur="500" fill="hold"/>
                                        <p:tgtEl>
                                          <p:spTgt spid="12"/>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ppt_x</p:attrName>
                                        </p:attrNameLst>
                                      </p:cBhvr>
                                      <p:tavLst>
                                        <p:tav tm="0">
                                          <p:val>
                                            <p:strVal val="#ppt_x-#ppt_w*1.125000"/>
                                          </p:val>
                                        </p:tav>
                                        <p:tav tm="100000">
                                          <p:val>
                                            <p:strVal val="#ppt_x"/>
                                          </p:val>
                                        </p:tav>
                                      </p:tavLst>
                                    </p:anim>
                                    <p:animEffect transition="in" filter="wipe(right)">
                                      <p:cBhvr>
                                        <p:cTn id="26" dur="500"/>
                                        <p:tgtEl>
                                          <p:spTgt spid="13"/>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ppt_x</p:attrName>
                                        </p:attrNameLst>
                                      </p:cBhvr>
                                      <p:tavLst>
                                        <p:tav tm="0">
                                          <p:val>
                                            <p:strVal val="#ppt_x-#ppt_w*1.125000"/>
                                          </p:val>
                                        </p:tav>
                                        <p:tav tm="100000">
                                          <p:val>
                                            <p:strVal val="#ppt_x"/>
                                          </p:val>
                                        </p:tav>
                                      </p:tavLst>
                                    </p:anim>
                                    <p:animEffect transition="in" filter="wipe(right)">
                                      <p:cBhvr>
                                        <p:cTn id="31" dur="500"/>
                                        <p:tgtEl>
                                          <p:spTgt spid="14"/>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p:tgtEl>
                                          <p:spTgt spid="15"/>
                                        </p:tgtEl>
                                        <p:attrNameLst>
                                          <p:attrName>ppt_x</p:attrName>
                                        </p:attrNameLst>
                                      </p:cBhvr>
                                      <p:tavLst>
                                        <p:tav tm="0">
                                          <p:val>
                                            <p:strVal val="#ppt_x-#ppt_w*1.125000"/>
                                          </p:val>
                                        </p:tav>
                                        <p:tav tm="100000">
                                          <p:val>
                                            <p:strVal val="#ppt_x"/>
                                          </p:val>
                                        </p:tav>
                                      </p:tavLst>
                                    </p:anim>
                                    <p:animEffect transition="in" filter="wipe(right)">
                                      <p:cBhvr>
                                        <p:cTn id="36" dur="500"/>
                                        <p:tgtEl>
                                          <p:spTgt spid="15"/>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p:tgtEl>
                                          <p:spTgt spid="16"/>
                                        </p:tgtEl>
                                        <p:attrNameLst>
                                          <p:attrName>ppt_x</p:attrName>
                                        </p:attrNameLst>
                                      </p:cBhvr>
                                      <p:tavLst>
                                        <p:tav tm="0">
                                          <p:val>
                                            <p:strVal val="#ppt_x-#ppt_w*1.125000"/>
                                          </p:val>
                                        </p:tav>
                                        <p:tav tm="100000">
                                          <p:val>
                                            <p:strVal val="#ppt_x"/>
                                          </p:val>
                                        </p:tav>
                                      </p:tavLst>
                                    </p:anim>
                                    <p:animEffect transition="in" filter="wipe(right)">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4576764" y="1726146"/>
            <a:ext cx="947738" cy="1051249"/>
          </a:xfrm>
          <a:custGeom>
            <a:avLst/>
            <a:gdLst>
              <a:gd name="T0" fmla="*/ 0 w 1075"/>
              <a:gd name="T1" fmla="*/ 0 h 1196"/>
              <a:gd name="T2" fmla="*/ 0 w 1075"/>
              <a:gd name="T3" fmla="*/ 98 h 1196"/>
              <a:gd name="T4" fmla="*/ 44 w 1075"/>
              <a:gd name="T5" fmla="*/ 84 h 1196"/>
              <a:gd name="T6" fmla="*/ 121 w 1075"/>
              <a:gd name="T7" fmla="*/ 160 h 1196"/>
              <a:gd name="T8" fmla="*/ 44 w 1075"/>
              <a:gd name="T9" fmla="*/ 237 h 1196"/>
              <a:gd name="T10" fmla="*/ 0 w 1075"/>
              <a:gd name="T11" fmla="*/ 223 h 1196"/>
              <a:gd name="T12" fmla="*/ 0 w 1075"/>
              <a:gd name="T13" fmla="*/ 321 h 1196"/>
              <a:gd name="T14" fmla="*/ 754 w 1075"/>
              <a:gd name="T15" fmla="*/ 1075 h 1196"/>
              <a:gd name="T16" fmla="*/ 880 w 1075"/>
              <a:gd name="T17" fmla="*/ 1075 h 1196"/>
              <a:gd name="T18" fmla="*/ 869 w 1075"/>
              <a:gd name="T19" fmla="*/ 1085 h 1196"/>
              <a:gd name="T20" fmla="*/ 850 w 1075"/>
              <a:gd name="T21" fmla="*/ 1132 h 1196"/>
              <a:gd name="T22" fmla="*/ 914 w 1075"/>
              <a:gd name="T23" fmla="*/ 1196 h 1196"/>
              <a:gd name="T24" fmla="*/ 979 w 1075"/>
              <a:gd name="T25" fmla="*/ 1132 h 1196"/>
              <a:gd name="T26" fmla="*/ 959 w 1075"/>
              <a:gd name="T27" fmla="*/ 1085 h 1196"/>
              <a:gd name="T28" fmla="*/ 949 w 1075"/>
              <a:gd name="T29" fmla="*/ 1075 h 1196"/>
              <a:gd name="T30" fmla="*/ 1075 w 1075"/>
              <a:gd name="T31" fmla="*/ 1075 h 1196"/>
              <a:gd name="T32" fmla="*/ 0 w 1075"/>
              <a:gd name="T33" fmla="*/ 0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0" y="0"/>
                </a:moveTo>
                <a:cubicBezTo>
                  <a:pt x="0" y="98"/>
                  <a:pt x="0" y="98"/>
                  <a:pt x="0" y="98"/>
                </a:cubicBezTo>
                <a:cubicBezTo>
                  <a:pt x="13" y="89"/>
                  <a:pt x="28" y="84"/>
                  <a:pt x="44" y="84"/>
                </a:cubicBezTo>
                <a:cubicBezTo>
                  <a:pt x="87" y="84"/>
                  <a:pt x="121" y="118"/>
                  <a:pt x="121" y="160"/>
                </a:cubicBezTo>
                <a:cubicBezTo>
                  <a:pt x="121" y="203"/>
                  <a:pt x="87" y="237"/>
                  <a:pt x="44" y="237"/>
                </a:cubicBezTo>
                <a:cubicBezTo>
                  <a:pt x="28" y="237"/>
                  <a:pt x="13" y="232"/>
                  <a:pt x="0" y="223"/>
                </a:cubicBezTo>
                <a:cubicBezTo>
                  <a:pt x="0" y="321"/>
                  <a:pt x="0" y="321"/>
                  <a:pt x="0" y="321"/>
                </a:cubicBezTo>
                <a:cubicBezTo>
                  <a:pt x="414" y="324"/>
                  <a:pt x="750" y="661"/>
                  <a:pt x="754" y="1075"/>
                </a:cubicBezTo>
                <a:cubicBezTo>
                  <a:pt x="880" y="1075"/>
                  <a:pt x="880" y="1075"/>
                  <a:pt x="880" y="1075"/>
                </a:cubicBezTo>
                <a:cubicBezTo>
                  <a:pt x="869" y="1085"/>
                  <a:pt x="869" y="1085"/>
                  <a:pt x="869" y="1085"/>
                </a:cubicBezTo>
                <a:cubicBezTo>
                  <a:pt x="857" y="1097"/>
                  <a:pt x="850" y="1114"/>
                  <a:pt x="850" y="1132"/>
                </a:cubicBezTo>
                <a:cubicBezTo>
                  <a:pt x="850" y="1167"/>
                  <a:pt x="879" y="1196"/>
                  <a:pt x="914" y="1196"/>
                </a:cubicBezTo>
                <a:cubicBezTo>
                  <a:pt x="950" y="1196"/>
                  <a:pt x="979" y="1167"/>
                  <a:pt x="979" y="1132"/>
                </a:cubicBezTo>
                <a:cubicBezTo>
                  <a:pt x="979" y="1114"/>
                  <a:pt x="972" y="1097"/>
                  <a:pt x="959" y="1085"/>
                </a:cubicBezTo>
                <a:cubicBezTo>
                  <a:pt x="949" y="1075"/>
                  <a:pt x="949" y="1075"/>
                  <a:pt x="949" y="1075"/>
                </a:cubicBezTo>
                <a:cubicBezTo>
                  <a:pt x="1075" y="1075"/>
                  <a:pt x="1075" y="1075"/>
                  <a:pt x="1075" y="1075"/>
                </a:cubicBezTo>
                <a:cubicBezTo>
                  <a:pt x="1072" y="483"/>
                  <a:pt x="591" y="3"/>
                  <a:pt x="0" y="0"/>
                </a:cubicBezTo>
                <a:close/>
              </a:path>
            </a:pathLst>
          </a:custGeom>
          <a:solidFill>
            <a:schemeClr val="accent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4470401" y="2682116"/>
            <a:ext cx="1054100" cy="944854"/>
          </a:xfrm>
          <a:custGeom>
            <a:avLst/>
            <a:gdLst>
              <a:gd name="T0" fmla="*/ 1099 w 1197"/>
              <a:gd name="T1" fmla="*/ 0 h 1075"/>
              <a:gd name="T2" fmla="*/ 1113 w 1197"/>
              <a:gd name="T3" fmla="*/ 45 h 1075"/>
              <a:gd name="T4" fmla="*/ 1036 w 1197"/>
              <a:gd name="T5" fmla="*/ 121 h 1075"/>
              <a:gd name="T6" fmla="*/ 960 w 1197"/>
              <a:gd name="T7" fmla="*/ 45 h 1075"/>
              <a:gd name="T8" fmla="*/ 974 w 1197"/>
              <a:gd name="T9" fmla="*/ 0 h 1075"/>
              <a:gd name="T10" fmla="*/ 876 w 1197"/>
              <a:gd name="T11" fmla="*/ 0 h 1075"/>
              <a:gd name="T12" fmla="*/ 122 w 1197"/>
              <a:gd name="T13" fmla="*/ 754 h 1075"/>
              <a:gd name="T14" fmla="*/ 122 w 1197"/>
              <a:gd name="T15" fmla="*/ 880 h 1075"/>
              <a:gd name="T16" fmla="*/ 111 w 1197"/>
              <a:gd name="T17" fmla="*/ 869 h 1075"/>
              <a:gd name="T18" fmla="*/ 65 w 1197"/>
              <a:gd name="T19" fmla="*/ 850 h 1075"/>
              <a:gd name="T20" fmla="*/ 0 w 1197"/>
              <a:gd name="T21" fmla="*/ 914 h 1075"/>
              <a:gd name="T22" fmla="*/ 65 w 1197"/>
              <a:gd name="T23" fmla="*/ 979 h 1075"/>
              <a:gd name="T24" fmla="*/ 111 w 1197"/>
              <a:gd name="T25" fmla="*/ 959 h 1075"/>
              <a:gd name="T26" fmla="*/ 122 w 1197"/>
              <a:gd name="T27" fmla="*/ 949 h 1075"/>
              <a:gd name="T28" fmla="*/ 122 w 1197"/>
              <a:gd name="T29" fmla="*/ 1075 h 1075"/>
              <a:gd name="T30" fmla="*/ 1197 w 1197"/>
              <a:gd name="T31" fmla="*/ 0 h 1075"/>
              <a:gd name="T32" fmla="*/ 1099 w 1197"/>
              <a:gd name="T33" fmla="*/ 0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7" h="1075">
                <a:moveTo>
                  <a:pt x="1099" y="0"/>
                </a:moveTo>
                <a:cubicBezTo>
                  <a:pt x="1108" y="13"/>
                  <a:pt x="1113" y="28"/>
                  <a:pt x="1113" y="45"/>
                </a:cubicBezTo>
                <a:cubicBezTo>
                  <a:pt x="1113" y="87"/>
                  <a:pt x="1079" y="121"/>
                  <a:pt x="1036" y="121"/>
                </a:cubicBezTo>
                <a:cubicBezTo>
                  <a:pt x="994" y="121"/>
                  <a:pt x="960" y="87"/>
                  <a:pt x="960" y="45"/>
                </a:cubicBezTo>
                <a:cubicBezTo>
                  <a:pt x="960" y="28"/>
                  <a:pt x="965" y="13"/>
                  <a:pt x="974" y="0"/>
                </a:cubicBezTo>
                <a:cubicBezTo>
                  <a:pt x="876" y="0"/>
                  <a:pt x="876" y="0"/>
                  <a:pt x="876" y="0"/>
                </a:cubicBezTo>
                <a:cubicBezTo>
                  <a:pt x="872" y="414"/>
                  <a:pt x="536" y="751"/>
                  <a:pt x="122" y="754"/>
                </a:cubicBezTo>
                <a:cubicBezTo>
                  <a:pt x="122" y="880"/>
                  <a:pt x="122" y="880"/>
                  <a:pt x="122" y="880"/>
                </a:cubicBezTo>
                <a:cubicBezTo>
                  <a:pt x="111" y="869"/>
                  <a:pt x="111" y="869"/>
                  <a:pt x="111" y="869"/>
                </a:cubicBezTo>
                <a:cubicBezTo>
                  <a:pt x="99" y="857"/>
                  <a:pt x="83" y="850"/>
                  <a:pt x="65" y="850"/>
                </a:cubicBezTo>
                <a:cubicBezTo>
                  <a:pt x="29" y="850"/>
                  <a:pt x="0" y="879"/>
                  <a:pt x="0" y="914"/>
                </a:cubicBezTo>
                <a:cubicBezTo>
                  <a:pt x="0" y="950"/>
                  <a:pt x="29" y="979"/>
                  <a:pt x="65" y="979"/>
                </a:cubicBezTo>
                <a:cubicBezTo>
                  <a:pt x="83" y="979"/>
                  <a:pt x="99" y="972"/>
                  <a:pt x="111" y="959"/>
                </a:cubicBezTo>
                <a:cubicBezTo>
                  <a:pt x="122" y="949"/>
                  <a:pt x="122" y="949"/>
                  <a:pt x="122" y="949"/>
                </a:cubicBezTo>
                <a:cubicBezTo>
                  <a:pt x="122" y="1075"/>
                  <a:pt x="122" y="1075"/>
                  <a:pt x="122" y="1075"/>
                </a:cubicBezTo>
                <a:cubicBezTo>
                  <a:pt x="713" y="1072"/>
                  <a:pt x="1194" y="591"/>
                  <a:pt x="1197" y="0"/>
                </a:cubicBezTo>
                <a:lnTo>
                  <a:pt x="1099" y="0"/>
                </a:lnTo>
                <a:close/>
              </a:path>
            </a:pathLst>
          </a:custGeom>
          <a:solidFill>
            <a:schemeClr val="accent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3619501" y="2575720"/>
            <a:ext cx="947738" cy="1051249"/>
          </a:xfrm>
          <a:custGeom>
            <a:avLst/>
            <a:gdLst>
              <a:gd name="T0" fmla="*/ 1075 w 1075"/>
              <a:gd name="T1" fmla="*/ 1196 h 1196"/>
              <a:gd name="T2" fmla="*/ 1075 w 1075"/>
              <a:gd name="T3" fmla="*/ 1098 h 1196"/>
              <a:gd name="T4" fmla="*/ 1030 w 1075"/>
              <a:gd name="T5" fmla="*/ 1112 h 1196"/>
              <a:gd name="T6" fmla="*/ 953 w 1075"/>
              <a:gd name="T7" fmla="*/ 1035 h 1196"/>
              <a:gd name="T8" fmla="*/ 1030 w 1075"/>
              <a:gd name="T9" fmla="*/ 959 h 1196"/>
              <a:gd name="T10" fmla="*/ 1075 w 1075"/>
              <a:gd name="T11" fmla="*/ 973 h 1196"/>
              <a:gd name="T12" fmla="*/ 1075 w 1075"/>
              <a:gd name="T13" fmla="*/ 875 h 1196"/>
              <a:gd name="T14" fmla="*/ 321 w 1075"/>
              <a:gd name="T15" fmla="*/ 121 h 1196"/>
              <a:gd name="T16" fmla="*/ 195 w 1075"/>
              <a:gd name="T17" fmla="*/ 121 h 1196"/>
              <a:gd name="T18" fmla="*/ 205 w 1075"/>
              <a:gd name="T19" fmla="*/ 111 h 1196"/>
              <a:gd name="T20" fmla="*/ 225 w 1075"/>
              <a:gd name="T21" fmla="*/ 64 h 1196"/>
              <a:gd name="T22" fmla="*/ 160 w 1075"/>
              <a:gd name="T23" fmla="*/ 0 h 1196"/>
              <a:gd name="T24" fmla="*/ 96 w 1075"/>
              <a:gd name="T25" fmla="*/ 64 h 1196"/>
              <a:gd name="T26" fmla="*/ 115 w 1075"/>
              <a:gd name="T27" fmla="*/ 111 h 1196"/>
              <a:gd name="T28" fmla="*/ 126 w 1075"/>
              <a:gd name="T29" fmla="*/ 121 h 1196"/>
              <a:gd name="T30" fmla="*/ 0 w 1075"/>
              <a:gd name="T31" fmla="*/ 121 h 1196"/>
              <a:gd name="T32" fmla="*/ 1075 w 1075"/>
              <a:gd name="T33" fmla="*/ 1196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1075" y="1196"/>
                </a:moveTo>
                <a:cubicBezTo>
                  <a:pt x="1075" y="1098"/>
                  <a:pt x="1075" y="1098"/>
                  <a:pt x="1075" y="1098"/>
                </a:cubicBezTo>
                <a:cubicBezTo>
                  <a:pt x="1062" y="1107"/>
                  <a:pt x="1046" y="1112"/>
                  <a:pt x="1030" y="1112"/>
                </a:cubicBezTo>
                <a:cubicBezTo>
                  <a:pt x="988" y="1112"/>
                  <a:pt x="953" y="1078"/>
                  <a:pt x="953" y="1035"/>
                </a:cubicBezTo>
                <a:cubicBezTo>
                  <a:pt x="953" y="993"/>
                  <a:pt x="988" y="959"/>
                  <a:pt x="1030" y="959"/>
                </a:cubicBezTo>
                <a:cubicBezTo>
                  <a:pt x="1046" y="959"/>
                  <a:pt x="1062" y="964"/>
                  <a:pt x="1075" y="973"/>
                </a:cubicBezTo>
                <a:cubicBezTo>
                  <a:pt x="1075" y="875"/>
                  <a:pt x="1075" y="875"/>
                  <a:pt x="1075" y="875"/>
                </a:cubicBezTo>
                <a:cubicBezTo>
                  <a:pt x="660" y="872"/>
                  <a:pt x="324" y="535"/>
                  <a:pt x="321" y="121"/>
                </a:cubicBezTo>
                <a:cubicBezTo>
                  <a:pt x="195" y="121"/>
                  <a:pt x="195" y="121"/>
                  <a:pt x="195" y="121"/>
                </a:cubicBezTo>
                <a:cubicBezTo>
                  <a:pt x="205" y="111"/>
                  <a:pt x="205" y="111"/>
                  <a:pt x="205" y="111"/>
                </a:cubicBezTo>
                <a:cubicBezTo>
                  <a:pt x="218" y="98"/>
                  <a:pt x="225" y="82"/>
                  <a:pt x="225" y="64"/>
                </a:cubicBezTo>
                <a:cubicBezTo>
                  <a:pt x="225" y="29"/>
                  <a:pt x="196" y="0"/>
                  <a:pt x="160" y="0"/>
                </a:cubicBezTo>
                <a:cubicBezTo>
                  <a:pt x="125" y="0"/>
                  <a:pt x="96" y="29"/>
                  <a:pt x="96" y="64"/>
                </a:cubicBezTo>
                <a:cubicBezTo>
                  <a:pt x="96" y="82"/>
                  <a:pt x="103" y="98"/>
                  <a:pt x="115" y="111"/>
                </a:cubicBezTo>
                <a:cubicBezTo>
                  <a:pt x="126" y="121"/>
                  <a:pt x="126" y="121"/>
                  <a:pt x="126" y="121"/>
                </a:cubicBezTo>
                <a:cubicBezTo>
                  <a:pt x="0" y="121"/>
                  <a:pt x="0" y="121"/>
                  <a:pt x="0" y="121"/>
                </a:cubicBezTo>
                <a:cubicBezTo>
                  <a:pt x="3" y="712"/>
                  <a:pt x="483" y="1193"/>
                  <a:pt x="1075" y="1196"/>
                </a:cubicBez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 name="Freeform 9"/>
          <p:cNvSpPr/>
          <p:nvPr/>
        </p:nvSpPr>
        <p:spPr bwMode="auto">
          <a:xfrm>
            <a:off x="3619502" y="1726146"/>
            <a:ext cx="1054100" cy="944854"/>
          </a:xfrm>
          <a:custGeom>
            <a:avLst/>
            <a:gdLst>
              <a:gd name="T0" fmla="*/ 1131 w 1196"/>
              <a:gd name="T1" fmla="*/ 96 h 1075"/>
              <a:gd name="T2" fmla="*/ 1085 w 1196"/>
              <a:gd name="T3" fmla="*/ 115 h 1075"/>
              <a:gd name="T4" fmla="*/ 1075 w 1196"/>
              <a:gd name="T5" fmla="*/ 126 h 1075"/>
              <a:gd name="T6" fmla="*/ 1075 w 1196"/>
              <a:gd name="T7" fmla="*/ 0 h 1075"/>
              <a:gd name="T8" fmla="*/ 0 w 1196"/>
              <a:gd name="T9" fmla="*/ 1075 h 1075"/>
              <a:gd name="T10" fmla="*/ 98 w 1196"/>
              <a:gd name="T11" fmla="*/ 1075 h 1075"/>
              <a:gd name="T12" fmla="*/ 84 w 1196"/>
              <a:gd name="T13" fmla="*/ 1030 h 1075"/>
              <a:gd name="T14" fmla="*/ 160 w 1196"/>
              <a:gd name="T15" fmla="*/ 954 h 1075"/>
              <a:gd name="T16" fmla="*/ 237 w 1196"/>
              <a:gd name="T17" fmla="*/ 1030 h 1075"/>
              <a:gd name="T18" fmla="*/ 223 w 1196"/>
              <a:gd name="T19" fmla="*/ 1075 h 1075"/>
              <a:gd name="T20" fmla="*/ 321 w 1196"/>
              <a:gd name="T21" fmla="*/ 1075 h 1075"/>
              <a:gd name="T22" fmla="*/ 1075 w 1196"/>
              <a:gd name="T23" fmla="*/ 321 h 1075"/>
              <a:gd name="T24" fmla="*/ 1075 w 1196"/>
              <a:gd name="T25" fmla="*/ 195 h 1075"/>
              <a:gd name="T26" fmla="*/ 1085 w 1196"/>
              <a:gd name="T27" fmla="*/ 205 h 1075"/>
              <a:gd name="T28" fmla="*/ 1131 w 1196"/>
              <a:gd name="T29" fmla="*/ 225 h 1075"/>
              <a:gd name="T30" fmla="*/ 1196 w 1196"/>
              <a:gd name="T31" fmla="*/ 160 h 1075"/>
              <a:gd name="T32" fmla="*/ 1131 w 1196"/>
              <a:gd name="T33" fmla="*/ 96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6" h="1075">
                <a:moveTo>
                  <a:pt x="1131" y="96"/>
                </a:moveTo>
                <a:cubicBezTo>
                  <a:pt x="1114" y="96"/>
                  <a:pt x="1097" y="103"/>
                  <a:pt x="1085" y="115"/>
                </a:cubicBezTo>
                <a:cubicBezTo>
                  <a:pt x="1075" y="126"/>
                  <a:pt x="1075" y="126"/>
                  <a:pt x="1075" y="126"/>
                </a:cubicBezTo>
                <a:cubicBezTo>
                  <a:pt x="1075" y="0"/>
                  <a:pt x="1075" y="0"/>
                  <a:pt x="1075" y="0"/>
                </a:cubicBezTo>
                <a:cubicBezTo>
                  <a:pt x="483" y="3"/>
                  <a:pt x="3" y="483"/>
                  <a:pt x="0" y="1075"/>
                </a:cubicBezTo>
                <a:cubicBezTo>
                  <a:pt x="98" y="1075"/>
                  <a:pt x="98" y="1075"/>
                  <a:pt x="98" y="1075"/>
                </a:cubicBezTo>
                <a:cubicBezTo>
                  <a:pt x="89" y="1062"/>
                  <a:pt x="84" y="1046"/>
                  <a:pt x="84" y="1030"/>
                </a:cubicBezTo>
                <a:cubicBezTo>
                  <a:pt x="84" y="988"/>
                  <a:pt x="118" y="954"/>
                  <a:pt x="160" y="954"/>
                </a:cubicBezTo>
                <a:cubicBezTo>
                  <a:pt x="202" y="954"/>
                  <a:pt x="237" y="988"/>
                  <a:pt x="237" y="1030"/>
                </a:cubicBezTo>
                <a:cubicBezTo>
                  <a:pt x="237" y="1046"/>
                  <a:pt x="232" y="1062"/>
                  <a:pt x="223" y="1075"/>
                </a:cubicBezTo>
                <a:cubicBezTo>
                  <a:pt x="321" y="1075"/>
                  <a:pt x="321" y="1075"/>
                  <a:pt x="321" y="1075"/>
                </a:cubicBezTo>
                <a:cubicBezTo>
                  <a:pt x="324" y="661"/>
                  <a:pt x="660" y="324"/>
                  <a:pt x="1075" y="321"/>
                </a:cubicBezTo>
                <a:cubicBezTo>
                  <a:pt x="1075" y="195"/>
                  <a:pt x="1075" y="195"/>
                  <a:pt x="1075" y="195"/>
                </a:cubicBezTo>
                <a:cubicBezTo>
                  <a:pt x="1085" y="205"/>
                  <a:pt x="1085" y="205"/>
                  <a:pt x="1085" y="205"/>
                </a:cubicBezTo>
                <a:cubicBezTo>
                  <a:pt x="1097" y="218"/>
                  <a:pt x="1114" y="225"/>
                  <a:pt x="1131" y="225"/>
                </a:cubicBezTo>
                <a:cubicBezTo>
                  <a:pt x="1167" y="225"/>
                  <a:pt x="1196" y="196"/>
                  <a:pt x="1196" y="160"/>
                </a:cubicBezTo>
                <a:cubicBezTo>
                  <a:pt x="1196" y="125"/>
                  <a:pt x="1167" y="96"/>
                  <a:pt x="1131" y="96"/>
                </a:cubicBezTo>
                <a:close/>
              </a:path>
            </a:pathLst>
          </a:custGeom>
          <a:solidFill>
            <a:schemeClr val="accent1"/>
          </a:solidFill>
          <a:ln>
            <a:noFill/>
          </a:ln>
        </p:spPr>
        <p:txBody>
          <a:bodyPr vert="horz" wrap="square" lIns="0" tIns="0" rIns="0" bIns="0" numCol="1" anchor="ctr" anchorCtr="0" compatLnSpc="1"/>
          <a:lstStyle/>
          <a:p>
            <a:pPr algn="ctr"/>
            <a:endParaRPr lang="zh-CN" altLang="en-US" dirty="0">
              <a:cs typeface="+mn-ea"/>
              <a:sym typeface="+mn-lt"/>
            </a:endParaRPr>
          </a:p>
        </p:txBody>
      </p:sp>
      <p:grpSp>
        <p:nvGrpSpPr>
          <p:cNvPr id="2" name="组合 9"/>
          <p:cNvGrpSpPr/>
          <p:nvPr/>
        </p:nvGrpSpPr>
        <p:grpSpPr>
          <a:xfrm>
            <a:off x="4264027" y="2293058"/>
            <a:ext cx="615950" cy="808287"/>
            <a:chOff x="4264026" y="2292350"/>
            <a:chExt cx="615950" cy="808038"/>
          </a:xfrm>
          <a:solidFill>
            <a:schemeClr val="bg1">
              <a:lumMod val="50000"/>
            </a:schemeClr>
          </a:solidFill>
        </p:grpSpPr>
        <p:sp>
          <p:nvSpPr>
            <p:cNvPr id="11" name="Oval 10"/>
            <p:cNvSpPr>
              <a:spLocks noChangeArrowheads="1"/>
            </p:cNvSpPr>
            <p:nvPr/>
          </p:nvSpPr>
          <p:spPr bwMode="auto">
            <a:xfrm>
              <a:off x="4510088" y="2305050"/>
              <a:ext cx="122238"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1"/>
            <p:cNvSpPr/>
            <p:nvPr/>
          </p:nvSpPr>
          <p:spPr bwMode="auto">
            <a:xfrm>
              <a:off x="4264026" y="2292350"/>
              <a:ext cx="615950" cy="808038"/>
            </a:xfrm>
            <a:custGeom>
              <a:avLst/>
              <a:gdLst>
                <a:gd name="T0" fmla="*/ 689 w 698"/>
                <a:gd name="T1" fmla="*/ 10 h 918"/>
                <a:gd name="T2" fmla="*/ 657 w 698"/>
                <a:gd name="T3" fmla="*/ 9 h 918"/>
                <a:gd name="T4" fmla="*/ 485 w 698"/>
                <a:gd name="T5" fmla="*/ 168 h 918"/>
                <a:gd name="T6" fmla="*/ 485 w 698"/>
                <a:gd name="T7" fmla="*/ 168 h 918"/>
                <a:gd name="T8" fmla="*/ 436 w 698"/>
                <a:gd name="T9" fmla="*/ 168 h 918"/>
                <a:gd name="T10" fmla="*/ 399 w 698"/>
                <a:gd name="T11" fmla="*/ 168 h 918"/>
                <a:gd name="T12" fmla="*/ 375 w 698"/>
                <a:gd name="T13" fmla="*/ 279 h 918"/>
                <a:gd name="T14" fmla="*/ 356 w 698"/>
                <a:gd name="T15" fmla="*/ 217 h 918"/>
                <a:gd name="T16" fmla="*/ 367 w 698"/>
                <a:gd name="T17" fmla="*/ 203 h 918"/>
                <a:gd name="T18" fmla="*/ 349 w 698"/>
                <a:gd name="T19" fmla="*/ 183 h 918"/>
                <a:gd name="T20" fmla="*/ 329 w 698"/>
                <a:gd name="T21" fmla="*/ 201 h 918"/>
                <a:gd name="T22" fmla="*/ 341 w 698"/>
                <a:gd name="T23" fmla="*/ 217 h 918"/>
                <a:gd name="T24" fmla="*/ 324 w 698"/>
                <a:gd name="T25" fmla="*/ 279 h 918"/>
                <a:gd name="T26" fmla="*/ 298 w 698"/>
                <a:gd name="T27" fmla="*/ 168 h 918"/>
                <a:gd name="T28" fmla="*/ 262 w 698"/>
                <a:gd name="T29" fmla="*/ 168 h 918"/>
                <a:gd name="T30" fmla="*/ 213 w 698"/>
                <a:gd name="T31" fmla="*/ 168 h 918"/>
                <a:gd name="T32" fmla="*/ 213 w 698"/>
                <a:gd name="T33" fmla="*/ 168 h 918"/>
                <a:gd name="T34" fmla="*/ 40 w 698"/>
                <a:gd name="T35" fmla="*/ 9 h 918"/>
                <a:gd name="T36" fmla="*/ 8 w 698"/>
                <a:gd name="T37" fmla="*/ 10 h 918"/>
                <a:gd name="T38" fmla="*/ 9 w 698"/>
                <a:gd name="T39" fmla="*/ 42 h 918"/>
                <a:gd name="T40" fmla="*/ 262 w 698"/>
                <a:gd name="T41" fmla="*/ 285 h 918"/>
                <a:gd name="T42" fmla="*/ 262 w 698"/>
                <a:gd name="T43" fmla="*/ 532 h 918"/>
                <a:gd name="T44" fmla="*/ 262 w 698"/>
                <a:gd name="T45" fmla="*/ 881 h 918"/>
                <a:gd name="T46" fmla="*/ 298 w 698"/>
                <a:gd name="T47" fmla="*/ 918 h 918"/>
                <a:gd name="T48" fmla="*/ 335 w 698"/>
                <a:gd name="T49" fmla="*/ 881 h 918"/>
                <a:gd name="T50" fmla="*/ 335 w 698"/>
                <a:gd name="T51" fmla="*/ 532 h 918"/>
                <a:gd name="T52" fmla="*/ 363 w 698"/>
                <a:gd name="T53" fmla="*/ 532 h 918"/>
                <a:gd name="T54" fmla="*/ 363 w 698"/>
                <a:gd name="T55" fmla="*/ 881 h 918"/>
                <a:gd name="T56" fmla="*/ 399 w 698"/>
                <a:gd name="T57" fmla="*/ 918 h 918"/>
                <a:gd name="T58" fmla="*/ 436 w 698"/>
                <a:gd name="T59" fmla="*/ 881 h 918"/>
                <a:gd name="T60" fmla="*/ 436 w 698"/>
                <a:gd name="T61" fmla="*/ 532 h 918"/>
                <a:gd name="T62" fmla="*/ 436 w 698"/>
                <a:gd name="T63" fmla="*/ 285 h 918"/>
                <a:gd name="T64" fmla="*/ 688 w 698"/>
                <a:gd name="T65" fmla="*/ 42 h 918"/>
                <a:gd name="T66" fmla="*/ 689 w 698"/>
                <a:gd name="T67" fmla="*/ 10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8" h="918">
                  <a:moveTo>
                    <a:pt x="689" y="10"/>
                  </a:moveTo>
                  <a:cubicBezTo>
                    <a:pt x="681" y="1"/>
                    <a:pt x="666" y="0"/>
                    <a:pt x="657" y="9"/>
                  </a:cubicBezTo>
                  <a:cubicBezTo>
                    <a:pt x="485" y="168"/>
                    <a:pt x="485" y="168"/>
                    <a:pt x="485" y="168"/>
                  </a:cubicBezTo>
                  <a:cubicBezTo>
                    <a:pt x="485" y="168"/>
                    <a:pt x="485" y="168"/>
                    <a:pt x="485" y="168"/>
                  </a:cubicBezTo>
                  <a:cubicBezTo>
                    <a:pt x="436" y="168"/>
                    <a:pt x="436" y="168"/>
                    <a:pt x="436" y="168"/>
                  </a:cubicBezTo>
                  <a:cubicBezTo>
                    <a:pt x="399" y="168"/>
                    <a:pt x="399" y="168"/>
                    <a:pt x="399" y="168"/>
                  </a:cubicBezTo>
                  <a:cubicBezTo>
                    <a:pt x="391" y="256"/>
                    <a:pt x="375" y="279"/>
                    <a:pt x="375" y="279"/>
                  </a:cubicBezTo>
                  <a:cubicBezTo>
                    <a:pt x="356" y="217"/>
                    <a:pt x="356" y="217"/>
                    <a:pt x="356" y="217"/>
                  </a:cubicBezTo>
                  <a:cubicBezTo>
                    <a:pt x="367" y="203"/>
                    <a:pt x="367" y="203"/>
                    <a:pt x="367" y="203"/>
                  </a:cubicBezTo>
                  <a:cubicBezTo>
                    <a:pt x="349" y="183"/>
                    <a:pt x="349" y="183"/>
                    <a:pt x="349" y="183"/>
                  </a:cubicBezTo>
                  <a:cubicBezTo>
                    <a:pt x="329" y="201"/>
                    <a:pt x="329" y="201"/>
                    <a:pt x="329" y="201"/>
                  </a:cubicBezTo>
                  <a:cubicBezTo>
                    <a:pt x="341" y="217"/>
                    <a:pt x="341" y="217"/>
                    <a:pt x="341" y="217"/>
                  </a:cubicBezTo>
                  <a:cubicBezTo>
                    <a:pt x="324" y="279"/>
                    <a:pt x="324" y="279"/>
                    <a:pt x="324" y="279"/>
                  </a:cubicBezTo>
                  <a:cubicBezTo>
                    <a:pt x="309" y="262"/>
                    <a:pt x="301" y="196"/>
                    <a:pt x="298" y="168"/>
                  </a:cubicBezTo>
                  <a:cubicBezTo>
                    <a:pt x="262" y="168"/>
                    <a:pt x="262" y="168"/>
                    <a:pt x="262" y="168"/>
                  </a:cubicBezTo>
                  <a:cubicBezTo>
                    <a:pt x="213" y="168"/>
                    <a:pt x="213" y="168"/>
                    <a:pt x="213" y="168"/>
                  </a:cubicBezTo>
                  <a:cubicBezTo>
                    <a:pt x="213" y="168"/>
                    <a:pt x="213" y="168"/>
                    <a:pt x="213" y="168"/>
                  </a:cubicBezTo>
                  <a:cubicBezTo>
                    <a:pt x="40" y="9"/>
                    <a:pt x="40" y="9"/>
                    <a:pt x="40" y="9"/>
                  </a:cubicBezTo>
                  <a:cubicBezTo>
                    <a:pt x="31" y="0"/>
                    <a:pt x="17" y="1"/>
                    <a:pt x="8" y="10"/>
                  </a:cubicBezTo>
                  <a:cubicBezTo>
                    <a:pt x="0" y="19"/>
                    <a:pt x="0" y="34"/>
                    <a:pt x="9" y="42"/>
                  </a:cubicBezTo>
                  <a:cubicBezTo>
                    <a:pt x="262" y="285"/>
                    <a:pt x="262" y="285"/>
                    <a:pt x="262" y="285"/>
                  </a:cubicBezTo>
                  <a:cubicBezTo>
                    <a:pt x="262" y="532"/>
                    <a:pt x="262" y="532"/>
                    <a:pt x="262" y="532"/>
                  </a:cubicBezTo>
                  <a:cubicBezTo>
                    <a:pt x="262" y="881"/>
                    <a:pt x="262" y="881"/>
                    <a:pt x="262" y="881"/>
                  </a:cubicBezTo>
                  <a:cubicBezTo>
                    <a:pt x="262" y="901"/>
                    <a:pt x="278" y="918"/>
                    <a:pt x="298" y="918"/>
                  </a:cubicBezTo>
                  <a:cubicBezTo>
                    <a:pt x="318" y="918"/>
                    <a:pt x="335" y="901"/>
                    <a:pt x="335" y="881"/>
                  </a:cubicBezTo>
                  <a:cubicBezTo>
                    <a:pt x="335" y="532"/>
                    <a:pt x="335" y="532"/>
                    <a:pt x="335" y="532"/>
                  </a:cubicBezTo>
                  <a:cubicBezTo>
                    <a:pt x="363" y="532"/>
                    <a:pt x="363" y="532"/>
                    <a:pt x="363" y="532"/>
                  </a:cubicBezTo>
                  <a:cubicBezTo>
                    <a:pt x="363" y="881"/>
                    <a:pt x="363" y="881"/>
                    <a:pt x="363" y="881"/>
                  </a:cubicBezTo>
                  <a:cubicBezTo>
                    <a:pt x="363" y="901"/>
                    <a:pt x="379" y="918"/>
                    <a:pt x="399" y="918"/>
                  </a:cubicBezTo>
                  <a:cubicBezTo>
                    <a:pt x="419" y="918"/>
                    <a:pt x="436" y="901"/>
                    <a:pt x="436" y="881"/>
                  </a:cubicBezTo>
                  <a:cubicBezTo>
                    <a:pt x="436" y="532"/>
                    <a:pt x="436" y="532"/>
                    <a:pt x="436" y="532"/>
                  </a:cubicBezTo>
                  <a:cubicBezTo>
                    <a:pt x="436" y="285"/>
                    <a:pt x="436" y="285"/>
                    <a:pt x="436" y="285"/>
                  </a:cubicBezTo>
                  <a:cubicBezTo>
                    <a:pt x="688" y="42"/>
                    <a:pt x="688" y="42"/>
                    <a:pt x="688" y="42"/>
                  </a:cubicBezTo>
                  <a:cubicBezTo>
                    <a:pt x="697" y="34"/>
                    <a:pt x="698" y="19"/>
                    <a:pt x="68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3" name="TextBox 12"/>
          <p:cNvSpPr txBox="1"/>
          <p:nvPr/>
        </p:nvSpPr>
        <p:spPr>
          <a:xfrm>
            <a:off x="3844865" y="1977131"/>
            <a:ext cx="269626" cy="276999"/>
          </a:xfrm>
          <a:prstGeom prst="rect">
            <a:avLst/>
          </a:prstGeom>
          <a:noFill/>
        </p:spPr>
        <p:txBody>
          <a:bodyPr wrap="none" lIns="91440" tIns="45720" rIns="91440" bIns="45720" rtlCol="0">
            <a:spAutoFit/>
          </a:bodyPr>
          <a:lstStyle/>
          <a:p>
            <a:r>
              <a:rPr lang="en-US" altLang="zh-CN" sz="1200" dirty="0">
                <a:solidFill>
                  <a:schemeClr val="bg1"/>
                </a:solidFill>
                <a:cs typeface="+mn-ea"/>
                <a:sym typeface="+mn-lt"/>
              </a:rPr>
              <a:t>1</a:t>
            </a:r>
            <a:endParaRPr lang="zh-CN" altLang="en-US" sz="1200" dirty="0">
              <a:solidFill>
                <a:schemeClr val="bg1"/>
              </a:solidFill>
              <a:cs typeface="+mn-ea"/>
              <a:sym typeface="+mn-lt"/>
            </a:endParaRPr>
          </a:p>
        </p:txBody>
      </p:sp>
      <p:sp>
        <p:nvSpPr>
          <p:cNvPr id="14" name="TextBox 13"/>
          <p:cNvSpPr txBox="1"/>
          <p:nvPr/>
        </p:nvSpPr>
        <p:spPr>
          <a:xfrm>
            <a:off x="5030727" y="1977131"/>
            <a:ext cx="269626" cy="276999"/>
          </a:xfrm>
          <a:prstGeom prst="rect">
            <a:avLst/>
          </a:prstGeom>
          <a:noFill/>
        </p:spPr>
        <p:txBody>
          <a:bodyPr wrap="none" lIns="91440" tIns="45720" rIns="91440" bIns="45720" rtlCol="0">
            <a:spAutoFit/>
          </a:bodyPr>
          <a:lstStyle/>
          <a:p>
            <a:r>
              <a:rPr lang="en-US" altLang="zh-CN" sz="1200" dirty="0">
                <a:solidFill>
                  <a:schemeClr val="bg1"/>
                </a:solidFill>
                <a:cs typeface="+mn-ea"/>
                <a:sym typeface="+mn-lt"/>
              </a:rPr>
              <a:t>3</a:t>
            </a:r>
            <a:endParaRPr lang="zh-CN" altLang="en-US" sz="1200" dirty="0">
              <a:solidFill>
                <a:schemeClr val="bg1"/>
              </a:solidFill>
              <a:cs typeface="+mn-ea"/>
              <a:sym typeface="+mn-lt"/>
            </a:endParaRPr>
          </a:p>
        </p:txBody>
      </p:sp>
      <p:sp>
        <p:nvSpPr>
          <p:cNvPr id="15" name="TextBox 14"/>
          <p:cNvSpPr txBox="1"/>
          <p:nvPr/>
        </p:nvSpPr>
        <p:spPr>
          <a:xfrm>
            <a:off x="3844865" y="3077608"/>
            <a:ext cx="269626" cy="276999"/>
          </a:xfrm>
          <a:prstGeom prst="rect">
            <a:avLst/>
          </a:prstGeom>
          <a:noFill/>
        </p:spPr>
        <p:txBody>
          <a:bodyPr wrap="none" lIns="91440" tIns="45720" rIns="91440" bIns="45720" rtlCol="0">
            <a:spAutoFit/>
          </a:bodyPr>
          <a:lstStyle/>
          <a:p>
            <a:r>
              <a:rPr lang="en-US" altLang="zh-CN" sz="1200" dirty="0">
                <a:solidFill>
                  <a:schemeClr val="bg1"/>
                </a:solidFill>
                <a:cs typeface="+mn-ea"/>
                <a:sym typeface="+mn-lt"/>
              </a:rPr>
              <a:t>2</a:t>
            </a:r>
            <a:endParaRPr lang="zh-CN" altLang="en-US" sz="1200" dirty="0">
              <a:solidFill>
                <a:schemeClr val="bg1"/>
              </a:solidFill>
              <a:cs typeface="+mn-ea"/>
              <a:sym typeface="+mn-lt"/>
            </a:endParaRPr>
          </a:p>
        </p:txBody>
      </p:sp>
      <p:sp>
        <p:nvSpPr>
          <p:cNvPr id="16" name="TextBox 15"/>
          <p:cNvSpPr txBox="1"/>
          <p:nvPr/>
        </p:nvSpPr>
        <p:spPr>
          <a:xfrm>
            <a:off x="5030727" y="3077608"/>
            <a:ext cx="269626" cy="276999"/>
          </a:xfrm>
          <a:prstGeom prst="rect">
            <a:avLst/>
          </a:prstGeom>
          <a:noFill/>
        </p:spPr>
        <p:txBody>
          <a:bodyPr wrap="none" lIns="91440" tIns="45720" rIns="91440" bIns="45720" rtlCol="0">
            <a:spAutoFit/>
          </a:bodyPr>
          <a:lstStyle/>
          <a:p>
            <a:r>
              <a:rPr lang="en-US" altLang="zh-CN" sz="1200" dirty="0">
                <a:solidFill>
                  <a:schemeClr val="bg1"/>
                </a:solidFill>
                <a:cs typeface="+mn-ea"/>
                <a:sym typeface="+mn-lt"/>
              </a:rPr>
              <a:t>4</a:t>
            </a:r>
            <a:endParaRPr lang="zh-CN" altLang="en-US" sz="1200" dirty="0">
              <a:solidFill>
                <a:schemeClr val="bg1"/>
              </a:solidFill>
              <a:cs typeface="+mn-ea"/>
              <a:sym typeface="+mn-lt"/>
            </a:endParaRPr>
          </a:p>
        </p:txBody>
      </p:sp>
      <p:sp>
        <p:nvSpPr>
          <p:cNvPr id="17" name="Rectangle 24"/>
          <p:cNvSpPr>
            <a:spLocks noChangeArrowheads="1"/>
          </p:cNvSpPr>
          <p:nvPr/>
        </p:nvSpPr>
        <p:spPr bwMode="auto">
          <a:xfrm>
            <a:off x="827584" y="1782401"/>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cs typeface="+mn-ea"/>
                <a:sym typeface="+mn-lt"/>
              </a:rPr>
              <a:t>单击填加标题</a:t>
            </a:r>
            <a:endParaRPr lang="zh-CN" altLang="en-US" sz="1200" b="1" dirty="0">
              <a:solidFill>
                <a:schemeClr val="bg1">
                  <a:lumMod val="50000"/>
                </a:schemeClr>
              </a:solidFill>
              <a:cs typeface="+mn-ea"/>
              <a:sym typeface="+mn-lt"/>
            </a:endParaRPr>
          </a:p>
          <a:p>
            <a:pPr algn="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a:p>
            <a:pPr algn="r">
              <a:lnSpc>
                <a:spcPct val="130000"/>
              </a:lnSpc>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p:txBody>
      </p:sp>
      <p:sp>
        <p:nvSpPr>
          <p:cNvPr id="18" name="Rectangle 24"/>
          <p:cNvSpPr>
            <a:spLocks noChangeArrowheads="1"/>
          </p:cNvSpPr>
          <p:nvPr/>
        </p:nvSpPr>
        <p:spPr bwMode="auto">
          <a:xfrm>
            <a:off x="827584" y="2882879"/>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a:solidFill>
                  <a:schemeClr val="bg1">
                    <a:lumMod val="50000"/>
                  </a:schemeClr>
                </a:solidFill>
                <a:cs typeface="+mn-ea"/>
                <a:sym typeface="+mn-lt"/>
              </a:rPr>
              <a:t>单击填加标题</a:t>
            </a:r>
            <a:endParaRPr lang="zh-CN" altLang="en-US" sz="1200" b="1" dirty="0">
              <a:solidFill>
                <a:schemeClr val="bg1">
                  <a:lumMod val="50000"/>
                </a:schemeClr>
              </a:solidFill>
              <a:cs typeface="+mn-ea"/>
              <a:sym typeface="+mn-lt"/>
            </a:endParaRPr>
          </a:p>
          <a:p>
            <a:pPr algn="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a:p>
            <a:pPr algn="r">
              <a:lnSpc>
                <a:spcPct val="130000"/>
              </a:lnSpc>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p:txBody>
      </p:sp>
      <p:sp>
        <p:nvSpPr>
          <p:cNvPr id="19" name="Rectangle 24"/>
          <p:cNvSpPr>
            <a:spLocks noChangeArrowheads="1"/>
          </p:cNvSpPr>
          <p:nvPr/>
        </p:nvSpPr>
        <p:spPr bwMode="auto">
          <a:xfrm>
            <a:off x="5909794" y="1782401"/>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cs typeface="+mn-ea"/>
                <a:sym typeface="+mn-lt"/>
              </a:rPr>
              <a:t>单击填加标题</a:t>
            </a:r>
            <a:endParaRPr lang="zh-CN" altLang="en-US" sz="1200" b="1" dirty="0">
              <a:solidFill>
                <a:schemeClr val="bg1">
                  <a:lumMod val="50000"/>
                </a:schemeClr>
              </a:solidFill>
              <a:cs typeface="+mn-ea"/>
              <a:sym typeface="+mn-lt"/>
            </a:endParaRPr>
          </a:p>
          <a:p>
            <a:pP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a:p>
            <a:pPr>
              <a:lnSpc>
                <a:spcPct val="130000"/>
              </a:lnSpc>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p:txBody>
      </p:sp>
      <p:sp>
        <p:nvSpPr>
          <p:cNvPr id="20" name="Rectangle 24"/>
          <p:cNvSpPr>
            <a:spLocks noChangeArrowheads="1"/>
          </p:cNvSpPr>
          <p:nvPr/>
        </p:nvSpPr>
        <p:spPr bwMode="auto">
          <a:xfrm>
            <a:off x="5909794" y="2882879"/>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cs typeface="+mn-ea"/>
                <a:sym typeface="+mn-lt"/>
              </a:rPr>
              <a:t>单击填加标题</a:t>
            </a:r>
            <a:endParaRPr lang="zh-CN" altLang="en-US" sz="1200" b="1" dirty="0">
              <a:solidFill>
                <a:schemeClr val="bg1">
                  <a:lumMod val="50000"/>
                </a:schemeClr>
              </a:solidFill>
              <a:cs typeface="+mn-ea"/>
              <a:sym typeface="+mn-lt"/>
            </a:endParaRPr>
          </a:p>
          <a:p>
            <a:pP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a:p>
            <a:pPr>
              <a:lnSpc>
                <a:spcPct val="130000"/>
              </a:lnSpc>
            </a:pPr>
            <a:r>
              <a:rPr lang="zh-CN" altLang="en-US" sz="800" dirty="0">
                <a:solidFill>
                  <a:schemeClr val="bg1">
                    <a:lumMod val="50000"/>
                  </a:schemeClr>
                </a:solidFill>
                <a:cs typeface="+mn-ea"/>
                <a:sym typeface="+mn-lt"/>
              </a:rPr>
              <a:t>单击此处添加文本单击此处添加文本</a:t>
            </a:r>
            <a:endParaRPr lang="en-US" altLang="zh-CN" sz="800" dirty="0">
              <a:solidFill>
                <a:schemeClr val="bg1">
                  <a:lumMod val="50000"/>
                </a:schemeClr>
              </a:solidFill>
              <a:cs typeface="+mn-ea"/>
              <a:sym typeface="+mn-lt"/>
            </a:endParaRPr>
          </a:p>
        </p:txBody>
      </p:sp>
    </p:spTree>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528" fill="hold" grpId="0" nodeType="withEffect">
                                  <p:stCondLst>
                                    <p:cond delay="12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anim calcmode="lin" valueType="num">
                                      <p:cBhvr>
                                        <p:cTn id="15" dur="500" fill="hold"/>
                                        <p:tgtEl>
                                          <p:spTgt spid="9"/>
                                        </p:tgtEl>
                                        <p:attrNameLst>
                                          <p:attrName>ppt_x</p:attrName>
                                        </p:attrNameLst>
                                      </p:cBhvr>
                                      <p:tavLst>
                                        <p:tav tm="0">
                                          <p:val>
                                            <p:fltVal val="0.5"/>
                                          </p:val>
                                        </p:tav>
                                        <p:tav tm="100000">
                                          <p:val>
                                            <p:strVal val="#ppt_x"/>
                                          </p:val>
                                        </p:tav>
                                      </p:tavLst>
                                    </p:anim>
                                    <p:anim calcmode="lin" valueType="num">
                                      <p:cBhvr>
                                        <p:cTn id="16" dur="500" fill="hold"/>
                                        <p:tgtEl>
                                          <p:spTgt spid="9"/>
                                        </p:tgtEl>
                                        <p:attrNameLst>
                                          <p:attrName>ppt_y</p:attrName>
                                        </p:attrNameLst>
                                      </p:cBhvr>
                                      <p:tavLst>
                                        <p:tav tm="0">
                                          <p:val>
                                            <p:fltVal val="0.5"/>
                                          </p:val>
                                        </p:tav>
                                        <p:tav tm="100000">
                                          <p:val>
                                            <p:strVal val="#ppt_y"/>
                                          </p:val>
                                        </p:tav>
                                      </p:tavLst>
                                    </p:anim>
                                  </p:childTnLst>
                                </p:cTn>
                              </p:par>
                              <p:par>
                                <p:cTn id="17" presetID="53" presetClass="entr" presetSubtype="16" fill="hold" grpId="0" nodeType="withEffect">
                                  <p:stCondLst>
                                    <p:cond delay="15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2" presetClass="entr" presetSubtype="8" fill="hold" grpId="0" nodeType="withEffect">
                                  <p:stCondLst>
                                    <p:cond delay="20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53" presetClass="entr" presetSubtype="528" fill="hold" grpId="0" nodeType="withEffect">
                                  <p:stCondLst>
                                    <p:cond delay="2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anim calcmode="lin" valueType="num">
                                      <p:cBhvr>
                                        <p:cTn id="31" dur="500" fill="hold"/>
                                        <p:tgtEl>
                                          <p:spTgt spid="8"/>
                                        </p:tgtEl>
                                        <p:attrNameLst>
                                          <p:attrName>ppt_x</p:attrName>
                                        </p:attrNameLst>
                                      </p:cBhvr>
                                      <p:tavLst>
                                        <p:tav tm="0">
                                          <p:val>
                                            <p:fltVal val="0.5"/>
                                          </p:val>
                                        </p:tav>
                                        <p:tav tm="100000">
                                          <p:val>
                                            <p:strVal val="#ppt_x"/>
                                          </p:val>
                                        </p:tav>
                                      </p:tavLst>
                                    </p:anim>
                                    <p:anim calcmode="lin" valueType="num">
                                      <p:cBhvr>
                                        <p:cTn id="32" dur="500" fill="hold"/>
                                        <p:tgtEl>
                                          <p:spTgt spid="8"/>
                                        </p:tgtEl>
                                        <p:attrNameLst>
                                          <p:attrName>ppt_y</p:attrName>
                                        </p:attrNameLst>
                                      </p:cBhvr>
                                      <p:tavLst>
                                        <p:tav tm="0">
                                          <p:val>
                                            <p:fltVal val="0.5"/>
                                          </p:val>
                                        </p:tav>
                                        <p:tav tm="100000">
                                          <p:val>
                                            <p:strVal val="#ppt_y"/>
                                          </p:val>
                                        </p:tav>
                                      </p:tavLst>
                                    </p:anim>
                                  </p:childTnLst>
                                </p:cTn>
                              </p:par>
                              <p:par>
                                <p:cTn id="33" presetID="53" presetClass="entr" presetSubtype="16" fill="hold" grpId="0" nodeType="withEffect">
                                  <p:stCondLst>
                                    <p:cond delay="23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2" presetClass="entr" presetSubtype="8" fill="hold" grpId="0" nodeType="withEffect">
                                  <p:stCondLst>
                                    <p:cond delay="280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par>
                                <p:cTn id="42" presetID="53" presetClass="entr" presetSubtype="528" fill="hold" grpId="0" nodeType="withEffect">
                                  <p:stCondLst>
                                    <p:cond delay="280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anim calcmode="lin" valueType="num">
                                      <p:cBhvr>
                                        <p:cTn id="47" dur="500" fill="hold"/>
                                        <p:tgtEl>
                                          <p:spTgt spid="6"/>
                                        </p:tgtEl>
                                        <p:attrNameLst>
                                          <p:attrName>ppt_x</p:attrName>
                                        </p:attrNameLst>
                                      </p:cBhvr>
                                      <p:tavLst>
                                        <p:tav tm="0">
                                          <p:val>
                                            <p:fltVal val="0.5"/>
                                          </p:val>
                                        </p:tav>
                                        <p:tav tm="100000">
                                          <p:val>
                                            <p:strVal val="#ppt_x"/>
                                          </p:val>
                                        </p:tav>
                                      </p:tavLst>
                                    </p:anim>
                                    <p:anim calcmode="lin" valueType="num">
                                      <p:cBhvr>
                                        <p:cTn id="48" dur="500" fill="hold"/>
                                        <p:tgtEl>
                                          <p:spTgt spid="6"/>
                                        </p:tgtEl>
                                        <p:attrNameLst>
                                          <p:attrName>ppt_y</p:attrName>
                                        </p:attrNameLst>
                                      </p:cBhvr>
                                      <p:tavLst>
                                        <p:tav tm="0">
                                          <p:val>
                                            <p:fltVal val="0.5"/>
                                          </p:val>
                                        </p:tav>
                                        <p:tav tm="100000">
                                          <p:val>
                                            <p:strVal val="#ppt_y"/>
                                          </p:val>
                                        </p:tav>
                                      </p:tavLst>
                                    </p:anim>
                                  </p:childTnLst>
                                </p:cTn>
                              </p:par>
                              <p:par>
                                <p:cTn id="49" presetID="53" presetClass="entr" presetSubtype="16" fill="hold" grpId="0" nodeType="withEffect">
                                  <p:stCondLst>
                                    <p:cond delay="310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2" presetClass="entr" presetSubtype="2" fill="hold" grpId="0" nodeType="withEffect">
                                  <p:stCondLst>
                                    <p:cond delay="360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1+#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53" presetClass="entr" presetSubtype="528" fill="hold" grpId="0" nodeType="withEffect">
                                  <p:stCondLst>
                                    <p:cond delay="3600"/>
                                  </p:stCondLst>
                                  <p:childTnLst>
                                    <p:set>
                                      <p:cBhvr>
                                        <p:cTn id="59" dur="1" fill="hold">
                                          <p:stCondLst>
                                            <p:cond delay="0"/>
                                          </p:stCondLst>
                                        </p:cTn>
                                        <p:tgtEl>
                                          <p:spTgt spid="7"/>
                                        </p:tgtEl>
                                        <p:attrNameLst>
                                          <p:attrName>style.visibility</p:attrName>
                                        </p:attrNameLst>
                                      </p:cBhvr>
                                      <p:to>
                                        <p:strVal val="visible"/>
                                      </p:to>
                                    </p:set>
                                    <p:anim calcmode="lin" valueType="num">
                                      <p:cBhvr>
                                        <p:cTn id="60" dur="500" fill="hold"/>
                                        <p:tgtEl>
                                          <p:spTgt spid="7"/>
                                        </p:tgtEl>
                                        <p:attrNameLst>
                                          <p:attrName>ppt_w</p:attrName>
                                        </p:attrNameLst>
                                      </p:cBhvr>
                                      <p:tavLst>
                                        <p:tav tm="0">
                                          <p:val>
                                            <p:fltVal val="0"/>
                                          </p:val>
                                        </p:tav>
                                        <p:tav tm="100000">
                                          <p:val>
                                            <p:strVal val="#ppt_w"/>
                                          </p:val>
                                        </p:tav>
                                      </p:tavLst>
                                    </p:anim>
                                    <p:anim calcmode="lin" valueType="num">
                                      <p:cBhvr>
                                        <p:cTn id="61" dur="500" fill="hold"/>
                                        <p:tgtEl>
                                          <p:spTgt spid="7"/>
                                        </p:tgtEl>
                                        <p:attrNameLst>
                                          <p:attrName>ppt_h</p:attrName>
                                        </p:attrNameLst>
                                      </p:cBhvr>
                                      <p:tavLst>
                                        <p:tav tm="0">
                                          <p:val>
                                            <p:fltVal val="0"/>
                                          </p:val>
                                        </p:tav>
                                        <p:tav tm="100000">
                                          <p:val>
                                            <p:strVal val="#ppt_h"/>
                                          </p:val>
                                        </p:tav>
                                      </p:tavLst>
                                    </p:anim>
                                    <p:animEffect transition="in" filter="fade">
                                      <p:cBhvr>
                                        <p:cTn id="62" dur="500"/>
                                        <p:tgtEl>
                                          <p:spTgt spid="7"/>
                                        </p:tgtEl>
                                      </p:cBhvr>
                                    </p:animEffect>
                                    <p:anim calcmode="lin" valueType="num">
                                      <p:cBhvr>
                                        <p:cTn id="63" dur="500" fill="hold"/>
                                        <p:tgtEl>
                                          <p:spTgt spid="7"/>
                                        </p:tgtEl>
                                        <p:attrNameLst>
                                          <p:attrName>ppt_x</p:attrName>
                                        </p:attrNameLst>
                                      </p:cBhvr>
                                      <p:tavLst>
                                        <p:tav tm="0">
                                          <p:val>
                                            <p:fltVal val="0.5"/>
                                          </p:val>
                                        </p:tav>
                                        <p:tav tm="100000">
                                          <p:val>
                                            <p:strVal val="#ppt_x"/>
                                          </p:val>
                                        </p:tav>
                                      </p:tavLst>
                                    </p:anim>
                                    <p:anim calcmode="lin" valueType="num">
                                      <p:cBhvr>
                                        <p:cTn id="64" dur="500" fill="hold"/>
                                        <p:tgtEl>
                                          <p:spTgt spid="7"/>
                                        </p:tgtEl>
                                        <p:attrNameLst>
                                          <p:attrName>ppt_y</p:attrName>
                                        </p:attrNameLst>
                                      </p:cBhvr>
                                      <p:tavLst>
                                        <p:tav tm="0">
                                          <p:val>
                                            <p:fltVal val="0.5"/>
                                          </p:val>
                                        </p:tav>
                                        <p:tav tm="100000">
                                          <p:val>
                                            <p:strVal val="#ppt_y"/>
                                          </p:val>
                                        </p:tav>
                                      </p:tavLst>
                                    </p:anim>
                                  </p:childTnLst>
                                </p:cTn>
                              </p:par>
                              <p:par>
                                <p:cTn id="65" presetID="53" presetClass="entr" presetSubtype="16" fill="hold" grpId="0" nodeType="withEffect">
                                  <p:stCondLst>
                                    <p:cond delay="390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2" presetClass="entr" presetSubtype="2" fill="hold" grpId="0" nodeType="withEffect">
                                  <p:stCondLst>
                                    <p:cond delay="440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fill="hold"/>
                                        <p:tgtEl>
                                          <p:spTgt spid="20"/>
                                        </p:tgtEl>
                                        <p:attrNameLst>
                                          <p:attrName>ppt_x</p:attrName>
                                        </p:attrNameLst>
                                      </p:cBhvr>
                                      <p:tavLst>
                                        <p:tav tm="0">
                                          <p:val>
                                            <p:strVal val="1+#ppt_w/2"/>
                                          </p:val>
                                        </p:tav>
                                        <p:tav tm="100000">
                                          <p:val>
                                            <p:strVal val="#ppt_x"/>
                                          </p:val>
                                        </p:tav>
                                      </p:tavLst>
                                    </p:anim>
                                    <p:anim calcmode="lin" valueType="num">
                                      <p:cBhvr additive="base">
                                        <p:cTn id="7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p:bldP spid="14" grpId="0"/>
      <p:bldP spid="15" grpId="0"/>
      <p:bldP spid="16" grpId="0"/>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Up Arrow 64"/>
          <p:cNvSpPr/>
          <p:nvPr/>
        </p:nvSpPr>
        <p:spPr>
          <a:xfrm>
            <a:off x="4271370" y="1016361"/>
            <a:ext cx="370486" cy="4127156"/>
          </a:xfrm>
          <a:prstGeom prst="upArrow">
            <a:avLst>
              <a:gd name="adj1" fmla="val 50000"/>
              <a:gd name="adj2" fmla="val 6714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dirty="0">
              <a:cs typeface="+mn-ea"/>
              <a:sym typeface="+mn-lt"/>
            </a:endParaRPr>
          </a:p>
        </p:txBody>
      </p:sp>
      <p:sp>
        <p:nvSpPr>
          <p:cNvPr id="66" name="Bent Arrow 65"/>
          <p:cNvSpPr/>
          <p:nvPr/>
        </p:nvSpPr>
        <p:spPr>
          <a:xfrm>
            <a:off x="4362920" y="1733551"/>
            <a:ext cx="2337197" cy="3409967"/>
          </a:xfrm>
          <a:prstGeom prst="bentArrow">
            <a:avLst>
              <a:gd name="adj1" fmla="val 8879"/>
              <a:gd name="adj2" fmla="val 9038"/>
              <a:gd name="adj3" fmla="val 15734"/>
              <a:gd name="adj4" fmla="val 194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dirty="0">
              <a:solidFill>
                <a:schemeClr val="tx1"/>
              </a:solidFill>
              <a:cs typeface="+mn-ea"/>
              <a:sym typeface="+mn-lt"/>
            </a:endParaRPr>
          </a:p>
        </p:txBody>
      </p:sp>
      <p:sp>
        <p:nvSpPr>
          <p:cNvPr id="54" name="Bent Arrow 53"/>
          <p:cNvSpPr/>
          <p:nvPr/>
        </p:nvSpPr>
        <p:spPr>
          <a:xfrm flipH="1">
            <a:off x="2234802" y="2419351"/>
            <a:ext cx="2337197" cy="2724167"/>
          </a:xfrm>
          <a:prstGeom prst="bentArrow">
            <a:avLst>
              <a:gd name="adj1" fmla="val 8879"/>
              <a:gd name="adj2" fmla="val 9038"/>
              <a:gd name="adj3" fmla="val 15734"/>
              <a:gd name="adj4" fmla="val 194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dirty="0">
              <a:solidFill>
                <a:schemeClr val="tx1"/>
              </a:solidFill>
              <a:cs typeface="+mn-ea"/>
              <a:sym typeface="+mn-lt"/>
            </a:endParaRPr>
          </a:p>
        </p:txBody>
      </p:sp>
      <p:sp>
        <p:nvSpPr>
          <p:cNvPr id="51" name="Bent Arrow 50"/>
          <p:cNvSpPr/>
          <p:nvPr/>
        </p:nvSpPr>
        <p:spPr>
          <a:xfrm>
            <a:off x="4364040" y="2800351"/>
            <a:ext cx="2073738" cy="2343168"/>
          </a:xfrm>
          <a:prstGeom prst="bentArrow">
            <a:avLst>
              <a:gd name="adj1" fmla="val 10194"/>
              <a:gd name="adj2" fmla="val 9038"/>
              <a:gd name="adj3" fmla="val 14263"/>
              <a:gd name="adj4" fmla="val 249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dirty="0">
              <a:solidFill>
                <a:schemeClr val="tx1"/>
              </a:solidFill>
              <a:cs typeface="+mn-ea"/>
              <a:sym typeface="+mn-lt"/>
            </a:endParaRPr>
          </a:p>
        </p:txBody>
      </p:sp>
      <p:sp>
        <p:nvSpPr>
          <p:cNvPr id="57" name="Bent Arrow 56"/>
          <p:cNvSpPr/>
          <p:nvPr/>
        </p:nvSpPr>
        <p:spPr>
          <a:xfrm flipH="1">
            <a:off x="2790317" y="3395753"/>
            <a:ext cx="1781684" cy="1747765"/>
          </a:xfrm>
          <a:prstGeom prst="bentArrow">
            <a:avLst>
              <a:gd name="adj1" fmla="val 13458"/>
              <a:gd name="adj2" fmla="val 12349"/>
              <a:gd name="adj3" fmla="val 17061"/>
              <a:gd name="adj4" fmla="val 30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dirty="0">
              <a:solidFill>
                <a:schemeClr val="tx1"/>
              </a:solidFill>
              <a:cs typeface="+mn-ea"/>
              <a:sym typeface="+mn-lt"/>
            </a:endParaRPr>
          </a:p>
        </p:txBody>
      </p:sp>
      <p:sp>
        <p:nvSpPr>
          <p:cNvPr id="67" name="TextBox 66"/>
          <p:cNvSpPr txBox="1"/>
          <p:nvPr/>
        </p:nvSpPr>
        <p:spPr>
          <a:xfrm>
            <a:off x="907380" y="3892075"/>
            <a:ext cx="1722581" cy="896387"/>
          </a:xfrm>
          <a:prstGeom prst="rect">
            <a:avLst/>
          </a:prstGeom>
          <a:noFill/>
        </p:spPr>
        <p:txBody>
          <a:bodyPr wrap="square" lIns="65012" tIns="32506" rIns="65012" bIns="32506" rtlCol="0">
            <a:spAutoFit/>
          </a:bodyPr>
          <a:lstStyle/>
          <a:p>
            <a:pPr algn="r"/>
            <a:r>
              <a:rPr lang="zh-CN" altLang="en-US" sz="1200" b="1" dirty="0">
                <a:solidFill>
                  <a:schemeClr val="bg1">
                    <a:lumMod val="50000"/>
                  </a:schemeClr>
                </a:solidFill>
                <a:cs typeface="+mn-ea"/>
                <a:sym typeface="+mn-lt"/>
              </a:rPr>
              <a:t>文字内容</a:t>
            </a:r>
            <a:br>
              <a:rPr lang="en-US" sz="600" b="1" dirty="0">
                <a:solidFill>
                  <a:schemeClr val="accent4"/>
                </a:solidFill>
                <a:cs typeface="+mn-ea"/>
                <a:sym typeface="+mn-lt"/>
              </a:rPr>
            </a:br>
            <a:endParaRPr lang="en-US" sz="600" b="1" dirty="0">
              <a:solidFill>
                <a:schemeClr val="accent4"/>
              </a:solidFill>
              <a:cs typeface="+mn-ea"/>
              <a:sym typeface="+mn-lt"/>
            </a:endParaRPr>
          </a:p>
          <a:p>
            <a:pPr algn="r">
              <a:lnSpc>
                <a:spcPct val="150000"/>
              </a:lnSpc>
            </a:pPr>
            <a:r>
              <a:rPr lang="zh-CN" altLang="en-US" sz="800" dirty="0">
                <a:solidFill>
                  <a:schemeClr val="bg1">
                    <a:lumMod val="50000"/>
                  </a:schemeClr>
                </a:solidFill>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cs typeface="+mn-ea"/>
              <a:sym typeface="+mn-lt"/>
            </a:endParaRPr>
          </a:p>
        </p:txBody>
      </p:sp>
      <p:sp>
        <p:nvSpPr>
          <p:cNvPr id="69" name="TextBox 68"/>
          <p:cNvSpPr txBox="1"/>
          <p:nvPr/>
        </p:nvSpPr>
        <p:spPr>
          <a:xfrm>
            <a:off x="650506" y="2841122"/>
            <a:ext cx="1700120" cy="911772"/>
          </a:xfrm>
          <a:prstGeom prst="rect">
            <a:avLst/>
          </a:prstGeom>
          <a:noFill/>
        </p:spPr>
        <p:txBody>
          <a:bodyPr wrap="square" lIns="65012" tIns="32506" rIns="65012" bIns="32506" rtlCol="0">
            <a:spAutoFit/>
          </a:bodyPr>
          <a:lstStyle/>
          <a:p>
            <a:pPr algn="r"/>
            <a:r>
              <a:rPr lang="zh-CN" altLang="en-US" sz="1100" b="1" dirty="0">
                <a:solidFill>
                  <a:schemeClr val="bg1">
                    <a:lumMod val="50000"/>
                  </a:schemeClr>
                </a:solidFill>
                <a:cs typeface="+mn-ea"/>
                <a:sym typeface="+mn-lt"/>
              </a:rPr>
              <a:t>换文字内容</a:t>
            </a:r>
            <a:br>
              <a:rPr lang="en-US" altLang="zh-CN" sz="600" b="1" dirty="0">
                <a:solidFill>
                  <a:schemeClr val="accent4"/>
                </a:solidFill>
                <a:cs typeface="+mn-ea"/>
                <a:sym typeface="+mn-lt"/>
              </a:rPr>
            </a:br>
            <a:endParaRPr lang="en-US" altLang="zh-CN" sz="800" b="1" dirty="0">
              <a:solidFill>
                <a:schemeClr val="bg1">
                  <a:lumMod val="50000"/>
                </a:schemeClr>
              </a:solidFill>
              <a:cs typeface="+mn-ea"/>
              <a:sym typeface="+mn-lt"/>
            </a:endParaRPr>
          </a:p>
          <a:p>
            <a:pPr algn="r">
              <a:lnSpc>
                <a:spcPct val="150000"/>
              </a:lnSpc>
            </a:pPr>
            <a:r>
              <a:rPr lang="zh-CN" altLang="en-US" sz="800" dirty="0">
                <a:solidFill>
                  <a:schemeClr val="bg1">
                    <a:lumMod val="50000"/>
                  </a:schemeClr>
                </a:solidFill>
                <a:cs typeface="+mn-ea"/>
                <a:sym typeface="+mn-lt"/>
              </a:rPr>
              <a:t>点击添加相关标题文字，点击添加相关标题文字，点击添加相关标题文字，点击添加相关标题文字</a:t>
            </a:r>
            <a:endParaRPr lang="en-US" altLang="zh-CN" sz="600" dirty="0">
              <a:solidFill>
                <a:schemeClr val="bg1">
                  <a:lumMod val="50000"/>
                </a:schemeClr>
              </a:solidFill>
              <a:cs typeface="+mn-ea"/>
              <a:sym typeface="+mn-lt"/>
            </a:endParaRPr>
          </a:p>
        </p:txBody>
      </p:sp>
      <p:sp>
        <p:nvSpPr>
          <p:cNvPr id="70" name="TextBox 69"/>
          <p:cNvSpPr txBox="1"/>
          <p:nvPr/>
        </p:nvSpPr>
        <p:spPr>
          <a:xfrm>
            <a:off x="6722579" y="2599700"/>
            <a:ext cx="1700120" cy="1080996"/>
          </a:xfrm>
          <a:prstGeom prst="rect">
            <a:avLst/>
          </a:prstGeom>
          <a:noFill/>
        </p:spPr>
        <p:txBody>
          <a:bodyPr wrap="square" lIns="65012" tIns="32506" rIns="65012" bIns="32506" rtlCol="0">
            <a:spAutoFit/>
          </a:bodyPr>
          <a:lstStyle/>
          <a:p>
            <a:r>
              <a:rPr lang="zh-CN" altLang="en-US" sz="1200" b="1" dirty="0">
                <a:solidFill>
                  <a:schemeClr val="bg1">
                    <a:lumMod val="50000"/>
                  </a:schemeClr>
                </a:solidFill>
                <a:cs typeface="+mn-ea"/>
                <a:sym typeface="+mn-lt"/>
              </a:rPr>
              <a:t>文字内容</a:t>
            </a:r>
            <a:br>
              <a:rPr lang="en-US" altLang="zh-CN" b="1" dirty="0">
                <a:solidFill>
                  <a:schemeClr val="accent4"/>
                </a:solidFill>
                <a:cs typeface="+mn-ea"/>
                <a:sym typeface="+mn-lt"/>
              </a:rPr>
            </a:br>
            <a:endParaRPr lang="en-US" altLang="zh-CN" b="1" dirty="0">
              <a:solidFill>
                <a:schemeClr val="accent4"/>
              </a:solidFill>
              <a:cs typeface="+mn-ea"/>
              <a:sym typeface="+mn-lt"/>
            </a:endParaRPr>
          </a:p>
          <a:p>
            <a:pPr>
              <a:lnSpc>
                <a:spcPct val="150000"/>
              </a:lnSpc>
            </a:pPr>
            <a:r>
              <a:rPr lang="zh-CN" altLang="en-US" sz="800" dirty="0">
                <a:solidFill>
                  <a:schemeClr val="bg1">
                    <a:lumMod val="50000"/>
                  </a:schemeClr>
                </a:solidFill>
                <a:cs typeface="+mn-ea"/>
                <a:sym typeface="+mn-lt"/>
              </a:rPr>
              <a:t>点击添加相关标题文字，点击添加相关标题文字，点击添加相关标题文字，点击添加相关标题文字</a:t>
            </a:r>
            <a:endParaRPr lang="en-US" altLang="zh-CN" sz="600" dirty="0">
              <a:solidFill>
                <a:schemeClr val="bg1">
                  <a:lumMod val="50000"/>
                </a:schemeClr>
              </a:solidFill>
              <a:cs typeface="+mn-ea"/>
              <a:sym typeface="+mn-lt"/>
            </a:endParaRPr>
          </a:p>
        </p:txBody>
      </p:sp>
      <p:sp>
        <p:nvSpPr>
          <p:cNvPr id="71" name="TextBox 70"/>
          <p:cNvSpPr txBox="1"/>
          <p:nvPr/>
        </p:nvSpPr>
        <p:spPr>
          <a:xfrm>
            <a:off x="2509664" y="1106544"/>
            <a:ext cx="1700120" cy="896387"/>
          </a:xfrm>
          <a:prstGeom prst="rect">
            <a:avLst/>
          </a:prstGeom>
          <a:noFill/>
        </p:spPr>
        <p:txBody>
          <a:bodyPr wrap="square" lIns="65012" tIns="32506" rIns="65012" bIns="32506" rtlCol="0">
            <a:spAutoFit/>
          </a:bodyPr>
          <a:lstStyle/>
          <a:p>
            <a:pPr algn="r"/>
            <a:r>
              <a:rPr lang="zh-CN" altLang="en-US" sz="1200" b="1" dirty="0">
                <a:solidFill>
                  <a:schemeClr val="bg1">
                    <a:lumMod val="50000"/>
                  </a:schemeClr>
                </a:solidFill>
                <a:cs typeface="+mn-ea"/>
                <a:sym typeface="+mn-lt"/>
              </a:rPr>
              <a:t>文字内容</a:t>
            </a:r>
            <a:br>
              <a:rPr lang="en-US" altLang="zh-CN" sz="600" b="1" dirty="0">
                <a:solidFill>
                  <a:schemeClr val="accent4"/>
                </a:solidFill>
                <a:cs typeface="+mn-ea"/>
                <a:sym typeface="+mn-lt"/>
              </a:rPr>
            </a:br>
            <a:endParaRPr lang="en-US" altLang="zh-CN" sz="600" b="1" dirty="0">
              <a:solidFill>
                <a:schemeClr val="accent4"/>
              </a:solidFill>
              <a:cs typeface="+mn-ea"/>
              <a:sym typeface="+mn-lt"/>
            </a:endParaRPr>
          </a:p>
          <a:p>
            <a:pPr algn="r">
              <a:lnSpc>
                <a:spcPct val="150000"/>
              </a:lnSpc>
            </a:pPr>
            <a:r>
              <a:rPr lang="zh-CN" altLang="en-US" sz="800" dirty="0">
                <a:solidFill>
                  <a:schemeClr val="bg1">
                    <a:lumMod val="50000"/>
                  </a:schemeClr>
                </a:solidFill>
                <a:cs typeface="+mn-ea"/>
                <a:sym typeface="+mn-lt"/>
              </a:rPr>
              <a:t>点击添加相关标题文字，点击添加相关标题文字，点击添加相关标题文字，点击添加相关标题文字</a:t>
            </a:r>
            <a:endParaRPr lang="en-US" altLang="zh-CN" sz="800" dirty="0">
              <a:solidFill>
                <a:schemeClr val="bg1">
                  <a:lumMod val="50000"/>
                </a:schemeClr>
              </a:solidFill>
              <a:cs typeface="+mn-ea"/>
              <a:sym typeface="+mn-lt"/>
            </a:endParaRPr>
          </a:p>
        </p:txBody>
      </p:sp>
      <p:sp>
        <p:nvSpPr>
          <p:cNvPr id="72" name="TextBox 71"/>
          <p:cNvSpPr txBox="1"/>
          <p:nvPr/>
        </p:nvSpPr>
        <p:spPr>
          <a:xfrm>
            <a:off x="6722579" y="1567466"/>
            <a:ext cx="1700120" cy="896387"/>
          </a:xfrm>
          <a:prstGeom prst="rect">
            <a:avLst/>
          </a:prstGeom>
          <a:noFill/>
        </p:spPr>
        <p:txBody>
          <a:bodyPr wrap="square" lIns="65012" tIns="32506" rIns="65012" bIns="32506" rtlCol="0">
            <a:spAutoFit/>
          </a:bodyPr>
          <a:lstStyle/>
          <a:p>
            <a:r>
              <a:rPr lang="zh-CN" altLang="en-US" sz="1200" b="1" dirty="0">
                <a:solidFill>
                  <a:schemeClr val="bg1">
                    <a:lumMod val="50000"/>
                  </a:schemeClr>
                </a:solidFill>
                <a:cs typeface="+mn-ea"/>
                <a:sym typeface="+mn-lt"/>
              </a:rPr>
              <a:t>文字内容</a:t>
            </a:r>
            <a:br>
              <a:rPr lang="en-US" altLang="zh-CN" sz="600" b="1" dirty="0">
                <a:solidFill>
                  <a:schemeClr val="accent4"/>
                </a:solidFill>
                <a:cs typeface="+mn-ea"/>
                <a:sym typeface="+mn-lt"/>
              </a:rPr>
            </a:br>
            <a:endParaRPr lang="en-US" altLang="zh-CN" sz="600" b="1" dirty="0">
              <a:solidFill>
                <a:schemeClr val="accent4"/>
              </a:solidFill>
              <a:cs typeface="+mn-ea"/>
              <a:sym typeface="+mn-lt"/>
            </a:endParaRPr>
          </a:p>
          <a:p>
            <a:pPr>
              <a:lnSpc>
                <a:spcPct val="150000"/>
              </a:lnSpc>
            </a:pPr>
            <a:r>
              <a:rPr lang="zh-CN" altLang="en-US" sz="800" dirty="0">
                <a:solidFill>
                  <a:schemeClr val="bg1">
                    <a:lumMod val="50000"/>
                  </a:schemeClr>
                </a:solidFill>
                <a:cs typeface="+mn-ea"/>
                <a:sym typeface="+mn-lt"/>
              </a:rPr>
              <a:t>点击添加相关标题文字，点击添加相关标题文字，点击添加相关标题文字，点击添加相关标题文字</a:t>
            </a:r>
            <a:endParaRPr lang="en-US" altLang="zh-CN" sz="600" dirty="0">
              <a:solidFill>
                <a:schemeClr val="bg1">
                  <a:lumMod val="50000"/>
                </a:schemeClr>
              </a:solidFill>
              <a:cs typeface="+mn-ea"/>
              <a:sym typeface="+mn-lt"/>
            </a:endParaRPr>
          </a:p>
        </p:txBody>
      </p:sp>
      <p:sp>
        <p:nvSpPr>
          <p:cNvPr id="73" name="Freeform 245"/>
          <p:cNvSpPr/>
          <p:nvPr/>
        </p:nvSpPr>
        <p:spPr bwMode="auto">
          <a:xfrm>
            <a:off x="3779421" y="3851660"/>
            <a:ext cx="331594" cy="331613"/>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ln>
        </p:spPr>
        <p:txBody>
          <a:bodyPr vert="horz" wrap="square" lIns="91419" tIns="45709" rIns="91419" bIns="45709" numCol="1" anchor="t" anchorCtr="0" compatLnSpc="1"/>
          <a:lstStyle/>
          <a:p>
            <a:endParaRPr lang="en-US" dirty="0">
              <a:cs typeface="+mn-ea"/>
              <a:sym typeface="+mn-lt"/>
            </a:endParaRPr>
          </a:p>
        </p:txBody>
      </p:sp>
      <p:sp>
        <p:nvSpPr>
          <p:cNvPr id="74" name="Freeform 5"/>
          <p:cNvSpPr>
            <a:spLocks noEditPoints="1"/>
          </p:cNvSpPr>
          <p:nvPr/>
        </p:nvSpPr>
        <p:spPr bwMode="auto">
          <a:xfrm>
            <a:off x="4718941" y="1246790"/>
            <a:ext cx="37035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4"/>
          </a:solidFill>
          <a:ln w="9525">
            <a:noFill/>
            <a:round/>
          </a:ln>
        </p:spPr>
        <p:txBody>
          <a:bodyPr vert="horz" wrap="square" lIns="91419" tIns="45709" rIns="91419" bIns="45709" numCol="1" anchor="t" anchorCtr="0" compatLnSpc="1"/>
          <a:lstStyle/>
          <a:p>
            <a:endParaRPr lang="en-US" dirty="0">
              <a:cs typeface="+mn-ea"/>
              <a:sym typeface="+mn-lt"/>
            </a:endParaRPr>
          </a:p>
        </p:txBody>
      </p:sp>
      <p:sp>
        <p:nvSpPr>
          <p:cNvPr id="75" name="Freeform 217"/>
          <p:cNvSpPr>
            <a:spLocks noEditPoints="1"/>
          </p:cNvSpPr>
          <p:nvPr/>
        </p:nvSpPr>
        <p:spPr bwMode="auto">
          <a:xfrm>
            <a:off x="3830925" y="2897190"/>
            <a:ext cx="378859" cy="284160"/>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2"/>
          </a:solidFill>
          <a:ln w="9525">
            <a:solidFill>
              <a:schemeClr val="bg1">
                <a:lumMod val="65000"/>
              </a:schemeClr>
            </a:solidFill>
            <a:round/>
          </a:ln>
        </p:spPr>
        <p:txBody>
          <a:bodyPr vert="horz" wrap="square" lIns="91419" tIns="45709" rIns="91419" bIns="45709" numCol="1" anchor="t" anchorCtr="0" compatLnSpc="1"/>
          <a:lstStyle/>
          <a:p>
            <a:endParaRPr lang="en-US" dirty="0">
              <a:cs typeface="+mn-ea"/>
              <a:sym typeface="+mn-lt"/>
            </a:endParaRPr>
          </a:p>
        </p:txBody>
      </p:sp>
      <p:sp>
        <p:nvSpPr>
          <p:cNvPr id="76" name="Freeform 216"/>
          <p:cNvSpPr>
            <a:spLocks noEditPoints="1"/>
          </p:cNvSpPr>
          <p:nvPr/>
        </p:nvSpPr>
        <p:spPr bwMode="auto">
          <a:xfrm>
            <a:off x="4731364" y="3254841"/>
            <a:ext cx="339075" cy="3414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accent1"/>
          </a:solidFill>
          <a:ln w="9525">
            <a:noFill/>
            <a:round/>
          </a:ln>
        </p:spPr>
        <p:txBody>
          <a:bodyPr vert="horz" wrap="square" lIns="91419" tIns="45709" rIns="91419" bIns="45709" numCol="1" anchor="t" anchorCtr="0" compatLnSpc="1"/>
          <a:lstStyle/>
          <a:p>
            <a:endParaRPr lang="en-US" dirty="0">
              <a:cs typeface="+mn-ea"/>
              <a:sym typeface="+mn-lt"/>
            </a:endParaRPr>
          </a:p>
        </p:txBody>
      </p:sp>
      <p:sp>
        <p:nvSpPr>
          <p:cNvPr id="77" name="Freeform 135"/>
          <p:cNvSpPr>
            <a:spLocks noEditPoints="1"/>
          </p:cNvSpPr>
          <p:nvPr/>
        </p:nvSpPr>
        <p:spPr bwMode="auto">
          <a:xfrm>
            <a:off x="4696653" y="2211390"/>
            <a:ext cx="303344" cy="28416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3"/>
          </a:solidFill>
          <a:ln w="9525">
            <a:noFill/>
            <a:round/>
          </a:ln>
        </p:spPr>
        <p:txBody>
          <a:bodyPr vert="horz" wrap="square" lIns="91419" tIns="45709" rIns="91419" bIns="45709" numCol="1" anchor="t" anchorCtr="0" compatLnSpc="1"/>
          <a:lstStyle/>
          <a:p>
            <a:endParaRPr lang="en-US" dirty="0">
              <a:cs typeface="+mn-ea"/>
              <a:sym typeface="+mn-lt"/>
            </a:endParaRPr>
          </a:p>
        </p:txBody>
      </p:sp>
    </p:spTree>
  </p:cSld>
  <p:clrMapOvr>
    <a:masterClrMapping/>
  </p:clrMapOvr>
  <p:transition spd="med" advClick="0" advTm="600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strips(upLeft)">
                                      <p:cBhvr>
                                        <p:cTn id="7" dur="1000"/>
                                        <p:tgtEl>
                                          <p:spTgt spid="5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p:cTn id="11" dur="500" fill="hold"/>
                                        <p:tgtEl>
                                          <p:spTgt spid="73"/>
                                        </p:tgtEl>
                                        <p:attrNameLst>
                                          <p:attrName>ppt_w</p:attrName>
                                        </p:attrNameLst>
                                      </p:cBhvr>
                                      <p:tavLst>
                                        <p:tav tm="0">
                                          <p:val>
                                            <p:fltVal val="0"/>
                                          </p:val>
                                        </p:tav>
                                        <p:tav tm="100000">
                                          <p:val>
                                            <p:strVal val="#ppt_w"/>
                                          </p:val>
                                        </p:tav>
                                      </p:tavLst>
                                    </p:anim>
                                    <p:anim calcmode="lin" valueType="num">
                                      <p:cBhvr>
                                        <p:cTn id="12" dur="500" fill="hold"/>
                                        <p:tgtEl>
                                          <p:spTgt spid="73"/>
                                        </p:tgtEl>
                                        <p:attrNameLst>
                                          <p:attrName>ppt_h</p:attrName>
                                        </p:attrNameLst>
                                      </p:cBhvr>
                                      <p:tavLst>
                                        <p:tav tm="0">
                                          <p:val>
                                            <p:fltVal val="0"/>
                                          </p:val>
                                        </p:tav>
                                        <p:tav tm="100000">
                                          <p:val>
                                            <p:strVal val="#ppt_h"/>
                                          </p:val>
                                        </p:tav>
                                      </p:tavLst>
                                    </p:anim>
                                    <p:animEffect transition="in" filter="fade">
                                      <p:cBhvr>
                                        <p:cTn id="13" dur="500"/>
                                        <p:tgtEl>
                                          <p:spTgt spid="73"/>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right)">
                                      <p:cBhvr>
                                        <p:cTn id="17" dur="500"/>
                                        <p:tgtEl>
                                          <p:spTgt spid="67"/>
                                        </p:tgtEl>
                                      </p:cBhvr>
                                    </p:animEffect>
                                  </p:childTnLst>
                                </p:cTn>
                              </p:par>
                            </p:childTnLst>
                          </p:cTn>
                        </p:par>
                        <p:par>
                          <p:cTn id="18" fill="hold">
                            <p:stCondLst>
                              <p:cond delay="2000"/>
                            </p:stCondLst>
                            <p:childTnLst>
                              <p:par>
                                <p:cTn id="19" presetID="18" presetClass="entr" presetSubtype="3"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strips(upRight)">
                                      <p:cBhvr>
                                        <p:cTn id="21" dur="1000"/>
                                        <p:tgtEl>
                                          <p:spTgt spid="51"/>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p:cTn id="25" dur="500" fill="hold"/>
                                        <p:tgtEl>
                                          <p:spTgt spid="76"/>
                                        </p:tgtEl>
                                        <p:attrNameLst>
                                          <p:attrName>ppt_w</p:attrName>
                                        </p:attrNameLst>
                                      </p:cBhvr>
                                      <p:tavLst>
                                        <p:tav tm="0">
                                          <p:val>
                                            <p:fltVal val="0"/>
                                          </p:val>
                                        </p:tav>
                                        <p:tav tm="100000">
                                          <p:val>
                                            <p:strVal val="#ppt_w"/>
                                          </p:val>
                                        </p:tav>
                                      </p:tavLst>
                                    </p:anim>
                                    <p:anim calcmode="lin" valueType="num">
                                      <p:cBhvr>
                                        <p:cTn id="26" dur="500" fill="hold"/>
                                        <p:tgtEl>
                                          <p:spTgt spid="76"/>
                                        </p:tgtEl>
                                        <p:attrNameLst>
                                          <p:attrName>ppt_h</p:attrName>
                                        </p:attrNameLst>
                                      </p:cBhvr>
                                      <p:tavLst>
                                        <p:tav tm="0">
                                          <p:val>
                                            <p:fltVal val="0"/>
                                          </p:val>
                                        </p:tav>
                                        <p:tav tm="100000">
                                          <p:val>
                                            <p:strVal val="#ppt_h"/>
                                          </p:val>
                                        </p:tav>
                                      </p:tavLst>
                                    </p:anim>
                                    <p:animEffect transition="in" filter="fade">
                                      <p:cBhvr>
                                        <p:cTn id="27" dur="500"/>
                                        <p:tgtEl>
                                          <p:spTgt spid="76"/>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childTnLst>
                          </p:cTn>
                        </p:par>
                        <p:par>
                          <p:cTn id="32" fill="hold">
                            <p:stCondLst>
                              <p:cond delay="4000"/>
                            </p:stCondLst>
                            <p:childTnLst>
                              <p:par>
                                <p:cTn id="33" presetID="18" presetClass="entr" presetSubtype="9"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strips(upLeft)">
                                      <p:cBhvr>
                                        <p:cTn id="35" dur="1000"/>
                                        <p:tgtEl>
                                          <p:spTgt spid="54"/>
                                        </p:tgtEl>
                                      </p:cBhvr>
                                    </p:animEffect>
                                  </p:childTnLst>
                                </p:cTn>
                              </p:par>
                            </p:childTnLst>
                          </p:cTn>
                        </p:par>
                        <p:par>
                          <p:cTn id="36" fill="hold">
                            <p:stCondLst>
                              <p:cond delay="5000"/>
                            </p:stCondLst>
                            <p:childTnLst>
                              <p:par>
                                <p:cTn id="37" presetID="53" presetClass="entr" presetSubtype="16"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 calcmode="lin" valueType="num">
                                      <p:cBhvr>
                                        <p:cTn id="39" dur="500" fill="hold"/>
                                        <p:tgtEl>
                                          <p:spTgt spid="75"/>
                                        </p:tgtEl>
                                        <p:attrNameLst>
                                          <p:attrName>ppt_w</p:attrName>
                                        </p:attrNameLst>
                                      </p:cBhvr>
                                      <p:tavLst>
                                        <p:tav tm="0">
                                          <p:val>
                                            <p:fltVal val="0"/>
                                          </p:val>
                                        </p:tav>
                                        <p:tav tm="100000">
                                          <p:val>
                                            <p:strVal val="#ppt_w"/>
                                          </p:val>
                                        </p:tav>
                                      </p:tavLst>
                                    </p:anim>
                                    <p:anim calcmode="lin" valueType="num">
                                      <p:cBhvr>
                                        <p:cTn id="40" dur="500" fill="hold"/>
                                        <p:tgtEl>
                                          <p:spTgt spid="75"/>
                                        </p:tgtEl>
                                        <p:attrNameLst>
                                          <p:attrName>ppt_h</p:attrName>
                                        </p:attrNameLst>
                                      </p:cBhvr>
                                      <p:tavLst>
                                        <p:tav tm="0">
                                          <p:val>
                                            <p:fltVal val="0"/>
                                          </p:val>
                                        </p:tav>
                                        <p:tav tm="100000">
                                          <p:val>
                                            <p:strVal val="#ppt_h"/>
                                          </p:val>
                                        </p:tav>
                                      </p:tavLst>
                                    </p:anim>
                                    <p:animEffect transition="in" filter="fade">
                                      <p:cBhvr>
                                        <p:cTn id="41" dur="500"/>
                                        <p:tgtEl>
                                          <p:spTgt spid="75"/>
                                        </p:tgtEl>
                                      </p:cBhvr>
                                    </p:animEffect>
                                  </p:childTnLst>
                                </p:cTn>
                              </p:par>
                            </p:childTnLst>
                          </p:cTn>
                        </p:par>
                        <p:par>
                          <p:cTn id="42" fill="hold">
                            <p:stCondLst>
                              <p:cond delay="5500"/>
                            </p:stCondLst>
                            <p:childTnLst>
                              <p:par>
                                <p:cTn id="43" presetID="22" presetClass="entr" presetSubtype="2"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wipe(right)">
                                      <p:cBhvr>
                                        <p:cTn id="45" dur="500"/>
                                        <p:tgtEl>
                                          <p:spTgt spid="69"/>
                                        </p:tgtEl>
                                      </p:cBhvr>
                                    </p:animEffect>
                                  </p:childTnLst>
                                </p:cTn>
                              </p:par>
                            </p:childTnLst>
                          </p:cTn>
                        </p:par>
                        <p:par>
                          <p:cTn id="46" fill="hold">
                            <p:stCondLst>
                              <p:cond delay="6000"/>
                            </p:stCondLst>
                            <p:childTnLst>
                              <p:par>
                                <p:cTn id="47" presetID="18" presetClass="entr" presetSubtype="3" fill="hold" grpId="0" nodeType="after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strips(upRight)">
                                      <p:cBhvr>
                                        <p:cTn id="49" dur="1000"/>
                                        <p:tgtEl>
                                          <p:spTgt spid="66"/>
                                        </p:tgtEl>
                                      </p:cBhvr>
                                    </p:animEffect>
                                  </p:childTnLst>
                                </p:cTn>
                              </p:par>
                            </p:childTnLst>
                          </p:cTn>
                        </p:par>
                        <p:par>
                          <p:cTn id="50" fill="hold">
                            <p:stCondLst>
                              <p:cond delay="7000"/>
                            </p:stCondLst>
                            <p:childTnLst>
                              <p:par>
                                <p:cTn id="51" presetID="53" presetClass="entr" presetSubtype="16" fill="hold" grpId="0" nodeType="afterEffect">
                                  <p:stCondLst>
                                    <p:cond delay="0"/>
                                  </p:stCondLst>
                                  <p:childTnLst>
                                    <p:set>
                                      <p:cBhvr>
                                        <p:cTn id="52" dur="1" fill="hold">
                                          <p:stCondLst>
                                            <p:cond delay="0"/>
                                          </p:stCondLst>
                                        </p:cTn>
                                        <p:tgtEl>
                                          <p:spTgt spid="77"/>
                                        </p:tgtEl>
                                        <p:attrNameLst>
                                          <p:attrName>style.visibility</p:attrName>
                                        </p:attrNameLst>
                                      </p:cBhvr>
                                      <p:to>
                                        <p:strVal val="visible"/>
                                      </p:to>
                                    </p:set>
                                    <p:anim calcmode="lin" valueType="num">
                                      <p:cBhvr>
                                        <p:cTn id="53" dur="500" fill="hold"/>
                                        <p:tgtEl>
                                          <p:spTgt spid="77"/>
                                        </p:tgtEl>
                                        <p:attrNameLst>
                                          <p:attrName>ppt_w</p:attrName>
                                        </p:attrNameLst>
                                      </p:cBhvr>
                                      <p:tavLst>
                                        <p:tav tm="0">
                                          <p:val>
                                            <p:fltVal val="0"/>
                                          </p:val>
                                        </p:tav>
                                        <p:tav tm="100000">
                                          <p:val>
                                            <p:strVal val="#ppt_w"/>
                                          </p:val>
                                        </p:tav>
                                      </p:tavLst>
                                    </p:anim>
                                    <p:anim calcmode="lin" valueType="num">
                                      <p:cBhvr>
                                        <p:cTn id="54" dur="500" fill="hold"/>
                                        <p:tgtEl>
                                          <p:spTgt spid="77"/>
                                        </p:tgtEl>
                                        <p:attrNameLst>
                                          <p:attrName>ppt_h</p:attrName>
                                        </p:attrNameLst>
                                      </p:cBhvr>
                                      <p:tavLst>
                                        <p:tav tm="0">
                                          <p:val>
                                            <p:fltVal val="0"/>
                                          </p:val>
                                        </p:tav>
                                        <p:tav tm="100000">
                                          <p:val>
                                            <p:strVal val="#ppt_h"/>
                                          </p:val>
                                        </p:tav>
                                      </p:tavLst>
                                    </p:anim>
                                    <p:animEffect transition="in" filter="fade">
                                      <p:cBhvr>
                                        <p:cTn id="55" dur="500"/>
                                        <p:tgtEl>
                                          <p:spTgt spid="77"/>
                                        </p:tgtEl>
                                      </p:cBhvr>
                                    </p:animEffect>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left)">
                                      <p:cBhvr>
                                        <p:cTn id="59" dur="500"/>
                                        <p:tgtEl>
                                          <p:spTgt spid="72"/>
                                        </p:tgtEl>
                                      </p:cBhvr>
                                    </p:animEffect>
                                  </p:childTnLst>
                                </p:cTn>
                              </p:par>
                            </p:childTnLst>
                          </p:cTn>
                        </p:par>
                        <p:par>
                          <p:cTn id="60" fill="hold">
                            <p:stCondLst>
                              <p:cond delay="8000"/>
                            </p:stCondLst>
                            <p:childTnLst>
                              <p:par>
                                <p:cTn id="61" presetID="18" presetClass="entr" presetSubtype="9" fill="hold" grpId="0"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strips(upLeft)">
                                      <p:cBhvr>
                                        <p:cTn id="63" dur="1000"/>
                                        <p:tgtEl>
                                          <p:spTgt spid="65"/>
                                        </p:tgtEl>
                                      </p:cBhvr>
                                    </p:animEffect>
                                  </p:childTnLst>
                                </p:cTn>
                              </p:par>
                            </p:childTnLst>
                          </p:cTn>
                        </p:par>
                        <p:par>
                          <p:cTn id="64" fill="hold">
                            <p:stCondLst>
                              <p:cond delay="9000"/>
                            </p:stCondLst>
                            <p:childTnLst>
                              <p:par>
                                <p:cTn id="65" presetID="53" presetClass="entr" presetSubtype="16" fill="hold" grpId="0" nodeType="after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p:cTn id="67" dur="500" fill="hold"/>
                                        <p:tgtEl>
                                          <p:spTgt spid="74"/>
                                        </p:tgtEl>
                                        <p:attrNameLst>
                                          <p:attrName>ppt_w</p:attrName>
                                        </p:attrNameLst>
                                      </p:cBhvr>
                                      <p:tavLst>
                                        <p:tav tm="0">
                                          <p:val>
                                            <p:fltVal val="0"/>
                                          </p:val>
                                        </p:tav>
                                        <p:tav tm="100000">
                                          <p:val>
                                            <p:strVal val="#ppt_w"/>
                                          </p:val>
                                        </p:tav>
                                      </p:tavLst>
                                    </p:anim>
                                    <p:anim calcmode="lin" valueType="num">
                                      <p:cBhvr>
                                        <p:cTn id="68" dur="500" fill="hold"/>
                                        <p:tgtEl>
                                          <p:spTgt spid="74"/>
                                        </p:tgtEl>
                                        <p:attrNameLst>
                                          <p:attrName>ppt_h</p:attrName>
                                        </p:attrNameLst>
                                      </p:cBhvr>
                                      <p:tavLst>
                                        <p:tav tm="0">
                                          <p:val>
                                            <p:fltVal val="0"/>
                                          </p:val>
                                        </p:tav>
                                        <p:tav tm="100000">
                                          <p:val>
                                            <p:strVal val="#ppt_h"/>
                                          </p:val>
                                        </p:tav>
                                      </p:tavLst>
                                    </p:anim>
                                    <p:animEffect transition="in" filter="fade">
                                      <p:cBhvr>
                                        <p:cTn id="69" dur="500"/>
                                        <p:tgtEl>
                                          <p:spTgt spid="74"/>
                                        </p:tgtEl>
                                      </p:cBhvr>
                                    </p:animEffect>
                                  </p:childTnLst>
                                </p:cTn>
                              </p:par>
                            </p:childTnLst>
                          </p:cTn>
                        </p:par>
                        <p:par>
                          <p:cTn id="70" fill="hold">
                            <p:stCondLst>
                              <p:cond delay="9500"/>
                            </p:stCondLst>
                            <p:childTnLst>
                              <p:par>
                                <p:cTn id="71" presetID="22" presetClass="entr" presetSubtype="2"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right)">
                                      <p:cBhvr>
                                        <p:cTn id="7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54" grpId="0" animBg="1"/>
      <p:bldP spid="51" grpId="0" animBg="1"/>
      <p:bldP spid="57" grpId="0" animBg="1"/>
      <p:bldP spid="67" grpId="0"/>
      <p:bldP spid="69" grpId="0"/>
      <p:bldP spid="70" grpId="0"/>
      <p:bldP spid="71" grpId="0"/>
      <p:bldP spid="72" grpId="0"/>
      <p:bldP spid="73" grpId="0" animBg="1"/>
      <p:bldP spid="74" grpId="0" animBg="1"/>
      <p:bldP spid="75" grpId="0" animBg="1"/>
      <p:bldP spid="76" grpId="0" animBg="1"/>
      <p:bldP spid="7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821364" y="3305175"/>
            <a:ext cx="41592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59325" y="4137025"/>
            <a:ext cx="8778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08289" y="3317875"/>
            <a:ext cx="4143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808289" y="2384425"/>
            <a:ext cx="4143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 name="组合 50"/>
          <p:cNvGrpSpPr/>
          <p:nvPr/>
        </p:nvGrpSpPr>
        <p:grpSpPr bwMode="auto">
          <a:xfrm>
            <a:off x="3592513" y="1341438"/>
            <a:ext cx="708025" cy="177800"/>
            <a:chOff x="4470269" y="1661160"/>
            <a:chExt cx="1290451" cy="262890"/>
          </a:xfrm>
        </p:grpSpPr>
        <p:cxnSp>
          <p:nvCxnSpPr>
            <p:cNvPr id="52" name="直接连接符 51"/>
            <p:cNvCxnSpPr/>
            <p:nvPr/>
          </p:nvCxnSpPr>
          <p:spPr>
            <a:xfrm flipH="1" flipV="1">
              <a:off x="5410619" y="1661160"/>
              <a:ext cx="350101"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06"/>
              <a:ext cx="94324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53"/>
          <p:cNvGrpSpPr/>
          <p:nvPr/>
        </p:nvGrpSpPr>
        <p:grpSpPr>
          <a:xfrm>
            <a:off x="5013940" y="2025918"/>
            <a:ext cx="817690" cy="714916"/>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cs typeface="+mn-ea"/>
                <a:sym typeface="+mn-lt"/>
              </a:endParaRPr>
            </a:p>
          </p:txBody>
        </p:sp>
        <p:sp>
          <p:nvSpPr>
            <p:cNvPr id="56" name="文本框 61"/>
            <p:cNvSpPr txBox="1"/>
            <p:nvPr/>
          </p:nvSpPr>
          <p:spPr>
            <a:xfrm>
              <a:off x="7024263" y="2809108"/>
              <a:ext cx="820724" cy="679057"/>
            </a:xfrm>
            <a:prstGeom prst="rect">
              <a:avLst/>
            </a:prstGeom>
            <a:noFill/>
          </p:spPr>
          <p:txBody>
            <a:bodyPr>
              <a:spAutoFit/>
            </a:bodyPr>
            <a:lstStyle/>
            <a:p>
              <a:pPr algn="ctr" fontAlgn="auto"/>
              <a:r>
                <a:rPr lang="en-US" altLang="zh-CN" sz="2400" noProof="1">
                  <a:solidFill>
                    <a:srgbClr val="E7E7E7"/>
                  </a:solidFill>
                  <a:cs typeface="+mn-ea"/>
                  <a:sym typeface="+mn-lt"/>
                </a:rPr>
                <a:t>02</a:t>
              </a:r>
              <a:endParaRPr lang="zh-CN" altLang="en-US" sz="2400" baseline="-3000" noProof="1">
                <a:solidFill>
                  <a:srgbClr val="E7E7E7"/>
                </a:solidFill>
                <a:cs typeface="+mn-ea"/>
                <a:sym typeface="+mn-lt"/>
              </a:endParaRPr>
            </a:p>
          </p:txBody>
        </p:sp>
      </p:grpSp>
      <p:grpSp>
        <p:nvGrpSpPr>
          <p:cNvPr id="4" name="组合 56"/>
          <p:cNvGrpSpPr/>
          <p:nvPr/>
        </p:nvGrpSpPr>
        <p:grpSpPr>
          <a:xfrm>
            <a:off x="4119540" y="1510453"/>
            <a:ext cx="817690" cy="714917"/>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cs typeface="+mn-ea"/>
                <a:sym typeface="+mn-lt"/>
              </a:endParaRPr>
            </a:p>
          </p:txBody>
        </p:sp>
        <p:sp>
          <p:nvSpPr>
            <p:cNvPr id="59" name="文本框 64"/>
            <p:cNvSpPr txBox="1"/>
            <p:nvPr/>
          </p:nvSpPr>
          <p:spPr>
            <a:xfrm>
              <a:off x="5686670" y="1989361"/>
              <a:ext cx="882326" cy="727721"/>
            </a:xfrm>
            <a:prstGeom prst="rect">
              <a:avLst/>
            </a:prstGeom>
            <a:noFill/>
          </p:spPr>
          <p:txBody>
            <a:bodyPr>
              <a:spAutoFit/>
            </a:bodyPr>
            <a:lstStyle/>
            <a:p>
              <a:pPr algn="ctr" fontAlgn="auto">
                <a:lnSpc>
                  <a:spcPct val="120000"/>
                </a:lnSpc>
              </a:pPr>
              <a:r>
                <a:rPr lang="en-US" altLang="zh-CN" sz="2400" noProof="1">
                  <a:solidFill>
                    <a:schemeClr val="bg1">
                      <a:lumMod val="95000"/>
                    </a:schemeClr>
                  </a:solidFill>
                  <a:cs typeface="+mn-ea"/>
                  <a:sym typeface="+mn-lt"/>
                </a:rPr>
                <a:t>01</a:t>
              </a:r>
              <a:endParaRPr lang="zh-CN" altLang="en-US" sz="2400" baseline="-3000" noProof="1">
                <a:solidFill>
                  <a:schemeClr val="bg1">
                    <a:lumMod val="95000"/>
                  </a:schemeClr>
                </a:solidFill>
                <a:cs typeface="+mn-ea"/>
                <a:sym typeface="+mn-lt"/>
              </a:endParaRPr>
            </a:p>
          </p:txBody>
        </p:sp>
      </p:grpSp>
      <p:grpSp>
        <p:nvGrpSpPr>
          <p:cNvPr id="5" name="组合 59"/>
          <p:cNvGrpSpPr/>
          <p:nvPr/>
        </p:nvGrpSpPr>
        <p:grpSpPr>
          <a:xfrm>
            <a:off x="5003188" y="2947652"/>
            <a:ext cx="817690" cy="714917"/>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cs typeface="+mn-ea"/>
                <a:sym typeface="+mn-lt"/>
              </a:endParaRPr>
            </a:p>
          </p:txBody>
        </p:sp>
        <p:sp>
          <p:nvSpPr>
            <p:cNvPr id="62" name="文本框 67"/>
            <p:cNvSpPr txBox="1"/>
            <p:nvPr/>
          </p:nvSpPr>
          <p:spPr>
            <a:xfrm>
              <a:off x="6981635" y="4119151"/>
              <a:ext cx="926211" cy="727721"/>
            </a:xfrm>
            <a:prstGeom prst="rect">
              <a:avLst/>
            </a:prstGeom>
            <a:noFill/>
          </p:spPr>
          <p:txBody>
            <a:bodyPr>
              <a:spAutoFit/>
            </a:bodyPr>
            <a:lstStyle/>
            <a:p>
              <a:pPr algn="ctr" fontAlgn="auto">
                <a:lnSpc>
                  <a:spcPct val="120000"/>
                </a:lnSpc>
              </a:pPr>
              <a:r>
                <a:rPr lang="en-US" altLang="zh-CN" sz="2400" noProof="1">
                  <a:solidFill>
                    <a:schemeClr val="bg1">
                      <a:lumMod val="95000"/>
                    </a:schemeClr>
                  </a:solidFill>
                  <a:cs typeface="+mn-ea"/>
                  <a:sym typeface="+mn-lt"/>
                </a:rPr>
                <a:t>03</a:t>
              </a:r>
              <a:endParaRPr lang="zh-CN" altLang="en-US" sz="2400" baseline="-3000" noProof="1">
                <a:solidFill>
                  <a:schemeClr val="bg1">
                    <a:lumMod val="95000"/>
                  </a:schemeClr>
                </a:solidFill>
                <a:cs typeface="+mn-ea"/>
                <a:sym typeface="+mn-lt"/>
              </a:endParaRPr>
            </a:p>
          </p:txBody>
        </p:sp>
      </p:grpSp>
      <p:grpSp>
        <p:nvGrpSpPr>
          <p:cNvPr id="6" name="组合 62"/>
          <p:cNvGrpSpPr/>
          <p:nvPr/>
        </p:nvGrpSpPr>
        <p:grpSpPr>
          <a:xfrm>
            <a:off x="3223302" y="2958417"/>
            <a:ext cx="817690" cy="714917"/>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cs typeface="+mn-ea"/>
                <a:sym typeface="+mn-lt"/>
              </a:endParaRPr>
            </a:p>
          </p:txBody>
        </p:sp>
        <p:sp>
          <p:nvSpPr>
            <p:cNvPr id="65" name="文本框 70"/>
            <p:cNvSpPr txBox="1"/>
            <p:nvPr/>
          </p:nvSpPr>
          <p:spPr>
            <a:xfrm>
              <a:off x="4397859" y="4119151"/>
              <a:ext cx="820724" cy="727721"/>
            </a:xfrm>
            <a:prstGeom prst="rect">
              <a:avLst/>
            </a:prstGeom>
            <a:noFill/>
          </p:spPr>
          <p:txBody>
            <a:bodyPr>
              <a:spAutoFit/>
            </a:bodyPr>
            <a:lstStyle/>
            <a:p>
              <a:pPr algn="ctr" fontAlgn="auto">
                <a:lnSpc>
                  <a:spcPct val="120000"/>
                </a:lnSpc>
              </a:pPr>
              <a:r>
                <a:rPr lang="en-US" altLang="zh-CN" sz="2400" noProof="1">
                  <a:solidFill>
                    <a:schemeClr val="bg1">
                      <a:lumMod val="95000"/>
                    </a:schemeClr>
                  </a:solidFill>
                  <a:cs typeface="+mn-ea"/>
                  <a:sym typeface="+mn-lt"/>
                </a:rPr>
                <a:t>05</a:t>
              </a:r>
              <a:endParaRPr lang="zh-CN" altLang="en-US" sz="2400" baseline="-3000" noProof="1">
                <a:solidFill>
                  <a:schemeClr val="bg1">
                    <a:lumMod val="95000"/>
                  </a:schemeClr>
                </a:solidFill>
                <a:cs typeface="+mn-ea"/>
                <a:sym typeface="+mn-lt"/>
              </a:endParaRPr>
            </a:p>
          </p:txBody>
        </p:sp>
      </p:grpSp>
      <p:grpSp>
        <p:nvGrpSpPr>
          <p:cNvPr id="7" name="组合 65"/>
          <p:cNvGrpSpPr/>
          <p:nvPr/>
        </p:nvGrpSpPr>
        <p:grpSpPr>
          <a:xfrm>
            <a:off x="3223302" y="2025918"/>
            <a:ext cx="817690" cy="714916"/>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cs typeface="+mn-ea"/>
                <a:sym typeface="+mn-lt"/>
              </a:endParaRPr>
            </a:p>
          </p:txBody>
        </p:sp>
        <p:sp>
          <p:nvSpPr>
            <p:cNvPr id="68" name="文本框 73"/>
            <p:cNvSpPr txBox="1"/>
            <p:nvPr/>
          </p:nvSpPr>
          <p:spPr>
            <a:xfrm>
              <a:off x="4387743" y="2809108"/>
              <a:ext cx="820724" cy="679057"/>
            </a:xfrm>
            <a:prstGeom prst="rect">
              <a:avLst/>
            </a:prstGeom>
            <a:noFill/>
          </p:spPr>
          <p:txBody>
            <a:bodyPr>
              <a:spAutoFit/>
            </a:bodyPr>
            <a:lstStyle/>
            <a:p>
              <a:pPr algn="ctr" fontAlgn="auto"/>
              <a:r>
                <a:rPr lang="en-US" altLang="zh-CN" sz="2400" noProof="1">
                  <a:solidFill>
                    <a:srgbClr val="E7E7E7"/>
                  </a:solidFill>
                  <a:cs typeface="+mn-ea"/>
                  <a:sym typeface="+mn-lt"/>
                </a:rPr>
                <a:t>06</a:t>
              </a:r>
              <a:endParaRPr lang="zh-CN" altLang="en-US" sz="2400" baseline="-3000" noProof="1">
                <a:solidFill>
                  <a:srgbClr val="E7E7E7"/>
                </a:solidFill>
                <a:cs typeface="+mn-ea"/>
                <a:sym typeface="+mn-lt"/>
              </a:endParaRPr>
            </a:p>
          </p:txBody>
        </p:sp>
      </p:grpSp>
      <p:grpSp>
        <p:nvGrpSpPr>
          <p:cNvPr id="8" name="组合 68"/>
          <p:cNvGrpSpPr/>
          <p:nvPr/>
        </p:nvGrpSpPr>
        <p:grpSpPr>
          <a:xfrm>
            <a:off x="4119540" y="3427660"/>
            <a:ext cx="817690" cy="714916"/>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cs typeface="+mn-ea"/>
                <a:sym typeface="+mn-lt"/>
              </a:endParaRPr>
            </a:p>
          </p:txBody>
        </p:sp>
        <p:sp>
          <p:nvSpPr>
            <p:cNvPr id="71" name="文本框 76"/>
            <p:cNvSpPr txBox="1"/>
            <p:nvPr/>
          </p:nvSpPr>
          <p:spPr>
            <a:xfrm>
              <a:off x="5693284" y="4855078"/>
              <a:ext cx="820724" cy="679057"/>
            </a:xfrm>
            <a:prstGeom prst="rect">
              <a:avLst/>
            </a:prstGeom>
            <a:noFill/>
          </p:spPr>
          <p:txBody>
            <a:bodyPr>
              <a:spAutoFit/>
            </a:bodyPr>
            <a:lstStyle/>
            <a:p>
              <a:pPr algn="ctr" fontAlgn="auto"/>
              <a:r>
                <a:rPr lang="en-US" altLang="zh-CN" sz="2400" noProof="1">
                  <a:solidFill>
                    <a:srgbClr val="E7E7E7"/>
                  </a:solidFill>
                  <a:cs typeface="+mn-ea"/>
                  <a:sym typeface="+mn-lt"/>
                </a:rPr>
                <a:t>04</a:t>
              </a:r>
              <a:endParaRPr lang="zh-CN" altLang="en-US" sz="2400" baseline="-3000" noProof="1">
                <a:solidFill>
                  <a:srgbClr val="E7E7E7"/>
                </a:solidFill>
                <a:cs typeface="+mn-ea"/>
                <a:sym typeface="+mn-lt"/>
              </a:endParaRPr>
            </a:p>
          </p:txBody>
        </p:sp>
      </p:grpSp>
      <p:sp>
        <p:nvSpPr>
          <p:cNvPr id="72" name="矩形 71"/>
          <p:cNvSpPr>
            <a:spLocks noChangeArrowheads="1"/>
          </p:cNvSpPr>
          <p:nvPr/>
        </p:nvSpPr>
        <p:spPr bwMode="auto">
          <a:xfrm>
            <a:off x="2516916" y="1182688"/>
            <a:ext cx="1048609" cy="247321"/>
          </a:xfrm>
          <a:prstGeom prst="rect">
            <a:avLst/>
          </a:prstGeom>
          <a:noFill/>
          <a:ln w="9525">
            <a:noFill/>
            <a:miter lim="800000"/>
          </a:ln>
        </p:spPr>
        <p:txBody>
          <a:bodyPr wrap="none" lIns="62105" tIns="31053" rIns="62105" bIns="31053">
            <a:spAutoFit/>
          </a:bodyPr>
          <a:lstStyle/>
          <a:p>
            <a:pPr algn="r"/>
            <a:r>
              <a:rPr lang="zh-CN" altLang="en-US" sz="1200" b="1" dirty="0">
                <a:solidFill>
                  <a:schemeClr val="bg1">
                    <a:lumMod val="50000"/>
                  </a:schemeClr>
                </a:solidFill>
                <a:cs typeface="+mn-ea"/>
                <a:sym typeface="+mn-lt"/>
              </a:rPr>
              <a:t>此处添加标题</a:t>
            </a:r>
            <a:endParaRPr lang="en-US" altLang="zh-CN" sz="1200" b="1" dirty="0">
              <a:solidFill>
                <a:schemeClr val="bg1">
                  <a:lumMod val="50000"/>
                </a:schemeClr>
              </a:solidFill>
              <a:cs typeface="+mn-ea"/>
              <a:sym typeface="+mn-lt"/>
            </a:endParaRPr>
          </a:p>
        </p:txBody>
      </p:sp>
      <p:sp>
        <p:nvSpPr>
          <p:cNvPr id="73" name="矩形 47"/>
          <p:cNvSpPr>
            <a:spLocks noChangeArrowheads="1"/>
          </p:cNvSpPr>
          <p:nvPr/>
        </p:nvSpPr>
        <p:spPr bwMode="auto">
          <a:xfrm>
            <a:off x="1331913" y="1430339"/>
            <a:ext cx="2233612" cy="358178"/>
          </a:xfrm>
          <a:prstGeom prst="rect">
            <a:avLst/>
          </a:prstGeom>
          <a:noFill/>
          <a:ln w="9525">
            <a:noFill/>
            <a:miter lim="800000"/>
          </a:ln>
        </p:spPr>
        <p:txBody>
          <a:bodyPr lIns="62105" tIns="31053" rIns="62105" bIns="31053">
            <a:spAutoFit/>
          </a:bodyPr>
          <a:lstStyle/>
          <a:p>
            <a:pPr algn="r">
              <a:lnSpc>
                <a:spcPct val="120000"/>
              </a:lnSpc>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您的内容打在这里，或者通过复制您的文本后，在此框中选择粘贴</a:t>
            </a:r>
            <a:endParaRPr lang="zh-CN" altLang="en-US" sz="800" dirty="0">
              <a:solidFill>
                <a:schemeClr val="bg1">
                  <a:lumMod val="50000"/>
                </a:schemeClr>
              </a:solidFill>
              <a:cs typeface="+mn-ea"/>
              <a:sym typeface="+mn-lt"/>
            </a:endParaRPr>
          </a:p>
        </p:txBody>
      </p:sp>
      <p:sp>
        <p:nvSpPr>
          <p:cNvPr id="74" name="矩形 73"/>
          <p:cNvSpPr>
            <a:spLocks noChangeArrowheads="1"/>
          </p:cNvSpPr>
          <p:nvPr/>
        </p:nvSpPr>
        <p:spPr bwMode="auto">
          <a:xfrm>
            <a:off x="1705704" y="2103438"/>
            <a:ext cx="1048609" cy="247321"/>
          </a:xfrm>
          <a:prstGeom prst="rect">
            <a:avLst/>
          </a:prstGeom>
          <a:noFill/>
          <a:ln w="9525">
            <a:noFill/>
            <a:miter lim="800000"/>
          </a:ln>
        </p:spPr>
        <p:txBody>
          <a:bodyPr wrap="none" lIns="62105" tIns="31053" rIns="62105" bIns="31053">
            <a:spAutoFit/>
          </a:bodyPr>
          <a:lstStyle/>
          <a:p>
            <a:pPr algn="r"/>
            <a:r>
              <a:rPr lang="zh-CN" altLang="en-US" sz="1200" b="1" dirty="0">
                <a:solidFill>
                  <a:schemeClr val="bg1">
                    <a:lumMod val="50000"/>
                  </a:schemeClr>
                </a:solidFill>
                <a:cs typeface="+mn-ea"/>
                <a:sym typeface="+mn-lt"/>
              </a:rPr>
              <a:t>此处添加标题</a:t>
            </a:r>
            <a:endParaRPr lang="en-US" altLang="zh-CN" sz="1200" b="1" dirty="0">
              <a:solidFill>
                <a:schemeClr val="bg1">
                  <a:lumMod val="50000"/>
                </a:schemeClr>
              </a:solidFill>
              <a:cs typeface="+mn-ea"/>
              <a:sym typeface="+mn-lt"/>
            </a:endParaRPr>
          </a:p>
        </p:txBody>
      </p:sp>
      <p:sp>
        <p:nvSpPr>
          <p:cNvPr id="75" name="矩形 47"/>
          <p:cNvSpPr>
            <a:spLocks noChangeArrowheads="1"/>
          </p:cNvSpPr>
          <p:nvPr/>
        </p:nvSpPr>
        <p:spPr bwMode="auto">
          <a:xfrm>
            <a:off x="1042989" y="2352675"/>
            <a:ext cx="1708150" cy="358178"/>
          </a:xfrm>
          <a:prstGeom prst="rect">
            <a:avLst/>
          </a:prstGeom>
          <a:noFill/>
          <a:ln w="9525">
            <a:noFill/>
            <a:miter lim="800000"/>
          </a:ln>
        </p:spPr>
        <p:txBody>
          <a:bodyPr lIns="62105" tIns="31053" rIns="62105" bIns="31053">
            <a:spAutoFit/>
          </a:bodyPr>
          <a:lstStyle/>
          <a:p>
            <a:pPr algn="r">
              <a:lnSpc>
                <a:spcPct val="120000"/>
              </a:lnSpc>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您的内容打在这里，或者通过复制您的文本后，在此框中选择粘贴</a:t>
            </a:r>
            <a:endParaRPr lang="zh-CN" altLang="en-US" sz="800" dirty="0">
              <a:solidFill>
                <a:schemeClr val="bg1">
                  <a:lumMod val="50000"/>
                </a:schemeClr>
              </a:solidFill>
              <a:cs typeface="+mn-ea"/>
              <a:sym typeface="+mn-lt"/>
            </a:endParaRPr>
          </a:p>
        </p:txBody>
      </p:sp>
      <p:sp>
        <p:nvSpPr>
          <p:cNvPr id="76" name="矩形 75"/>
          <p:cNvSpPr>
            <a:spLocks noChangeArrowheads="1"/>
          </p:cNvSpPr>
          <p:nvPr/>
        </p:nvSpPr>
        <p:spPr bwMode="auto">
          <a:xfrm>
            <a:off x="1705704" y="3068639"/>
            <a:ext cx="1048609" cy="247321"/>
          </a:xfrm>
          <a:prstGeom prst="rect">
            <a:avLst/>
          </a:prstGeom>
          <a:noFill/>
          <a:ln w="9525">
            <a:noFill/>
            <a:miter lim="800000"/>
          </a:ln>
        </p:spPr>
        <p:txBody>
          <a:bodyPr wrap="none" lIns="62105" tIns="31053" rIns="62105" bIns="31053">
            <a:spAutoFit/>
          </a:bodyPr>
          <a:lstStyle/>
          <a:p>
            <a:pPr algn="r"/>
            <a:r>
              <a:rPr lang="zh-CN" altLang="en-US" sz="1200" b="1" dirty="0">
                <a:solidFill>
                  <a:schemeClr val="bg1">
                    <a:lumMod val="50000"/>
                  </a:schemeClr>
                </a:solidFill>
                <a:cs typeface="+mn-ea"/>
                <a:sym typeface="+mn-lt"/>
              </a:rPr>
              <a:t>此处添加标题</a:t>
            </a:r>
            <a:endParaRPr lang="en-US" altLang="zh-CN" sz="1200" b="1" dirty="0">
              <a:solidFill>
                <a:schemeClr val="bg1">
                  <a:lumMod val="50000"/>
                </a:schemeClr>
              </a:solidFill>
              <a:cs typeface="+mn-ea"/>
              <a:sym typeface="+mn-lt"/>
            </a:endParaRPr>
          </a:p>
        </p:txBody>
      </p:sp>
      <p:sp>
        <p:nvSpPr>
          <p:cNvPr id="77" name="矩形 47"/>
          <p:cNvSpPr>
            <a:spLocks noChangeArrowheads="1"/>
          </p:cNvSpPr>
          <p:nvPr/>
        </p:nvSpPr>
        <p:spPr bwMode="auto">
          <a:xfrm>
            <a:off x="1042989" y="3317875"/>
            <a:ext cx="1708150" cy="358178"/>
          </a:xfrm>
          <a:prstGeom prst="rect">
            <a:avLst/>
          </a:prstGeom>
          <a:noFill/>
          <a:ln w="9525">
            <a:noFill/>
            <a:miter lim="800000"/>
          </a:ln>
        </p:spPr>
        <p:txBody>
          <a:bodyPr lIns="62105" tIns="31053" rIns="62105" bIns="31053">
            <a:spAutoFit/>
          </a:bodyPr>
          <a:lstStyle/>
          <a:p>
            <a:pPr algn="r">
              <a:lnSpc>
                <a:spcPct val="120000"/>
              </a:lnSpc>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您的内容打在这里，或者通过复制您的文本后，在此框中选择粘贴</a:t>
            </a:r>
            <a:endParaRPr lang="zh-CN" altLang="en-US" sz="800" dirty="0">
              <a:solidFill>
                <a:schemeClr val="bg1">
                  <a:lumMod val="50000"/>
                </a:schemeClr>
              </a:solidFill>
              <a:cs typeface="+mn-ea"/>
              <a:sym typeface="+mn-lt"/>
            </a:endParaRPr>
          </a:p>
        </p:txBody>
      </p:sp>
      <p:sp>
        <p:nvSpPr>
          <p:cNvPr id="78" name="矩形 77"/>
          <p:cNvSpPr>
            <a:spLocks noChangeArrowheads="1"/>
          </p:cNvSpPr>
          <p:nvPr/>
        </p:nvSpPr>
        <p:spPr bwMode="auto">
          <a:xfrm>
            <a:off x="6182455" y="1701801"/>
            <a:ext cx="1048609" cy="247321"/>
          </a:xfrm>
          <a:prstGeom prst="rect">
            <a:avLst/>
          </a:prstGeom>
          <a:noFill/>
          <a:ln w="9525">
            <a:noFill/>
            <a:miter lim="800000"/>
          </a:ln>
        </p:spPr>
        <p:txBody>
          <a:bodyPr wrap="none" lIns="62105" tIns="31053" rIns="62105" bIns="31053">
            <a:spAutoFit/>
          </a:bodyPr>
          <a:lstStyle/>
          <a:p>
            <a:pPr algn="r"/>
            <a:r>
              <a:rPr lang="zh-CN" altLang="en-US" sz="1200" b="1" dirty="0">
                <a:solidFill>
                  <a:schemeClr val="bg1">
                    <a:lumMod val="50000"/>
                  </a:schemeClr>
                </a:solidFill>
                <a:cs typeface="+mn-ea"/>
                <a:sym typeface="+mn-lt"/>
              </a:rPr>
              <a:t>此处添加标题</a:t>
            </a:r>
            <a:endParaRPr lang="en-US" altLang="zh-CN" sz="1200" b="1" dirty="0">
              <a:solidFill>
                <a:schemeClr val="bg1">
                  <a:lumMod val="50000"/>
                </a:schemeClr>
              </a:solidFill>
              <a:cs typeface="+mn-ea"/>
              <a:sym typeface="+mn-lt"/>
            </a:endParaRPr>
          </a:p>
        </p:txBody>
      </p:sp>
      <p:sp>
        <p:nvSpPr>
          <p:cNvPr id="79" name="矩形 47"/>
          <p:cNvSpPr>
            <a:spLocks noChangeArrowheads="1"/>
          </p:cNvSpPr>
          <p:nvPr/>
        </p:nvSpPr>
        <p:spPr bwMode="auto">
          <a:xfrm>
            <a:off x="6280151" y="1960563"/>
            <a:ext cx="1820863" cy="358178"/>
          </a:xfrm>
          <a:prstGeom prst="rect">
            <a:avLst/>
          </a:prstGeom>
          <a:noFill/>
          <a:ln w="9525">
            <a:noFill/>
            <a:miter lim="800000"/>
          </a:ln>
        </p:spPr>
        <p:txBody>
          <a:bodyPr lIns="62105" tIns="31053" rIns="62105" bIns="31053">
            <a:spAutoFit/>
          </a:bodyPr>
          <a:lstStyle/>
          <a:p>
            <a:pPr>
              <a:lnSpc>
                <a:spcPct val="120000"/>
              </a:lnSpc>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您的内容打在这里，或者通过复制您的文本后，在此框中选择粘贴</a:t>
            </a:r>
            <a:endParaRPr lang="zh-CN" altLang="en-US" sz="800" dirty="0">
              <a:solidFill>
                <a:schemeClr val="bg1">
                  <a:lumMod val="50000"/>
                </a:schemeClr>
              </a:solidFill>
              <a:cs typeface="+mn-ea"/>
              <a:sym typeface="+mn-lt"/>
            </a:endParaRPr>
          </a:p>
        </p:txBody>
      </p:sp>
      <p:sp>
        <p:nvSpPr>
          <p:cNvPr id="80" name="矩形 79"/>
          <p:cNvSpPr>
            <a:spLocks noChangeArrowheads="1"/>
          </p:cNvSpPr>
          <p:nvPr/>
        </p:nvSpPr>
        <p:spPr bwMode="auto">
          <a:xfrm>
            <a:off x="6201504" y="2846389"/>
            <a:ext cx="1048609" cy="247321"/>
          </a:xfrm>
          <a:prstGeom prst="rect">
            <a:avLst/>
          </a:prstGeom>
          <a:noFill/>
          <a:ln w="9525">
            <a:noFill/>
            <a:miter lim="800000"/>
          </a:ln>
        </p:spPr>
        <p:txBody>
          <a:bodyPr wrap="none" lIns="62105" tIns="31053" rIns="62105" bIns="31053">
            <a:spAutoFit/>
          </a:bodyPr>
          <a:lstStyle/>
          <a:p>
            <a:pPr algn="r"/>
            <a:r>
              <a:rPr lang="zh-CN" altLang="en-US" sz="1200" b="1" dirty="0">
                <a:solidFill>
                  <a:schemeClr val="bg1">
                    <a:lumMod val="50000"/>
                  </a:schemeClr>
                </a:solidFill>
                <a:cs typeface="+mn-ea"/>
                <a:sym typeface="+mn-lt"/>
              </a:rPr>
              <a:t>此处添加标题</a:t>
            </a:r>
            <a:endParaRPr lang="en-US" altLang="zh-CN" sz="1200" b="1" dirty="0">
              <a:solidFill>
                <a:schemeClr val="bg1">
                  <a:lumMod val="50000"/>
                </a:schemeClr>
              </a:solidFill>
              <a:cs typeface="+mn-ea"/>
              <a:sym typeface="+mn-lt"/>
            </a:endParaRPr>
          </a:p>
        </p:txBody>
      </p:sp>
      <p:sp>
        <p:nvSpPr>
          <p:cNvPr id="81" name="矩形 47"/>
          <p:cNvSpPr>
            <a:spLocks noChangeArrowheads="1"/>
          </p:cNvSpPr>
          <p:nvPr/>
        </p:nvSpPr>
        <p:spPr bwMode="auto">
          <a:xfrm>
            <a:off x="6291263" y="3105151"/>
            <a:ext cx="1820862" cy="358178"/>
          </a:xfrm>
          <a:prstGeom prst="rect">
            <a:avLst/>
          </a:prstGeom>
          <a:noFill/>
          <a:ln w="9525">
            <a:noFill/>
            <a:miter lim="800000"/>
          </a:ln>
        </p:spPr>
        <p:txBody>
          <a:bodyPr lIns="62105" tIns="31053" rIns="62105" bIns="31053">
            <a:spAutoFit/>
          </a:bodyPr>
          <a:lstStyle/>
          <a:p>
            <a:pPr>
              <a:lnSpc>
                <a:spcPct val="120000"/>
              </a:lnSpc>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您的内容打在这里，或者通过复制您的文本后，在此框中选择粘贴</a:t>
            </a:r>
            <a:endParaRPr lang="zh-CN" altLang="en-US" sz="800" dirty="0">
              <a:solidFill>
                <a:schemeClr val="bg1">
                  <a:lumMod val="50000"/>
                </a:schemeClr>
              </a:solidFill>
              <a:cs typeface="+mn-ea"/>
              <a:sym typeface="+mn-lt"/>
            </a:endParaRPr>
          </a:p>
        </p:txBody>
      </p:sp>
      <p:sp>
        <p:nvSpPr>
          <p:cNvPr id="82" name="矩形 81"/>
          <p:cNvSpPr>
            <a:spLocks noChangeArrowheads="1"/>
          </p:cNvSpPr>
          <p:nvPr/>
        </p:nvSpPr>
        <p:spPr bwMode="auto">
          <a:xfrm>
            <a:off x="5601430" y="3786188"/>
            <a:ext cx="1048609" cy="247321"/>
          </a:xfrm>
          <a:prstGeom prst="rect">
            <a:avLst/>
          </a:prstGeom>
          <a:noFill/>
          <a:ln w="9525">
            <a:noFill/>
            <a:miter lim="800000"/>
          </a:ln>
        </p:spPr>
        <p:txBody>
          <a:bodyPr wrap="none" lIns="62105" tIns="31053" rIns="62105" bIns="31053">
            <a:spAutoFit/>
          </a:bodyPr>
          <a:lstStyle/>
          <a:p>
            <a:pPr algn="r"/>
            <a:r>
              <a:rPr lang="zh-CN" altLang="en-US" sz="1200" b="1" dirty="0">
                <a:solidFill>
                  <a:schemeClr val="bg1">
                    <a:lumMod val="50000"/>
                  </a:schemeClr>
                </a:solidFill>
                <a:cs typeface="+mn-ea"/>
                <a:sym typeface="+mn-lt"/>
              </a:rPr>
              <a:t>此处添加标题</a:t>
            </a:r>
            <a:endParaRPr lang="en-US" altLang="zh-CN" sz="1200" b="1" dirty="0">
              <a:solidFill>
                <a:schemeClr val="bg1">
                  <a:lumMod val="50000"/>
                </a:schemeClr>
              </a:solidFill>
              <a:cs typeface="+mn-ea"/>
              <a:sym typeface="+mn-lt"/>
            </a:endParaRPr>
          </a:p>
        </p:txBody>
      </p:sp>
      <p:sp>
        <p:nvSpPr>
          <p:cNvPr id="83" name="矩形 47"/>
          <p:cNvSpPr>
            <a:spLocks noChangeArrowheads="1"/>
          </p:cNvSpPr>
          <p:nvPr/>
        </p:nvSpPr>
        <p:spPr bwMode="auto">
          <a:xfrm>
            <a:off x="5697539" y="4044951"/>
            <a:ext cx="2198687" cy="358178"/>
          </a:xfrm>
          <a:prstGeom prst="rect">
            <a:avLst/>
          </a:prstGeom>
          <a:noFill/>
          <a:ln w="9525">
            <a:noFill/>
            <a:miter lim="800000"/>
          </a:ln>
        </p:spPr>
        <p:txBody>
          <a:bodyPr lIns="62105" tIns="31053" rIns="62105" bIns="31053">
            <a:spAutoFit/>
          </a:bodyPr>
          <a:lstStyle/>
          <a:p>
            <a:pPr>
              <a:lnSpc>
                <a:spcPct val="120000"/>
              </a:lnSpc>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您的内容打在这里，或者通过复制您的文本后，在此框中选择粘贴</a:t>
            </a:r>
            <a:endParaRPr lang="zh-CN" altLang="en-US" sz="800" dirty="0">
              <a:solidFill>
                <a:schemeClr val="bg1">
                  <a:lumMod val="50000"/>
                </a:schemeClr>
              </a:solidFill>
              <a:cs typeface="+mn-ea"/>
              <a:sym typeface="+mn-lt"/>
            </a:endParaRPr>
          </a:p>
        </p:txBody>
      </p:sp>
      <p:grpSp>
        <p:nvGrpSpPr>
          <p:cNvPr id="9" name="组合 83"/>
          <p:cNvGrpSpPr/>
          <p:nvPr/>
        </p:nvGrpSpPr>
        <p:grpSpPr bwMode="auto">
          <a:xfrm flipH="1">
            <a:off x="5646739" y="1857375"/>
            <a:ext cx="600075" cy="177800"/>
            <a:chOff x="4255294" y="1661160"/>
            <a:chExt cx="1505426" cy="262890"/>
          </a:xfrm>
        </p:grpSpPr>
        <p:cxnSp>
          <p:nvCxnSpPr>
            <p:cNvPr id="85" name="直接连接符 84"/>
            <p:cNvCxnSpPr/>
            <p:nvPr/>
          </p:nvCxnSpPr>
          <p:spPr>
            <a:xfrm flipH="1" flipV="1">
              <a:off x="5410250" y="1661160"/>
              <a:ext cx="35047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08"/>
              <a:ext cx="11589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86"/>
          <p:cNvGrpSpPr/>
          <p:nvPr/>
        </p:nvGrpSpPr>
        <p:grpSpPr>
          <a:xfrm>
            <a:off x="3887578" y="2289633"/>
            <a:ext cx="1281625" cy="1082733"/>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700" noProof="1">
                <a:cs typeface="+mn-ea"/>
                <a:sym typeface="+mn-lt"/>
              </a:endParaRPr>
            </a:p>
          </p:txBody>
        </p:sp>
        <p:sp>
          <p:nvSpPr>
            <p:cNvPr id="89" name="文本框 1"/>
            <p:cNvSpPr txBox="1"/>
            <p:nvPr/>
          </p:nvSpPr>
          <p:spPr>
            <a:xfrm>
              <a:off x="6291626" y="3451751"/>
              <a:ext cx="1157999" cy="859874"/>
            </a:xfrm>
            <a:prstGeom prst="rect">
              <a:avLst/>
            </a:prstGeom>
            <a:noFill/>
          </p:spPr>
          <p:txBody>
            <a:bodyPr>
              <a:spAutoFit/>
            </a:bodyPr>
            <a:lstStyle/>
            <a:p>
              <a:pPr algn="ctr" fontAlgn="auto"/>
              <a:r>
                <a:rPr lang="zh-CN" altLang="en-US" sz="1600" b="1" noProof="1">
                  <a:solidFill>
                    <a:schemeClr val="bg1"/>
                  </a:solidFill>
                  <a:cs typeface="+mn-ea"/>
                  <a:sym typeface="+mn-lt"/>
                </a:rPr>
                <a:t>项目情况</a:t>
              </a:r>
              <a:endParaRPr lang="zh-CN" altLang="en-US" sz="1600" b="1" noProof="1">
                <a:solidFill>
                  <a:schemeClr val="bg1"/>
                </a:solidFill>
                <a:cs typeface="+mn-ea"/>
                <a:sym typeface="+mn-lt"/>
              </a:endParaRPr>
            </a:p>
          </p:txBody>
        </p:sp>
      </p:grpSp>
    </p:spTree>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350" fill="hold"/>
                                        <p:tgtEl>
                                          <p:spTgt spid="10"/>
                                        </p:tgtEl>
                                        <p:attrNameLst>
                                          <p:attrName>ppt_w</p:attrName>
                                        </p:attrNameLst>
                                      </p:cBhvr>
                                      <p:tavLst>
                                        <p:tav tm="0">
                                          <p:val>
                                            <p:fltVal val="0"/>
                                          </p:val>
                                        </p:tav>
                                        <p:tav tm="100000">
                                          <p:val>
                                            <p:strVal val="#ppt_w"/>
                                          </p:val>
                                        </p:tav>
                                      </p:tavLst>
                                    </p:anim>
                                    <p:anim calcmode="lin" valueType="num">
                                      <p:cBhvr>
                                        <p:cTn id="8" dur="350" fill="hold"/>
                                        <p:tgtEl>
                                          <p:spTgt spid="10"/>
                                        </p:tgtEl>
                                        <p:attrNameLst>
                                          <p:attrName>ppt_h</p:attrName>
                                        </p:attrNameLst>
                                      </p:cBhvr>
                                      <p:tavLst>
                                        <p:tav tm="0">
                                          <p:val>
                                            <p:fltVal val="0"/>
                                          </p:val>
                                        </p:tav>
                                        <p:tav tm="100000">
                                          <p:val>
                                            <p:strVal val="#ppt_h"/>
                                          </p:val>
                                        </p:tav>
                                      </p:tavLst>
                                    </p:anim>
                                    <p:anim calcmode="lin" valueType="num">
                                      <p:cBhvr>
                                        <p:cTn id="9" dur="350" fill="hold"/>
                                        <p:tgtEl>
                                          <p:spTgt spid="10"/>
                                        </p:tgtEl>
                                        <p:attrNameLst>
                                          <p:attrName>ppt_x</p:attrName>
                                        </p:attrNameLst>
                                      </p:cBhvr>
                                      <p:tavLst>
                                        <p:tav tm="0">
                                          <p:val>
                                            <p:fltVal val="0.5"/>
                                          </p:val>
                                        </p:tav>
                                        <p:tav tm="100000">
                                          <p:val>
                                            <p:strVal val="#ppt_x"/>
                                          </p:val>
                                        </p:tav>
                                      </p:tavLst>
                                    </p:anim>
                                    <p:anim calcmode="lin" valueType="num">
                                      <p:cBhvr>
                                        <p:cTn id="10" dur="350" fill="hold"/>
                                        <p:tgtEl>
                                          <p:spTgt spid="10"/>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4"/>
                                        </p:tgtEl>
                                        <p:attrNameLst>
                                          <p:attrName>style.visibility</p:attrName>
                                        </p:attrNameLst>
                                      </p:cBhvr>
                                      <p:to>
                                        <p:strVal val="visible"/>
                                      </p:to>
                                    </p:set>
                                    <p:anim calcmode="lin" valueType="num">
                                      <p:cBhvr>
                                        <p:cTn id="13" dur="250" fill="hold"/>
                                        <p:tgtEl>
                                          <p:spTgt spid="4"/>
                                        </p:tgtEl>
                                        <p:attrNameLst>
                                          <p:attrName>ppt_x</p:attrName>
                                        </p:attrNameLst>
                                      </p:cBhvr>
                                      <p:tavLst>
                                        <p:tav tm="0">
                                          <p:val>
                                            <p:strVal val="#ppt_x"/>
                                          </p:val>
                                        </p:tav>
                                        <p:tav tm="100000">
                                          <p:val>
                                            <p:strVal val="#ppt_x"/>
                                          </p:val>
                                        </p:tav>
                                      </p:tavLst>
                                    </p:anim>
                                    <p:anim calcmode="lin" valueType="num">
                                      <p:cBhvr>
                                        <p:cTn id="14" dur="25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wipe(right)">
                                      <p:cBhvr>
                                        <p:cTn id="18" dur="500"/>
                                        <p:tgtEl>
                                          <p:spTgt spid="2"/>
                                        </p:tgtEl>
                                      </p:cBhvr>
                                    </p:animEffect>
                                  </p:childTnLst>
                                </p:cTn>
                              </p:par>
                            </p:childTnLst>
                          </p:cTn>
                        </p:par>
                        <p:par>
                          <p:cTn id="19" fill="hold">
                            <p:stCondLst>
                              <p:cond delay="12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1750"/>
                            </p:stCondLst>
                            <p:childTnLst>
                              <p:par>
                                <p:cTn id="27" presetID="2" presetClass="entr" presetSubtype="2" fill="hold" nodeType="afterEffect">
                                  <p:stCondLst>
                                    <p:cond delay="250"/>
                                  </p:stCondLst>
                                  <p:childTnLst>
                                    <p:set>
                                      <p:cBhvr>
                                        <p:cTn id="28" dur="1" fill="hold">
                                          <p:stCondLst>
                                            <p:cond delay="0"/>
                                          </p:stCondLst>
                                        </p:cTn>
                                        <p:tgtEl>
                                          <p:spTgt spid="3"/>
                                        </p:tgtEl>
                                        <p:attrNameLst>
                                          <p:attrName>style.visibility</p:attrName>
                                        </p:attrNameLst>
                                      </p:cBhvr>
                                      <p:to>
                                        <p:strVal val="visible"/>
                                      </p:to>
                                    </p:set>
                                    <p:anim calcmode="lin" valueType="num">
                                      <p:cBhvr>
                                        <p:cTn id="29" dur="250" fill="hold"/>
                                        <p:tgtEl>
                                          <p:spTgt spid="3"/>
                                        </p:tgtEl>
                                        <p:attrNameLst>
                                          <p:attrName>ppt_x</p:attrName>
                                        </p:attrNameLst>
                                      </p:cBhvr>
                                      <p:tavLst>
                                        <p:tav tm="0">
                                          <p:val>
                                            <p:strVal val="1+#ppt_w/2"/>
                                          </p:val>
                                        </p:tav>
                                        <p:tav tm="100000">
                                          <p:val>
                                            <p:strVal val="#ppt_x"/>
                                          </p:val>
                                        </p:tav>
                                      </p:tavLst>
                                    </p:anim>
                                    <p:anim calcmode="lin" valueType="num">
                                      <p:cBhvr>
                                        <p:cTn id="30" dur="25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500"/>
                            </p:stCondLst>
                            <p:childTnLst>
                              <p:par>
                                <p:cTn id="43" presetID="2" presetClass="entr" presetSubtype="2" fill="hold" nodeType="afterEffect">
                                  <p:stCondLst>
                                    <p:cond delay="250"/>
                                  </p:stCondLst>
                                  <p:childTnLst>
                                    <p:set>
                                      <p:cBhvr>
                                        <p:cTn id="44" dur="1" fill="hold">
                                          <p:stCondLst>
                                            <p:cond delay="0"/>
                                          </p:stCondLst>
                                        </p:cTn>
                                        <p:tgtEl>
                                          <p:spTgt spid="5"/>
                                        </p:tgtEl>
                                        <p:attrNameLst>
                                          <p:attrName>style.visibility</p:attrName>
                                        </p:attrNameLst>
                                      </p:cBhvr>
                                      <p:to>
                                        <p:strVal val="visible"/>
                                      </p:to>
                                    </p:set>
                                    <p:anim calcmode="lin" valueType="num">
                                      <p:cBhvr>
                                        <p:cTn id="45" dur="250" fill="hold"/>
                                        <p:tgtEl>
                                          <p:spTgt spid="5"/>
                                        </p:tgtEl>
                                        <p:attrNameLst>
                                          <p:attrName>ppt_x</p:attrName>
                                        </p:attrNameLst>
                                      </p:cBhvr>
                                      <p:tavLst>
                                        <p:tav tm="0">
                                          <p:val>
                                            <p:strVal val="1+#ppt_w/2"/>
                                          </p:val>
                                        </p:tav>
                                        <p:tav tm="100000">
                                          <p:val>
                                            <p:strVal val="#ppt_x"/>
                                          </p:val>
                                        </p:tav>
                                      </p:tavLst>
                                    </p:anim>
                                    <p:anim calcmode="lin" valueType="num">
                                      <p:cBhvr>
                                        <p:cTn id="46" dur="250" fill="hold"/>
                                        <p:tgtEl>
                                          <p:spTgt spid="5"/>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8"/>
                                        </p:tgtEl>
                                        <p:attrNameLst>
                                          <p:attrName>style.visibility</p:attrName>
                                        </p:attrNameLst>
                                      </p:cBhvr>
                                      <p:to>
                                        <p:strVal val="visible"/>
                                      </p:to>
                                    </p:set>
                                    <p:anim calcmode="lin" valueType="num">
                                      <p:cBhvr>
                                        <p:cTn id="61" dur="250" fill="hold"/>
                                        <p:tgtEl>
                                          <p:spTgt spid="8"/>
                                        </p:tgtEl>
                                        <p:attrNameLst>
                                          <p:attrName>ppt_x</p:attrName>
                                        </p:attrNameLst>
                                      </p:cBhvr>
                                      <p:tavLst>
                                        <p:tav tm="0">
                                          <p:val>
                                            <p:strVal val="#ppt_x"/>
                                          </p:val>
                                        </p:tav>
                                        <p:tav tm="100000">
                                          <p:val>
                                            <p:strVal val="#ppt_x"/>
                                          </p:val>
                                        </p:tav>
                                      </p:tavLst>
                                    </p:anim>
                                    <p:anim calcmode="lin" valueType="num">
                                      <p:cBhvr>
                                        <p:cTn id="62" dur="250" fill="hold"/>
                                        <p:tgtEl>
                                          <p:spTgt spid="8"/>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7000"/>
                            </p:stCondLst>
                            <p:childTnLst>
                              <p:par>
                                <p:cTn id="75" presetID="2" presetClass="entr" presetSubtype="8" fill="hold" nodeType="afterEffect">
                                  <p:stCondLst>
                                    <p:cond delay="250"/>
                                  </p:stCondLst>
                                  <p:childTnLst>
                                    <p:set>
                                      <p:cBhvr>
                                        <p:cTn id="76" dur="1" fill="hold">
                                          <p:stCondLst>
                                            <p:cond delay="0"/>
                                          </p:stCondLst>
                                        </p:cTn>
                                        <p:tgtEl>
                                          <p:spTgt spid="6"/>
                                        </p:tgtEl>
                                        <p:attrNameLst>
                                          <p:attrName>style.visibility</p:attrName>
                                        </p:attrNameLst>
                                      </p:cBhvr>
                                      <p:to>
                                        <p:strVal val="visible"/>
                                      </p:to>
                                    </p:set>
                                    <p:anim calcmode="lin" valueType="num">
                                      <p:cBhvr>
                                        <p:cTn id="77" dur="250" fill="hold"/>
                                        <p:tgtEl>
                                          <p:spTgt spid="6"/>
                                        </p:tgtEl>
                                        <p:attrNameLst>
                                          <p:attrName>ppt_x</p:attrName>
                                        </p:attrNameLst>
                                      </p:cBhvr>
                                      <p:tavLst>
                                        <p:tav tm="0">
                                          <p:val>
                                            <p:strVal val="0-#ppt_w/2"/>
                                          </p:val>
                                        </p:tav>
                                        <p:tav tm="100000">
                                          <p:val>
                                            <p:strVal val="#ppt_x"/>
                                          </p:val>
                                        </p:tav>
                                      </p:tavLst>
                                    </p:anim>
                                    <p:anim calcmode="lin" valueType="num">
                                      <p:cBhvr>
                                        <p:cTn id="78" dur="250" fill="hold"/>
                                        <p:tgtEl>
                                          <p:spTgt spid="6"/>
                                        </p:tgtEl>
                                        <p:attrNameLst>
                                          <p:attrName>ppt_y</p:attrName>
                                        </p:attrNameLst>
                                      </p:cBhvr>
                                      <p:tavLst>
                                        <p:tav tm="0">
                                          <p:val>
                                            <p:strVal val="#ppt_y"/>
                                          </p:val>
                                        </p:tav>
                                        <p:tav tm="100000">
                                          <p:val>
                                            <p:strVal val="#ppt_y"/>
                                          </p:val>
                                        </p:tav>
                                      </p:tavLst>
                                    </p:anim>
                                  </p:childTnLst>
                                </p:cTn>
                              </p:par>
                            </p:childTnLst>
                          </p:cTn>
                        </p:par>
                        <p:par>
                          <p:cTn id="79" fill="hold">
                            <p:stCondLst>
                              <p:cond delay="77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825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750"/>
                            </p:stCondLst>
                            <p:childTnLst>
                              <p:par>
                                <p:cTn id="91" presetID="2" presetClass="entr" presetSubtype="8" fill="hold" nodeType="afterEffect">
                                  <p:stCondLst>
                                    <p:cond delay="250"/>
                                  </p:stCondLst>
                                  <p:childTnLst>
                                    <p:set>
                                      <p:cBhvr>
                                        <p:cTn id="92" dur="1" fill="hold">
                                          <p:stCondLst>
                                            <p:cond delay="0"/>
                                          </p:stCondLst>
                                        </p:cTn>
                                        <p:tgtEl>
                                          <p:spTgt spid="7"/>
                                        </p:tgtEl>
                                        <p:attrNameLst>
                                          <p:attrName>style.visibility</p:attrName>
                                        </p:attrNameLst>
                                      </p:cBhvr>
                                      <p:to>
                                        <p:strVal val="visible"/>
                                      </p:to>
                                    </p:set>
                                    <p:anim calcmode="lin" valueType="num">
                                      <p:cBhvr>
                                        <p:cTn id="93" dur="250" fill="hold"/>
                                        <p:tgtEl>
                                          <p:spTgt spid="7"/>
                                        </p:tgtEl>
                                        <p:attrNameLst>
                                          <p:attrName>ppt_x</p:attrName>
                                        </p:attrNameLst>
                                      </p:cBhvr>
                                      <p:tavLst>
                                        <p:tav tm="0">
                                          <p:val>
                                            <p:strVal val="0-#ppt_w/2"/>
                                          </p:val>
                                        </p:tav>
                                        <p:tav tm="100000">
                                          <p:val>
                                            <p:strVal val="#ppt_x"/>
                                          </p:val>
                                        </p:tav>
                                      </p:tavLst>
                                    </p:anim>
                                    <p:anim calcmode="lin" valueType="num">
                                      <p:cBhvr>
                                        <p:cTn id="94" dur="250" fill="hold"/>
                                        <p:tgtEl>
                                          <p:spTgt spid="7"/>
                                        </p:tgtEl>
                                        <p:attrNameLst>
                                          <p:attrName>ppt_y</p:attrName>
                                        </p:attrNameLst>
                                      </p:cBhvr>
                                      <p:tavLst>
                                        <p:tav tm="0">
                                          <p:val>
                                            <p:strVal val="#ppt_y"/>
                                          </p:val>
                                        </p:tav>
                                        <p:tav tm="100000">
                                          <p:val>
                                            <p:strVal val="#ppt_y"/>
                                          </p:val>
                                        </p:tav>
                                      </p:tavLst>
                                    </p:anim>
                                  </p:childTnLst>
                                </p:cTn>
                              </p:par>
                            </p:childTnLst>
                          </p:cTn>
                        </p:par>
                        <p:par>
                          <p:cTn id="95" fill="hold">
                            <p:stCondLst>
                              <p:cond delay="9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1000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2"/>
          <p:cNvSpPr/>
          <p:nvPr/>
        </p:nvSpPr>
        <p:spPr bwMode="auto">
          <a:xfrm>
            <a:off x="684214" y="1276006"/>
            <a:ext cx="2894012" cy="1446659"/>
          </a:xfrm>
          <a:custGeom>
            <a:avLst/>
            <a:gdLst>
              <a:gd name="T0" fmla="*/ 512 w 1024"/>
              <a:gd name="T1" fmla="*/ 109 h 512"/>
              <a:gd name="T2" fmla="*/ 914 w 1024"/>
              <a:gd name="T3" fmla="*/ 512 h 512"/>
              <a:gd name="T4" fmla="*/ 1024 w 1024"/>
              <a:gd name="T5" fmla="*/ 512 h 512"/>
              <a:gd name="T6" fmla="*/ 512 w 1024"/>
              <a:gd name="T7" fmla="*/ 0 h 512"/>
              <a:gd name="T8" fmla="*/ 0 w 1024"/>
              <a:gd name="T9" fmla="*/ 512 h 512"/>
              <a:gd name="T10" fmla="*/ 109 w 1024"/>
              <a:gd name="T11" fmla="*/ 512 h 512"/>
              <a:gd name="T12" fmla="*/ 512 w 1024"/>
              <a:gd name="T13" fmla="*/ 109 h 512"/>
            </a:gdLst>
            <a:ahLst/>
            <a:cxnLst>
              <a:cxn ang="0">
                <a:pos x="T0" y="T1"/>
              </a:cxn>
              <a:cxn ang="0">
                <a:pos x="T2" y="T3"/>
              </a:cxn>
              <a:cxn ang="0">
                <a:pos x="T4" y="T5"/>
              </a:cxn>
              <a:cxn ang="0">
                <a:pos x="T6" y="T7"/>
              </a:cxn>
              <a:cxn ang="0">
                <a:pos x="T8" y="T9"/>
              </a:cxn>
              <a:cxn ang="0">
                <a:pos x="T10" y="T11"/>
              </a:cxn>
              <a:cxn ang="0">
                <a:pos x="T12" y="T13"/>
              </a:cxn>
            </a:cxnLst>
            <a:rect l="0" t="0" r="r" b="b"/>
            <a:pathLst>
              <a:path w="1024" h="512">
                <a:moveTo>
                  <a:pt x="512" y="109"/>
                </a:moveTo>
                <a:cubicBezTo>
                  <a:pt x="734" y="109"/>
                  <a:pt x="914" y="289"/>
                  <a:pt x="914" y="512"/>
                </a:cubicBezTo>
                <a:cubicBezTo>
                  <a:pt x="1024" y="512"/>
                  <a:pt x="1024" y="512"/>
                  <a:pt x="1024" y="512"/>
                </a:cubicBezTo>
                <a:cubicBezTo>
                  <a:pt x="1024" y="229"/>
                  <a:pt x="794" y="0"/>
                  <a:pt x="512" y="0"/>
                </a:cubicBezTo>
                <a:cubicBezTo>
                  <a:pt x="229" y="0"/>
                  <a:pt x="0" y="229"/>
                  <a:pt x="0" y="512"/>
                </a:cubicBezTo>
                <a:cubicBezTo>
                  <a:pt x="109" y="512"/>
                  <a:pt x="109" y="512"/>
                  <a:pt x="109" y="512"/>
                </a:cubicBezTo>
                <a:cubicBezTo>
                  <a:pt x="109" y="289"/>
                  <a:pt x="289" y="109"/>
                  <a:pt x="512" y="109"/>
                </a:cubicBezTo>
                <a:close/>
              </a:path>
            </a:pathLst>
          </a:custGeom>
          <a:solidFill>
            <a:schemeClr val="accent1"/>
          </a:solidFill>
          <a:ln>
            <a:noFill/>
          </a:ln>
        </p:spPr>
        <p:txBody>
          <a:bodyPr lIns="91440" tIns="45720" rIns="91440" bIns="45720"/>
          <a:lstStyle/>
          <a:p>
            <a:endParaRPr lang="zh-CN" altLang="en-US">
              <a:cs typeface="+mn-ea"/>
              <a:sym typeface="+mn-lt"/>
            </a:endParaRPr>
          </a:p>
        </p:txBody>
      </p:sp>
      <p:sp>
        <p:nvSpPr>
          <p:cNvPr id="22531" name="Freeform 3"/>
          <p:cNvSpPr/>
          <p:nvPr/>
        </p:nvSpPr>
        <p:spPr bwMode="auto">
          <a:xfrm>
            <a:off x="1068389" y="1649184"/>
            <a:ext cx="2122487" cy="1062365"/>
          </a:xfrm>
          <a:custGeom>
            <a:avLst/>
            <a:gdLst>
              <a:gd name="T0" fmla="*/ 376 w 751"/>
              <a:gd name="T1" fmla="*/ 118 h 376"/>
              <a:gd name="T2" fmla="*/ 633 w 751"/>
              <a:gd name="T3" fmla="*/ 376 h 376"/>
              <a:gd name="T4" fmla="*/ 751 w 751"/>
              <a:gd name="T5" fmla="*/ 376 h 376"/>
              <a:gd name="T6" fmla="*/ 376 w 751"/>
              <a:gd name="T7" fmla="*/ 0 h 376"/>
              <a:gd name="T8" fmla="*/ 0 w 751"/>
              <a:gd name="T9" fmla="*/ 376 h 376"/>
              <a:gd name="T10" fmla="*/ 118 w 751"/>
              <a:gd name="T11" fmla="*/ 376 h 376"/>
              <a:gd name="T12" fmla="*/ 376 w 751"/>
              <a:gd name="T13" fmla="*/ 118 h 376"/>
            </a:gdLst>
            <a:ahLst/>
            <a:cxnLst>
              <a:cxn ang="0">
                <a:pos x="T0" y="T1"/>
              </a:cxn>
              <a:cxn ang="0">
                <a:pos x="T2" y="T3"/>
              </a:cxn>
              <a:cxn ang="0">
                <a:pos x="T4" y="T5"/>
              </a:cxn>
              <a:cxn ang="0">
                <a:pos x="T6" y="T7"/>
              </a:cxn>
              <a:cxn ang="0">
                <a:pos x="T8" y="T9"/>
              </a:cxn>
              <a:cxn ang="0">
                <a:pos x="T10" y="T11"/>
              </a:cxn>
              <a:cxn ang="0">
                <a:pos x="T12" y="T13"/>
              </a:cxn>
            </a:cxnLst>
            <a:rect l="0" t="0" r="r" b="b"/>
            <a:pathLst>
              <a:path w="751" h="376">
                <a:moveTo>
                  <a:pt x="376" y="118"/>
                </a:moveTo>
                <a:cubicBezTo>
                  <a:pt x="518" y="118"/>
                  <a:pt x="633" y="234"/>
                  <a:pt x="633" y="376"/>
                </a:cubicBezTo>
                <a:cubicBezTo>
                  <a:pt x="751" y="376"/>
                  <a:pt x="751" y="376"/>
                  <a:pt x="751" y="376"/>
                </a:cubicBezTo>
                <a:cubicBezTo>
                  <a:pt x="751" y="168"/>
                  <a:pt x="583" y="0"/>
                  <a:pt x="376" y="0"/>
                </a:cubicBezTo>
                <a:cubicBezTo>
                  <a:pt x="168" y="0"/>
                  <a:pt x="0" y="168"/>
                  <a:pt x="0" y="376"/>
                </a:cubicBezTo>
                <a:cubicBezTo>
                  <a:pt x="118" y="376"/>
                  <a:pt x="118" y="376"/>
                  <a:pt x="118" y="376"/>
                </a:cubicBezTo>
                <a:cubicBezTo>
                  <a:pt x="118" y="234"/>
                  <a:pt x="234" y="118"/>
                  <a:pt x="376" y="118"/>
                </a:cubicBezTo>
                <a:close/>
              </a:path>
            </a:pathLst>
          </a:custGeom>
          <a:solidFill>
            <a:schemeClr val="accent3"/>
          </a:solidFill>
          <a:ln w="9525" cmpd="sng">
            <a:noFill/>
            <a:round/>
          </a:ln>
        </p:spPr>
        <p:txBody>
          <a:bodyPr lIns="91440" tIns="45720" rIns="91440" bIns="45720"/>
          <a:lstStyle/>
          <a:p>
            <a:endParaRPr lang="zh-CN" altLang="en-US">
              <a:cs typeface="+mn-ea"/>
              <a:sym typeface="+mn-lt"/>
            </a:endParaRPr>
          </a:p>
        </p:txBody>
      </p:sp>
      <p:sp>
        <p:nvSpPr>
          <p:cNvPr id="22532" name="Freeform 4"/>
          <p:cNvSpPr/>
          <p:nvPr/>
        </p:nvSpPr>
        <p:spPr bwMode="auto">
          <a:xfrm>
            <a:off x="1492251" y="2073177"/>
            <a:ext cx="1274763" cy="638372"/>
          </a:xfrm>
          <a:custGeom>
            <a:avLst/>
            <a:gdLst>
              <a:gd name="T0" fmla="*/ 226 w 451"/>
              <a:gd name="T1" fmla="*/ 86 h 226"/>
              <a:gd name="T2" fmla="*/ 365 w 451"/>
              <a:gd name="T3" fmla="*/ 226 h 226"/>
              <a:gd name="T4" fmla="*/ 451 w 451"/>
              <a:gd name="T5" fmla="*/ 226 h 226"/>
              <a:gd name="T6" fmla="*/ 226 w 451"/>
              <a:gd name="T7" fmla="*/ 0 h 226"/>
              <a:gd name="T8" fmla="*/ 0 w 451"/>
              <a:gd name="T9" fmla="*/ 226 h 226"/>
              <a:gd name="T10" fmla="*/ 86 w 451"/>
              <a:gd name="T11" fmla="*/ 226 h 226"/>
              <a:gd name="T12" fmla="*/ 226 w 451"/>
              <a:gd name="T13" fmla="*/ 86 h 226"/>
            </a:gdLst>
            <a:ahLst/>
            <a:cxnLst>
              <a:cxn ang="0">
                <a:pos x="T0" y="T1"/>
              </a:cxn>
              <a:cxn ang="0">
                <a:pos x="T2" y="T3"/>
              </a:cxn>
              <a:cxn ang="0">
                <a:pos x="T4" y="T5"/>
              </a:cxn>
              <a:cxn ang="0">
                <a:pos x="T6" y="T7"/>
              </a:cxn>
              <a:cxn ang="0">
                <a:pos x="T8" y="T9"/>
              </a:cxn>
              <a:cxn ang="0">
                <a:pos x="T10" y="T11"/>
              </a:cxn>
              <a:cxn ang="0">
                <a:pos x="T12" y="T13"/>
              </a:cxn>
            </a:cxnLst>
            <a:rect l="0" t="0" r="r" b="b"/>
            <a:pathLst>
              <a:path w="451" h="226">
                <a:moveTo>
                  <a:pt x="226" y="86"/>
                </a:moveTo>
                <a:cubicBezTo>
                  <a:pt x="303" y="86"/>
                  <a:pt x="365" y="149"/>
                  <a:pt x="365" y="226"/>
                </a:cubicBezTo>
                <a:cubicBezTo>
                  <a:pt x="451" y="226"/>
                  <a:pt x="451" y="226"/>
                  <a:pt x="451" y="226"/>
                </a:cubicBezTo>
                <a:cubicBezTo>
                  <a:pt x="451" y="101"/>
                  <a:pt x="350" y="0"/>
                  <a:pt x="226" y="0"/>
                </a:cubicBezTo>
                <a:cubicBezTo>
                  <a:pt x="101" y="0"/>
                  <a:pt x="0" y="101"/>
                  <a:pt x="0" y="226"/>
                </a:cubicBezTo>
                <a:cubicBezTo>
                  <a:pt x="86" y="226"/>
                  <a:pt x="86" y="226"/>
                  <a:pt x="86" y="226"/>
                </a:cubicBezTo>
                <a:cubicBezTo>
                  <a:pt x="86" y="149"/>
                  <a:pt x="149" y="86"/>
                  <a:pt x="226" y="86"/>
                </a:cubicBezTo>
                <a:close/>
              </a:path>
            </a:pathLst>
          </a:custGeom>
          <a:solidFill>
            <a:schemeClr val="accent2"/>
          </a:solidFill>
          <a:ln>
            <a:noFill/>
          </a:ln>
        </p:spPr>
        <p:txBody>
          <a:bodyPr lIns="91440" tIns="45720" rIns="91440" bIns="45720"/>
          <a:lstStyle/>
          <a:p>
            <a:endParaRPr lang="zh-CN" altLang="en-US">
              <a:cs typeface="+mn-ea"/>
              <a:sym typeface="+mn-lt"/>
            </a:endParaRPr>
          </a:p>
        </p:txBody>
      </p:sp>
      <p:sp>
        <p:nvSpPr>
          <p:cNvPr id="22533" name="Freeform 5"/>
          <p:cNvSpPr/>
          <p:nvPr/>
        </p:nvSpPr>
        <p:spPr bwMode="auto">
          <a:xfrm>
            <a:off x="1811339" y="2392364"/>
            <a:ext cx="636587" cy="319185"/>
          </a:xfrm>
          <a:custGeom>
            <a:avLst/>
            <a:gdLst>
              <a:gd name="T0" fmla="*/ 113 w 225"/>
              <a:gd name="T1" fmla="*/ 65 h 113"/>
              <a:gd name="T2" fmla="*/ 160 w 225"/>
              <a:gd name="T3" fmla="*/ 113 h 113"/>
              <a:gd name="T4" fmla="*/ 225 w 225"/>
              <a:gd name="T5" fmla="*/ 113 h 113"/>
              <a:gd name="T6" fmla="*/ 113 w 225"/>
              <a:gd name="T7" fmla="*/ 0 h 113"/>
              <a:gd name="T8" fmla="*/ 0 w 225"/>
              <a:gd name="T9" fmla="*/ 113 h 113"/>
              <a:gd name="T10" fmla="*/ 65 w 225"/>
              <a:gd name="T11" fmla="*/ 113 h 113"/>
              <a:gd name="T12" fmla="*/ 113 w 225"/>
              <a:gd name="T13" fmla="*/ 65 h 113"/>
            </a:gdLst>
            <a:ahLst/>
            <a:cxnLst>
              <a:cxn ang="0">
                <a:pos x="T0" y="T1"/>
              </a:cxn>
              <a:cxn ang="0">
                <a:pos x="T2" y="T3"/>
              </a:cxn>
              <a:cxn ang="0">
                <a:pos x="T4" y="T5"/>
              </a:cxn>
              <a:cxn ang="0">
                <a:pos x="T6" y="T7"/>
              </a:cxn>
              <a:cxn ang="0">
                <a:pos x="T8" y="T9"/>
              </a:cxn>
              <a:cxn ang="0">
                <a:pos x="T10" y="T11"/>
              </a:cxn>
              <a:cxn ang="0">
                <a:pos x="T12" y="T13"/>
              </a:cxn>
            </a:cxnLst>
            <a:rect l="0" t="0" r="r" b="b"/>
            <a:pathLst>
              <a:path w="225" h="113">
                <a:moveTo>
                  <a:pt x="113" y="65"/>
                </a:moveTo>
                <a:cubicBezTo>
                  <a:pt x="139" y="65"/>
                  <a:pt x="160" y="87"/>
                  <a:pt x="160" y="113"/>
                </a:cubicBezTo>
                <a:cubicBezTo>
                  <a:pt x="225" y="113"/>
                  <a:pt x="225" y="113"/>
                  <a:pt x="225" y="113"/>
                </a:cubicBezTo>
                <a:cubicBezTo>
                  <a:pt x="225" y="50"/>
                  <a:pt x="175" y="0"/>
                  <a:pt x="113" y="0"/>
                </a:cubicBezTo>
                <a:cubicBezTo>
                  <a:pt x="50" y="0"/>
                  <a:pt x="0" y="50"/>
                  <a:pt x="0" y="113"/>
                </a:cubicBezTo>
                <a:cubicBezTo>
                  <a:pt x="65" y="113"/>
                  <a:pt x="65" y="113"/>
                  <a:pt x="65" y="113"/>
                </a:cubicBezTo>
                <a:cubicBezTo>
                  <a:pt x="65" y="87"/>
                  <a:pt x="87" y="65"/>
                  <a:pt x="113" y="65"/>
                </a:cubicBezTo>
                <a:close/>
              </a:path>
            </a:pathLst>
          </a:custGeom>
          <a:solidFill>
            <a:schemeClr val="accent4"/>
          </a:solidFill>
          <a:ln w="9525" cmpd="sng">
            <a:noFill/>
            <a:round/>
          </a:ln>
        </p:spPr>
        <p:txBody>
          <a:bodyPr lIns="91440" tIns="45720" rIns="91440" bIns="45720"/>
          <a:lstStyle/>
          <a:p>
            <a:endParaRPr lang="zh-CN" altLang="en-US">
              <a:cs typeface="+mn-ea"/>
              <a:sym typeface="+mn-lt"/>
            </a:endParaRPr>
          </a:p>
        </p:txBody>
      </p:sp>
      <p:sp>
        <p:nvSpPr>
          <p:cNvPr id="22534" name="Freeform 6"/>
          <p:cNvSpPr/>
          <p:nvPr/>
        </p:nvSpPr>
        <p:spPr bwMode="auto">
          <a:xfrm>
            <a:off x="1238251" y="2859232"/>
            <a:ext cx="893763" cy="813051"/>
          </a:xfrm>
          <a:custGeom>
            <a:avLst/>
            <a:gdLst>
              <a:gd name="T0" fmla="*/ 316 w 316"/>
              <a:gd name="T1" fmla="*/ 288 h 288"/>
              <a:gd name="T2" fmla="*/ 0 w 316"/>
              <a:gd name="T3" fmla="*/ 0 h 288"/>
            </a:gdLst>
            <a:ahLst/>
            <a:cxnLst>
              <a:cxn ang="0">
                <a:pos x="T0" y="T1"/>
              </a:cxn>
              <a:cxn ang="0">
                <a:pos x="T2" y="T3"/>
              </a:cxn>
            </a:cxnLst>
            <a:rect l="0" t="0" r="r" b="b"/>
            <a:pathLst>
              <a:path w="316" h="288">
                <a:moveTo>
                  <a:pt x="316" y="288"/>
                </a:moveTo>
                <a:cubicBezTo>
                  <a:pt x="150" y="288"/>
                  <a:pt x="15" y="161"/>
                  <a:pt x="0" y="0"/>
                </a:cubicBezTo>
              </a:path>
            </a:pathLst>
          </a:custGeom>
          <a:noFill/>
          <a:ln w="6350" cap="flat" cmpd="sng">
            <a:solidFill>
              <a:schemeClr val="accent3"/>
            </a:solidFill>
            <a:round/>
            <a:headEnd type="oval" w="sm" len="sm"/>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cs typeface="+mn-ea"/>
              <a:sym typeface="+mn-lt"/>
            </a:endParaRPr>
          </a:p>
        </p:txBody>
      </p:sp>
      <p:sp>
        <p:nvSpPr>
          <p:cNvPr id="22535" name="Freeform 7"/>
          <p:cNvSpPr/>
          <p:nvPr/>
        </p:nvSpPr>
        <p:spPr bwMode="auto">
          <a:xfrm>
            <a:off x="835025" y="2859232"/>
            <a:ext cx="1296988" cy="1217988"/>
          </a:xfrm>
          <a:custGeom>
            <a:avLst/>
            <a:gdLst>
              <a:gd name="T0" fmla="*/ 0 w 459"/>
              <a:gd name="T1" fmla="*/ 0 h 431"/>
              <a:gd name="T2" fmla="*/ 459 w 459"/>
              <a:gd name="T3" fmla="*/ 431 h 431"/>
            </a:gdLst>
            <a:ahLst/>
            <a:cxnLst>
              <a:cxn ang="0">
                <a:pos x="T0" y="T1"/>
              </a:cxn>
              <a:cxn ang="0">
                <a:pos x="T2" y="T3"/>
              </a:cxn>
            </a:cxnLst>
            <a:rect l="0" t="0" r="r" b="b"/>
            <a:pathLst>
              <a:path w="459" h="431">
                <a:moveTo>
                  <a:pt x="0" y="0"/>
                </a:moveTo>
                <a:cubicBezTo>
                  <a:pt x="15" y="240"/>
                  <a:pt x="214" y="431"/>
                  <a:pt x="459" y="431"/>
                </a:cubicBezTo>
              </a:path>
            </a:pathLst>
          </a:custGeom>
          <a:noFill/>
          <a:ln w="6350" cap="flat" cmpd="sng">
            <a:solidFill>
              <a:schemeClr val="accent1"/>
            </a:solidFill>
            <a:round/>
            <a:tailEnd type="oval" w="sm" len="sm"/>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cs typeface="+mn-ea"/>
              <a:sym typeface="+mn-lt"/>
            </a:endParaRPr>
          </a:p>
        </p:txBody>
      </p:sp>
      <p:sp>
        <p:nvSpPr>
          <p:cNvPr id="22536" name="Freeform 8"/>
          <p:cNvSpPr/>
          <p:nvPr/>
        </p:nvSpPr>
        <p:spPr bwMode="auto">
          <a:xfrm>
            <a:off x="1614489" y="2859232"/>
            <a:ext cx="517525" cy="441462"/>
          </a:xfrm>
          <a:custGeom>
            <a:avLst/>
            <a:gdLst>
              <a:gd name="T0" fmla="*/ 183 w 183"/>
              <a:gd name="T1" fmla="*/ 156 h 156"/>
              <a:gd name="T2" fmla="*/ 0 w 183"/>
              <a:gd name="T3" fmla="*/ 0 h 156"/>
            </a:gdLst>
            <a:ahLst/>
            <a:cxnLst>
              <a:cxn ang="0">
                <a:pos x="T0" y="T1"/>
              </a:cxn>
              <a:cxn ang="0">
                <a:pos x="T2" y="T3"/>
              </a:cxn>
            </a:cxnLst>
            <a:rect l="0" t="0" r="r" b="b"/>
            <a:pathLst>
              <a:path w="183" h="156">
                <a:moveTo>
                  <a:pt x="183" y="156"/>
                </a:moveTo>
                <a:cubicBezTo>
                  <a:pt x="90" y="156"/>
                  <a:pt x="14" y="88"/>
                  <a:pt x="0" y="0"/>
                </a:cubicBezTo>
              </a:path>
            </a:pathLst>
          </a:custGeom>
          <a:noFill/>
          <a:ln w="6350" cap="flat" cmpd="sng">
            <a:solidFill>
              <a:schemeClr val="accent2"/>
            </a:solidFill>
            <a:round/>
            <a:headEnd type="oval" w="sm" len="sm"/>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cs typeface="+mn-ea"/>
              <a:sym typeface="+mn-lt"/>
            </a:endParaRPr>
          </a:p>
        </p:txBody>
      </p:sp>
      <p:sp>
        <p:nvSpPr>
          <p:cNvPr id="22537" name="Freeform 9"/>
          <p:cNvSpPr/>
          <p:nvPr/>
        </p:nvSpPr>
        <p:spPr bwMode="auto">
          <a:xfrm>
            <a:off x="1916113" y="2859232"/>
            <a:ext cx="215900" cy="147682"/>
          </a:xfrm>
          <a:custGeom>
            <a:avLst/>
            <a:gdLst>
              <a:gd name="T0" fmla="*/ 76 w 76"/>
              <a:gd name="T1" fmla="*/ 52 h 52"/>
              <a:gd name="T2" fmla="*/ 0 w 76"/>
              <a:gd name="T3" fmla="*/ 0 h 52"/>
            </a:gdLst>
            <a:ahLst/>
            <a:cxnLst>
              <a:cxn ang="0">
                <a:pos x="T0" y="T1"/>
              </a:cxn>
              <a:cxn ang="0">
                <a:pos x="T2" y="T3"/>
              </a:cxn>
            </a:cxnLst>
            <a:rect l="0" t="0" r="r" b="b"/>
            <a:pathLst>
              <a:path w="76" h="52">
                <a:moveTo>
                  <a:pt x="76" y="52"/>
                </a:moveTo>
                <a:cubicBezTo>
                  <a:pt x="41" y="52"/>
                  <a:pt x="12" y="30"/>
                  <a:pt x="0" y="0"/>
                </a:cubicBezTo>
              </a:path>
            </a:pathLst>
          </a:custGeom>
          <a:noFill/>
          <a:ln w="6350" cap="flat" cmpd="sng">
            <a:solidFill>
              <a:schemeClr val="accent4"/>
            </a:solidFill>
            <a:round/>
            <a:headEnd type="oval" w="sm" len="sm"/>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solidFill>
                <a:schemeClr val="bg2"/>
              </a:solidFill>
              <a:cs typeface="+mn-ea"/>
              <a:sym typeface="+mn-lt"/>
            </a:endParaRPr>
          </a:p>
        </p:txBody>
      </p:sp>
      <p:sp>
        <p:nvSpPr>
          <p:cNvPr id="22538" name="Oval 10"/>
          <p:cNvSpPr>
            <a:spLocks noChangeArrowheads="1"/>
          </p:cNvSpPr>
          <p:nvPr/>
        </p:nvSpPr>
        <p:spPr bwMode="auto">
          <a:xfrm>
            <a:off x="4764088" y="2771044"/>
            <a:ext cx="406400" cy="408113"/>
          </a:xfrm>
          <a:prstGeom prst="ellipse">
            <a:avLst/>
          </a:prstGeom>
          <a:solidFill>
            <a:schemeClr val="accent1"/>
          </a:solidFill>
          <a:ln w="9525" cmpd="sng">
            <a:noFill/>
            <a:round/>
          </a:ln>
        </p:spPr>
        <p:txBody>
          <a:bodyPr lIns="91440" tIns="45720" rIns="91440" bIns="45720"/>
          <a:lstStyle/>
          <a:p>
            <a:endParaRPr lang="zh-CN" altLang="en-US">
              <a:solidFill>
                <a:schemeClr val="bg1">
                  <a:lumMod val="50000"/>
                </a:schemeClr>
              </a:solidFill>
              <a:cs typeface="+mn-ea"/>
              <a:sym typeface="+mn-lt"/>
            </a:endParaRPr>
          </a:p>
        </p:txBody>
      </p:sp>
      <p:sp>
        <p:nvSpPr>
          <p:cNvPr id="22539" name="Oval 11"/>
          <p:cNvSpPr>
            <a:spLocks noChangeArrowheads="1"/>
          </p:cNvSpPr>
          <p:nvPr/>
        </p:nvSpPr>
        <p:spPr bwMode="auto">
          <a:xfrm>
            <a:off x="5724525" y="2771044"/>
            <a:ext cx="407988" cy="408113"/>
          </a:xfrm>
          <a:prstGeom prst="ellipse">
            <a:avLst/>
          </a:prstGeom>
          <a:solidFill>
            <a:schemeClr val="accent3"/>
          </a:solidFill>
          <a:ln w="9525" cmpd="sng">
            <a:noFill/>
            <a:round/>
          </a:ln>
        </p:spPr>
        <p:txBody>
          <a:bodyPr lIns="91440" tIns="45720" rIns="91440" bIns="45720"/>
          <a:lstStyle/>
          <a:p>
            <a:endParaRPr lang="zh-CN" altLang="en-US">
              <a:solidFill>
                <a:schemeClr val="bg1">
                  <a:lumMod val="50000"/>
                </a:schemeClr>
              </a:solidFill>
              <a:cs typeface="+mn-ea"/>
              <a:sym typeface="+mn-lt"/>
            </a:endParaRPr>
          </a:p>
        </p:txBody>
      </p:sp>
      <p:sp>
        <p:nvSpPr>
          <p:cNvPr id="22540" name="Oval 12"/>
          <p:cNvSpPr>
            <a:spLocks noChangeArrowheads="1"/>
          </p:cNvSpPr>
          <p:nvPr/>
        </p:nvSpPr>
        <p:spPr bwMode="auto">
          <a:xfrm>
            <a:off x="6756400" y="2771044"/>
            <a:ext cx="406400" cy="408113"/>
          </a:xfrm>
          <a:prstGeom prst="ellipse">
            <a:avLst/>
          </a:prstGeom>
          <a:solidFill>
            <a:schemeClr val="accent2"/>
          </a:solidFill>
          <a:ln w="9525" cmpd="sng">
            <a:noFill/>
            <a:round/>
          </a:ln>
        </p:spPr>
        <p:txBody>
          <a:bodyPr lIns="91440" tIns="45720" rIns="91440" bIns="45720"/>
          <a:lstStyle/>
          <a:p>
            <a:endParaRPr lang="zh-CN" altLang="en-US">
              <a:solidFill>
                <a:schemeClr val="bg1">
                  <a:lumMod val="50000"/>
                </a:schemeClr>
              </a:solidFill>
              <a:cs typeface="+mn-ea"/>
              <a:sym typeface="+mn-lt"/>
            </a:endParaRPr>
          </a:p>
        </p:txBody>
      </p:sp>
      <p:sp>
        <p:nvSpPr>
          <p:cNvPr id="22541" name="Oval 13"/>
          <p:cNvSpPr>
            <a:spLocks noChangeArrowheads="1"/>
          </p:cNvSpPr>
          <p:nvPr/>
        </p:nvSpPr>
        <p:spPr bwMode="auto">
          <a:xfrm>
            <a:off x="7788275" y="2771044"/>
            <a:ext cx="406400" cy="408113"/>
          </a:xfrm>
          <a:prstGeom prst="ellipse">
            <a:avLst/>
          </a:prstGeom>
          <a:solidFill>
            <a:schemeClr val="accent4"/>
          </a:solidFill>
          <a:ln w="9525" cmpd="sng">
            <a:noFill/>
            <a:round/>
          </a:ln>
        </p:spPr>
        <p:txBody>
          <a:bodyPr lIns="91440" tIns="45720" rIns="91440" bIns="45720"/>
          <a:lstStyle/>
          <a:p>
            <a:endParaRPr lang="zh-CN" altLang="en-US">
              <a:solidFill>
                <a:schemeClr val="bg1">
                  <a:lumMod val="50000"/>
                </a:schemeClr>
              </a:solidFill>
              <a:cs typeface="+mn-ea"/>
              <a:sym typeface="+mn-lt"/>
            </a:endParaRPr>
          </a:p>
        </p:txBody>
      </p:sp>
      <p:grpSp>
        <p:nvGrpSpPr>
          <p:cNvPr id="2" name="Group 14"/>
          <p:cNvGrpSpPr/>
          <p:nvPr/>
        </p:nvGrpSpPr>
        <p:grpSpPr bwMode="auto">
          <a:xfrm>
            <a:off x="7891464" y="2874262"/>
            <a:ext cx="203200" cy="200087"/>
            <a:chOff x="0" y="0"/>
            <a:chExt cx="140" cy="139"/>
          </a:xfrm>
          <a:solidFill>
            <a:schemeClr val="bg1"/>
          </a:solidFill>
        </p:grpSpPr>
        <p:sp>
          <p:nvSpPr>
            <p:cNvPr id="22543" name="Freeform 15"/>
            <p:cNvSpPr>
              <a:spLocks noEditPoints="1"/>
            </p:cNvSpPr>
            <p:nvPr/>
          </p:nvSpPr>
          <p:spPr bwMode="auto">
            <a:xfrm>
              <a:off x="0" y="0"/>
              <a:ext cx="140" cy="139"/>
            </a:xfrm>
            <a:custGeom>
              <a:avLst/>
              <a:gdLst>
                <a:gd name="T0" fmla="*/ 70 w 79"/>
                <a:gd name="T1" fmla="*/ 35 h 78"/>
                <a:gd name="T2" fmla="*/ 63 w 79"/>
                <a:gd name="T3" fmla="*/ 20 h 78"/>
                <a:gd name="T4" fmla="*/ 69 w 79"/>
                <a:gd name="T5" fmla="*/ 13 h 78"/>
                <a:gd name="T6" fmla="*/ 65 w 79"/>
                <a:gd name="T7" fmla="*/ 9 h 78"/>
                <a:gd name="T8" fmla="*/ 58 w 79"/>
                <a:gd name="T9" fmla="*/ 15 h 78"/>
                <a:gd name="T10" fmla="*/ 43 w 79"/>
                <a:gd name="T11" fmla="*/ 9 h 78"/>
                <a:gd name="T12" fmla="*/ 43 w 79"/>
                <a:gd name="T13" fmla="*/ 0 h 78"/>
                <a:gd name="T14" fmla="*/ 36 w 79"/>
                <a:gd name="T15" fmla="*/ 0 h 78"/>
                <a:gd name="T16" fmla="*/ 36 w 79"/>
                <a:gd name="T17" fmla="*/ 9 h 78"/>
                <a:gd name="T18" fmla="*/ 20 w 79"/>
                <a:gd name="T19" fmla="*/ 15 h 78"/>
                <a:gd name="T20" fmla="*/ 14 w 79"/>
                <a:gd name="T21" fmla="*/ 9 h 78"/>
                <a:gd name="T22" fmla="*/ 9 w 79"/>
                <a:gd name="T23" fmla="*/ 13 h 78"/>
                <a:gd name="T24" fmla="*/ 16 w 79"/>
                <a:gd name="T25" fmla="*/ 20 h 78"/>
                <a:gd name="T26" fmla="*/ 9 w 79"/>
                <a:gd name="T27" fmla="*/ 35 h 78"/>
                <a:gd name="T28" fmla="*/ 0 w 79"/>
                <a:gd name="T29" fmla="*/ 35 h 78"/>
                <a:gd name="T30" fmla="*/ 0 w 79"/>
                <a:gd name="T31" fmla="*/ 42 h 78"/>
                <a:gd name="T32" fmla="*/ 9 w 79"/>
                <a:gd name="T33" fmla="*/ 42 h 78"/>
                <a:gd name="T34" fmla="*/ 16 w 79"/>
                <a:gd name="T35" fmla="*/ 58 h 78"/>
                <a:gd name="T36" fmla="*/ 9 w 79"/>
                <a:gd name="T37" fmla="*/ 64 h 78"/>
                <a:gd name="T38" fmla="*/ 14 w 79"/>
                <a:gd name="T39" fmla="*/ 69 h 78"/>
                <a:gd name="T40" fmla="*/ 20 w 79"/>
                <a:gd name="T41" fmla="*/ 63 h 78"/>
                <a:gd name="T42" fmla="*/ 36 w 79"/>
                <a:gd name="T43" fmla="*/ 69 h 78"/>
                <a:gd name="T44" fmla="*/ 36 w 79"/>
                <a:gd name="T45" fmla="*/ 78 h 78"/>
                <a:gd name="T46" fmla="*/ 43 w 79"/>
                <a:gd name="T47" fmla="*/ 78 h 78"/>
                <a:gd name="T48" fmla="*/ 43 w 79"/>
                <a:gd name="T49" fmla="*/ 69 h 78"/>
                <a:gd name="T50" fmla="*/ 58 w 79"/>
                <a:gd name="T51" fmla="*/ 63 h 78"/>
                <a:gd name="T52" fmla="*/ 65 w 79"/>
                <a:gd name="T53" fmla="*/ 69 h 78"/>
                <a:gd name="T54" fmla="*/ 69 w 79"/>
                <a:gd name="T55" fmla="*/ 64 h 78"/>
                <a:gd name="T56" fmla="*/ 63 w 79"/>
                <a:gd name="T57" fmla="*/ 58 h 78"/>
                <a:gd name="T58" fmla="*/ 70 w 79"/>
                <a:gd name="T59" fmla="*/ 42 h 78"/>
                <a:gd name="T60" fmla="*/ 79 w 79"/>
                <a:gd name="T61" fmla="*/ 42 h 78"/>
                <a:gd name="T62" fmla="*/ 79 w 79"/>
                <a:gd name="T63" fmla="*/ 35 h 78"/>
                <a:gd name="T64" fmla="*/ 70 w 79"/>
                <a:gd name="T65" fmla="*/ 35 h 78"/>
                <a:gd name="T66" fmla="*/ 16 w 79"/>
                <a:gd name="T67" fmla="*/ 39 h 78"/>
                <a:gd name="T68" fmla="*/ 39 w 79"/>
                <a:gd name="T69" fmla="*/ 15 h 78"/>
                <a:gd name="T70" fmla="*/ 63 w 79"/>
                <a:gd name="T71" fmla="*/ 39 h 78"/>
                <a:gd name="T72" fmla="*/ 39 w 79"/>
                <a:gd name="T73" fmla="*/ 62 h 78"/>
                <a:gd name="T74" fmla="*/ 16 w 79"/>
                <a:gd name="T7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8">
                  <a:moveTo>
                    <a:pt x="70" y="35"/>
                  </a:moveTo>
                  <a:cubicBezTo>
                    <a:pt x="69" y="30"/>
                    <a:pt x="67" y="24"/>
                    <a:pt x="63" y="20"/>
                  </a:cubicBezTo>
                  <a:cubicBezTo>
                    <a:pt x="69" y="13"/>
                    <a:pt x="69" y="13"/>
                    <a:pt x="69" y="13"/>
                  </a:cubicBezTo>
                  <a:cubicBezTo>
                    <a:pt x="65" y="9"/>
                    <a:pt x="65" y="9"/>
                    <a:pt x="65" y="9"/>
                  </a:cubicBezTo>
                  <a:cubicBezTo>
                    <a:pt x="58" y="15"/>
                    <a:pt x="58" y="15"/>
                    <a:pt x="58" y="15"/>
                  </a:cubicBezTo>
                  <a:cubicBezTo>
                    <a:pt x="54" y="12"/>
                    <a:pt x="49" y="9"/>
                    <a:pt x="43" y="9"/>
                  </a:cubicBezTo>
                  <a:cubicBezTo>
                    <a:pt x="43" y="0"/>
                    <a:pt x="43" y="0"/>
                    <a:pt x="43" y="0"/>
                  </a:cubicBezTo>
                  <a:cubicBezTo>
                    <a:pt x="36" y="0"/>
                    <a:pt x="36" y="0"/>
                    <a:pt x="36" y="0"/>
                  </a:cubicBezTo>
                  <a:cubicBezTo>
                    <a:pt x="36" y="9"/>
                    <a:pt x="36" y="9"/>
                    <a:pt x="36" y="9"/>
                  </a:cubicBezTo>
                  <a:cubicBezTo>
                    <a:pt x="30" y="9"/>
                    <a:pt x="25" y="12"/>
                    <a:pt x="20" y="15"/>
                  </a:cubicBezTo>
                  <a:cubicBezTo>
                    <a:pt x="14" y="9"/>
                    <a:pt x="14" y="9"/>
                    <a:pt x="14" y="9"/>
                  </a:cubicBezTo>
                  <a:cubicBezTo>
                    <a:pt x="9" y="13"/>
                    <a:pt x="9" y="13"/>
                    <a:pt x="9" y="13"/>
                  </a:cubicBezTo>
                  <a:cubicBezTo>
                    <a:pt x="16" y="20"/>
                    <a:pt x="16" y="20"/>
                    <a:pt x="16" y="20"/>
                  </a:cubicBezTo>
                  <a:cubicBezTo>
                    <a:pt x="12" y="24"/>
                    <a:pt x="10" y="30"/>
                    <a:pt x="9" y="35"/>
                  </a:cubicBezTo>
                  <a:cubicBezTo>
                    <a:pt x="0" y="35"/>
                    <a:pt x="0" y="35"/>
                    <a:pt x="0" y="35"/>
                  </a:cubicBezTo>
                  <a:cubicBezTo>
                    <a:pt x="0" y="42"/>
                    <a:pt x="0" y="42"/>
                    <a:pt x="0" y="42"/>
                  </a:cubicBezTo>
                  <a:cubicBezTo>
                    <a:pt x="9" y="42"/>
                    <a:pt x="9" y="42"/>
                    <a:pt x="9" y="42"/>
                  </a:cubicBezTo>
                  <a:cubicBezTo>
                    <a:pt x="10" y="48"/>
                    <a:pt x="12" y="53"/>
                    <a:pt x="16" y="58"/>
                  </a:cubicBezTo>
                  <a:cubicBezTo>
                    <a:pt x="9" y="64"/>
                    <a:pt x="9" y="64"/>
                    <a:pt x="9" y="64"/>
                  </a:cubicBezTo>
                  <a:cubicBezTo>
                    <a:pt x="14" y="69"/>
                    <a:pt x="14" y="69"/>
                    <a:pt x="14" y="69"/>
                  </a:cubicBezTo>
                  <a:cubicBezTo>
                    <a:pt x="20" y="63"/>
                    <a:pt x="20" y="63"/>
                    <a:pt x="20" y="63"/>
                  </a:cubicBezTo>
                  <a:cubicBezTo>
                    <a:pt x="25" y="66"/>
                    <a:pt x="30" y="68"/>
                    <a:pt x="36" y="69"/>
                  </a:cubicBezTo>
                  <a:cubicBezTo>
                    <a:pt x="36" y="78"/>
                    <a:pt x="36" y="78"/>
                    <a:pt x="36" y="78"/>
                  </a:cubicBezTo>
                  <a:cubicBezTo>
                    <a:pt x="43" y="78"/>
                    <a:pt x="43" y="78"/>
                    <a:pt x="43" y="78"/>
                  </a:cubicBezTo>
                  <a:cubicBezTo>
                    <a:pt x="43" y="69"/>
                    <a:pt x="43" y="69"/>
                    <a:pt x="43" y="69"/>
                  </a:cubicBezTo>
                  <a:cubicBezTo>
                    <a:pt x="49" y="68"/>
                    <a:pt x="54" y="66"/>
                    <a:pt x="58" y="63"/>
                  </a:cubicBezTo>
                  <a:cubicBezTo>
                    <a:pt x="65" y="69"/>
                    <a:pt x="65" y="69"/>
                    <a:pt x="65" y="69"/>
                  </a:cubicBezTo>
                  <a:cubicBezTo>
                    <a:pt x="69" y="64"/>
                    <a:pt x="69" y="64"/>
                    <a:pt x="69" y="64"/>
                  </a:cubicBezTo>
                  <a:cubicBezTo>
                    <a:pt x="63" y="58"/>
                    <a:pt x="63" y="58"/>
                    <a:pt x="63" y="58"/>
                  </a:cubicBezTo>
                  <a:cubicBezTo>
                    <a:pt x="67" y="53"/>
                    <a:pt x="69" y="48"/>
                    <a:pt x="70" y="42"/>
                  </a:cubicBezTo>
                  <a:cubicBezTo>
                    <a:pt x="79" y="42"/>
                    <a:pt x="79" y="42"/>
                    <a:pt x="79" y="42"/>
                  </a:cubicBezTo>
                  <a:cubicBezTo>
                    <a:pt x="79" y="35"/>
                    <a:pt x="79" y="35"/>
                    <a:pt x="79" y="35"/>
                  </a:cubicBezTo>
                  <a:lnTo>
                    <a:pt x="70" y="35"/>
                  </a:lnTo>
                  <a:close/>
                  <a:moveTo>
                    <a:pt x="16" y="39"/>
                  </a:moveTo>
                  <a:cubicBezTo>
                    <a:pt x="16" y="26"/>
                    <a:pt x="26" y="15"/>
                    <a:pt x="39" y="15"/>
                  </a:cubicBezTo>
                  <a:cubicBezTo>
                    <a:pt x="52" y="15"/>
                    <a:pt x="63" y="26"/>
                    <a:pt x="63" y="39"/>
                  </a:cubicBezTo>
                  <a:cubicBezTo>
                    <a:pt x="63" y="52"/>
                    <a:pt x="52" y="62"/>
                    <a:pt x="39" y="62"/>
                  </a:cubicBezTo>
                  <a:cubicBezTo>
                    <a:pt x="26" y="62"/>
                    <a:pt x="16" y="52"/>
                    <a:pt x="1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sp>
          <p:nvSpPr>
            <p:cNvPr id="22544" name="Freeform 16"/>
            <p:cNvSpPr>
              <a:spLocks noEditPoints="1"/>
            </p:cNvSpPr>
            <p:nvPr/>
          </p:nvSpPr>
          <p:spPr bwMode="auto">
            <a:xfrm>
              <a:off x="50" y="50"/>
              <a:ext cx="41" cy="39"/>
            </a:xfrm>
            <a:custGeom>
              <a:avLst/>
              <a:gdLst>
                <a:gd name="T0" fmla="*/ 23 w 23"/>
                <a:gd name="T1" fmla="*/ 11 h 22"/>
                <a:gd name="T2" fmla="*/ 11 w 23"/>
                <a:gd name="T3" fmla="*/ 0 h 22"/>
                <a:gd name="T4" fmla="*/ 0 w 23"/>
                <a:gd name="T5" fmla="*/ 11 h 22"/>
                <a:gd name="T6" fmla="*/ 11 w 23"/>
                <a:gd name="T7" fmla="*/ 22 h 22"/>
                <a:gd name="T8" fmla="*/ 23 w 23"/>
                <a:gd name="T9" fmla="*/ 11 h 22"/>
                <a:gd name="T10" fmla="*/ 7 w 23"/>
                <a:gd name="T11" fmla="*/ 11 h 22"/>
                <a:gd name="T12" fmla="*/ 11 w 23"/>
                <a:gd name="T13" fmla="*/ 6 h 22"/>
                <a:gd name="T14" fmla="*/ 16 w 23"/>
                <a:gd name="T15" fmla="*/ 11 h 22"/>
                <a:gd name="T16" fmla="*/ 11 w 23"/>
                <a:gd name="T17" fmla="*/ 15 h 22"/>
                <a:gd name="T18" fmla="*/ 7 w 23"/>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2">
                  <a:moveTo>
                    <a:pt x="23" y="11"/>
                  </a:moveTo>
                  <a:cubicBezTo>
                    <a:pt x="23" y="5"/>
                    <a:pt x="18" y="0"/>
                    <a:pt x="11" y="0"/>
                  </a:cubicBezTo>
                  <a:cubicBezTo>
                    <a:pt x="5" y="0"/>
                    <a:pt x="0" y="5"/>
                    <a:pt x="0" y="11"/>
                  </a:cubicBezTo>
                  <a:cubicBezTo>
                    <a:pt x="0" y="17"/>
                    <a:pt x="5" y="22"/>
                    <a:pt x="11" y="22"/>
                  </a:cubicBezTo>
                  <a:cubicBezTo>
                    <a:pt x="18" y="22"/>
                    <a:pt x="23" y="17"/>
                    <a:pt x="23" y="11"/>
                  </a:cubicBezTo>
                  <a:close/>
                  <a:moveTo>
                    <a:pt x="7" y="11"/>
                  </a:moveTo>
                  <a:cubicBezTo>
                    <a:pt x="7" y="8"/>
                    <a:pt x="9" y="6"/>
                    <a:pt x="11" y="6"/>
                  </a:cubicBezTo>
                  <a:cubicBezTo>
                    <a:pt x="14" y="6"/>
                    <a:pt x="16" y="8"/>
                    <a:pt x="16" y="11"/>
                  </a:cubicBezTo>
                  <a:cubicBezTo>
                    <a:pt x="16" y="13"/>
                    <a:pt x="14" y="15"/>
                    <a:pt x="11" y="15"/>
                  </a:cubicBezTo>
                  <a:cubicBezTo>
                    <a:pt x="9" y="15"/>
                    <a:pt x="7" y="13"/>
                    <a:pt x="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grpSp>
      <p:grpSp>
        <p:nvGrpSpPr>
          <p:cNvPr id="3" name="Group 17"/>
          <p:cNvGrpSpPr/>
          <p:nvPr/>
        </p:nvGrpSpPr>
        <p:grpSpPr bwMode="auto">
          <a:xfrm>
            <a:off x="5865814" y="2886966"/>
            <a:ext cx="133350" cy="171503"/>
            <a:chOff x="0" y="0"/>
            <a:chExt cx="109" cy="141"/>
          </a:xfrm>
          <a:solidFill>
            <a:schemeClr val="bg1"/>
          </a:solidFill>
        </p:grpSpPr>
        <p:sp>
          <p:nvSpPr>
            <p:cNvPr id="22546" name="Freeform 18"/>
            <p:cNvSpPr>
              <a:spLocks noEditPoints="1"/>
            </p:cNvSpPr>
            <p:nvPr/>
          </p:nvSpPr>
          <p:spPr bwMode="auto">
            <a:xfrm>
              <a:off x="0" y="0"/>
              <a:ext cx="109" cy="141"/>
            </a:xfrm>
            <a:custGeom>
              <a:avLst/>
              <a:gdLst>
                <a:gd name="T0" fmla="*/ 75 w 109"/>
                <a:gd name="T1" fmla="*/ 0 h 141"/>
                <a:gd name="T2" fmla="*/ 0 w 109"/>
                <a:gd name="T3" fmla="*/ 0 h 141"/>
                <a:gd name="T4" fmla="*/ 0 w 109"/>
                <a:gd name="T5" fmla="*/ 141 h 141"/>
                <a:gd name="T6" fmla="*/ 109 w 109"/>
                <a:gd name="T7" fmla="*/ 141 h 141"/>
                <a:gd name="T8" fmla="*/ 109 w 109"/>
                <a:gd name="T9" fmla="*/ 34 h 141"/>
                <a:gd name="T10" fmla="*/ 75 w 109"/>
                <a:gd name="T11" fmla="*/ 0 h 141"/>
                <a:gd name="T12" fmla="*/ 13 w 109"/>
                <a:gd name="T13" fmla="*/ 128 h 141"/>
                <a:gd name="T14" fmla="*/ 13 w 109"/>
                <a:gd name="T15" fmla="*/ 13 h 141"/>
                <a:gd name="T16" fmla="*/ 68 w 109"/>
                <a:gd name="T17" fmla="*/ 13 h 141"/>
                <a:gd name="T18" fmla="*/ 68 w 109"/>
                <a:gd name="T19" fmla="*/ 43 h 141"/>
                <a:gd name="T20" fmla="*/ 96 w 109"/>
                <a:gd name="T21" fmla="*/ 43 h 141"/>
                <a:gd name="T22" fmla="*/ 96 w 109"/>
                <a:gd name="T23" fmla="*/ 128 h 141"/>
                <a:gd name="T24" fmla="*/ 13 w 109"/>
                <a:gd name="T25"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41">
                  <a:moveTo>
                    <a:pt x="75" y="0"/>
                  </a:moveTo>
                  <a:lnTo>
                    <a:pt x="0" y="0"/>
                  </a:lnTo>
                  <a:lnTo>
                    <a:pt x="0" y="141"/>
                  </a:lnTo>
                  <a:lnTo>
                    <a:pt x="109" y="141"/>
                  </a:lnTo>
                  <a:lnTo>
                    <a:pt x="109" y="34"/>
                  </a:lnTo>
                  <a:lnTo>
                    <a:pt x="75" y="0"/>
                  </a:lnTo>
                  <a:close/>
                  <a:moveTo>
                    <a:pt x="13" y="128"/>
                  </a:moveTo>
                  <a:lnTo>
                    <a:pt x="13" y="13"/>
                  </a:lnTo>
                  <a:lnTo>
                    <a:pt x="68" y="13"/>
                  </a:lnTo>
                  <a:lnTo>
                    <a:pt x="68" y="43"/>
                  </a:lnTo>
                  <a:lnTo>
                    <a:pt x="96" y="43"/>
                  </a:lnTo>
                  <a:lnTo>
                    <a:pt x="96" y="128"/>
                  </a:lnTo>
                  <a:lnTo>
                    <a:pt x="1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sp>
          <p:nvSpPr>
            <p:cNvPr id="22547" name="Freeform 19"/>
            <p:cNvSpPr/>
            <p:nvPr/>
          </p:nvSpPr>
          <p:spPr bwMode="auto">
            <a:xfrm>
              <a:off x="32" y="48"/>
              <a:ext cx="43" cy="47"/>
            </a:xfrm>
            <a:custGeom>
              <a:avLst/>
              <a:gdLst>
                <a:gd name="T0" fmla="*/ 29 w 43"/>
                <a:gd name="T1" fmla="*/ 23 h 47"/>
                <a:gd name="T2" fmla="*/ 29 w 43"/>
                <a:gd name="T3" fmla="*/ 0 h 47"/>
                <a:gd name="T4" fmla="*/ 16 w 43"/>
                <a:gd name="T5" fmla="*/ 0 h 47"/>
                <a:gd name="T6" fmla="*/ 16 w 43"/>
                <a:gd name="T7" fmla="*/ 23 h 47"/>
                <a:gd name="T8" fmla="*/ 9 w 43"/>
                <a:gd name="T9" fmla="*/ 16 h 47"/>
                <a:gd name="T10" fmla="*/ 0 w 43"/>
                <a:gd name="T11" fmla="*/ 25 h 47"/>
                <a:gd name="T12" fmla="*/ 21 w 43"/>
                <a:gd name="T13" fmla="*/ 47 h 47"/>
                <a:gd name="T14" fmla="*/ 43 w 43"/>
                <a:gd name="T15" fmla="*/ 25 h 47"/>
                <a:gd name="T16" fmla="*/ 36 w 43"/>
                <a:gd name="T17" fmla="*/ 16 h 47"/>
                <a:gd name="T18" fmla="*/ 29 w 43"/>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7">
                  <a:moveTo>
                    <a:pt x="29" y="23"/>
                  </a:moveTo>
                  <a:lnTo>
                    <a:pt x="29" y="0"/>
                  </a:lnTo>
                  <a:lnTo>
                    <a:pt x="16" y="0"/>
                  </a:lnTo>
                  <a:lnTo>
                    <a:pt x="16" y="23"/>
                  </a:lnTo>
                  <a:lnTo>
                    <a:pt x="9" y="16"/>
                  </a:lnTo>
                  <a:lnTo>
                    <a:pt x="0" y="25"/>
                  </a:lnTo>
                  <a:lnTo>
                    <a:pt x="21" y="47"/>
                  </a:lnTo>
                  <a:lnTo>
                    <a:pt x="43" y="25"/>
                  </a:lnTo>
                  <a:lnTo>
                    <a:pt x="36" y="16"/>
                  </a:lnTo>
                  <a:lnTo>
                    <a:pt x="29"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sp>
          <p:nvSpPr>
            <p:cNvPr id="22548" name="Rectangle 20"/>
            <p:cNvSpPr>
              <a:spLocks noChangeArrowheads="1"/>
            </p:cNvSpPr>
            <p:nvPr/>
          </p:nvSpPr>
          <p:spPr bwMode="auto">
            <a:xfrm>
              <a:off x="37" y="102"/>
              <a:ext cx="34" cy="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cs typeface="+mn-ea"/>
                <a:sym typeface="+mn-lt"/>
              </a:endParaRPr>
            </a:p>
          </p:txBody>
        </p:sp>
      </p:grpSp>
      <p:grpSp>
        <p:nvGrpSpPr>
          <p:cNvPr id="4" name="Group 21"/>
          <p:cNvGrpSpPr/>
          <p:nvPr/>
        </p:nvGrpSpPr>
        <p:grpSpPr bwMode="auto">
          <a:xfrm>
            <a:off x="6873876" y="2890142"/>
            <a:ext cx="174625" cy="168327"/>
            <a:chOff x="0" y="0"/>
            <a:chExt cx="141" cy="139"/>
          </a:xfrm>
        </p:grpSpPr>
        <p:sp>
          <p:nvSpPr>
            <p:cNvPr id="22550" name="Freeform 22"/>
            <p:cNvSpPr>
              <a:spLocks noEditPoints="1"/>
            </p:cNvSpPr>
            <p:nvPr/>
          </p:nvSpPr>
          <p:spPr bwMode="auto">
            <a:xfrm>
              <a:off x="0" y="0"/>
              <a:ext cx="141" cy="139"/>
            </a:xfrm>
            <a:custGeom>
              <a:avLst/>
              <a:gdLst>
                <a:gd name="T0" fmla="*/ 128 w 141"/>
                <a:gd name="T1" fmla="*/ 101 h 139"/>
                <a:gd name="T2" fmla="*/ 37 w 141"/>
                <a:gd name="T3" fmla="*/ 101 h 139"/>
                <a:gd name="T4" fmla="*/ 37 w 141"/>
                <a:gd name="T5" fmla="*/ 11 h 139"/>
                <a:gd name="T6" fmla="*/ 68 w 141"/>
                <a:gd name="T7" fmla="*/ 11 h 139"/>
                <a:gd name="T8" fmla="*/ 68 w 141"/>
                <a:gd name="T9" fmla="*/ 0 h 139"/>
                <a:gd name="T10" fmla="*/ 25 w 141"/>
                <a:gd name="T11" fmla="*/ 0 h 139"/>
                <a:gd name="T12" fmla="*/ 25 w 141"/>
                <a:gd name="T13" fmla="*/ 25 h 139"/>
                <a:gd name="T14" fmla="*/ 0 w 141"/>
                <a:gd name="T15" fmla="*/ 25 h 139"/>
                <a:gd name="T16" fmla="*/ 0 w 141"/>
                <a:gd name="T17" fmla="*/ 139 h 139"/>
                <a:gd name="T18" fmla="*/ 114 w 141"/>
                <a:gd name="T19" fmla="*/ 139 h 139"/>
                <a:gd name="T20" fmla="*/ 114 w 141"/>
                <a:gd name="T21" fmla="*/ 114 h 139"/>
                <a:gd name="T22" fmla="*/ 141 w 141"/>
                <a:gd name="T23" fmla="*/ 114 h 139"/>
                <a:gd name="T24" fmla="*/ 141 w 141"/>
                <a:gd name="T25" fmla="*/ 71 h 139"/>
                <a:gd name="T26" fmla="*/ 128 w 141"/>
                <a:gd name="T27" fmla="*/ 71 h 139"/>
                <a:gd name="T28" fmla="*/ 128 w 141"/>
                <a:gd name="T29" fmla="*/ 101 h 139"/>
                <a:gd name="T30" fmla="*/ 103 w 141"/>
                <a:gd name="T31" fmla="*/ 126 h 139"/>
                <a:gd name="T32" fmla="*/ 12 w 141"/>
                <a:gd name="T33" fmla="*/ 126 h 139"/>
                <a:gd name="T34" fmla="*/ 12 w 141"/>
                <a:gd name="T35" fmla="*/ 37 h 139"/>
                <a:gd name="T36" fmla="*/ 25 w 141"/>
                <a:gd name="T37" fmla="*/ 37 h 139"/>
                <a:gd name="T38" fmla="*/ 25 w 141"/>
                <a:gd name="T39" fmla="*/ 114 h 139"/>
                <a:gd name="T40" fmla="*/ 103 w 141"/>
                <a:gd name="T41" fmla="*/ 114 h 139"/>
                <a:gd name="T42" fmla="*/ 103 w 141"/>
                <a:gd name="T43" fmla="*/ 12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1" h="139">
                  <a:moveTo>
                    <a:pt x="128" y="101"/>
                  </a:moveTo>
                  <a:lnTo>
                    <a:pt x="37" y="101"/>
                  </a:lnTo>
                  <a:lnTo>
                    <a:pt x="37" y="11"/>
                  </a:lnTo>
                  <a:lnTo>
                    <a:pt x="68" y="11"/>
                  </a:lnTo>
                  <a:lnTo>
                    <a:pt x="68" y="0"/>
                  </a:lnTo>
                  <a:lnTo>
                    <a:pt x="25" y="0"/>
                  </a:lnTo>
                  <a:lnTo>
                    <a:pt x="25" y="25"/>
                  </a:lnTo>
                  <a:lnTo>
                    <a:pt x="0" y="25"/>
                  </a:lnTo>
                  <a:lnTo>
                    <a:pt x="0" y="139"/>
                  </a:lnTo>
                  <a:lnTo>
                    <a:pt x="114" y="139"/>
                  </a:lnTo>
                  <a:lnTo>
                    <a:pt x="114" y="114"/>
                  </a:lnTo>
                  <a:lnTo>
                    <a:pt x="141" y="114"/>
                  </a:lnTo>
                  <a:lnTo>
                    <a:pt x="141" y="71"/>
                  </a:lnTo>
                  <a:lnTo>
                    <a:pt x="128" y="71"/>
                  </a:lnTo>
                  <a:lnTo>
                    <a:pt x="128" y="101"/>
                  </a:lnTo>
                  <a:close/>
                  <a:moveTo>
                    <a:pt x="103" y="126"/>
                  </a:moveTo>
                  <a:lnTo>
                    <a:pt x="12" y="126"/>
                  </a:lnTo>
                  <a:lnTo>
                    <a:pt x="12" y="37"/>
                  </a:lnTo>
                  <a:lnTo>
                    <a:pt x="25" y="37"/>
                  </a:lnTo>
                  <a:lnTo>
                    <a:pt x="25" y="114"/>
                  </a:lnTo>
                  <a:lnTo>
                    <a:pt x="103" y="114"/>
                  </a:lnTo>
                  <a:lnTo>
                    <a:pt x="103" y="1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sp>
          <p:nvSpPr>
            <p:cNvPr id="22551" name="Freeform 23"/>
            <p:cNvSpPr/>
            <p:nvPr/>
          </p:nvSpPr>
          <p:spPr bwMode="auto">
            <a:xfrm>
              <a:off x="78" y="0"/>
              <a:ext cx="63" cy="61"/>
            </a:xfrm>
            <a:custGeom>
              <a:avLst/>
              <a:gdLst>
                <a:gd name="T0" fmla="*/ 11 w 63"/>
                <a:gd name="T1" fmla="*/ 0 h 61"/>
                <a:gd name="T2" fmla="*/ 11 w 63"/>
                <a:gd name="T3" fmla="*/ 11 h 61"/>
                <a:gd name="T4" fmla="*/ 41 w 63"/>
                <a:gd name="T5" fmla="*/ 11 h 61"/>
                <a:gd name="T6" fmla="*/ 0 w 63"/>
                <a:gd name="T7" fmla="*/ 52 h 61"/>
                <a:gd name="T8" fmla="*/ 9 w 63"/>
                <a:gd name="T9" fmla="*/ 61 h 61"/>
                <a:gd name="T10" fmla="*/ 50 w 63"/>
                <a:gd name="T11" fmla="*/ 20 h 61"/>
                <a:gd name="T12" fmla="*/ 50 w 63"/>
                <a:gd name="T13" fmla="*/ 50 h 61"/>
                <a:gd name="T14" fmla="*/ 63 w 63"/>
                <a:gd name="T15" fmla="*/ 50 h 61"/>
                <a:gd name="T16" fmla="*/ 63 w 63"/>
                <a:gd name="T17" fmla="*/ 0 h 61"/>
                <a:gd name="T18" fmla="*/ 11 w 63"/>
                <a:gd name="T1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1">
                  <a:moveTo>
                    <a:pt x="11" y="0"/>
                  </a:moveTo>
                  <a:lnTo>
                    <a:pt x="11" y="11"/>
                  </a:lnTo>
                  <a:lnTo>
                    <a:pt x="41" y="11"/>
                  </a:lnTo>
                  <a:lnTo>
                    <a:pt x="0" y="52"/>
                  </a:lnTo>
                  <a:lnTo>
                    <a:pt x="9" y="61"/>
                  </a:lnTo>
                  <a:lnTo>
                    <a:pt x="50" y="20"/>
                  </a:lnTo>
                  <a:lnTo>
                    <a:pt x="50" y="50"/>
                  </a:lnTo>
                  <a:lnTo>
                    <a:pt x="63" y="50"/>
                  </a:lnTo>
                  <a:lnTo>
                    <a:pt x="63" y="0"/>
                  </a:ln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grpSp>
      <p:grpSp>
        <p:nvGrpSpPr>
          <p:cNvPr id="5" name="Group 24"/>
          <p:cNvGrpSpPr/>
          <p:nvPr/>
        </p:nvGrpSpPr>
        <p:grpSpPr bwMode="auto">
          <a:xfrm>
            <a:off x="4879976" y="2886966"/>
            <a:ext cx="174625" cy="171503"/>
            <a:chOff x="0" y="0"/>
            <a:chExt cx="141" cy="141"/>
          </a:xfrm>
        </p:grpSpPr>
        <p:sp>
          <p:nvSpPr>
            <p:cNvPr id="22553" name="Freeform 25"/>
            <p:cNvSpPr>
              <a:spLocks noEditPoints="1"/>
            </p:cNvSpPr>
            <p:nvPr/>
          </p:nvSpPr>
          <p:spPr bwMode="auto">
            <a:xfrm>
              <a:off x="79" y="79"/>
              <a:ext cx="62" cy="62"/>
            </a:xfrm>
            <a:custGeom>
              <a:avLst/>
              <a:gdLst>
                <a:gd name="T0" fmla="*/ 62 w 62"/>
                <a:gd name="T1" fmla="*/ 62 h 62"/>
                <a:gd name="T2" fmla="*/ 0 w 62"/>
                <a:gd name="T3" fmla="*/ 62 h 62"/>
                <a:gd name="T4" fmla="*/ 0 w 62"/>
                <a:gd name="T5" fmla="*/ 0 h 62"/>
                <a:gd name="T6" fmla="*/ 62 w 62"/>
                <a:gd name="T7" fmla="*/ 0 h 62"/>
                <a:gd name="T8" fmla="*/ 62 w 62"/>
                <a:gd name="T9" fmla="*/ 62 h 62"/>
                <a:gd name="T10" fmla="*/ 10 w 62"/>
                <a:gd name="T11" fmla="*/ 49 h 62"/>
                <a:gd name="T12" fmla="*/ 49 w 62"/>
                <a:gd name="T13" fmla="*/ 49 h 62"/>
                <a:gd name="T14" fmla="*/ 49 w 62"/>
                <a:gd name="T15" fmla="*/ 12 h 62"/>
                <a:gd name="T16" fmla="*/ 10 w 62"/>
                <a:gd name="T17" fmla="*/ 12 h 62"/>
                <a:gd name="T18" fmla="*/ 10 w 62"/>
                <a:gd name="T19"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62" y="62"/>
                  </a:moveTo>
                  <a:lnTo>
                    <a:pt x="0" y="62"/>
                  </a:lnTo>
                  <a:lnTo>
                    <a:pt x="0" y="0"/>
                  </a:lnTo>
                  <a:lnTo>
                    <a:pt x="62" y="0"/>
                  </a:lnTo>
                  <a:lnTo>
                    <a:pt x="62" y="62"/>
                  </a:lnTo>
                  <a:close/>
                  <a:moveTo>
                    <a:pt x="10" y="49"/>
                  </a:moveTo>
                  <a:lnTo>
                    <a:pt x="49" y="49"/>
                  </a:lnTo>
                  <a:lnTo>
                    <a:pt x="49" y="12"/>
                  </a:lnTo>
                  <a:lnTo>
                    <a:pt x="10" y="12"/>
                  </a:lnTo>
                  <a:lnTo>
                    <a:pt x="10" y="4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sp>
          <p:nvSpPr>
            <p:cNvPr id="22554" name="Freeform 26"/>
            <p:cNvSpPr>
              <a:spLocks noEditPoints="1"/>
            </p:cNvSpPr>
            <p:nvPr/>
          </p:nvSpPr>
          <p:spPr bwMode="auto">
            <a:xfrm>
              <a:off x="0" y="79"/>
              <a:ext cx="63" cy="62"/>
            </a:xfrm>
            <a:custGeom>
              <a:avLst/>
              <a:gdLst>
                <a:gd name="T0" fmla="*/ 63 w 63"/>
                <a:gd name="T1" fmla="*/ 62 h 62"/>
                <a:gd name="T2" fmla="*/ 0 w 63"/>
                <a:gd name="T3" fmla="*/ 62 h 62"/>
                <a:gd name="T4" fmla="*/ 0 w 63"/>
                <a:gd name="T5" fmla="*/ 0 h 62"/>
                <a:gd name="T6" fmla="*/ 63 w 63"/>
                <a:gd name="T7" fmla="*/ 0 h 62"/>
                <a:gd name="T8" fmla="*/ 63 w 63"/>
                <a:gd name="T9" fmla="*/ 62 h 62"/>
                <a:gd name="T10" fmla="*/ 13 w 63"/>
                <a:gd name="T11" fmla="*/ 49 h 62"/>
                <a:gd name="T12" fmla="*/ 50 w 63"/>
                <a:gd name="T13" fmla="*/ 49 h 62"/>
                <a:gd name="T14" fmla="*/ 50 w 63"/>
                <a:gd name="T15" fmla="*/ 12 h 62"/>
                <a:gd name="T16" fmla="*/ 13 w 63"/>
                <a:gd name="T17" fmla="*/ 12 h 62"/>
                <a:gd name="T18" fmla="*/ 13 w 63"/>
                <a:gd name="T19"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2">
                  <a:moveTo>
                    <a:pt x="63" y="62"/>
                  </a:moveTo>
                  <a:lnTo>
                    <a:pt x="0" y="62"/>
                  </a:lnTo>
                  <a:lnTo>
                    <a:pt x="0" y="0"/>
                  </a:lnTo>
                  <a:lnTo>
                    <a:pt x="63" y="0"/>
                  </a:lnTo>
                  <a:lnTo>
                    <a:pt x="63" y="62"/>
                  </a:lnTo>
                  <a:close/>
                  <a:moveTo>
                    <a:pt x="13" y="49"/>
                  </a:moveTo>
                  <a:lnTo>
                    <a:pt x="50" y="49"/>
                  </a:lnTo>
                  <a:lnTo>
                    <a:pt x="50" y="12"/>
                  </a:lnTo>
                  <a:lnTo>
                    <a:pt x="13" y="12"/>
                  </a:lnTo>
                  <a:lnTo>
                    <a:pt x="13" y="4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sp>
          <p:nvSpPr>
            <p:cNvPr id="22555" name="Freeform 27"/>
            <p:cNvSpPr>
              <a:spLocks noEditPoints="1"/>
            </p:cNvSpPr>
            <p:nvPr/>
          </p:nvSpPr>
          <p:spPr bwMode="auto">
            <a:xfrm>
              <a:off x="79" y="0"/>
              <a:ext cx="62" cy="63"/>
            </a:xfrm>
            <a:custGeom>
              <a:avLst/>
              <a:gdLst>
                <a:gd name="T0" fmla="*/ 62 w 62"/>
                <a:gd name="T1" fmla="*/ 63 h 63"/>
                <a:gd name="T2" fmla="*/ 0 w 62"/>
                <a:gd name="T3" fmla="*/ 63 h 63"/>
                <a:gd name="T4" fmla="*/ 0 w 62"/>
                <a:gd name="T5" fmla="*/ 0 h 63"/>
                <a:gd name="T6" fmla="*/ 62 w 62"/>
                <a:gd name="T7" fmla="*/ 0 h 63"/>
                <a:gd name="T8" fmla="*/ 62 w 62"/>
                <a:gd name="T9" fmla="*/ 63 h 63"/>
                <a:gd name="T10" fmla="*/ 10 w 62"/>
                <a:gd name="T11" fmla="*/ 52 h 63"/>
                <a:gd name="T12" fmla="*/ 49 w 62"/>
                <a:gd name="T13" fmla="*/ 52 h 63"/>
                <a:gd name="T14" fmla="*/ 49 w 62"/>
                <a:gd name="T15" fmla="*/ 13 h 63"/>
                <a:gd name="T16" fmla="*/ 10 w 62"/>
                <a:gd name="T17" fmla="*/ 13 h 63"/>
                <a:gd name="T18" fmla="*/ 10 w 62"/>
                <a:gd name="T19"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3">
                  <a:moveTo>
                    <a:pt x="62" y="63"/>
                  </a:moveTo>
                  <a:lnTo>
                    <a:pt x="0" y="63"/>
                  </a:lnTo>
                  <a:lnTo>
                    <a:pt x="0" y="0"/>
                  </a:lnTo>
                  <a:lnTo>
                    <a:pt x="62" y="0"/>
                  </a:lnTo>
                  <a:lnTo>
                    <a:pt x="62" y="63"/>
                  </a:lnTo>
                  <a:close/>
                  <a:moveTo>
                    <a:pt x="10" y="52"/>
                  </a:moveTo>
                  <a:lnTo>
                    <a:pt x="49" y="52"/>
                  </a:lnTo>
                  <a:lnTo>
                    <a:pt x="49" y="13"/>
                  </a:lnTo>
                  <a:lnTo>
                    <a:pt x="10" y="13"/>
                  </a:lnTo>
                  <a:lnTo>
                    <a:pt x="10"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sp>
          <p:nvSpPr>
            <p:cNvPr id="22556" name="Freeform 28"/>
            <p:cNvSpPr>
              <a:spLocks noEditPoints="1"/>
            </p:cNvSpPr>
            <p:nvPr/>
          </p:nvSpPr>
          <p:spPr bwMode="auto">
            <a:xfrm>
              <a:off x="0" y="0"/>
              <a:ext cx="63" cy="63"/>
            </a:xfrm>
            <a:custGeom>
              <a:avLst/>
              <a:gdLst>
                <a:gd name="T0" fmla="*/ 63 w 63"/>
                <a:gd name="T1" fmla="*/ 63 h 63"/>
                <a:gd name="T2" fmla="*/ 0 w 63"/>
                <a:gd name="T3" fmla="*/ 63 h 63"/>
                <a:gd name="T4" fmla="*/ 0 w 63"/>
                <a:gd name="T5" fmla="*/ 0 h 63"/>
                <a:gd name="T6" fmla="*/ 63 w 63"/>
                <a:gd name="T7" fmla="*/ 0 h 63"/>
                <a:gd name="T8" fmla="*/ 63 w 63"/>
                <a:gd name="T9" fmla="*/ 63 h 63"/>
                <a:gd name="T10" fmla="*/ 13 w 63"/>
                <a:gd name="T11" fmla="*/ 52 h 63"/>
                <a:gd name="T12" fmla="*/ 50 w 63"/>
                <a:gd name="T13" fmla="*/ 52 h 63"/>
                <a:gd name="T14" fmla="*/ 50 w 63"/>
                <a:gd name="T15" fmla="*/ 13 h 63"/>
                <a:gd name="T16" fmla="*/ 13 w 63"/>
                <a:gd name="T17" fmla="*/ 13 h 63"/>
                <a:gd name="T18" fmla="*/ 13 w 63"/>
                <a:gd name="T19"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3">
                  <a:moveTo>
                    <a:pt x="63" y="63"/>
                  </a:moveTo>
                  <a:lnTo>
                    <a:pt x="0" y="63"/>
                  </a:lnTo>
                  <a:lnTo>
                    <a:pt x="0" y="0"/>
                  </a:lnTo>
                  <a:lnTo>
                    <a:pt x="63" y="0"/>
                  </a:lnTo>
                  <a:lnTo>
                    <a:pt x="63" y="63"/>
                  </a:lnTo>
                  <a:close/>
                  <a:moveTo>
                    <a:pt x="13" y="52"/>
                  </a:moveTo>
                  <a:lnTo>
                    <a:pt x="50" y="52"/>
                  </a:lnTo>
                  <a:lnTo>
                    <a:pt x="50" y="13"/>
                  </a:lnTo>
                  <a:lnTo>
                    <a:pt x="13" y="13"/>
                  </a:lnTo>
                  <a:lnTo>
                    <a:pt x="13"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cs typeface="+mn-ea"/>
                <a:sym typeface="+mn-lt"/>
              </a:endParaRPr>
            </a:p>
          </p:txBody>
        </p:sp>
      </p:grpSp>
      <p:sp>
        <p:nvSpPr>
          <p:cNvPr id="22557" name="Rectangle 29"/>
          <p:cNvSpPr>
            <a:spLocks noChangeArrowheads="1"/>
          </p:cNvSpPr>
          <p:nvPr/>
        </p:nvSpPr>
        <p:spPr bwMode="auto">
          <a:xfrm>
            <a:off x="4572001" y="1346617"/>
            <a:ext cx="3960813" cy="1370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200" b="1" dirty="0">
                <a:solidFill>
                  <a:schemeClr val="bg1">
                    <a:lumMod val="50000"/>
                  </a:schemeClr>
                </a:solidFill>
                <a:cs typeface="+mn-ea"/>
                <a:sym typeface="+mn-lt"/>
              </a:rPr>
              <a:t>添加文本</a:t>
            </a:r>
            <a:endParaRPr lang="en-US" altLang="zh-CN" sz="1200" b="1" dirty="0">
              <a:solidFill>
                <a:schemeClr val="bg1">
                  <a:lumMod val="50000"/>
                </a:schemeClr>
              </a:solidFill>
              <a:cs typeface="+mn-ea"/>
              <a:sym typeface="+mn-lt"/>
            </a:endParaRPr>
          </a:p>
          <a:p>
            <a:pPr>
              <a:lnSpc>
                <a:spcPct val="120000"/>
              </a:lnSpc>
            </a:pPr>
            <a:endParaRPr lang="zh-CN" altLang="en-US" sz="800" dirty="0">
              <a:solidFill>
                <a:schemeClr val="bg1">
                  <a:lumMod val="50000"/>
                </a:schemeClr>
              </a:solidFill>
              <a:cs typeface="+mn-ea"/>
              <a:sym typeface="+mn-lt"/>
            </a:endParaRPr>
          </a:p>
          <a:p>
            <a:pP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en-US" altLang="zh-CN" sz="800" dirty="0">
              <a:solidFill>
                <a:schemeClr val="bg1">
                  <a:lumMod val="50000"/>
                </a:schemeClr>
              </a:solidFill>
              <a:cs typeface="+mn-ea"/>
              <a:sym typeface="+mn-lt"/>
            </a:endParaRPr>
          </a:p>
          <a:p>
            <a:pP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单击此处添加文本单击此处添加文本单击此处添加文本单击此处添加文本单击此处添加文本单击此处添加文本</a:t>
            </a:r>
            <a:endParaRPr lang="en-US" altLang="zh-CN" sz="800" dirty="0">
              <a:solidFill>
                <a:schemeClr val="bg1">
                  <a:lumMod val="50000"/>
                </a:schemeClr>
              </a:solidFill>
              <a:cs typeface="+mn-ea"/>
              <a:sym typeface="+mn-lt"/>
            </a:endParaRPr>
          </a:p>
          <a:p>
            <a:pPr defTabSz="914400">
              <a:lnSpc>
                <a:spcPct val="120000"/>
              </a:lnSpc>
              <a:spcBef>
                <a:spcPts val="300"/>
              </a:spcBef>
              <a:defRPr/>
            </a:pPr>
            <a:endParaRPr lang="en-US" altLang="zh-CN" sz="800" dirty="0">
              <a:solidFill>
                <a:schemeClr val="bg1">
                  <a:lumMod val="50000"/>
                </a:schemeClr>
              </a:solidFill>
              <a:cs typeface="+mn-ea"/>
              <a:sym typeface="+mn-lt"/>
            </a:endParaRPr>
          </a:p>
        </p:txBody>
      </p:sp>
      <p:sp>
        <p:nvSpPr>
          <p:cNvPr id="22558" name="Rectangle 30"/>
          <p:cNvSpPr>
            <a:spLocks noChangeArrowheads="1"/>
          </p:cNvSpPr>
          <p:nvPr/>
        </p:nvSpPr>
        <p:spPr bwMode="auto">
          <a:xfrm>
            <a:off x="4572001" y="3741305"/>
            <a:ext cx="3960813" cy="2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a:lnSpc>
                <a:spcPct val="120000"/>
              </a:lnSpc>
              <a:spcBef>
                <a:spcPts val="300"/>
              </a:spcBef>
              <a:defRPr/>
            </a:pPr>
            <a:r>
              <a:rPr lang="zh-CN" altLang="en-US" sz="800" dirty="0">
                <a:solidFill>
                  <a:schemeClr val="bg1">
                    <a:lumMod val="50000"/>
                  </a:schemeClr>
                </a:solidFill>
                <a:cs typeface="+mn-ea"/>
                <a:sym typeface="+mn-lt"/>
              </a:rPr>
              <a:t>单击此处添加文本单击此处添加文本单击此处添加文本单击此处添加文本单击此处添加文本单击此处添加文本</a:t>
            </a:r>
            <a:endParaRPr lang="en-US" altLang="zh-CN" sz="800" dirty="0">
              <a:solidFill>
                <a:schemeClr val="bg1">
                  <a:lumMod val="50000"/>
                </a:schemeClr>
              </a:solidFill>
              <a:cs typeface="+mn-ea"/>
              <a:sym typeface="+mn-lt"/>
            </a:endParaRPr>
          </a:p>
        </p:txBody>
      </p:sp>
      <p:sp>
        <p:nvSpPr>
          <p:cNvPr id="22559" name="Rectangle 31"/>
          <p:cNvSpPr>
            <a:spLocks noChangeArrowheads="1"/>
          </p:cNvSpPr>
          <p:nvPr/>
        </p:nvSpPr>
        <p:spPr bwMode="auto">
          <a:xfrm>
            <a:off x="7569633" y="3290317"/>
            <a:ext cx="86273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pPr algn="ctr"/>
            <a:r>
              <a:rPr lang="zh-CN" altLang="en-US" sz="800" dirty="0">
                <a:solidFill>
                  <a:schemeClr val="bg1">
                    <a:lumMod val="50000"/>
                  </a:schemeClr>
                </a:solidFill>
                <a:cs typeface="+mn-ea"/>
                <a:sym typeface="+mn-lt"/>
              </a:rPr>
              <a:t>单击</a:t>
            </a:r>
            <a:r>
              <a:rPr lang="zh-CN" altLang="en-US" sz="800" b="1" dirty="0">
                <a:solidFill>
                  <a:schemeClr val="bg1">
                    <a:lumMod val="50000"/>
                  </a:schemeClr>
                </a:solidFill>
                <a:cs typeface="+mn-ea"/>
                <a:sym typeface="+mn-lt"/>
              </a:rPr>
              <a:t>添加文本</a:t>
            </a:r>
            <a:r>
              <a:rPr lang="zh-CN" altLang="zh-CN" sz="800" b="1" dirty="0">
                <a:solidFill>
                  <a:schemeClr val="bg1">
                    <a:lumMod val="50000"/>
                  </a:schemeClr>
                </a:solidFill>
                <a:cs typeface="+mn-ea"/>
                <a:sym typeface="+mn-lt"/>
              </a:rPr>
              <a:t>t </a:t>
            </a:r>
            <a:endParaRPr lang="zh-CN" altLang="zh-CN" sz="800" b="1" dirty="0">
              <a:solidFill>
                <a:schemeClr val="bg1">
                  <a:lumMod val="50000"/>
                </a:schemeClr>
              </a:solidFill>
              <a:cs typeface="+mn-ea"/>
              <a:sym typeface="+mn-lt"/>
            </a:endParaRPr>
          </a:p>
        </p:txBody>
      </p:sp>
      <p:sp>
        <p:nvSpPr>
          <p:cNvPr id="22560" name="Rectangle 32"/>
          <p:cNvSpPr>
            <a:spLocks noChangeArrowheads="1"/>
          </p:cNvSpPr>
          <p:nvPr/>
        </p:nvSpPr>
        <p:spPr bwMode="auto">
          <a:xfrm>
            <a:off x="6552390" y="3290316"/>
            <a:ext cx="800135" cy="215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pPr algn="ctr"/>
            <a:r>
              <a:rPr lang="zh-CN" altLang="en-US" sz="800" dirty="0">
                <a:solidFill>
                  <a:schemeClr val="bg1">
                    <a:lumMod val="50000"/>
                  </a:schemeClr>
                </a:solidFill>
                <a:cs typeface="+mn-ea"/>
                <a:sym typeface="+mn-lt"/>
              </a:rPr>
              <a:t>单击</a:t>
            </a:r>
            <a:r>
              <a:rPr lang="zh-CN" altLang="en-US" sz="800" b="1" dirty="0">
                <a:solidFill>
                  <a:schemeClr val="bg1">
                    <a:lumMod val="50000"/>
                  </a:schemeClr>
                </a:solidFill>
                <a:cs typeface="+mn-ea"/>
                <a:sym typeface="+mn-lt"/>
              </a:rPr>
              <a:t>添加文本</a:t>
            </a:r>
            <a:endParaRPr lang="zh-CN" altLang="zh-CN" sz="800" b="1" dirty="0">
              <a:solidFill>
                <a:schemeClr val="bg1">
                  <a:lumMod val="50000"/>
                </a:schemeClr>
              </a:solidFill>
              <a:cs typeface="+mn-ea"/>
              <a:sym typeface="+mn-lt"/>
            </a:endParaRPr>
          </a:p>
        </p:txBody>
      </p:sp>
      <p:sp>
        <p:nvSpPr>
          <p:cNvPr id="22561" name="Rectangle 33"/>
          <p:cNvSpPr>
            <a:spLocks noChangeArrowheads="1"/>
          </p:cNvSpPr>
          <p:nvPr/>
        </p:nvSpPr>
        <p:spPr bwMode="auto">
          <a:xfrm>
            <a:off x="5499877" y="3290316"/>
            <a:ext cx="800135" cy="215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pPr algn="ctr"/>
            <a:r>
              <a:rPr lang="zh-CN" altLang="en-US" sz="800" dirty="0">
                <a:solidFill>
                  <a:schemeClr val="bg1">
                    <a:lumMod val="50000"/>
                  </a:schemeClr>
                </a:solidFill>
                <a:cs typeface="+mn-ea"/>
                <a:sym typeface="+mn-lt"/>
              </a:rPr>
              <a:t>单击</a:t>
            </a:r>
            <a:r>
              <a:rPr lang="zh-CN" altLang="en-US" sz="800" b="1" dirty="0">
                <a:solidFill>
                  <a:schemeClr val="bg1">
                    <a:lumMod val="50000"/>
                  </a:schemeClr>
                </a:solidFill>
                <a:cs typeface="+mn-ea"/>
                <a:sym typeface="+mn-lt"/>
              </a:rPr>
              <a:t>添加文本</a:t>
            </a:r>
            <a:endParaRPr lang="zh-CN" altLang="zh-CN" sz="800" b="1" dirty="0">
              <a:solidFill>
                <a:schemeClr val="bg1">
                  <a:lumMod val="50000"/>
                </a:schemeClr>
              </a:solidFill>
              <a:cs typeface="+mn-ea"/>
              <a:sym typeface="+mn-lt"/>
            </a:endParaRPr>
          </a:p>
        </p:txBody>
      </p:sp>
      <p:sp>
        <p:nvSpPr>
          <p:cNvPr id="22562" name="Rectangle 34"/>
          <p:cNvSpPr>
            <a:spLocks noChangeArrowheads="1"/>
          </p:cNvSpPr>
          <p:nvPr/>
        </p:nvSpPr>
        <p:spPr bwMode="auto">
          <a:xfrm>
            <a:off x="4570396" y="3290316"/>
            <a:ext cx="800135" cy="215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pPr algn="ctr"/>
            <a:r>
              <a:rPr lang="zh-CN" altLang="en-US" sz="800" dirty="0">
                <a:solidFill>
                  <a:schemeClr val="bg1">
                    <a:lumMod val="50000"/>
                  </a:schemeClr>
                </a:solidFill>
                <a:cs typeface="+mn-ea"/>
                <a:sym typeface="+mn-lt"/>
              </a:rPr>
              <a:t>单击</a:t>
            </a:r>
            <a:r>
              <a:rPr lang="zh-CN" altLang="en-US" sz="800" b="1" dirty="0">
                <a:solidFill>
                  <a:schemeClr val="bg1">
                    <a:lumMod val="50000"/>
                  </a:schemeClr>
                </a:solidFill>
                <a:cs typeface="+mn-ea"/>
                <a:sym typeface="+mn-lt"/>
              </a:rPr>
              <a:t>添加文本</a:t>
            </a:r>
            <a:endParaRPr lang="zh-CN" altLang="zh-CN" sz="800" b="1" dirty="0">
              <a:solidFill>
                <a:schemeClr val="bg1">
                  <a:lumMod val="50000"/>
                </a:schemeClr>
              </a:solidFill>
              <a:cs typeface="+mn-ea"/>
              <a:sym typeface="+mn-lt"/>
            </a:endParaRPr>
          </a:p>
        </p:txBody>
      </p:sp>
      <p:sp>
        <p:nvSpPr>
          <p:cNvPr id="22563" name="Rectangle 35"/>
          <p:cNvSpPr>
            <a:spLocks noChangeArrowheads="1"/>
          </p:cNvSpPr>
          <p:nvPr/>
        </p:nvSpPr>
        <p:spPr bwMode="auto">
          <a:xfrm>
            <a:off x="2261825" y="2851292"/>
            <a:ext cx="989256" cy="400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r>
              <a:rPr lang="zh-CN" altLang="en-US" sz="1200" b="1" dirty="0">
                <a:solidFill>
                  <a:schemeClr val="bg2"/>
                </a:solidFill>
                <a:cs typeface="+mn-ea"/>
                <a:sym typeface="+mn-lt"/>
              </a:rPr>
              <a:t>01</a:t>
            </a:r>
            <a:r>
              <a:rPr lang="zh-CN" altLang="en-US" sz="800" dirty="0">
                <a:solidFill>
                  <a:schemeClr val="bg2"/>
                </a:solidFill>
                <a:cs typeface="+mn-ea"/>
                <a:sym typeface="+mn-lt"/>
              </a:rPr>
              <a:t>单击</a:t>
            </a:r>
            <a:r>
              <a:rPr lang="zh-CN" altLang="en-US" sz="800" b="1" dirty="0">
                <a:solidFill>
                  <a:schemeClr val="bg2"/>
                </a:solidFill>
                <a:cs typeface="+mn-ea"/>
                <a:sym typeface="+mn-lt"/>
              </a:rPr>
              <a:t>添加文本</a:t>
            </a:r>
            <a:endParaRPr lang="en-US" altLang="zh-CN" sz="1200" b="1" dirty="0">
              <a:solidFill>
                <a:schemeClr val="bg2"/>
              </a:solidFill>
              <a:cs typeface="+mn-ea"/>
              <a:sym typeface="+mn-lt"/>
            </a:endParaRPr>
          </a:p>
          <a:p>
            <a:endParaRPr lang="zh-CN" altLang="en-US" sz="800" dirty="0">
              <a:solidFill>
                <a:schemeClr val="bg2"/>
              </a:solidFill>
              <a:cs typeface="+mn-ea"/>
              <a:sym typeface="+mn-lt"/>
            </a:endParaRPr>
          </a:p>
        </p:txBody>
      </p:sp>
      <p:sp>
        <p:nvSpPr>
          <p:cNvPr id="22564" name="Rectangle 36"/>
          <p:cNvSpPr>
            <a:spLocks noChangeArrowheads="1"/>
          </p:cNvSpPr>
          <p:nvPr/>
        </p:nvSpPr>
        <p:spPr bwMode="auto">
          <a:xfrm>
            <a:off x="2224089" y="3181594"/>
            <a:ext cx="1082214" cy="276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r>
              <a:rPr lang="zh-CN" altLang="en-US" sz="1200" b="1" dirty="0">
                <a:solidFill>
                  <a:schemeClr val="bg2"/>
                </a:solidFill>
                <a:cs typeface="+mn-ea"/>
                <a:sym typeface="+mn-lt"/>
              </a:rPr>
              <a:t>02  </a:t>
            </a:r>
            <a:r>
              <a:rPr lang="zh-CN" altLang="en-US" sz="800" dirty="0">
                <a:solidFill>
                  <a:schemeClr val="bg2"/>
                </a:solidFill>
                <a:cs typeface="+mn-ea"/>
                <a:sym typeface="+mn-lt"/>
              </a:rPr>
              <a:t>单击</a:t>
            </a:r>
            <a:r>
              <a:rPr lang="zh-CN" altLang="en-US" sz="800" b="1" dirty="0">
                <a:solidFill>
                  <a:schemeClr val="bg2"/>
                </a:solidFill>
                <a:cs typeface="+mn-ea"/>
                <a:sym typeface="+mn-lt"/>
              </a:rPr>
              <a:t>添加文本</a:t>
            </a:r>
            <a:endParaRPr lang="en-US" altLang="zh-CN" sz="800" dirty="0">
              <a:solidFill>
                <a:schemeClr val="bg2"/>
              </a:solidFill>
              <a:cs typeface="+mn-ea"/>
              <a:sym typeface="+mn-lt"/>
            </a:endParaRPr>
          </a:p>
        </p:txBody>
      </p:sp>
      <p:sp>
        <p:nvSpPr>
          <p:cNvPr id="22565" name="Rectangle 37"/>
          <p:cNvSpPr>
            <a:spLocks noChangeArrowheads="1"/>
          </p:cNvSpPr>
          <p:nvPr/>
        </p:nvSpPr>
        <p:spPr bwMode="auto">
          <a:xfrm>
            <a:off x="2224089" y="3550009"/>
            <a:ext cx="1066187" cy="276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r>
              <a:rPr lang="zh-CN" altLang="en-US" sz="1200" b="1" dirty="0">
                <a:solidFill>
                  <a:schemeClr val="bg2"/>
                </a:solidFill>
                <a:cs typeface="+mn-ea"/>
                <a:sym typeface="+mn-lt"/>
              </a:rPr>
              <a:t>03 </a:t>
            </a:r>
            <a:r>
              <a:rPr lang="zh-CN" altLang="en-US" sz="800" b="1" dirty="0">
                <a:solidFill>
                  <a:schemeClr val="bg2"/>
                </a:solidFill>
                <a:cs typeface="+mn-ea"/>
                <a:sym typeface="+mn-lt"/>
              </a:rPr>
              <a:t> </a:t>
            </a:r>
            <a:r>
              <a:rPr lang="zh-CN" altLang="en-US" sz="800" dirty="0">
                <a:solidFill>
                  <a:schemeClr val="bg2"/>
                </a:solidFill>
                <a:cs typeface="+mn-ea"/>
                <a:sym typeface="+mn-lt"/>
              </a:rPr>
              <a:t>单击</a:t>
            </a:r>
            <a:r>
              <a:rPr lang="zh-CN" altLang="en-US" sz="800" b="1" dirty="0">
                <a:solidFill>
                  <a:schemeClr val="bg2"/>
                </a:solidFill>
                <a:cs typeface="+mn-ea"/>
                <a:sym typeface="+mn-lt"/>
              </a:rPr>
              <a:t>添加文本</a:t>
            </a:r>
            <a:endParaRPr lang="en-US" altLang="zh-CN" sz="800" dirty="0">
              <a:solidFill>
                <a:schemeClr val="bg2"/>
              </a:solidFill>
              <a:cs typeface="+mn-ea"/>
              <a:sym typeface="+mn-lt"/>
            </a:endParaRPr>
          </a:p>
        </p:txBody>
      </p:sp>
      <p:sp>
        <p:nvSpPr>
          <p:cNvPr id="22566" name="Rectangle 38"/>
          <p:cNvSpPr>
            <a:spLocks noChangeArrowheads="1"/>
          </p:cNvSpPr>
          <p:nvPr/>
        </p:nvSpPr>
        <p:spPr bwMode="auto">
          <a:xfrm>
            <a:off x="2224089" y="3937478"/>
            <a:ext cx="1082214" cy="276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r>
              <a:rPr lang="zh-CN" altLang="zh-CN" sz="1200" b="1" dirty="0">
                <a:solidFill>
                  <a:schemeClr val="bg2"/>
                </a:solidFill>
                <a:cs typeface="+mn-ea"/>
                <a:sym typeface="+mn-lt"/>
              </a:rPr>
              <a:t>04  </a:t>
            </a:r>
            <a:r>
              <a:rPr lang="zh-CN" altLang="en-US" sz="800" dirty="0">
                <a:solidFill>
                  <a:schemeClr val="bg2"/>
                </a:solidFill>
                <a:cs typeface="+mn-ea"/>
                <a:sym typeface="+mn-lt"/>
              </a:rPr>
              <a:t>单击</a:t>
            </a:r>
            <a:r>
              <a:rPr lang="zh-CN" altLang="en-US" sz="800" b="1" dirty="0">
                <a:solidFill>
                  <a:schemeClr val="bg2"/>
                </a:solidFill>
                <a:cs typeface="+mn-ea"/>
                <a:sym typeface="+mn-lt"/>
              </a:rPr>
              <a:t>添加文本</a:t>
            </a:r>
            <a:endParaRPr lang="zh-CN" altLang="zh-CN" sz="800" dirty="0">
              <a:solidFill>
                <a:schemeClr val="bg2"/>
              </a:solidFill>
              <a:cs typeface="+mn-ea"/>
              <a:sym typeface="+mn-lt"/>
            </a:endParaRPr>
          </a:p>
        </p:txBody>
      </p:sp>
    </p:spTree>
  </p:cSld>
  <p:clrMapOvr>
    <a:masterClrMapping/>
  </p:clrMapOvr>
  <p:transition spd="med" advClick="0" advTm="500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750" fill="hold"/>
                                        <p:tgtEl>
                                          <p:spTgt spid="22530"/>
                                        </p:tgtEl>
                                        <p:attrNameLst>
                                          <p:attrName>ppt_x</p:attrName>
                                        </p:attrNameLst>
                                      </p:cBhvr>
                                      <p:tavLst>
                                        <p:tav tm="0">
                                          <p:val>
                                            <p:strVal val="#ppt_x"/>
                                          </p:val>
                                        </p:tav>
                                        <p:tav tm="100000">
                                          <p:val>
                                            <p:strVal val="#ppt_x"/>
                                          </p:val>
                                        </p:tav>
                                      </p:tavLst>
                                    </p:anim>
                                    <p:anim calcmode="lin" valueType="num">
                                      <p:cBhvr additive="base">
                                        <p:cTn id="8" dur="750" fill="hold"/>
                                        <p:tgtEl>
                                          <p:spTgt spid="2253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00"/>
                                  </p:stCondLst>
                                  <p:childTnLst>
                                    <p:set>
                                      <p:cBhvr>
                                        <p:cTn id="10" dur="1" fill="hold">
                                          <p:stCondLst>
                                            <p:cond delay="0"/>
                                          </p:stCondLst>
                                        </p:cTn>
                                        <p:tgtEl>
                                          <p:spTgt spid="22531"/>
                                        </p:tgtEl>
                                        <p:attrNameLst>
                                          <p:attrName>style.visibility</p:attrName>
                                        </p:attrNameLst>
                                      </p:cBhvr>
                                      <p:to>
                                        <p:strVal val="visible"/>
                                      </p:to>
                                    </p:set>
                                    <p:anim calcmode="lin" valueType="num">
                                      <p:cBhvr additive="base">
                                        <p:cTn id="11" dur="750" fill="hold"/>
                                        <p:tgtEl>
                                          <p:spTgt spid="22531"/>
                                        </p:tgtEl>
                                        <p:attrNameLst>
                                          <p:attrName>ppt_x</p:attrName>
                                        </p:attrNameLst>
                                      </p:cBhvr>
                                      <p:tavLst>
                                        <p:tav tm="0">
                                          <p:val>
                                            <p:strVal val="#ppt_x"/>
                                          </p:val>
                                        </p:tav>
                                        <p:tav tm="100000">
                                          <p:val>
                                            <p:strVal val="#ppt_x"/>
                                          </p:val>
                                        </p:tav>
                                      </p:tavLst>
                                    </p:anim>
                                    <p:anim calcmode="lin" valueType="num">
                                      <p:cBhvr additive="base">
                                        <p:cTn id="12" dur="750" fill="hold"/>
                                        <p:tgtEl>
                                          <p:spTgt spid="2253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00"/>
                                  </p:stCondLst>
                                  <p:childTnLst>
                                    <p:set>
                                      <p:cBhvr>
                                        <p:cTn id="14" dur="1" fill="hold">
                                          <p:stCondLst>
                                            <p:cond delay="0"/>
                                          </p:stCondLst>
                                        </p:cTn>
                                        <p:tgtEl>
                                          <p:spTgt spid="22532"/>
                                        </p:tgtEl>
                                        <p:attrNameLst>
                                          <p:attrName>style.visibility</p:attrName>
                                        </p:attrNameLst>
                                      </p:cBhvr>
                                      <p:to>
                                        <p:strVal val="visible"/>
                                      </p:to>
                                    </p:set>
                                    <p:anim calcmode="lin" valueType="num">
                                      <p:cBhvr additive="base">
                                        <p:cTn id="15" dur="750" fill="hold"/>
                                        <p:tgtEl>
                                          <p:spTgt spid="22532"/>
                                        </p:tgtEl>
                                        <p:attrNameLst>
                                          <p:attrName>ppt_x</p:attrName>
                                        </p:attrNameLst>
                                      </p:cBhvr>
                                      <p:tavLst>
                                        <p:tav tm="0">
                                          <p:val>
                                            <p:strVal val="#ppt_x"/>
                                          </p:val>
                                        </p:tav>
                                        <p:tav tm="100000">
                                          <p:val>
                                            <p:strVal val="#ppt_x"/>
                                          </p:val>
                                        </p:tav>
                                      </p:tavLst>
                                    </p:anim>
                                    <p:anim calcmode="lin" valueType="num">
                                      <p:cBhvr additive="base">
                                        <p:cTn id="16" dur="750" fill="hold"/>
                                        <p:tgtEl>
                                          <p:spTgt spid="2253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300"/>
                                  </p:stCondLst>
                                  <p:childTnLst>
                                    <p:set>
                                      <p:cBhvr>
                                        <p:cTn id="18" dur="1" fill="hold">
                                          <p:stCondLst>
                                            <p:cond delay="0"/>
                                          </p:stCondLst>
                                        </p:cTn>
                                        <p:tgtEl>
                                          <p:spTgt spid="22533"/>
                                        </p:tgtEl>
                                        <p:attrNameLst>
                                          <p:attrName>style.visibility</p:attrName>
                                        </p:attrNameLst>
                                      </p:cBhvr>
                                      <p:to>
                                        <p:strVal val="visible"/>
                                      </p:to>
                                    </p:set>
                                    <p:anim calcmode="lin" valueType="num">
                                      <p:cBhvr additive="base">
                                        <p:cTn id="19" dur="750" fill="hold"/>
                                        <p:tgtEl>
                                          <p:spTgt spid="22533"/>
                                        </p:tgtEl>
                                        <p:attrNameLst>
                                          <p:attrName>ppt_x</p:attrName>
                                        </p:attrNameLst>
                                      </p:cBhvr>
                                      <p:tavLst>
                                        <p:tav tm="0">
                                          <p:val>
                                            <p:strVal val="#ppt_x"/>
                                          </p:val>
                                        </p:tav>
                                        <p:tav tm="100000">
                                          <p:val>
                                            <p:strVal val="#ppt_x"/>
                                          </p:val>
                                        </p:tav>
                                      </p:tavLst>
                                    </p:anim>
                                    <p:anim calcmode="lin" valueType="num">
                                      <p:cBhvr additive="base">
                                        <p:cTn id="20" dur="750" fill="hold"/>
                                        <p:tgtEl>
                                          <p:spTgt spid="22533"/>
                                        </p:tgtEl>
                                        <p:attrNameLst>
                                          <p:attrName>ppt_y</p:attrName>
                                        </p:attrNameLst>
                                      </p:cBhvr>
                                      <p:tavLst>
                                        <p:tav tm="0">
                                          <p:val>
                                            <p:strVal val="1+#ppt_h/2"/>
                                          </p:val>
                                        </p:tav>
                                        <p:tav tm="100000">
                                          <p:val>
                                            <p:strVal val="#ppt_y"/>
                                          </p:val>
                                        </p:tav>
                                      </p:tavLst>
                                    </p:anim>
                                  </p:childTnLst>
                                </p:cTn>
                              </p:par>
                              <p:par>
                                <p:cTn id="21" presetID="22" presetClass="entr" presetSubtype="8" fill="hold" grpId="0" nodeType="withEffect">
                                  <p:stCondLst>
                                    <p:cond delay="1000"/>
                                  </p:stCondLst>
                                  <p:childTnLst>
                                    <p:set>
                                      <p:cBhvr>
                                        <p:cTn id="22" dur="1" fill="hold">
                                          <p:stCondLst>
                                            <p:cond delay="0"/>
                                          </p:stCondLst>
                                        </p:cTn>
                                        <p:tgtEl>
                                          <p:spTgt spid="22537"/>
                                        </p:tgtEl>
                                        <p:attrNameLst>
                                          <p:attrName>style.visibility</p:attrName>
                                        </p:attrNameLst>
                                      </p:cBhvr>
                                      <p:to>
                                        <p:strVal val="visible"/>
                                      </p:to>
                                    </p:set>
                                    <p:animEffect transition="in" filter="wipe(left)">
                                      <p:cBhvr>
                                        <p:cTn id="23" dur="500"/>
                                        <p:tgtEl>
                                          <p:spTgt spid="22537"/>
                                        </p:tgtEl>
                                      </p:cBhvr>
                                    </p:animEffect>
                                  </p:childTnLst>
                                </p:cTn>
                              </p:par>
                              <p:par>
                                <p:cTn id="24" presetID="2" presetClass="entr" presetSubtype="4" fill="hold" grpId="0" nodeType="withEffect">
                                  <p:stCondLst>
                                    <p:cond delay="1100"/>
                                  </p:stCondLst>
                                  <p:childTnLst>
                                    <p:set>
                                      <p:cBhvr>
                                        <p:cTn id="25" dur="1" fill="hold">
                                          <p:stCondLst>
                                            <p:cond delay="0"/>
                                          </p:stCondLst>
                                        </p:cTn>
                                        <p:tgtEl>
                                          <p:spTgt spid="22563"/>
                                        </p:tgtEl>
                                        <p:attrNameLst>
                                          <p:attrName>style.visibility</p:attrName>
                                        </p:attrNameLst>
                                      </p:cBhvr>
                                      <p:to>
                                        <p:strVal val="visible"/>
                                      </p:to>
                                    </p:set>
                                    <p:anim calcmode="lin" valueType="num">
                                      <p:cBhvr additive="base">
                                        <p:cTn id="26" dur="750" fill="hold"/>
                                        <p:tgtEl>
                                          <p:spTgt spid="22563"/>
                                        </p:tgtEl>
                                        <p:attrNameLst>
                                          <p:attrName>ppt_x</p:attrName>
                                        </p:attrNameLst>
                                      </p:cBhvr>
                                      <p:tavLst>
                                        <p:tav tm="0">
                                          <p:val>
                                            <p:strVal val="#ppt_x"/>
                                          </p:val>
                                        </p:tav>
                                        <p:tav tm="100000">
                                          <p:val>
                                            <p:strVal val="#ppt_x"/>
                                          </p:val>
                                        </p:tav>
                                      </p:tavLst>
                                    </p:anim>
                                    <p:anim calcmode="lin" valueType="num">
                                      <p:cBhvr additive="base">
                                        <p:cTn id="27" dur="750" fill="hold"/>
                                        <p:tgtEl>
                                          <p:spTgt spid="22563"/>
                                        </p:tgtEl>
                                        <p:attrNameLst>
                                          <p:attrName>ppt_y</p:attrName>
                                        </p:attrNameLst>
                                      </p:cBhvr>
                                      <p:tavLst>
                                        <p:tav tm="0">
                                          <p:val>
                                            <p:strVal val="1+#ppt_h/2"/>
                                          </p:val>
                                        </p:tav>
                                        <p:tav tm="100000">
                                          <p:val>
                                            <p:strVal val="#ppt_y"/>
                                          </p:val>
                                        </p:tav>
                                      </p:tavLst>
                                    </p:anim>
                                  </p:childTnLst>
                                </p:cTn>
                              </p:par>
                              <p:par>
                                <p:cTn id="28" presetID="22" presetClass="entr" presetSubtype="8" fill="hold" grpId="0" nodeType="withEffect">
                                  <p:stCondLst>
                                    <p:cond delay="1500"/>
                                  </p:stCondLst>
                                  <p:childTnLst>
                                    <p:set>
                                      <p:cBhvr>
                                        <p:cTn id="29" dur="1" fill="hold">
                                          <p:stCondLst>
                                            <p:cond delay="0"/>
                                          </p:stCondLst>
                                        </p:cTn>
                                        <p:tgtEl>
                                          <p:spTgt spid="22536"/>
                                        </p:tgtEl>
                                        <p:attrNameLst>
                                          <p:attrName>style.visibility</p:attrName>
                                        </p:attrNameLst>
                                      </p:cBhvr>
                                      <p:to>
                                        <p:strVal val="visible"/>
                                      </p:to>
                                    </p:set>
                                    <p:animEffect transition="in" filter="wipe(left)">
                                      <p:cBhvr>
                                        <p:cTn id="30" dur="500"/>
                                        <p:tgtEl>
                                          <p:spTgt spid="22536"/>
                                        </p:tgtEl>
                                      </p:cBhvr>
                                    </p:animEffect>
                                  </p:childTnLst>
                                </p:cTn>
                              </p:par>
                              <p:par>
                                <p:cTn id="31" presetID="2" presetClass="entr" presetSubtype="4" fill="hold" grpId="0" nodeType="withEffect">
                                  <p:stCondLst>
                                    <p:cond delay="1600"/>
                                  </p:stCondLst>
                                  <p:childTnLst>
                                    <p:set>
                                      <p:cBhvr>
                                        <p:cTn id="32" dur="1" fill="hold">
                                          <p:stCondLst>
                                            <p:cond delay="0"/>
                                          </p:stCondLst>
                                        </p:cTn>
                                        <p:tgtEl>
                                          <p:spTgt spid="22564"/>
                                        </p:tgtEl>
                                        <p:attrNameLst>
                                          <p:attrName>style.visibility</p:attrName>
                                        </p:attrNameLst>
                                      </p:cBhvr>
                                      <p:to>
                                        <p:strVal val="visible"/>
                                      </p:to>
                                    </p:set>
                                    <p:anim calcmode="lin" valueType="num">
                                      <p:cBhvr additive="base">
                                        <p:cTn id="33" dur="750" fill="hold"/>
                                        <p:tgtEl>
                                          <p:spTgt spid="22564"/>
                                        </p:tgtEl>
                                        <p:attrNameLst>
                                          <p:attrName>ppt_x</p:attrName>
                                        </p:attrNameLst>
                                      </p:cBhvr>
                                      <p:tavLst>
                                        <p:tav tm="0">
                                          <p:val>
                                            <p:strVal val="#ppt_x"/>
                                          </p:val>
                                        </p:tav>
                                        <p:tav tm="100000">
                                          <p:val>
                                            <p:strVal val="#ppt_x"/>
                                          </p:val>
                                        </p:tav>
                                      </p:tavLst>
                                    </p:anim>
                                    <p:anim calcmode="lin" valueType="num">
                                      <p:cBhvr additive="base">
                                        <p:cTn id="34" dur="750" fill="hold"/>
                                        <p:tgtEl>
                                          <p:spTgt spid="22564"/>
                                        </p:tgtEl>
                                        <p:attrNameLst>
                                          <p:attrName>ppt_y</p:attrName>
                                        </p:attrNameLst>
                                      </p:cBhvr>
                                      <p:tavLst>
                                        <p:tav tm="0">
                                          <p:val>
                                            <p:strVal val="1+#ppt_h/2"/>
                                          </p:val>
                                        </p:tav>
                                        <p:tav tm="100000">
                                          <p:val>
                                            <p:strVal val="#ppt_y"/>
                                          </p:val>
                                        </p:tav>
                                      </p:tavLst>
                                    </p:anim>
                                  </p:childTnLst>
                                </p:cTn>
                              </p:par>
                              <p:par>
                                <p:cTn id="35" presetID="22" presetClass="entr" presetSubtype="8" fill="hold" grpId="0" nodeType="withEffect">
                                  <p:stCondLst>
                                    <p:cond delay="2000"/>
                                  </p:stCondLst>
                                  <p:childTnLst>
                                    <p:set>
                                      <p:cBhvr>
                                        <p:cTn id="36" dur="1" fill="hold">
                                          <p:stCondLst>
                                            <p:cond delay="0"/>
                                          </p:stCondLst>
                                        </p:cTn>
                                        <p:tgtEl>
                                          <p:spTgt spid="22534"/>
                                        </p:tgtEl>
                                        <p:attrNameLst>
                                          <p:attrName>style.visibility</p:attrName>
                                        </p:attrNameLst>
                                      </p:cBhvr>
                                      <p:to>
                                        <p:strVal val="visible"/>
                                      </p:to>
                                    </p:set>
                                    <p:animEffect transition="in" filter="wipe(left)">
                                      <p:cBhvr>
                                        <p:cTn id="37" dur="500"/>
                                        <p:tgtEl>
                                          <p:spTgt spid="22534"/>
                                        </p:tgtEl>
                                      </p:cBhvr>
                                    </p:animEffect>
                                  </p:childTnLst>
                                </p:cTn>
                              </p:par>
                              <p:par>
                                <p:cTn id="38" presetID="2" presetClass="entr" presetSubtype="4" fill="hold" grpId="0" nodeType="withEffect">
                                  <p:stCondLst>
                                    <p:cond delay="2100"/>
                                  </p:stCondLst>
                                  <p:childTnLst>
                                    <p:set>
                                      <p:cBhvr>
                                        <p:cTn id="39" dur="1" fill="hold">
                                          <p:stCondLst>
                                            <p:cond delay="0"/>
                                          </p:stCondLst>
                                        </p:cTn>
                                        <p:tgtEl>
                                          <p:spTgt spid="22565"/>
                                        </p:tgtEl>
                                        <p:attrNameLst>
                                          <p:attrName>style.visibility</p:attrName>
                                        </p:attrNameLst>
                                      </p:cBhvr>
                                      <p:to>
                                        <p:strVal val="visible"/>
                                      </p:to>
                                    </p:set>
                                    <p:anim calcmode="lin" valueType="num">
                                      <p:cBhvr additive="base">
                                        <p:cTn id="40" dur="750" fill="hold"/>
                                        <p:tgtEl>
                                          <p:spTgt spid="22565"/>
                                        </p:tgtEl>
                                        <p:attrNameLst>
                                          <p:attrName>ppt_x</p:attrName>
                                        </p:attrNameLst>
                                      </p:cBhvr>
                                      <p:tavLst>
                                        <p:tav tm="0">
                                          <p:val>
                                            <p:strVal val="#ppt_x"/>
                                          </p:val>
                                        </p:tav>
                                        <p:tav tm="100000">
                                          <p:val>
                                            <p:strVal val="#ppt_x"/>
                                          </p:val>
                                        </p:tav>
                                      </p:tavLst>
                                    </p:anim>
                                    <p:anim calcmode="lin" valueType="num">
                                      <p:cBhvr additive="base">
                                        <p:cTn id="41" dur="750" fill="hold"/>
                                        <p:tgtEl>
                                          <p:spTgt spid="22565"/>
                                        </p:tgtEl>
                                        <p:attrNameLst>
                                          <p:attrName>ppt_y</p:attrName>
                                        </p:attrNameLst>
                                      </p:cBhvr>
                                      <p:tavLst>
                                        <p:tav tm="0">
                                          <p:val>
                                            <p:strVal val="1+#ppt_h/2"/>
                                          </p:val>
                                        </p:tav>
                                        <p:tav tm="100000">
                                          <p:val>
                                            <p:strVal val="#ppt_y"/>
                                          </p:val>
                                        </p:tav>
                                      </p:tavLst>
                                    </p:anim>
                                  </p:childTnLst>
                                </p:cTn>
                              </p:par>
                              <p:par>
                                <p:cTn id="42" presetID="22" presetClass="entr" presetSubtype="8" fill="hold" grpId="0" nodeType="withEffect">
                                  <p:stCondLst>
                                    <p:cond delay="2500"/>
                                  </p:stCondLst>
                                  <p:childTnLst>
                                    <p:set>
                                      <p:cBhvr>
                                        <p:cTn id="43" dur="1" fill="hold">
                                          <p:stCondLst>
                                            <p:cond delay="0"/>
                                          </p:stCondLst>
                                        </p:cTn>
                                        <p:tgtEl>
                                          <p:spTgt spid="22535"/>
                                        </p:tgtEl>
                                        <p:attrNameLst>
                                          <p:attrName>style.visibility</p:attrName>
                                        </p:attrNameLst>
                                      </p:cBhvr>
                                      <p:to>
                                        <p:strVal val="visible"/>
                                      </p:to>
                                    </p:set>
                                    <p:animEffect transition="in" filter="wipe(left)">
                                      <p:cBhvr>
                                        <p:cTn id="44" dur="500"/>
                                        <p:tgtEl>
                                          <p:spTgt spid="22535"/>
                                        </p:tgtEl>
                                      </p:cBhvr>
                                    </p:animEffect>
                                  </p:childTnLst>
                                </p:cTn>
                              </p:par>
                              <p:par>
                                <p:cTn id="45" presetID="2" presetClass="entr" presetSubtype="4" fill="hold" grpId="0" nodeType="withEffect">
                                  <p:stCondLst>
                                    <p:cond delay="2600"/>
                                  </p:stCondLst>
                                  <p:childTnLst>
                                    <p:set>
                                      <p:cBhvr>
                                        <p:cTn id="46" dur="1" fill="hold">
                                          <p:stCondLst>
                                            <p:cond delay="0"/>
                                          </p:stCondLst>
                                        </p:cTn>
                                        <p:tgtEl>
                                          <p:spTgt spid="22566"/>
                                        </p:tgtEl>
                                        <p:attrNameLst>
                                          <p:attrName>style.visibility</p:attrName>
                                        </p:attrNameLst>
                                      </p:cBhvr>
                                      <p:to>
                                        <p:strVal val="visible"/>
                                      </p:to>
                                    </p:set>
                                    <p:anim calcmode="lin" valueType="num">
                                      <p:cBhvr additive="base">
                                        <p:cTn id="47" dur="750" fill="hold"/>
                                        <p:tgtEl>
                                          <p:spTgt spid="22566"/>
                                        </p:tgtEl>
                                        <p:attrNameLst>
                                          <p:attrName>ppt_x</p:attrName>
                                        </p:attrNameLst>
                                      </p:cBhvr>
                                      <p:tavLst>
                                        <p:tav tm="0">
                                          <p:val>
                                            <p:strVal val="#ppt_x"/>
                                          </p:val>
                                        </p:tav>
                                        <p:tav tm="100000">
                                          <p:val>
                                            <p:strVal val="#ppt_x"/>
                                          </p:val>
                                        </p:tav>
                                      </p:tavLst>
                                    </p:anim>
                                    <p:anim calcmode="lin" valueType="num">
                                      <p:cBhvr additive="base">
                                        <p:cTn id="48" dur="750" fill="hold"/>
                                        <p:tgtEl>
                                          <p:spTgt spid="22566"/>
                                        </p:tgtEl>
                                        <p:attrNameLst>
                                          <p:attrName>ppt_y</p:attrName>
                                        </p:attrNameLst>
                                      </p:cBhvr>
                                      <p:tavLst>
                                        <p:tav tm="0">
                                          <p:val>
                                            <p:strVal val="1+#ppt_h/2"/>
                                          </p:val>
                                        </p:tav>
                                        <p:tav tm="100000">
                                          <p:val>
                                            <p:strVal val="#ppt_y"/>
                                          </p:val>
                                        </p:tav>
                                      </p:tavLst>
                                    </p:anim>
                                  </p:childTnLst>
                                </p:cTn>
                              </p:par>
                              <p:par>
                                <p:cTn id="49" presetID="2" presetClass="entr" presetSubtype="2" fill="hold" grpId="0" nodeType="withEffect">
                                  <p:stCondLst>
                                    <p:cond delay="2600"/>
                                  </p:stCondLst>
                                  <p:childTnLst>
                                    <p:set>
                                      <p:cBhvr>
                                        <p:cTn id="50" dur="1" fill="hold">
                                          <p:stCondLst>
                                            <p:cond delay="0"/>
                                          </p:stCondLst>
                                        </p:cTn>
                                        <p:tgtEl>
                                          <p:spTgt spid="22557"/>
                                        </p:tgtEl>
                                        <p:attrNameLst>
                                          <p:attrName>style.visibility</p:attrName>
                                        </p:attrNameLst>
                                      </p:cBhvr>
                                      <p:to>
                                        <p:strVal val="visible"/>
                                      </p:to>
                                    </p:set>
                                    <p:anim calcmode="lin" valueType="num">
                                      <p:cBhvr additive="base">
                                        <p:cTn id="51" dur="750" fill="hold"/>
                                        <p:tgtEl>
                                          <p:spTgt spid="22557"/>
                                        </p:tgtEl>
                                        <p:attrNameLst>
                                          <p:attrName>ppt_x</p:attrName>
                                        </p:attrNameLst>
                                      </p:cBhvr>
                                      <p:tavLst>
                                        <p:tav tm="0">
                                          <p:val>
                                            <p:strVal val="1+#ppt_w/2"/>
                                          </p:val>
                                        </p:tav>
                                        <p:tav tm="100000">
                                          <p:val>
                                            <p:strVal val="#ppt_x"/>
                                          </p:val>
                                        </p:tav>
                                      </p:tavLst>
                                    </p:anim>
                                    <p:anim calcmode="lin" valueType="num">
                                      <p:cBhvr additive="base">
                                        <p:cTn id="52" dur="750" fill="hold"/>
                                        <p:tgtEl>
                                          <p:spTgt spid="22557"/>
                                        </p:tgtEl>
                                        <p:attrNameLst>
                                          <p:attrName>ppt_y</p:attrName>
                                        </p:attrNameLst>
                                      </p:cBhvr>
                                      <p:tavLst>
                                        <p:tav tm="0">
                                          <p:val>
                                            <p:strVal val="#ppt_y"/>
                                          </p:val>
                                        </p:tav>
                                        <p:tav tm="100000">
                                          <p:val>
                                            <p:strVal val="#ppt_y"/>
                                          </p:val>
                                        </p:tav>
                                      </p:tavLst>
                                    </p:anim>
                                  </p:childTnLst>
                                </p:cTn>
                              </p:par>
                              <p:par>
                                <p:cTn id="53" presetID="53" presetClass="entr" presetSubtype="16" fill="hold" grpId="0" nodeType="withEffect">
                                  <p:stCondLst>
                                    <p:cond delay="2700"/>
                                  </p:stCondLst>
                                  <p:childTnLst>
                                    <p:set>
                                      <p:cBhvr>
                                        <p:cTn id="54" dur="1" fill="hold">
                                          <p:stCondLst>
                                            <p:cond delay="0"/>
                                          </p:stCondLst>
                                        </p:cTn>
                                        <p:tgtEl>
                                          <p:spTgt spid="22538"/>
                                        </p:tgtEl>
                                        <p:attrNameLst>
                                          <p:attrName>style.visibility</p:attrName>
                                        </p:attrNameLst>
                                      </p:cBhvr>
                                      <p:to>
                                        <p:strVal val="visible"/>
                                      </p:to>
                                    </p:set>
                                    <p:anim calcmode="lin" valueType="num">
                                      <p:cBhvr>
                                        <p:cTn id="55" dur="300" fill="hold"/>
                                        <p:tgtEl>
                                          <p:spTgt spid="22538"/>
                                        </p:tgtEl>
                                        <p:attrNameLst>
                                          <p:attrName>ppt_w</p:attrName>
                                        </p:attrNameLst>
                                      </p:cBhvr>
                                      <p:tavLst>
                                        <p:tav tm="0">
                                          <p:val>
                                            <p:fltVal val="0"/>
                                          </p:val>
                                        </p:tav>
                                        <p:tav tm="100000">
                                          <p:val>
                                            <p:strVal val="#ppt_w"/>
                                          </p:val>
                                        </p:tav>
                                      </p:tavLst>
                                    </p:anim>
                                    <p:anim calcmode="lin" valueType="num">
                                      <p:cBhvr>
                                        <p:cTn id="56" dur="300" fill="hold"/>
                                        <p:tgtEl>
                                          <p:spTgt spid="22538"/>
                                        </p:tgtEl>
                                        <p:attrNameLst>
                                          <p:attrName>ppt_h</p:attrName>
                                        </p:attrNameLst>
                                      </p:cBhvr>
                                      <p:tavLst>
                                        <p:tav tm="0">
                                          <p:val>
                                            <p:fltVal val="0"/>
                                          </p:val>
                                        </p:tav>
                                        <p:tav tm="100000">
                                          <p:val>
                                            <p:strVal val="#ppt_h"/>
                                          </p:val>
                                        </p:tav>
                                      </p:tavLst>
                                    </p:anim>
                                    <p:animEffect transition="in" filter="fade">
                                      <p:cBhvr>
                                        <p:cTn id="57" dur="300"/>
                                        <p:tgtEl>
                                          <p:spTgt spid="22538"/>
                                        </p:tgtEl>
                                      </p:cBhvr>
                                    </p:animEffect>
                                  </p:childTnLst>
                                </p:cTn>
                              </p:par>
                              <p:par>
                                <p:cTn id="58" presetID="2" presetClass="entr" presetSubtype="4" fill="hold" grpId="0" nodeType="withEffect">
                                  <p:stCondLst>
                                    <p:cond delay="2700"/>
                                  </p:stCondLst>
                                  <p:childTnLst>
                                    <p:set>
                                      <p:cBhvr>
                                        <p:cTn id="59" dur="1" fill="hold">
                                          <p:stCondLst>
                                            <p:cond delay="0"/>
                                          </p:stCondLst>
                                        </p:cTn>
                                        <p:tgtEl>
                                          <p:spTgt spid="22562"/>
                                        </p:tgtEl>
                                        <p:attrNameLst>
                                          <p:attrName>style.visibility</p:attrName>
                                        </p:attrNameLst>
                                      </p:cBhvr>
                                      <p:to>
                                        <p:strVal val="visible"/>
                                      </p:to>
                                    </p:set>
                                    <p:anim calcmode="lin" valueType="num">
                                      <p:cBhvr additive="base">
                                        <p:cTn id="60" dur="750" fill="hold"/>
                                        <p:tgtEl>
                                          <p:spTgt spid="22562"/>
                                        </p:tgtEl>
                                        <p:attrNameLst>
                                          <p:attrName>ppt_x</p:attrName>
                                        </p:attrNameLst>
                                      </p:cBhvr>
                                      <p:tavLst>
                                        <p:tav tm="0">
                                          <p:val>
                                            <p:strVal val="#ppt_x"/>
                                          </p:val>
                                        </p:tav>
                                        <p:tav tm="100000">
                                          <p:val>
                                            <p:strVal val="#ppt_x"/>
                                          </p:val>
                                        </p:tav>
                                      </p:tavLst>
                                    </p:anim>
                                    <p:anim calcmode="lin" valueType="num">
                                      <p:cBhvr additive="base">
                                        <p:cTn id="61" dur="750" fill="hold"/>
                                        <p:tgtEl>
                                          <p:spTgt spid="22562"/>
                                        </p:tgtEl>
                                        <p:attrNameLst>
                                          <p:attrName>ppt_y</p:attrName>
                                        </p:attrNameLst>
                                      </p:cBhvr>
                                      <p:tavLst>
                                        <p:tav tm="0">
                                          <p:val>
                                            <p:strVal val="1+#ppt_h/2"/>
                                          </p:val>
                                        </p:tav>
                                        <p:tav tm="100000">
                                          <p:val>
                                            <p:strVal val="#ppt_y"/>
                                          </p:val>
                                        </p:tav>
                                      </p:tavLst>
                                    </p:anim>
                                  </p:childTnLst>
                                </p:cTn>
                              </p:par>
                              <p:par>
                                <p:cTn id="62" presetID="6" presetClass="emph" presetSubtype="0" autoRev="1" fill="hold" grpId="1" nodeType="withEffect">
                                  <p:stCondLst>
                                    <p:cond delay="3000"/>
                                  </p:stCondLst>
                                  <p:childTnLst>
                                    <p:animScale>
                                      <p:cBhvr>
                                        <p:cTn id="63" dur="150" fill="hold"/>
                                        <p:tgtEl>
                                          <p:spTgt spid="22538"/>
                                        </p:tgtEl>
                                      </p:cBhvr>
                                      <p:by x="110000" y="110000"/>
                                    </p:animScale>
                                  </p:childTnLst>
                                </p:cTn>
                              </p:par>
                              <p:par>
                                <p:cTn id="64" presetID="53" presetClass="entr" presetSubtype="16" fill="hold" nodeType="withEffect">
                                  <p:stCondLst>
                                    <p:cond delay="2800"/>
                                  </p:stCondLst>
                                  <p:childTnLst>
                                    <p:set>
                                      <p:cBhvr>
                                        <p:cTn id="65" dur="1" fill="hold">
                                          <p:stCondLst>
                                            <p:cond delay="0"/>
                                          </p:stCondLst>
                                        </p:cTn>
                                        <p:tgtEl>
                                          <p:spTgt spid="5"/>
                                        </p:tgtEl>
                                        <p:attrNameLst>
                                          <p:attrName>style.visibility</p:attrName>
                                        </p:attrNameLst>
                                      </p:cBhvr>
                                      <p:to>
                                        <p:strVal val="visible"/>
                                      </p:to>
                                    </p:set>
                                    <p:anim calcmode="lin" valueType="num">
                                      <p:cBhvr>
                                        <p:cTn id="66" dur="300" fill="hold"/>
                                        <p:tgtEl>
                                          <p:spTgt spid="5"/>
                                        </p:tgtEl>
                                        <p:attrNameLst>
                                          <p:attrName>ppt_w</p:attrName>
                                        </p:attrNameLst>
                                      </p:cBhvr>
                                      <p:tavLst>
                                        <p:tav tm="0">
                                          <p:val>
                                            <p:fltVal val="0"/>
                                          </p:val>
                                        </p:tav>
                                        <p:tav tm="100000">
                                          <p:val>
                                            <p:strVal val="#ppt_w"/>
                                          </p:val>
                                        </p:tav>
                                      </p:tavLst>
                                    </p:anim>
                                    <p:anim calcmode="lin" valueType="num">
                                      <p:cBhvr>
                                        <p:cTn id="67" dur="300" fill="hold"/>
                                        <p:tgtEl>
                                          <p:spTgt spid="5"/>
                                        </p:tgtEl>
                                        <p:attrNameLst>
                                          <p:attrName>ppt_h</p:attrName>
                                        </p:attrNameLst>
                                      </p:cBhvr>
                                      <p:tavLst>
                                        <p:tav tm="0">
                                          <p:val>
                                            <p:fltVal val="0"/>
                                          </p:val>
                                        </p:tav>
                                        <p:tav tm="100000">
                                          <p:val>
                                            <p:strVal val="#ppt_h"/>
                                          </p:val>
                                        </p:tav>
                                      </p:tavLst>
                                    </p:anim>
                                    <p:animEffect transition="in" filter="fade">
                                      <p:cBhvr>
                                        <p:cTn id="68" dur="300"/>
                                        <p:tgtEl>
                                          <p:spTgt spid="5"/>
                                        </p:tgtEl>
                                      </p:cBhvr>
                                    </p:animEffect>
                                  </p:childTnLst>
                                </p:cTn>
                              </p:par>
                              <p:par>
                                <p:cTn id="69" presetID="6" presetClass="emph" presetSubtype="0" autoRev="1" fill="hold" nodeType="withEffect">
                                  <p:stCondLst>
                                    <p:cond delay="3100"/>
                                  </p:stCondLst>
                                  <p:childTnLst>
                                    <p:animScale>
                                      <p:cBhvr>
                                        <p:cTn id="70" dur="150" fill="hold"/>
                                        <p:tgtEl>
                                          <p:spTgt spid="5"/>
                                        </p:tgtEl>
                                      </p:cBhvr>
                                      <p:by x="110000" y="110000"/>
                                    </p:animScale>
                                  </p:childTnLst>
                                </p:cTn>
                              </p:par>
                              <p:par>
                                <p:cTn id="71" presetID="53" presetClass="entr" presetSubtype="16" fill="hold" grpId="0" nodeType="withEffect">
                                  <p:stCondLst>
                                    <p:cond delay="2900"/>
                                  </p:stCondLst>
                                  <p:childTnLst>
                                    <p:set>
                                      <p:cBhvr>
                                        <p:cTn id="72" dur="1" fill="hold">
                                          <p:stCondLst>
                                            <p:cond delay="0"/>
                                          </p:stCondLst>
                                        </p:cTn>
                                        <p:tgtEl>
                                          <p:spTgt spid="22539"/>
                                        </p:tgtEl>
                                        <p:attrNameLst>
                                          <p:attrName>style.visibility</p:attrName>
                                        </p:attrNameLst>
                                      </p:cBhvr>
                                      <p:to>
                                        <p:strVal val="visible"/>
                                      </p:to>
                                    </p:set>
                                    <p:anim calcmode="lin" valueType="num">
                                      <p:cBhvr>
                                        <p:cTn id="73" dur="300" fill="hold"/>
                                        <p:tgtEl>
                                          <p:spTgt spid="22539"/>
                                        </p:tgtEl>
                                        <p:attrNameLst>
                                          <p:attrName>ppt_w</p:attrName>
                                        </p:attrNameLst>
                                      </p:cBhvr>
                                      <p:tavLst>
                                        <p:tav tm="0">
                                          <p:val>
                                            <p:fltVal val="0"/>
                                          </p:val>
                                        </p:tav>
                                        <p:tav tm="100000">
                                          <p:val>
                                            <p:strVal val="#ppt_w"/>
                                          </p:val>
                                        </p:tav>
                                      </p:tavLst>
                                    </p:anim>
                                    <p:anim calcmode="lin" valueType="num">
                                      <p:cBhvr>
                                        <p:cTn id="74" dur="300" fill="hold"/>
                                        <p:tgtEl>
                                          <p:spTgt spid="22539"/>
                                        </p:tgtEl>
                                        <p:attrNameLst>
                                          <p:attrName>ppt_h</p:attrName>
                                        </p:attrNameLst>
                                      </p:cBhvr>
                                      <p:tavLst>
                                        <p:tav tm="0">
                                          <p:val>
                                            <p:fltVal val="0"/>
                                          </p:val>
                                        </p:tav>
                                        <p:tav tm="100000">
                                          <p:val>
                                            <p:strVal val="#ppt_h"/>
                                          </p:val>
                                        </p:tav>
                                      </p:tavLst>
                                    </p:anim>
                                    <p:animEffect transition="in" filter="fade">
                                      <p:cBhvr>
                                        <p:cTn id="75" dur="300"/>
                                        <p:tgtEl>
                                          <p:spTgt spid="22539"/>
                                        </p:tgtEl>
                                      </p:cBhvr>
                                    </p:animEffect>
                                  </p:childTnLst>
                                </p:cTn>
                              </p:par>
                              <p:par>
                                <p:cTn id="76" presetID="2" presetClass="entr" presetSubtype="4" fill="hold" grpId="0" nodeType="withEffect">
                                  <p:stCondLst>
                                    <p:cond delay="2900"/>
                                  </p:stCondLst>
                                  <p:childTnLst>
                                    <p:set>
                                      <p:cBhvr>
                                        <p:cTn id="77" dur="1" fill="hold">
                                          <p:stCondLst>
                                            <p:cond delay="0"/>
                                          </p:stCondLst>
                                        </p:cTn>
                                        <p:tgtEl>
                                          <p:spTgt spid="22561"/>
                                        </p:tgtEl>
                                        <p:attrNameLst>
                                          <p:attrName>style.visibility</p:attrName>
                                        </p:attrNameLst>
                                      </p:cBhvr>
                                      <p:to>
                                        <p:strVal val="visible"/>
                                      </p:to>
                                    </p:set>
                                    <p:anim calcmode="lin" valueType="num">
                                      <p:cBhvr additive="base">
                                        <p:cTn id="78" dur="750" fill="hold"/>
                                        <p:tgtEl>
                                          <p:spTgt spid="22561"/>
                                        </p:tgtEl>
                                        <p:attrNameLst>
                                          <p:attrName>ppt_x</p:attrName>
                                        </p:attrNameLst>
                                      </p:cBhvr>
                                      <p:tavLst>
                                        <p:tav tm="0">
                                          <p:val>
                                            <p:strVal val="#ppt_x"/>
                                          </p:val>
                                        </p:tav>
                                        <p:tav tm="100000">
                                          <p:val>
                                            <p:strVal val="#ppt_x"/>
                                          </p:val>
                                        </p:tav>
                                      </p:tavLst>
                                    </p:anim>
                                    <p:anim calcmode="lin" valueType="num">
                                      <p:cBhvr additive="base">
                                        <p:cTn id="79" dur="750" fill="hold"/>
                                        <p:tgtEl>
                                          <p:spTgt spid="22561"/>
                                        </p:tgtEl>
                                        <p:attrNameLst>
                                          <p:attrName>ppt_y</p:attrName>
                                        </p:attrNameLst>
                                      </p:cBhvr>
                                      <p:tavLst>
                                        <p:tav tm="0">
                                          <p:val>
                                            <p:strVal val="1+#ppt_h/2"/>
                                          </p:val>
                                        </p:tav>
                                        <p:tav tm="100000">
                                          <p:val>
                                            <p:strVal val="#ppt_y"/>
                                          </p:val>
                                        </p:tav>
                                      </p:tavLst>
                                    </p:anim>
                                  </p:childTnLst>
                                </p:cTn>
                              </p:par>
                              <p:par>
                                <p:cTn id="80" presetID="6" presetClass="emph" presetSubtype="0" autoRev="1" fill="hold" grpId="1" nodeType="withEffect">
                                  <p:stCondLst>
                                    <p:cond delay="3200"/>
                                  </p:stCondLst>
                                  <p:childTnLst>
                                    <p:animScale>
                                      <p:cBhvr>
                                        <p:cTn id="81" dur="150" fill="hold"/>
                                        <p:tgtEl>
                                          <p:spTgt spid="22539"/>
                                        </p:tgtEl>
                                      </p:cBhvr>
                                      <p:by x="110000" y="110000"/>
                                    </p:animScale>
                                  </p:childTnLst>
                                </p:cTn>
                              </p:par>
                              <p:par>
                                <p:cTn id="82" presetID="53" presetClass="entr" presetSubtype="16" fill="hold" nodeType="withEffect">
                                  <p:stCondLst>
                                    <p:cond delay="3000"/>
                                  </p:stCondLst>
                                  <p:childTnLst>
                                    <p:set>
                                      <p:cBhvr>
                                        <p:cTn id="83" dur="1" fill="hold">
                                          <p:stCondLst>
                                            <p:cond delay="0"/>
                                          </p:stCondLst>
                                        </p:cTn>
                                        <p:tgtEl>
                                          <p:spTgt spid="3"/>
                                        </p:tgtEl>
                                        <p:attrNameLst>
                                          <p:attrName>style.visibility</p:attrName>
                                        </p:attrNameLst>
                                      </p:cBhvr>
                                      <p:to>
                                        <p:strVal val="visible"/>
                                      </p:to>
                                    </p:set>
                                    <p:anim calcmode="lin" valueType="num">
                                      <p:cBhvr>
                                        <p:cTn id="84" dur="300" fill="hold"/>
                                        <p:tgtEl>
                                          <p:spTgt spid="3"/>
                                        </p:tgtEl>
                                        <p:attrNameLst>
                                          <p:attrName>ppt_w</p:attrName>
                                        </p:attrNameLst>
                                      </p:cBhvr>
                                      <p:tavLst>
                                        <p:tav tm="0">
                                          <p:val>
                                            <p:fltVal val="0"/>
                                          </p:val>
                                        </p:tav>
                                        <p:tav tm="100000">
                                          <p:val>
                                            <p:strVal val="#ppt_w"/>
                                          </p:val>
                                        </p:tav>
                                      </p:tavLst>
                                    </p:anim>
                                    <p:anim calcmode="lin" valueType="num">
                                      <p:cBhvr>
                                        <p:cTn id="85" dur="300" fill="hold"/>
                                        <p:tgtEl>
                                          <p:spTgt spid="3"/>
                                        </p:tgtEl>
                                        <p:attrNameLst>
                                          <p:attrName>ppt_h</p:attrName>
                                        </p:attrNameLst>
                                      </p:cBhvr>
                                      <p:tavLst>
                                        <p:tav tm="0">
                                          <p:val>
                                            <p:fltVal val="0"/>
                                          </p:val>
                                        </p:tav>
                                        <p:tav tm="100000">
                                          <p:val>
                                            <p:strVal val="#ppt_h"/>
                                          </p:val>
                                        </p:tav>
                                      </p:tavLst>
                                    </p:anim>
                                    <p:animEffect transition="in" filter="fade">
                                      <p:cBhvr>
                                        <p:cTn id="86" dur="300"/>
                                        <p:tgtEl>
                                          <p:spTgt spid="3"/>
                                        </p:tgtEl>
                                      </p:cBhvr>
                                    </p:animEffect>
                                  </p:childTnLst>
                                </p:cTn>
                              </p:par>
                              <p:par>
                                <p:cTn id="87" presetID="6" presetClass="emph" presetSubtype="0" autoRev="1" fill="hold" nodeType="withEffect">
                                  <p:stCondLst>
                                    <p:cond delay="3300"/>
                                  </p:stCondLst>
                                  <p:childTnLst>
                                    <p:animScale>
                                      <p:cBhvr>
                                        <p:cTn id="88" dur="150" fill="hold"/>
                                        <p:tgtEl>
                                          <p:spTgt spid="3"/>
                                        </p:tgtEl>
                                      </p:cBhvr>
                                      <p:by x="110000" y="110000"/>
                                    </p:animScale>
                                  </p:childTnLst>
                                </p:cTn>
                              </p:par>
                              <p:par>
                                <p:cTn id="89" presetID="53" presetClass="entr" presetSubtype="16" fill="hold" grpId="0" nodeType="withEffect">
                                  <p:stCondLst>
                                    <p:cond delay="3100"/>
                                  </p:stCondLst>
                                  <p:childTnLst>
                                    <p:set>
                                      <p:cBhvr>
                                        <p:cTn id="90" dur="1" fill="hold">
                                          <p:stCondLst>
                                            <p:cond delay="0"/>
                                          </p:stCondLst>
                                        </p:cTn>
                                        <p:tgtEl>
                                          <p:spTgt spid="22540"/>
                                        </p:tgtEl>
                                        <p:attrNameLst>
                                          <p:attrName>style.visibility</p:attrName>
                                        </p:attrNameLst>
                                      </p:cBhvr>
                                      <p:to>
                                        <p:strVal val="visible"/>
                                      </p:to>
                                    </p:set>
                                    <p:anim calcmode="lin" valueType="num">
                                      <p:cBhvr>
                                        <p:cTn id="91" dur="300" fill="hold"/>
                                        <p:tgtEl>
                                          <p:spTgt spid="22540"/>
                                        </p:tgtEl>
                                        <p:attrNameLst>
                                          <p:attrName>ppt_w</p:attrName>
                                        </p:attrNameLst>
                                      </p:cBhvr>
                                      <p:tavLst>
                                        <p:tav tm="0">
                                          <p:val>
                                            <p:fltVal val="0"/>
                                          </p:val>
                                        </p:tav>
                                        <p:tav tm="100000">
                                          <p:val>
                                            <p:strVal val="#ppt_w"/>
                                          </p:val>
                                        </p:tav>
                                      </p:tavLst>
                                    </p:anim>
                                    <p:anim calcmode="lin" valueType="num">
                                      <p:cBhvr>
                                        <p:cTn id="92" dur="300" fill="hold"/>
                                        <p:tgtEl>
                                          <p:spTgt spid="22540"/>
                                        </p:tgtEl>
                                        <p:attrNameLst>
                                          <p:attrName>ppt_h</p:attrName>
                                        </p:attrNameLst>
                                      </p:cBhvr>
                                      <p:tavLst>
                                        <p:tav tm="0">
                                          <p:val>
                                            <p:fltVal val="0"/>
                                          </p:val>
                                        </p:tav>
                                        <p:tav tm="100000">
                                          <p:val>
                                            <p:strVal val="#ppt_h"/>
                                          </p:val>
                                        </p:tav>
                                      </p:tavLst>
                                    </p:anim>
                                    <p:animEffect transition="in" filter="fade">
                                      <p:cBhvr>
                                        <p:cTn id="93" dur="300"/>
                                        <p:tgtEl>
                                          <p:spTgt spid="22540"/>
                                        </p:tgtEl>
                                      </p:cBhvr>
                                    </p:animEffect>
                                  </p:childTnLst>
                                </p:cTn>
                              </p:par>
                              <p:par>
                                <p:cTn id="94" presetID="2" presetClass="entr" presetSubtype="4" fill="hold" grpId="0" nodeType="withEffect">
                                  <p:stCondLst>
                                    <p:cond delay="3100"/>
                                  </p:stCondLst>
                                  <p:childTnLst>
                                    <p:set>
                                      <p:cBhvr>
                                        <p:cTn id="95" dur="1" fill="hold">
                                          <p:stCondLst>
                                            <p:cond delay="0"/>
                                          </p:stCondLst>
                                        </p:cTn>
                                        <p:tgtEl>
                                          <p:spTgt spid="22560"/>
                                        </p:tgtEl>
                                        <p:attrNameLst>
                                          <p:attrName>style.visibility</p:attrName>
                                        </p:attrNameLst>
                                      </p:cBhvr>
                                      <p:to>
                                        <p:strVal val="visible"/>
                                      </p:to>
                                    </p:set>
                                    <p:anim calcmode="lin" valueType="num">
                                      <p:cBhvr additive="base">
                                        <p:cTn id="96" dur="750" fill="hold"/>
                                        <p:tgtEl>
                                          <p:spTgt spid="22560"/>
                                        </p:tgtEl>
                                        <p:attrNameLst>
                                          <p:attrName>ppt_x</p:attrName>
                                        </p:attrNameLst>
                                      </p:cBhvr>
                                      <p:tavLst>
                                        <p:tav tm="0">
                                          <p:val>
                                            <p:strVal val="#ppt_x"/>
                                          </p:val>
                                        </p:tav>
                                        <p:tav tm="100000">
                                          <p:val>
                                            <p:strVal val="#ppt_x"/>
                                          </p:val>
                                        </p:tav>
                                      </p:tavLst>
                                    </p:anim>
                                    <p:anim calcmode="lin" valueType="num">
                                      <p:cBhvr additive="base">
                                        <p:cTn id="97" dur="750" fill="hold"/>
                                        <p:tgtEl>
                                          <p:spTgt spid="22560"/>
                                        </p:tgtEl>
                                        <p:attrNameLst>
                                          <p:attrName>ppt_y</p:attrName>
                                        </p:attrNameLst>
                                      </p:cBhvr>
                                      <p:tavLst>
                                        <p:tav tm="0">
                                          <p:val>
                                            <p:strVal val="1+#ppt_h/2"/>
                                          </p:val>
                                        </p:tav>
                                        <p:tav tm="100000">
                                          <p:val>
                                            <p:strVal val="#ppt_y"/>
                                          </p:val>
                                        </p:tav>
                                      </p:tavLst>
                                    </p:anim>
                                  </p:childTnLst>
                                </p:cTn>
                              </p:par>
                              <p:par>
                                <p:cTn id="98" presetID="6" presetClass="emph" presetSubtype="0" autoRev="1" fill="hold" grpId="1" nodeType="withEffect">
                                  <p:stCondLst>
                                    <p:cond delay="3400"/>
                                  </p:stCondLst>
                                  <p:childTnLst>
                                    <p:animScale>
                                      <p:cBhvr>
                                        <p:cTn id="99" dur="150" fill="hold"/>
                                        <p:tgtEl>
                                          <p:spTgt spid="22540"/>
                                        </p:tgtEl>
                                      </p:cBhvr>
                                      <p:by x="110000" y="110000"/>
                                    </p:animScale>
                                  </p:childTnLst>
                                </p:cTn>
                              </p:par>
                              <p:par>
                                <p:cTn id="100" presetID="53" presetClass="entr" presetSubtype="16" fill="hold" nodeType="withEffect">
                                  <p:stCondLst>
                                    <p:cond delay="3200"/>
                                  </p:stCondLst>
                                  <p:childTnLst>
                                    <p:set>
                                      <p:cBhvr>
                                        <p:cTn id="101" dur="1" fill="hold">
                                          <p:stCondLst>
                                            <p:cond delay="0"/>
                                          </p:stCondLst>
                                        </p:cTn>
                                        <p:tgtEl>
                                          <p:spTgt spid="4"/>
                                        </p:tgtEl>
                                        <p:attrNameLst>
                                          <p:attrName>style.visibility</p:attrName>
                                        </p:attrNameLst>
                                      </p:cBhvr>
                                      <p:to>
                                        <p:strVal val="visible"/>
                                      </p:to>
                                    </p:set>
                                    <p:anim calcmode="lin" valueType="num">
                                      <p:cBhvr>
                                        <p:cTn id="102" dur="300" fill="hold"/>
                                        <p:tgtEl>
                                          <p:spTgt spid="4"/>
                                        </p:tgtEl>
                                        <p:attrNameLst>
                                          <p:attrName>ppt_w</p:attrName>
                                        </p:attrNameLst>
                                      </p:cBhvr>
                                      <p:tavLst>
                                        <p:tav tm="0">
                                          <p:val>
                                            <p:fltVal val="0"/>
                                          </p:val>
                                        </p:tav>
                                        <p:tav tm="100000">
                                          <p:val>
                                            <p:strVal val="#ppt_w"/>
                                          </p:val>
                                        </p:tav>
                                      </p:tavLst>
                                    </p:anim>
                                    <p:anim calcmode="lin" valueType="num">
                                      <p:cBhvr>
                                        <p:cTn id="103" dur="300" fill="hold"/>
                                        <p:tgtEl>
                                          <p:spTgt spid="4"/>
                                        </p:tgtEl>
                                        <p:attrNameLst>
                                          <p:attrName>ppt_h</p:attrName>
                                        </p:attrNameLst>
                                      </p:cBhvr>
                                      <p:tavLst>
                                        <p:tav tm="0">
                                          <p:val>
                                            <p:fltVal val="0"/>
                                          </p:val>
                                        </p:tav>
                                        <p:tav tm="100000">
                                          <p:val>
                                            <p:strVal val="#ppt_h"/>
                                          </p:val>
                                        </p:tav>
                                      </p:tavLst>
                                    </p:anim>
                                    <p:animEffect transition="in" filter="fade">
                                      <p:cBhvr>
                                        <p:cTn id="104" dur="300"/>
                                        <p:tgtEl>
                                          <p:spTgt spid="4"/>
                                        </p:tgtEl>
                                      </p:cBhvr>
                                    </p:animEffect>
                                  </p:childTnLst>
                                </p:cTn>
                              </p:par>
                              <p:par>
                                <p:cTn id="105" presetID="6" presetClass="emph" presetSubtype="0" autoRev="1" fill="hold" nodeType="withEffect">
                                  <p:stCondLst>
                                    <p:cond delay="3500"/>
                                  </p:stCondLst>
                                  <p:childTnLst>
                                    <p:animScale>
                                      <p:cBhvr>
                                        <p:cTn id="106" dur="150" fill="hold"/>
                                        <p:tgtEl>
                                          <p:spTgt spid="4"/>
                                        </p:tgtEl>
                                      </p:cBhvr>
                                      <p:by x="110000" y="110000"/>
                                    </p:animScale>
                                  </p:childTnLst>
                                </p:cTn>
                              </p:par>
                              <p:par>
                                <p:cTn id="107" presetID="53" presetClass="entr" presetSubtype="16" fill="hold" grpId="0" nodeType="withEffect">
                                  <p:stCondLst>
                                    <p:cond delay="3300"/>
                                  </p:stCondLst>
                                  <p:childTnLst>
                                    <p:set>
                                      <p:cBhvr>
                                        <p:cTn id="108" dur="1" fill="hold">
                                          <p:stCondLst>
                                            <p:cond delay="0"/>
                                          </p:stCondLst>
                                        </p:cTn>
                                        <p:tgtEl>
                                          <p:spTgt spid="22541"/>
                                        </p:tgtEl>
                                        <p:attrNameLst>
                                          <p:attrName>style.visibility</p:attrName>
                                        </p:attrNameLst>
                                      </p:cBhvr>
                                      <p:to>
                                        <p:strVal val="visible"/>
                                      </p:to>
                                    </p:set>
                                    <p:anim calcmode="lin" valueType="num">
                                      <p:cBhvr>
                                        <p:cTn id="109" dur="300" fill="hold"/>
                                        <p:tgtEl>
                                          <p:spTgt spid="22541"/>
                                        </p:tgtEl>
                                        <p:attrNameLst>
                                          <p:attrName>ppt_w</p:attrName>
                                        </p:attrNameLst>
                                      </p:cBhvr>
                                      <p:tavLst>
                                        <p:tav tm="0">
                                          <p:val>
                                            <p:fltVal val="0"/>
                                          </p:val>
                                        </p:tav>
                                        <p:tav tm="100000">
                                          <p:val>
                                            <p:strVal val="#ppt_w"/>
                                          </p:val>
                                        </p:tav>
                                      </p:tavLst>
                                    </p:anim>
                                    <p:anim calcmode="lin" valueType="num">
                                      <p:cBhvr>
                                        <p:cTn id="110" dur="300" fill="hold"/>
                                        <p:tgtEl>
                                          <p:spTgt spid="22541"/>
                                        </p:tgtEl>
                                        <p:attrNameLst>
                                          <p:attrName>ppt_h</p:attrName>
                                        </p:attrNameLst>
                                      </p:cBhvr>
                                      <p:tavLst>
                                        <p:tav tm="0">
                                          <p:val>
                                            <p:fltVal val="0"/>
                                          </p:val>
                                        </p:tav>
                                        <p:tav tm="100000">
                                          <p:val>
                                            <p:strVal val="#ppt_h"/>
                                          </p:val>
                                        </p:tav>
                                      </p:tavLst>
                                    </p:anim>
                                    <p:animEffect transition="in" filter="fade">
                                      <p:cBhvr>
                                        <p:cTn id="111" dur="300"/>
                                        <p:tgtEl>
                                          <p:spTgt spid="22541"/>
                                        </p:tgtEl>
                                      </p:cBhvr>
                                    </p:animEffect>
                                  </p:childTnLst>
                                </p:cTn>
                              </p:par>
                              <p:par>
                                <p:cTn id="112" presetID="2" presetClass="entr" presetSubtype="4" fill="hold" grpId="0" nodeType="withEffect">
                                  <p:stCondLst>
                                    <p:cond delay="3300"/>
                                  </p:stCondLst>
                                  <p:childTnLst>
                                    <p:set>
                                      <p:cBhvr>
                                        <p:cTn id="113" dur="1" fill="hold">
                                          <p:stCondLst>
                                            <p:cond delay="0"/>
                                          </p:stCondLst>
                                        </p:cTn>
                                        <p:tgtEl>
                                          <p:spTgt spid="22559"/>
                                        </p:tgtEl>
                                        <p:attrNameLst>
                                          <p:attrName>style.visibility</p:attrName>
                                        </p:attrNameLst>
                                      </p:cBhvr>
                                      <p:to>
                                        <p:strVal val="visible"/>
                                      </p:to>
                                    </p:set>
                                    <p:anim calcmode="lin" valueType="num">
                                      <p:cBhvr additive="base">
                                        <p:cTn id="114" dur="750" fill="hold"/>
                                        <p:tgtEl>
                                          <p:spTgt spid="22559"/>
                                        </p:tgtEl>
                                        <p:attrNameLst>
                                          <p:attrName>ppt_x</p:attrName>
                                        </p:attrNameLst>
                                      </p:cBhvr>
                                      <p:tavLst>
                                        <p:tav tm="0">
                                          <p:val>
                                            <p:strVal val="#ppt_x"/>
                                          </p:val>
                                        </p:tav>
                                        <p:tav tm="100000">
                                          <p:val>
                                            <p:strVal val="#ppt_x"/>
                                          </p:val>
                                        </p:tav>
                                      </p:tavLst>
                                    </p:anim>
                                    <p:anim calcmode="lin" valueType="num">
                                      <p:cBhvr additive="base">
                                        <p:cTn id="115" dur="750" fill="hold"/>
                                        <p:tgtEl>
                                          <p:spTgt spid="22559"/>
                                        </p:tgtEl>
                                        <p:attrNameLst>
                                          <p:attrName>ppt_y</p:attrName>
                                        </p:attrNameLst>
                                      </p:cBhvr>
                                      <p:tavLst>
                                        <p:tav tm="0">
                                          <p:val>
                                            <p:strVal val="1+#ppt_h/2"/>
                                          </p:val>
                                        </p:tav>
                                        <p:tav tm="100000">
                                          <p:val>
                                            <p:strVal val="#ppt_y"/>
                                          </p:val>
                                        </p:tav>
                                      </p:tavLst>
                                    </p:anim>
                                  </p:childTnLst>
                                </p:cTn>
                              </p:par>
                              <p:par>
                                <p:cTn id="116" presetID="6" presetClass="emph" presetSubtype="0" autoRev="1" fill="hold" grpId="1" nodeType="withEffect">
                                  <p:stCondLst>
                                    <p:cond delay="3600"/>
                                  </p:stCondLst>
                                  <p:childTnLst>
                                    <p:animScale>
                                      <p:cBhvr>
                                        <p:cTn id="117" dur="150" fill="hold"/>
                                        <p:tgtEl>
                                          <p:spTgt spid="22541"/>
                                        </p:tgtEl>
                                      </p:cBhvr>
                                      <p:by x="110000" y="110000"/>
                                    </p:animScale>
                                  </p:childTnLst>
                                </p:cTn>
                              </p:par>
                              <p:par>
                                <p:cTn id="118" presetID="53" presetClass="entr" presetSubtype="16" fill="hold" nodeType="withEffect">
                                  <p:stCondLst>
                                    <p:cond delay="3400"/>
                                  </p:stCondLst>
                                  <p:childTnLst>
                                    <p:set>
                                      <p:cBhvr>
                                        <p:cTn id="119" dur="1" fill="hold">
                                          <p:stCondLst>
                                            <p:cond delay="0"/>
                                          </p:stCondLst>
                                        </p:cTn>
                                        <p:tgtEl>
                                          <p:spTgt spid="2"/>
                                        </p:tgtEl>
                                        <p:attrNameLst>
                                          <p:attrName>style.visibility</p:attrName>
                                        </p:attrNameLst>
                                      </p:cBhvr>
                                      <p:to>
                                        <p:strVal val="visible"/>
                                      </p:to>
                                    </p:set>
                                    <p:anim calcmode="lin" valueType="num">
                                      <p:cBhvr>
                                        <p:cTn id="120" dur="300" fill="hold"/>
                                        <p:tgtEl>
                                          <p:spTgt spid="2"/>
                                        </p:tgtEl>
                                        <p:attrNameLst>
                                          <p:attrName>ppt_w</p:attrName>
                                        </p:attrNameLst>
                                      </p:cBhvr>
                                      <p:tavLst>
                                        <p:tav tm="0">
                                          <p:val>
                                            <p:fltVal val="0"/>
                                          </p:val>
                                        </p:tav>
                                        <p:tav tm="100000">
                                          <p:val>
                                            <p:strVal val="#ppt_w"/>
                                          </p:val>
                                        </p:tav>
                                      </p:tavLst>
                                    </p:anim>
                                    <p:anim calcmode="lin" valueType="num">
                                      <p:cBhvr>
                                        <p:cTn id="121" dur="300" fill="hold"/>
                                        <p:tgtEl>
                                          <p:spTgt spid="2"/>
                                        </p:tgtEl>
                                        <p:attrNameLst>
                                          <p:attrName>ppt_h</p:attrName>
                                        </p:attrNameLst>
                                      </p:cBhvr>
                                      <p:tavLst>
                                        <p:tav tm="0">
                                          <p:val>
                                            <p:fltVal val="0"/>
                                          </p:val>
                                        </p:tav>
                                        <p:tav tm="100000">
                                          <p:val>
                                            <p:strVal val="#ppt_h"/>
                                          </p:val>
                                        </p:tav>
                                      </p:tavLst>
                                    </p:anim>
                                    <p:animEffect transition="in" filter="fade">
                                      <p:cBhvr>
                                        <p:cTn id="122" dur="300"/>
                                        <p:tgtEl>
                                          <p:spTgt spid="2"/>
                                        </p:tgtEl>
                                      </p:cBhvr>
                                    </p:animEffect>
                                  </p:childTnLst>
                                </p:cTn>
                              </p:par>
                              <p:par>
                                <p:cTn id="123" presetID="6" presetClass="emph" presetSubtype="0" autoRev="1" fill="hold" nodeType="withEffect">
                                  <p:stCondLst>
                                    <p:cond delay="3700"/>
                                  </p:stCondLst>
                                  <p:childTnLst>
                                    <p:animScale>
                                      <p:cBhvr>
                                        <p:cTn id="124" dur="150" fill="hold"/>
                                        <p:tgtEl>
                                          <p:spTgt spid="2"/>
                                        </p:tgtEl>
                                      </p:cBhvr>
                                      <p:by x="110000" y="110000"/>
                                    </p:animScale>
                                  </p:childTnLst>
                                </p:cTn>
                              </p:par>
                              <p:par>
                                <p:cTn id="125" presetID="2" presetClass="entr" presetSubtype="4" fill="hold" grpId="0" nodeType="withEffect">
                                  <p:stCondLst>
                                    <p:cond delay="3700"/>
                                  </p:stCondLst>
                                  <p:childTnLst>
                                    <p:set>
                                      <p:cBhvr>
                                        <p:cTn id="126" dur="1" fill="hold">
                                          <p:stCondLst>
                                            <p:cond delay="0"/>
                                          </p:stCondLst>
                                        </p:cTn>
                                        <p:tgtEl>
                                          <p:spTgt spid="22558"/>
                                        </p:tgtEl>
                                        <p:attrNameLst>
                                          <p:attrName>style.visibility</p:attrName>
                                        </p:attrNameLst>
                                      </p:cBhvr>
                                      <p:to>
                                        <p:strVal val="visible"/>
                                      </p:to>
                                    </p:set>
                                    <p:anim calcmode="lin" valueType="num">
                                      <p:cBhvr additive="base">
                                        <p:cTn id="127" dur="750" fill="hold"/>
                                        <p:tgtEl>
                                          <p:spTgt spid="22558"/>
                                        </p:tgtEl>
                                        <p:attrNameLst>
                                          <p:attrName>ppt_x</p:attrName>
                                        </p:attrNameLst>
                                      </p:cBhvr>
                                      <p:tavLst>
                                        <p:tav tm="0">
                                          <p:val>
                                            <p:strVal val="#ppt_x"/>
                                          </p:val>
                                        </p:tav>
                                        <p:tav tm="100000">
                                          <p:val>
                                            <p:strVal val="#ppt_x"/>
                                          </p:val>
                                        </p:tav>
                                      </p:tavLst>
                                    </p:anim>
                                    <p:anim calcmode="lin" valueType="num">
                                      <p:cBhvr additive="base">
                                        <p:cTn id="128" dur="750" fill="hold"/>
                                        <p:tgtEl>
                                          <p:spTgt spid="225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1" grpId="0" animBg="1"/>
      <p:bldP spid="22532" grpId="0" animBg="1"/>
      <p:bldP spid="22533" grpId="0" animBg="1"/>
      <p:bldP spid="22534" grpId="0" animBg="1"/>
      <p:bldP spid="22535" grpId="0" animBg="1"/>
      <p:bldP spid="22536" grpId="0" animBg="1"/>
      <p:bldP spid="22537" grpId="0" animBg="1"/>
      <p:bldP spid="22538" grpId="0" animBg="1"/>
      <p:bldP spid="22538" grpId="1" animBg="1"/>
      <p:bldP spid="22539" grpId="0" animBg="1"/>
      <p:bldP spid="22539" grpId="1" animBg="1"/>
      <p:bldP spid="22540" grpId="0" animBg="1"/>
      <p:bldP spid="22540" grpId="1" animBg="1"/>
      <p:bldP spid="22541" grpId="0" animBg="1"/>
      <p:bldP spid="22541" grpId="1" animBg="1"/>
      <p:bldP spid="22557" grpId="0"/>
      <p:bldP spid="22558" grpId="0"/>
      <p:bldP spid="22559" grpId="0"/>
      <p:bldP spid="22560" grpId="0"/>
      <p:bldP spid="22561" grpId="0"/>
      <p:bldP spid="22562" grpId="0"/>
      <p:bldP spid="22563" grpId="0"/>
      <p:bldP spid="22564" grpId="0"/>
      <p:bldP spid="22565" grpId="0"/>
      <p:bldP spid="225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p:nvPr/>
        </p:nvSpPr>
        <p:spPr>
          <a:xfrm>
            <a:off x="3451336" y="1588616"/>
            <a:ext cx="925943" cy="15134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1339" tIns="30669" rIns="61339" bIns="30669" rtlCol="0" anchor="ctr"/>
          <a:lstStyle/>
          <a:p>
            <a:pPr algn="ctr"/>
            <a:endParaRPr lang="vi-VN">
              <a:cs typeface="+mn-ea"/>
              <a:sym typeface="+mn-lt"/>
            </a:endParaRPr>
          </a:p>
        </p:txBody>
      </p:sp>
      <p:sp>
        <p:nvSpPr>
          <p:cNvPr id="5" name="Rectangle 11"/>
          <p:cNvSpPr/>
          <p:nvPr/>
        </p:nvSpPr>
        <p:spPr>
          <a:xfrm>
            <a:off x="611560" y="3192205"/>
            <a:ext cx="3765718" cy="343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1339" tIns="30669" rIns="61339" bIns="30669" rtlCol="0" anchor="ctr"/>
          <a:lstStyle/>
          <a:p>
            <a:pPr algn="ctr"/>
            <a:endParaRPr lang="vi-VN">
              <a:cs typeface="+mn-ea"/>
              <a:sym typeface="+mn-lt"/>
            </a:endParaRPr>
          </a:p>
        </p:txBody>
      </p:sp>
      <p:sp>
        <p:nvSpPr>
          <p:cNvPr id="6" name="Rectangle 13"/>
          <p:cNvSpPr/>
          <p:nvPr/>
        </p:nvSpPr>
        <p:spPr>
          <a:xfrm>
            <a:off x="3419873" y="1836731"/>
            <a:ext cx="956939" cy="942184"/>
          </a:xfrm>
          <a:prstGeom prst="rect">
            <a:avLst/>
          </a:prstGeom>
        </p:spPr>
        <p:txBody>
          <a:bodyPr wrap="square" lIns="61339" tIns="30669" rIns="61339" bIns="30669">
            <a:spAutoFit/>
          </a:bodyPr>
          <a:lstStyle/>
          <a:p>
            <a:pPr algn="ctr">
              <a:lnSpc>
                <a:spcPct val="130000"/>
              </a:lnSpc>
              <a:defRPr/>
            </a:pPr>
            <a:r>
              <a:rPr lang="zh-CN" altLang="en-US" sz="1100" kern="0" dirty="0">
                <a:solidFill>
                  <a:schemeClr val="bg1"/>
                </a:solidFill>
                <a:cs typeface="+mn-ea"/>
                <a:sym typeface="+mn-lt"/>
              </a:rPr>
              <a:t>请在此处输入您的文本</a:t>
            </a:r>
            <a:endParaRPr lang="en-US" altLang="zh-CN" sz="1100" kern="0" dirty="0">
              <a:solidFill>
                <a:schemeClr val="bg1"/>
              </a:solidFill>
              <a:cs typeface="+mn-ea"/>
              <a:sym typeface="+mn-lt"/>
            </a:endParaRPr>
          </a:p>
          <a:p>
            <a:pPr algn="ctr">
              <a:lnSpc>
                <a:spcPct val="130000"/>
              </a:lnSpc>
              <a:defRPr/>
            </a:pPr>
            <a:r>
              <a:rPr lang="zh-CN" altLang="en-US" sz="1100" kern="0" dirty="0">
                <a:solidFill>
                  <a:schemeClr val="bg1"/>
                </a:solidFill>
                <a:cs typeface="+mn-ea"/>
                <a:sym typeface="+mn-lt"/>
              </a:rPr>
              <a:t>请在此处输入您的文本</a:t>
            </a:r>
            <a:endParaRPr lang="en-US" altLang="zh-CN" sz="1100" kern="0" dirty="0">
              <a:solidFill>
                <a:schemeClr val="bg1"/>
              </a:solidFill>
              <a:cs typeface="+mn-ea"/>
              <a:sym typeface="+mn-lt"/>
            </a:endParaRPr>
          </a:p>
        </p:txBody>
      </p:sp>
      <p:sp>
        <p:nvSpPr>
          <p:cNvPr id="7" name="Rectangle 15"/>
          <p:cNvSpPr/>
          <p:nvPr/>
        </p:nvSpPr>
        <p:spPr>
          <a:xfrm>
            <a:off x="7409415" y="1588616"/>
            <a:ext cx="925943" cy="1513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339" tIns="30669" rIns="61339" bIns="30669" rtlCol="0" anchor="ctr"/>
          <a:lstStyle/>
          <a:p>
            <a:pPr algn="ctr"/>
            <a:endParaRPr lang="vi-VN">
              <a:cs typeface="+mn-ea"/>
              <a:sym typeface="+mn-lt"/>
            </a:endParaRPr>
          </a:p>
        </p:txBody>
      </p:sp>
      <p:sp>
        <p:nvSpPr>
          <p:cNvPr id="8" name="Rectangle 16"/>
          <p:cNvSpPr/>
          <p:nvPr/>
        </p:nvSpPr>
        <p:spPr>
          <a:xfrm>
            <a:off x="7377953" y="1836731"/>
            <a:ext cx="956939" cy="942184"/>
          </a:xfrm>
          <a:prstGeom prst="rect">
            <a:avLst/>
          </a:prstGeom>
        </p:spPr>
        <p:txBody>
          <a:bodyPr wrap="square" lIns="61339" tIns="30669" rIns="61339" bIns="30669">
            <a:spAutoFit/>
          </a:bodyPr>
          <a:lstStyle/>
          <a:p>
            <a:pPr algn="ctr">
              <a:lnSpc>
                <a:spcPct val="130000"/>
              </a:lnSpc>
              <a:defRPr/>
            </a:pPr>
            <a:r>
              <a:rPr lang="zh-CN" altLang="en-US" sz="1100" kern="0" dirty="0">
                <a:solidFill>
                  <a:schemeClr val="bg1"/>
                </a:solidFill>
                <a:cs typeface="+mn-ea"/>
                <a:sym typeface="+mn-lt"/>
              </a:rPr>
              <a:t>请在此处输入您的文本</a:t>
            </a:r>
            <a:endParaRPr lang="en-US" altLang="zh-CN" sz="1100" kern="0" dirty="0">
              <a:solidFill>
                <a:schemeClr val="bg1"/>
              </a:solidFill>
              <a:cs typeface="+mn-ea"/>
              <a:sym typeface="+mn-lt"/>
            </a:endParaRPr>
          </a:p>
          <a:p>
            <a:pPr algn="ctr">
              <a:lnSpc>
                <a:spcPct val="130000"/>
              </a:lnSpc>
              <a:defRPr/>
            </a:pPr>
            <a:r>
              <a:rPr lang="zh-CN" altLang="en-US" sz="1100" kern="0" dirty="0">
                <a:solidFill>
                  <a:schemeClr val="bg1"/>
                </a:solidFill>
                <a:cs typeface="+mn-ea"/>
                <a:sym typeface="+mn-lt"/>
              </a:rPr>
              <a:t>请在此处输入您的文本</a:t>
            </a:r>
            <a:endParaRPr lang="en-US" altLang="zh-CN" sz="1100" kern="0" dirty="0">
              <a:solidFill>
                <a:schemeClr val="bg1"/>
              </a:solidFill>
              <a:cs typeface="+mn-ea"/>
              <a:sym typeface="+mn-lt"/>
            </a:endParaRPr>
          </a:p>
        </p:txBody>
      </p:sp>
      <p:sp>
        <p:nvSpPr>
          <p:cNvPr id="9" name="Rectangle 17"/>
          <p:cNvSpPr/>
          <p:nvPr/>
        </p:nvSpPr>
        <p:spPr>
          <a:xfrm>
            <a:off x="4618546" y="3192205"/>
            <a:ext cx="3716813" cy="343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339" tIns="30669" rIns="61339" bIns="30669" rtlCol="0" anchor="ctr"/>
          <a:lstStyle/>
          <a:p>
            <a:pPr algn="ctr"/>
            <a:endParaRPr lang="vi-VN">
              <a:cs typeface="+mn-ea"/>
              <a:sym typeface="+mn-lt"/>
            </a:endParaRPr>
          </a:p>
        </p:txBody>
      </p:sp>
      <p:grpSp>
        <p:nvGrpSpPr>
          <p:cNvPr id="2" name="Group 33"/>
          <p:cNvGrpSpPr/>
          <p:nvPr/>
        </p:nvGrpSpPr>
        <p:grpSpPr>
          <a:xfrm>
            <a:off x="1048450" y="3579551"/>
            <a:ext cx="391243" cy="378042"/>
            <a:chOff x="1199456" y="5085184"/>
            <a:chExt cx="576064" cy="576064"/>
          </a:xfrm>
        </p:grpSpPr>
        <p:sp>
          <p:nvSpPr>
            <p:cNvPr id="11"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cs typeface="+mn-ea"/>
                <a:sym typeface="+mn-lt"/>
              </a:endParaRPr>
            </a:p>
          </p:txBody>
        </p:sp>
        <p:pic>
          <p:nvPicPr>
            <p:cNvPr id="12" name="Picture 24"/>
            <p:cNvPicPr>
              <a:picLocks noChangeAspect="1"/>
            </p:cNvPicPr>
            <p:nvPr/>
          </p:nvPicPr>
          <p:blipFill>
            <a:blip r:embed="rId1" cstate="screen"/>
            <a:stretch>
              <a:fillRect/>
            </a:stretch>
          </p:blipFill>
          <p:spPr>
            <a:xfrm>
              <a:off x="1271464" y="5157192"/>
              <a:ext cx="432048" cy="432048"/>
            </a:xfrm>
            <a:prstGeom prst="rect">
              <a:avLst/>
            </a:prstGeom>
          </p:spPr>
        </p:pic>
      </p:grpSp>
      <p:grpSp>
        <p:nvGrpSpPr>
          <p:cNvPr id="3" name="Group 32"/>
          <p:cNvGrpSpPr/>
          <p:nvPr/>
        </p:nvGrpSpPr>
        <p:grpSpPr>
          <a:xfrm>
            <a:off x="6232426" y="3579551"/>
            <a:ext cx="391243" cy="378042"/>
            <a:chOff x="2855640" y="5085184"/>
            <a:chExt cx="576064" cy="576064"/>
          </a:xfrm>
        </p:grpSpPr>
        <p:sp>
          <p:nvSpPr>
            <p:cNvPr id="14" name="Oval 2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cs typeface="+mn-ea"/>
                <a:sym typeface="+mn-lt"/>
              </a:endParaRPr>
            </a:p>
          </p:txBody>
        </p:sp>
        <p:pic>
          <p:nvPicPr>
            <p:cNvPr id="15" name="Picture 25"/>
            <p:cNvPicPr>
              <a:picLocks noChangeAspect="1"/>
            </p:cNvPicPr>
            <p:nvPr/>
          </p:nvPicPr>
          <p:blipFill>
            <a:blip r:embed="rId2" cstate="screen"/>
            <a:stretch>
              <a:fillRect/>
            </a:stretch>
          </p:blipFill>
          <p:spPr>
            <a:xfrm>
              <a:off x="2927648" y="5157192"/>
              <a:ext cx="432048" cy="432048"/>
            </a:xfrm>
            <a:prstGeom prst="rect">
              <a:avLst/>
            </a:prstGeom>
          </p:spPr>
        </p:pic>
      </p:grpSp>
      <p:grpSp>
        <p:nvGrpSpPr>
          <p:cNvPr id="10" name="Group 31"/>
          <p:cNvGrpSpPr/>
          <p:nvPr/>
        </p:nvGrpSpPr>
        <p:grpSpPr>
          <a:xfrm>
            <a:off x="3542627" y="3579551"/>
            <a:ext cx="391243" cy="378042"/>
            <a:chOff x="4627170" y="5013176"/>
            <a:chExt cx="576064" cy="576064"/>
          </a:xfrm>
        </p:grpSpPr>
        <p:sp>
          <p:nvSpPr>
            <p:cNvPr id="17"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cs typeface="+mn-ea"/>
                <a:sym typeface="+mn-lt"/>
              </a:endParaRPr>
            </a:p>
          </p:txBody>
        </p:sp>
        <p:pic>
          <p:nvPicPr>
            <p:cNvPr id="18" name="Picture 26"/>
            <p:cNvPicPr>
              <a:picLocks noChangeAspect="1"/>
            </p:cNvPicPr>
            <p:nvPr/>
          </p:nvPicPr>
          <p:blipFill>
            <a:blip r:embed="rId3" cstate="screen"/>
            <a:stretch>
              <a:fillRect/>
            </a:stretch>
          </p:blipFill>
          <p:spPr>
            <a:xfrm>
              <a:off x="4711245" y="5097251"/>
              <a:ext cx="407913" cy="407913"/>
            </a:xfrm>
            <a:prstGeom prst="rect">
              <a:avLst/>
            </a:prstGeom>
          </p:spPr>
        </p:pic>
      </p:grpSp>
      <p:sp>
        <p:nvSpPr>
          <p:cNvPr id="19" name="Rectangle 35"/>
          <p:cNvSpPr/>
          <p:nvPr/>
        </p:nvSpPr>
        <p:spPr>
          <a:xfrm>
            <a:off x="1260208" y="3579551"/>
            <a:ext cx="1809501" cy="366444"/>
          </a:xfrm>
          <a:prstGeom prst="rect">
            <a:avLst/>
          </a:prstGeom>
        </p:spPr>
        <p:txBody>
          <a:bodyPr wrap="square" lIns="61339" tIns="30669" rIns="61339" bIns="30669">
            <a:spAutoFit/>
          </a:bodyPr>
          <a:lstStyle/>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p:txBody>
      </p:sp>
      <p:sp>
        <p:nvSpPr>
          <p:cNvPr id="20" name="Rectangle 36"/>
          <p:cNvSpPr/>
          <p:nvPr/>
        </p:nvSpPr>
        <p:spPr>
          <a:xfrm>
            <a:off x="3852045" y="3565247"/>
            <a:ext cx="1809501" cy="366444"/>
          </a:xfrm>
          <a:prstGeom prst="rect">
            <a:avLst/>
          </a:prstGeom>
        </p:spPr>
        <p:txBody>
          <a:bodyPr wrap="square" lIns="61339" tIns="30669" rIns="61339" bIns="30669">
            <a:spAutoFit/>
          </a:bodyPr>
          <a:lstStyle/>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p:txBody>
      </p:sp>
      <p:sp>
        <p:nvSpPr>
          <p:cNvPr id="21" name="Rectangle 37"/>
          <p:cNvSpPr/>
          <p:nvPr/>
        </p:nvSpPr>
        <p:spPr>
          <a:xfrm>
            <a:off x="6515879" y="3573131"/>
            <a:ext cx="1809501" cy="366444"/>
          </a:xfrm>
          <a:prstGeom prst="rect">
            <a:avLst/>
          </a:prstGeom>
        </p:spPr>
        <p:txBody>
          <a:bodyPr wrap="square" lIns="61339" tIns="30669" rIns="61339" bIns="30669">
            <a:spAutoFit/>
          </a:bodyPr>
          <a:lstStyle/>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a:p>
            <a:pPr algn="ctr">
              <a:lnSpc>
                <a:spcPct val="130000"/>
              </a:lnSpc>
              <a:defRPr/>
            </a:pPr>
            <a:r>
              <a:rPr lang="zh-CN" altLang="en-US" sz="800" kern="0" dirty="0">
                <a:solidFill>
                  <a:schemeClr val="bg1">
                    <a:lumMod val="50000"/>
                  </a:schemeClr>
                </a:solidFill>
                <a:cs typeface="+mn-ea"/>
                <a:sym typeface="+mn-lt"/>
              </a:rPr>
              <a:t>请在此处输入您的文本</a:t>
            </a:r>
            <a:endParaRPr lang="en-US" altLang="zh-CN" sz="800" kern="0" dirty="0">
              <a:solidFill>
                <a:schemeClr val="bg1">
                  <a:lumMod val="50000"/>
                </a:schemeClr>
              </a:solidFill>
              <a:cs typeface="+mn-ea"/>
              <a:sym typeface="+mn-lt"/>
            </a:endParaRPr>
          </a:p>
        </p:txBody>
      </p:sp>
      <p:pic>
        <p:nvPicPr>
          <p:cNvPr id="42" name="图片 41"/>
          <p:cNvPicPr>
            <a:picLocks noChangeAspect="1"/>
          </p:cNvPicPr>
          <p:nvPr/>
        </p:nvPicPr>
        <p:blipFill>
          <a:blip r:embed="rId4" cstate="screen"/>
          <a:stretch>
            <a:fillRect/>
          </a:stretch>
        </p:blipFill>
        <p:spPr>
          <a:xfrm>
            <a:off x="4827080" y="1560333"/>
            <a:ext cx="2342769" cy="1494980"/>
          </a:xfrm>
          <a:prstGeom prst="rect">
            <a:avLst/>
          </a:prstGeom>
        </p:spPr>
      </p:pic>
      <p:pic>
        <p:nvPicPr>
          <p:cNvPr id="46" name="图片 45"/>
          <p:cNvPicPr>
            <a:picLocks noChangeAspect="1"/>
          </p:cNvPicPr>
          <p:nvPr/>
        </p:nvPicPr>
        <p:blipFill>
          <a:blip r:embed="rId5" cstate="screen"/>
          <a:stretch>
            <a:fillRect/>
          </a:stretch>
        </p:blipFill>
        <p:spPr>
          <a:xfrm>
            <a:off x="989149" y="1588615"/>
            <a:ext cx="2241769" cy="1494980"/>
          </a:xfrm>
          <a:prstGeom prst="rect">
            <a:avLst/>
          </a:prstGeom>
        </p:spPr>
      </p:pic>
    </p:spTree>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randombar(horizontal)">
                                      <p:cBhvr>
                                        <p:cTn id="11" dur="500"/>
                                        <p:tgtEl>
                                          <p:spTgt spid="46"/>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randombar(horizontal)">
                                      <p:cBhvr>
                                        <p:cTn id="18" dur="500"/>
                                        <p:tgtEl>
                                          <p:spTgt spid="42"/>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0-#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3" presetClass="entr" presetSubtype="16"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500" fill="hold"/>
                                        <p:tgtEl>
                                          <p:spTgt spid="3"/>
                                        </p:tgtEl>
                                        <p:attrNameLst>
                                          <p:attrName>ppt_w</p:attrName>
                                        </p:attrNameLst>
                                      </p:cBhvr>
                                      <p:tavLst>
                                        <p:tav tm="0">
                                          <p:val>
                                            <p:fltVal val="0"/>
                                          </p:val>
                                        </p:tav>
                                        <p:tav tm="100000">
                                          <p:val>
                                            <p:strVal val="#ppt_w"/>
                                          </p:val>
                                        </p:tav>
                                      </p:tavLst>
                                    </p:anim>
                                    <p:anim calcmode="lin" valueType="num">
                                      <p:cBhvr>
                                        <p:cTn id="47" dur="500" fill="hold"/>
                                        <p:tgtEl>
                                          <p:spTgt spid="3"/>
                                        </p:tgtEl>
                                        <p:attrNameLst>
                                          <p:attrName>ppt_h</p:attrName>
                                        </p:attrNameLst>
                                      </p:cBhvr>
                                      <p:tavLst>
                                        <p:tav tm="0">
                                          <p:val>
                                            <p:fltVal val="0"/>
                                          </p:val>
                                        </p:tav>
                                        <p:tav tm="100000">
                                          <p:val>
                                            <p:strVal val="#ppt_h"/>
                                          </p:val>
                                        </p:tav>
                                      </p:tavLst>
                                    </p:anim>
                                  </p:childTnLst>
                                </p:cTn>
                              </p:par>
                            </p:childTnLst>
                          </p:cTn>
                        </p:par>
                        <p:par>
                          <p:cTn id="48" fill="hold">
                            <p:stCondLst>
                              <p:cond delay="3000"/>
                            </p:stCondLst>
                            <p:childTnLst>
                              <p:par>
                                <p:cTn id="49" presetID="14" presetClass="entr" presetSubtype="1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randombar(horizontal)">
                                      <p:cBhvr>
                                        <p:cTn id="51" dur="500"/>
                                        <p:tgtEl>
                                          <p:spTgt spid="19"/>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randombar(horizontal)">
                                      <p:cBhvr>
                                        <p:cTn id="54" dur="500"/>
                                        <p:tgtEl>
                                          <p:spTgt spid="20"/>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randombar(horizontal)">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P spid="9" grpId="0" animBg="1"/>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398154" y="2067694"/>
            <a:ext cx="1133644" cy="1200329"/>
          </a:xfrm>
          <a:prstGeom prst="rect">
            <a:avLst/>
          </a:prstGeom>
          <a:noFill/>
        </p:spPr>
        <p:txBody>
          <a:bodyPr wrap="none" rtlCol="0">
            <a:spAutoFit/>
          </a:bodyPr>
          <a:lstStyle/>
          <a:p>
            <a:r>
              <a:rPr lang="en-US" altLang="zh-CN" sz="7200" b="1" spc="-300" dirty="0">
                <a:solidFill>
                  <a:schemeClr val="accent1"/>
                </a:solidFill>
                <a:cs typeface="+mn-ea"/>
                <a:sym typeface="+mn-lt"/>
              </a:rPr>
              <a:t>04</a:t>
            </a:r>
            <a:endParaRPr lang="zh-CN" altLang="en-US" sz="7200" b="1" spc="-300" dirty="0">
              <a:solidFill>
                <a:schemeClr val="accent1"/>
              </a:solidFill>
              <a:cs typeface="+mn-ea"/>
              <a:sym typeface="+mn-lt"/>
            </a:endParaRPr>
          </a:p>
        </p:txBody>
      </p:sp>
      <p:sp>
        <p:nvSpPr>
          <p:cNvPr id="12" name="矩形 11"/>
          <p:cNvSpPr/>
          <p:nvPr/>
        </p:nvSpPr>
        <p:spPr>
          <a:xfrm>
            <a:off x="4833000" y="2111095"/>
            <a:ext cx="3123376" cy="400110"/>
          </a:xfrm>
          <a:prstGeom prst="rect">
            <a:avLst/>
          </a:prstGeom>
        </p:spPr>
        <p:txBody>
          <a:bodyPr wrap="square" lIns="0" tIns="0" rIns="0" bIns="0">
            <a:spAutoFit/>
          </a:bodyPr>
          <a:lstStyle/>
          <a:p>
            <a:pPr marL="0" lvl="1"/>
            <a:r>
              <a:rPr lang="zh-CN" altLang="en-US" sz="2600" dirty="0">
                <a:solidFill>
                  <a:schemeClr val="bg1">
                    <a:lumMod val="50000"/>
                  </a:schemeClr>
                </a:solidFill>
                <a:cs typeface="+mn-ea"/>
                <a:sym typeface="+mn-lt"/>
              </a:rPr>
              <a:t>添加相关标题文字</a:t>
            </a:r>
            <a:endParaRPr lang="en-US" altLang="zh-CN" sz="2600" dirty="0">
              <a:solidFill>
                <a:schemeClr val="bg1">
                  <a:lumMod val="50000"/>
                </a:schemeClr>
              </a:solidFill>
              <a:cs typeface="+mn-ea"/>
              <a:sym typeface="+mn-lt"/>
            </a:endParaRPr>
          </a:p>
        </p:txBody>
      </p:sp>
      <p:sp>
        <p:nvSpPr>
          <p:cNvPr id="13" name="TextBox 11"/>
          <p:cNvSpPr txBox="1"/>
          <p:nvPr/>
        </p:nvSpPr>
        <p:spPr>
          <a:xfrm>
            <a:off x="4757528" y="2570242"/>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4" name="TextBox 13"/>
          <p:cNvSpPr txBox="1"/>
          <p:nvPr/>
        </p:nvSpPr>
        <p:spPr>
          <a:xfrm>
            <a:off x="6164949" y="2570242"/>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5" name="TextBox 11"/>
          <p:cNvSpPr txBox="1"/>
          <p:nvPr/>
        </p:nvSpPr>
        <p:spPr>
          <a:xfrm>
            <a:off x="4757528" y="2831989"/>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6" name="TextBox 11"/>
          <p:cNvSpPr txBox="1"/>
          <p:nvPr/>
        </p:nvSpPr>
        <p:spPr>
          <a:xfrm>
            <a:off x="6164949" y="2831989"/>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pic>
        <p:nvPicPr>
          <p:cNvPr id="17" name="Picture 2" descr="C:\Users\Administrator\Desktop\44ec2a81cb0327977af6fb992b525a48.png"/>
          <p:cNvPicPr>
            <a:picLocks noChangeAspect="1" noChangeArrowheads="1"/>
          </p:cNvPicPr>
          <p:nvPr/>
        </p:nvPicPr>
        <p:blipFill>
          <a:blip r:embed="rId1" cstate="screen"/>
          <a:srcRect/>
          <a:stretch>
            <a:fillRect/>
          </a:stretch>
        </p:blipFill>
        <p:spPr bwMode="auto">
          <a:xfrm>
            <a:off x="0" y="1419622"/>
            <a:ext cx="3707904" cy="3707904"/>
          </a:xfrm>
          <a:prstGeom prst="rect">
            <a:avLst/>
          </a:prstGeom>
          <a:noFill/>
        </p:spPr>
      </p:pic>
    </p:spTree>
  </p:cSld>
  <p:clrMapOvr>
    <a:masterClrMapping/>
  </p:clrMapOvr>
  <p:transition spd="med" advClick="0" advTm="6000">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3"/>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45" presetClass="entr" presetSubtype="0" fill="hold" grpId="0" nodeType="afterEffect">
                                  <p:stCondLst>
                                    <p:cond delay="0"/>
                                  </p:stCondLst>
                                  <p:iterate type="lt">
                                    <p:tmPct val="10000"/>
                                  </p:iterate>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ppt_w</p:attrName>
                                        </p:attrNameLst>
                                      </p:cBhvr>
                                      <p:tavLst>
                                        <p:tav tm="0" fmla="#ppt_w*sin(2.5*pi*$)">
                                          <p:val>
                                            <p:fltVal val="0"/>
                                          </p:val>
                                        </p:tav>
                                        <p:tav tm="100000">
                                          <p:val>
                                            <p:fltVal val="1"/>
                                          </p:val>
                                        </p:tav>
                                      </p:tavLst>
                                    </p:anim>
                                    <p:anim calcmode="lin" valueType="num">
                                      <p:cBhvr>
                                        <p:cTn id="15" dur="1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4*#ppt_w"/>
                                          </p:val>
                                        </p:tav>
                                        <p:tav tm="100000">
                                          <p:val>
                                            <p:strVal val="#ppt_w"/>
                                          </p:val>
                                        </p:tav>
                                      </p:tavLst>
                                    </p:anim>
                                    <p:anim calcmode="lin" valueType="num">
                                      <p:cBhvr>
                                        <p:cTn id="21" dur="500" fill="hold"/>
                                        <p:tgtEl>
                                          <p:spTgt spid="12"/>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ppt_x</p:attrName>
                                        </p:attrNameLst>
                                      </p:cBhvr>
                                      <p:tavLst>
                                        <p:tav tm="0">
                                          <p:val>
                                            <p:strVal val="#ppt_x-#ppt_w*1.125000"/>
                                          </p:val>
                                        </p:tav>
                                        <p:tav tm="100000">
                                          <p:val>
                                            <p:strVal val="#ppt_x"/>
                                          </p:val>
                                        </p:tav>
                                      </p:tavLst>
                                    </p:anim>
                                    <p:animEffect transition="in" filter="wipe(right)">
                                      <p:cBhvr>
                                        <p:cTn id="26" dur="500"/>
                                        <p:tgtEl>
                                          <p:spTgt spid="13"/>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ppt_x</p:attrName>
                                        </p:attrNameLst>
                                      </p:cBhvr>
                                      <p:tavLst>
                                        <p:tav tm="0">
                                          <p:val>
                                            <p:strVal val="#ppt_x-#ppt_w*1.125000"/>
                                          </p:val>
                                        </p:tav>
                                        <p:tav tm="100000">
                                          <p:val>
                                            <p:strVal val="#ppt_x"/>
                                          </p:val>
                                        </p:tav>
                                      </p:tavLst>
                                    </p:anim>
                                    <p:animEffect transition="in" filter="wipe(right)">
                                      <p:cBhvr>
                                        <p:cTn id="31" dur="500"/>
                                        <p:tgtEl>
                                          <p:spTgt spid="14"/>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p:tgtEl>
                                          <p:spTgt spid="15"/>
                                        </p:tgtEl>
                                        <p:attrNameLst>
                                          <p:attrName>ppt_x</p:attrName>
                                        </p:attrNameLst>
                                      </p:cBhvr>
                                      <p:tavLst>
                                        <p:tav tm="0">
                                          <p:val>
                                            <p:strVal val="#ppt_x-#ppt_w*1.125000"/>
                                          </p:val>
                                        </p:tav>
                                        <p:tav tm="100000">
                                          <p:val>
                                            <p:strVal val="#ppt_x"/>
                                          </p:val>
                                        </p:tav>
                                      </p:tavLst>
                                    </p:anim>
                                    <p:animEffect transition="in" filter="wipe(right)">
                                      <p:cBhvr>
                                        <p:cTn id="36" dur="500"/>
                                        <p:tgtEl>
                                          <p:spTgt spid="15"/>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p:tgtEl>
                                          <p:spTgt spid="16"/>
                                        </p:tgtEl>
                                        <p:attrNameLst>
                                          <p:attrName>ppt_x</p:attrName>
                                        </p:attrNameLst>
                                      </p:cBhvr>
                                      <p:tavLst>
                                        <p:tav tm="0">
                                          <p:val>
                                            <p:strVal val="#ppt_x-#ppt_w*1.125000"/>
                                          </p:val>
                                        </p:tav>
                                        <p:tav tm="100000">
                                          <p:val>
                                            <p:strVal val="#ppt_x"/>
                                          </p:val>
                                        </p:tav>
                                      </p:tavLst>
                                    </p:anim>
                                    <p:animEffect transition="in" filter="wipe(right)">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2113563" y="1995686"/>
            <a:ext cx="1954381" cy="1200329"/>
          </a:xfrm>
          <a:prstGeom prst="rect">
            <a:avLst/>
          </a:prstGeom>
          <a:noFill/>
        </p:spPr>
        <p:txBody>
          <a:bodyPr wrap="none" rtlCol="0">
            <a:spAutoFit/>
          </a:bodyPr>
          <a:lstStyle/>
          <a:p>
            <a:r>
              <a:rPr lang="zh-CN" altLang="en-US" sz="7200" b="1" spc="-300" dirty="0">
                <a:solidFill>
                  <a:schemeClr val="accent1"/>
                </a:solidFill>
                <a:cs typeface="+mn-ea"/>
                <a:sym typeface="+mn-lt"/>
              </a:rPr>
              <a:t>目录</a:t>
            </a:r>
            <a:endParaRPr lang="zh-CN" altLang="en-US" sz="7200" b="1" spc="-300" dirty="0">
              <a:solidFill>
                <a:schemeClr val="accent1"/>
              </a:solidFill>
              <a:cs typeface="+mn-ea"/>
              <a:sym typeface="+mn-lt"/>
            </a:endParaRPr>
          </a:p>
        </p:txBody>
      </p:sp>
      <p:sp>
        <p:nvSpPr>
          <p:cNvPr id="20" name="MH_Number_1"/>
          <p:cNvSpPr/>
          <p:nvPr>
            <p:custDataLst>
              <p:tags r:id="rId1"/>
            </p:custDataLst>
          </p:nvPr>
        </p:nvSpPr>
        <p:spPr>
          <a:xfrm>
            <a:off x="4855936" y="1553823"/>
            <a:ext cx="269985" cy="270000"/>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cs typeface="+mn-ea"/>
                <a:sym typeface="+mn-lt"/>
              </a:rPr>
              <a:t>1</a:t>
            </a:r>
            <a:endParaRPr lang="zh-CN" altLang="en-US" sz="1500" b="1" dirty="0">
              <a:solidFill>
                <a:srgbClr val="FFFFFF"/>
              </a:solidFill>
              <a:cs typeface="+mn-ea"/>
              <a:sym typeface="+mn-lt"/>
            </a:endParaRPr>
          </a:p>
        </p:txBody>
      </p:sp>
      <p:sp>
        <p:nvSpPr>
          <p:cNvPr id="21" name="MH_Entry_1"/>
          <p:cNvSpPr/>
          <p:nvPr>
            <p:custDataLst>
              <p:tags r:id="rId2"/>
            </p:custDataLst>
          </p:nvPr>
        </p:nvSpPr>
        <p:spPr>
          <a:xfrm>
            <a:off x="5233411" y="1509391"/>
            <a:ext cx="2368744" cy="3245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nSpc>
                <a:spcPct val="130000"/>
              </a:lnSpc>
            </a:pPr>
            <a:r>
              <a:rPr lang="zh-CN" altLang="en-US" dirty="0">
                <a:solidFill>
                  <a:schemeClr val="tx1">
                    <a:lumMod val="50000"/>
                    <a:lumOff val="50000"/>
                  </a:schemeClr>
                </a:solidFill>
                <a:cs typeface="+mn-ea"/>
                <a:sym typeface="+mn-lt"/>
              </a:rPr>
              <a:t>点击添加相关标题文字</a:t>
            </a:r>
            <a:endParaRPr lang="zh-CN" altLang="en-US" dirty="0">
              <a:solidFill>
                <a:schemeClr val="tx1">
                  <a:lumMod val="50000"/>
                  <a:lumOff val="50000"/>
                </a:schemeClr>
              </a:solidFill>
              <a:cs typeface="+mn-ea"/>
              <a:sym typeface="+mn-lt"/>
            </a:endParaRPr>
          </a:p>
        </p:txBody>
      </p:sp>
      <p:sp>
        <p:nvSpPr>
          <p:cNvPr id="22" name="MH_Number_2"/>
          <p:cNvSpPr/>
          <p:nvPr>
            <p:custDataLst>
              <p:tags r:id="rId3"/>
            </p:custDataLst>
          </p:nvPr>
        </p:nvSpPr>
        <p:spPr>
          <a:xfrm>
            <a:off x="4855936" y="2172179"/>
            <a:ext cx="269985" cy="270000"/>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cs typeface="+mn-ea"/>
                <a:sym typeface="+mn-lt"/>
              </a:rPr>
              <a:t>2</a:t>
            </a:r>
            <a:endParaRPr lang="zh-CN" altLang="en-US" sz="1500" b="1" dirty="0">
              <a:solidFill>
                <a:srgbClr val="FFFFFF"/>
              </a:solidFill>
              <a:cs typeface="+mn-ea"/>
              <a:sym typeface="+mn-lt"/>
            </a:endParaRPr>
          </a:p>
        </p:txBody>
      </p:sp>
      <p:sp>
        <p:nvSpPr>
          <p:cNvPr id="23" name="MH_Entry_2"/>
          <p:cNvSpPr/>
          <p:nvPr>
            <p:custDataLst>
              <p:tags r:id="rId4"/>
            </p:custDataLst>
          </p:nvPr>
        </p:nvSpPr>
        <p:spPr>
          <a:xfrm>
            <a:off x="5233411" y="2127748"/>
            <a:ext cx="2506941" cy="3245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lnSpc>
                <a:spcPct val="130000"/>
              </a:lnSpc>
            </a:pPr>
            <a:r>
              <a:rPr lang="zh-CN" altLang="en-US" dirty="0">
                <a:solidFill>
                  <a:schemeClr val="tx1">
                    <a:lumMod val="50000"/>
                    <a:lumOff val="50000"/>
                  </a:schemeClr>
                </a:solidFill>
                <a:cs typeface="+mn-ea"/>
                <a:sym typeface="+mn-lt"/>
              </a:rPr>
              <a:t>点击添加相关标题文字</a:t>
            </a:r>
            <a:endParaRPr lang="zh-CN" altLang="en-US" dirty="0">
              <a:solidFill>
                <a:schemeClr val="tx1">
                  <a:lumMod val="50000"/>
                  <a:lumOff val="50000"/>
                </a:schemeClr>
              </a:solidFill>
              <a:cs typeface="+mn-ea"/>
              <a:sym typeface="+mn-lt"/>
            </a:endParaRPr>
          </a:p>
        </p:txBody>
      </p:sp>
      <p:sp>
        <p:nvSpPr>
          <p:cNvPr id="25" name="MH_Number_3"/>
          <p:cNvSpPr/>
          <p:nvPr>
            <p:custDataLst>
              <p:tags r:id="rId5"/>
            </p:custDataLst>
          </p:nvPr>
        </p:nvSpPr>
        <p:spPr>
          <a:xfrm>
            <a:off x="4855936" y="2790536"/>
            <a:ext cx="269985" cy="270000"/>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cs typeface="+mn-ea"/>
                <a:sym typeface="+mn-lt"/>
              </a:rPr>
              <a:t>3</a:t>
            </a:r>
            <a:endParaRPr lang="zh-CN" altLang="en-US" sz="1500" b="1" dirty="0">
              <a:solidFill>
                <a:srgbClr val="FFFFFF"/>
              </a:solidFill>
              <a:cs typeface="+mn-ea"/>
              <a:sym typeface="+mn-lt"/>
            </a:endParaRPr>
          </a:p>
        </p:txBody>
      </p:sp>
      <p:sp>
        <p:nvSpPr>
          <p:cNvPr id="28" name="MH_Entry_3"/>
          <p:cNvSpPr/>
          <p:nvPr>
            <p:custDataLst>
              <p:tags r:id="rId6"/>
            </p:custDataLst>
          </p:nvPr>
        </p:nvSpPr>
        <p:spPr>
          <a:xfrm>
            <a:off x="5233411" y="2746104"/>
            <a:ext cx="2506941" cy="3245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lnSpc>
                <a:spcPct val="130000"/>
              </a:lnSpc>
            </a:pPr>
            <a:r>
              <a:rPr lang="zh-CN" altLang="en-US" dirty="0">
                <a:solidFill>
                  <a:schemeClr val="tx1">
                    <a:lumMod val="50000"/>
                    <a:lumOff val="50000"/>
                  </a:schemeClr>
                </a:solidFill>
                <a:cs typeface="+mn-ea"/>
                <a:sym typeface="+mn-lt"/>
              </a:rPr>
              <a:t>点击添加相关标题文字</a:t>
            </a:r>
            <a:endParaRPr lang="zh-CN" altLang="en-US" dirty="0">
              <a:solidFill>
                <a:schemeClr val="tx1">
                  <a:lumMod val="50000"/>
                  <a:lumOff val="50000"/>
                </a:schemeClr>
              </a:solidFill>
              <a:cs typeface="+mn-ea"/>
              <a:sym typeface="+mn-lt"/>
            </a:endParaRPr>
          </a:p>
        </p:txBody>
      </p:sp>
      <p:sp>
        <p:nvSpPr>
          <p:cNvPr id="29" name="MH_Number_4"/>
          <p:cNvSpPr/>
          <p:nvPr>
            <p:custDataLst>
              <p:tags r:id="rId7"/>
            </p:custDataLst>
          </p:nvPr>
        </p:nvSpPr>
        <p:spPr>
          <a:xfrm>
            <a:off x="4855936" y="3408892"/>
            <a:ext cx="269985" cy="270000"/>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cs typeface="+mn-ea"/>
                <a:sym typeface="+mn-lt"/>
              </a:rPr>
              <a:t>4</a:t>
            </a:r>
            <a:endParaRPr lang="zh-CN" altLang="en-US" sz="1500" b="1" dirty="0">
              <a:solidFill>
                <a:srgbClr val="FFFFFF"/>
              </a:solidFill>
              <a:cs typeface="+mn-ea"/>
              <a:sym typeface="+mn-lt"/>
            </a:endParaRPr>
          </a:p>
        </p:txBody>
      </p:sp>
      <p:sp>
        <p:nvSpPr>
          <p:cNvPr id="30" name="MH_Entry_4"/>
          <p:cNvSpPr/>
          <p:nvPr>
            <p:custDataLst>
              <p:tags r:id="rId8"/>
            </p:custDataLst>
          </p:nvPr>
        </p:nvSpPr>
        <p:spPr>
          <a:xfrm>
            <a:off x="5233411" y="3364460"/>
            <a:ext cx="2506941" cy="3245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lnSpc>
                <a:spcPct val="130000"/>
              </a:lnSpc>
            </a:pPr>
            <a:r>
              <a:rPr lang="zh-CN" altLang="en-US" dirty="0">
                <a:solidFill>
                  <a:schemeClr val="tx1">
                    <a:lumMod val="50000"/>
                    <a:lumOff val="50000"/>
                  </a:schemeClr>
                </a:solidFill>
                <a:cs typeface="+mn-ea"/>
                <a:sym typeface="+mn-lt"/>
              </a:rPr>
              <a:t>点击添加相关标题文字</a:t>
            </a:r>
            <a:endParaRPr lang="zh-CN" altLang="en-US" dirty="0">
              <a:solidFill>
                <a:schemeClr val="tx1">
                  <a:lumMod val="50000"/>
                  <a:lumOff val="50000"/>
                </a:schemeClr>
              </a:solidFill>
              <a:cs typeface="+mn-ea"/>
              <a:sym typeface="+mn-lt"/>
            </a:endParaRPr>
          </a:p>
        </p:txBody>
      </p:sp>
      <p:pic>
        <p:nvPicPr>
          <p:cNvPr id="15" name="Picture 2" descr="C:\Users\Administrator\Desktop\44ec2a81cb0327977af6fb992b525a48.png"/>
          <p:cNvPicPr>
            <a:picLocks noChangeAspect="1" noChangeArrowheads="1"/>
          </p:cNvPicPr>
          <p:nvPr/>
        </p:nvPicPr>
        <p:blipFill>
          <a:blip r:embed="rId9" cstate="screen"/>
          <a:srcRect/>
          <a:stretch>
            <a:fillRect/>
          </a:stretch>
        </p:blipFill>
        <p:spPr bwMode="auto">
          <a:xfrm>
            <a:off x="-3420888" y="915566"/>
            <a:ext cx="5292080" cy="5292080"/>
          </a:xfrm>
          <a:prstGeom prst="rect">
            <a:avLst/>
          </a:prstGeom>
          <a:noFill/>
        </p:spPr>
      </p:pic>
    </p:spTree>
  </p:cSld>
  <p:clrMapOvr>
    <a:masterClrMapping/>
  </p:clrMapOvr>
  <p:transition spd="med" advClick="0" advTm="6000">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5" presetClass="entr" presetSubtype="0"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ppt_w</p:attrName>
                                        </p:attrNameLst>
                                      </p:cBhvr>
                                      <p:tavLst>
                                        <p:tav tm="0" fmla="#ppt_w*sin(2.5*pi*$)">
                                          <p:val>
                                            <p:fltVal val="0"/>
                                          </p:val>
                                        </p:tav>
                                        <p:tav tm="100000">
                                          <p:val>
                                            <p:fltVal val="1"/>
                                          </p:val>
                                        </p:tav>
                                      </p:tavLst>
                                    </p:anim>
                                    <p:anim calcmode="lin" valueType="num">
                                      <p:cBhvr>
                                        <p:cTn id="14" dur="1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down)">
                                      <p:cBhvr>
                                        <p:cTn id="41" dur="500"/>
                                        <p:tgtEl>
                                          <p:spTgt spid="21"/>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down)">
                                      <p:cBhvr>
                                        <p:cTn id="44" dur="500"/>
                                        <p:tgtEl>
                                          <p:spTgt spid="2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0" grpId="0" animBg="1"/>
      <p:bldP spid="21" grpId="0" animBg="1"/>
      <p:bldP spid="22" grpId="0" animBg="1"/>
      <p:bldP spid="23" grpId="0" animBg="1"/>
      <p:bldP spid="25" grpId="0" animBg="1"/>
      <p:bldP spid="28" grpId="0" animBg="1"/>
      <p:bldP spid="29" grpId="0" animBg="1"/>
      <p:bldP spid="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2719551" y="1005576"/>
            <a:ext cx="3704899" cy="3759902"/>
            <a:chOff x="3646934" y="1340768"/>
            <a:chExt cx="4939865" cy="5013202"/>
          </a:xfrm>
          <a:solidFill>
            <a:srgbClr val="00B0F0"/>
          </a:solidFill>
        </p:grpSpPr>
        <p:sp>
          <p:nvSpPr>
            <p:cNvPr id="7" name="Freeform 11"/>
            <p:cNvSpPr/>
            <p:nvPr/>
          </p:nvSpPr>
          <p:spPr bwMode="auto">
            <a:xfrm>
              <a:off x="5689646" y="1340768"/>
              <a:ext cx="854441" cy="1340794"/>
            </a:xfrm>
            <a:custGeom>
              <a:avLst/>
              <a:gdLst>
                <a:gd name="T0" fmla="*/ 136 w 272"/>
                <a:gd name="T1" fmla="*/ 0 h 427"/>
                <a:gd name="T2" fmla="*/ 272 w 272"/>
                <a:gd name="T3" fmla="*/ 136 h 427"/>
                <a:gd name="T4" fmla="*/ 255 w 272"/>
                <a:gd name="T5" fmla="*/ 201 h 427"/>
                <a:gd name="T6" fmla="*/ 139 w 272"/>
                <a:gd name="T7" fmla="*/ 427 h 427"/>
                <a:gd name="T8" fmla="*/ 19 w 272"/>
                <a:gd name="T9" fmla="*/ 206 h 427"/>
                <a:gd name="T10" fmla="*/ 13 w 272"/>
                <a:gd name="T11" fmla="*/ 195 h 427"/>
                <a:gd name="T12" fmla="*/ 13 w 272"/>
                <a:gd name="T13" fmla="*/ 195 h 427"/>
                <a:gd name="T14" fmla="*/ 0 w 272"/>
                <a:gd name="T15" fmla="*/ 136 h 427"/>
                <a:gd name="T16" fmla="*/ 136 w 272"/>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0"/>
                  </a:moveTo>
                  <a:cubicBezTo>
                    <a:pt x="211" y="0"/>
                    <a:pt x="272" y="61"/>
                    <a:pt x="272" y="136"/>
                  </a:cubicBezTo>
                  <a:cubicBezTo>
                    <a:pt x="272" y="160"/>
                    <a:pt x="266" y="182"/>
                    <a:pt x="255" y="201"/>
                  </a:cubicBezTo>
                  <a:cubicBezTo>
                    <a:pt x="139" y="427"/>
                    <a:pt x="139" y="427"/>
                    <a:pt x="139" y="427"/>
                  </a:cubicBezTo>
                  <a:cubicBezTo>
                    <a:pt x="19" y="206"/>
                    <a:pt x="19" y="206"/>
                    <a:pt x="19" y="206"/>
                  </a:cubicBezTo>
                  <a:cubicBezTo>
                    <a:pt x="17" y="203"/>
                    <a:pt x="15" y="199"/>
                    <a:pt x="13" y="195"/>
                  </a:cubicBezTo>
                  <a:cubicBezTo>
                    <a:pt x="13" y="195"/>
                    <a:pt x="13" y="195"/>
                    <a:pt x="13" y="195"/>
                  </a:cubicBezTo>
                  <a:cubicBezTo>
                    <a:pt x="5" y="177"/>
                    <a:pt x="0" y="157"/>
                    <a:pt x="0" y="136"/>
                  </a:cubicBezTo>
                  <a:cubicBezTo>
                    <a:pt x="0" y="61"/>
                    <a:pt x="61" y="0"/>
                    <a:pt x="13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135000" rIns="68580" bIns="34290" numCol="1" anchor="t" anchorCtr="0" compatLnSpc="1"/>
            <a:lstStyle/>
            <a:p>
              <a:pPr algn="ctr"/>
              <a:r>
                <a:rPr lang="en-US" altLang="zh-CN" sz="3000" dirty="0">
                  <a:solidFill>
                    <a:schemeClr val="bg1"/>
                  </a:solidFill>
                  <a:cs typeface="+mn-ea"/>
                  <a:sym typeface="+mn-lt"/>
                </a:rPr>
                <a:t>01</a:t>
              </a:r>
              <a:endParaRPr lang="zh-CN" altLang="en-US" sz="3000" dirty="0">
                <a:solidFill>
                  <a:schemeClr val="bg1"/>
                </a:solidFill>
                <a:cs typeface="+mn-ea"/>
                <a:sym typeface="+mn-lt"/>
              </a:endParaRPr>
            </a:p>
          </p:txBody>
        </p:sp>
        <p:sp>
          <p:nvSpPr>
            <p:cNvPr id="11" name="Freeform 12"/>
            <p:cNvSpPr/>
            <p:nvPr/>
          </p:nvSpPr>
          <p:spPr bwMode="auto">
            <a:xfrm>
              <a:off x="5689646" y="5013176"/>
              <a:ext cx="854441" cy="1340794"/>
            </a:xfrm>
            <a:custGeom>
              <a:avLst/>
              <a:gdLst>
                <a:gd name="T0" fmla="*/ 136 w 272"/>
                <a:gd name="T1" fmla="*/ 427 h 427"/>
                <a:gd name="T2" fmla="*/ 272 w 272"/>
                <a:gd name="T3" fmla="*/ 291 h 427"/>
                <a:gd name="T4" fmla="*/ 255 w 272"/>
                <a:gd name="T5" fmla="*/ 226 h 427"/>
                <a:gd name="T6" fmla="*/ 139 w 272"/>
                <a:gd name="T7" fmla="*/ 0 h 427"/>
                <a:gd name="T8" fmla="*/ 19 w 272"/>
                <a:gd name="T9" fmla="*/ 221 h 427"/>
                <a:gd name="T10" fmla="*/ 13 w 272"/>
                <a:gd name="T11" fmla="*/ 232 h 427"/>
                <a:gd name="T12" fmla="*/ 13 w 272"/>
                <a:gd name="T13" fmla="*/ 232 h 427"/>
                <a:gd name="T14" fmla="*/ 0 w 272"/>
                <a:gd name="T15" fmla="*/ 291 h 427"/>
                <a:gd name="T16" fmla="*/ 136 w 272"/>
                <a:gd name="T17"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427"/>
                  </a:moveTo>
                  <a:cubicBezTo>
                    <a:pt x="211" y="427"/>
                    <a:pt x="272" y="366"/>
                    <a:pt x="272" y="291"/>
                  </a:cubicBezTo>
                  <a:cubicBezTo>
                    <a:pt x="272" y="268"/>
                    <a:pt x="266" y="245"/>
                    <a:pt x="255" y="226"/>
                  </a:cubicBezTo>
                  <a:cubicBezTo>
                    <a:pt x="139" y="0"/>
                    <a:pt x="139" y="0"/>
                    <a:pt x="139" y="0"/>
                  </a:cubicBezTo>
                  <a:cubicBezTo>
                    <a:pt x="19" y="221"/>
                    <a:pt x="19" y="221"/>
                    <a:pt x="19" y="221"/>
                  </a:cubicBezTo>
                  <a:cubicBezTo>
                    <a:pt x="17" y="224"/>
                    <a:pt x="15" y="228"/>
                    <a:pt x="13" y="232"/>
                  </a:cubicBezTo>
                  <a:cubicBezTo>
                    <a:pt x="13" y="232"/>
                    <a:pt x="13" y="232"/>
                    <a:pt x="13" y="232"/>
                  </a:cubicBezTo>
                  <a:cubicBezTo>
                    <a:pt x="5" y="250"/>
                    <a:pt x="0" y="270"/>
                    <a:pt x="0" y="291"/>
                  </a:cubicBezTo>
                  <a:cubicBezTo>
                    <a:pt x="0" y="366"/>
                    <a:pt x="61" y="427"/>
                    <a:pt x="136" y="42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432000" rIns="68580" bIns="35100" numCol="1" anchor="t" anchorCtr="0" compatLnSpc="1"/>
            <a:lstStyle/>
            <a:p>
              <a:pPr algn="ctr"/>
              <a:r>
                <a:rPr lang="en-US" altLang="zh-CN" sz="3000" dirty="0">
                  <a:solidFill>
                    <a:schemeClr val="bg1"/>
                  </a:solidFill>
                  <a:cs typeface="+mn-ea"/>
                  <a:sym typeface="+mn-lt"/>
                </a:rPr>
                <a:t>03</a:t>
              </a:r>
              <a:endParaRPr lang="zh-CN" altLang="en-US" sz="3000" dirty="0">
                <a:solidFill>
                  <a:schemeClr val="bg1"/>
                </a:solidFill>
                <a:cs typeface="+mn-ea"/>
                <a:sym typeface="+mn-lt"/>
              </a:endParaRPr>
            </a:p>
          </p:txBody>
        </p:sp>
        <p:sp>
          <p:nvSpPr>
            <p:cNvPr id="13" name="Freeform 13"/>
            <p:cNvSpPr/>
            <p:nvPr/>
          </p:nvSpPr>
          <p:spPr bwMode="auto">
            <a:xfrm>
              <a:off x="7247334" y="3420813"/>
              <a:ext cx="1339465" cy="853112"/>
            </a:xfrm>
            <a:custGeom>
              <a:avLst/>
              <a:gdLst>
                <a:gd name="T0" fmla="*/ 427 w 427"/>
                <a:gd name="T1" fmla="*/ 136 h 272"/>
                <a:gd name="T2" fmla="*/ 291 w 427"/>
                <a:gd name="T3" fmla="*/ 272 h 272"/>
                <a:gd name="T4" fmla="*/ 226 w 427"/>
                <a:gd name="T5" fmla="*/ 255 h 272"/>
                <a:gd name="T6" fmla="*/ 0 w 427"/>
                <a:gd name="T7" fmla="*/ 139 h 272"/>
                <a:gd name="T8" fmla="*/ 221 w 427"/>
                <a:gd name="T9" fmla="*/ 19 h 272"/>
                <a:gd name="T10" fmla="*/ 232 w 427"/>
                <a:gd name="T11" fmla="*/ 13 h 272"/>
                <a:gd name="T12" fmla="*/ 232 w 427"/>
                <a:gd name="T13" fmla="*/ 13 h 272"/>
                <a:gd name="T14" fmla="*/ 291 w 427"/>
                <a:gd name="T15" fmla="*/ 0 h 272"/>
                <a:gd name="T16" fmla="*/ 427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427" y="136"/>
                  </a:moveTo>
                  <a:cubicBezTo>
                    <a:pt x="427" y="211"/>
                    <a:pt x="366" y="272"/>
                    <a:pt x="291" y="272"/>
                  </a:cubicBezTo>
                  <a:cubicBezTo>
                    <a:pt x="268" y="272"/>
                    <a:pt x="246" y="266"/>
                    <a:pt x="226" y="255"/>
                  </a:cubicBezTo>
                  <a:cubicBezTo>
                    <a:pt x="0" y="139"/>
                    <a:pt x="0" y="139"/>
                    <a:pt x="0" y="139"/>
                  </a:cubicBezTo>
                  <a:cubicBezTo>
                    <a:pt x="221" y="19"/>
                    <a:pt x="221" y="19"/>
                    <a:pt x="221" y="19"/>
                  </a:cubicBezTo>
                  <a:cubicBezTo>
                    <a:pt x="225" y="17"/>
                    <a:pt x="228" y="15"/>
                    <a:pt x="232" y="13"/>
                  </a:cubicBezTo>
                  <a:cubicBezTo>
                    <a:pt x="232" y="13"/>
                    <a:pt x="232" y="13"/>
                    <a:pt x="232" y="13"/>
                  </a:cubicBezTo>
                  <a:cubicBezTo>
                    <a:pt x="250" y="4"/>
                    <a:pt x="270" y="0"/>
                    <a:pt x="291" y="0"/>
                  </a:cubicBezTo>
                  <a:cubicBezTo>
                    <a:pt x="366" y="0"/>
                    <a:pt x="427" y="61"/>
                    <a:pt x="427" y="136"/>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378000" tIns="35100" rIns="68580" bIns="34290" numCol="1" anchor="ctr" anchorCtr="0" compatLnSpc="1"/>
            <a:lstStyle/>
            <a:p>
              <a:pPr algn="ctr"/>
              <a:r>
                <a:rPr lang="en-US" altLang="zh-CN" sz="3000" dirty="0">
                  <a:solidFill>
                    <a:schemeClr val="bg1"/>
                  </a:solidFill>
                  <a:cs typeface="+mn-ea"/>
                  <a:sym typeface="+mn-lt"/>
                </a:rPr>
                <a:t>02</a:t>
              </a:r>
              <a:endParaRPr lang="zh-CN" altLang="en-US" sz="3000" dirty="0">
                <a:solidFill>
                  <a:schemeClr val="bg1"/>
                </a:solidFill>
                <a:cs typeface="+mn-ea"/>
                <a:sym typeface="+mn-lt"/>
              </a:endParaRPr>
            </a:p>
          </p:txBody>
        </p:sp>
        <p:sp>
          <p:nvSpPr>
            <p:cNvPr id="14" name="Freeform 14"/>
            <p:cNvSpPr/>
            <p:nvPr/>
          </p:nvSpPr>
          <p:spPr bwMode="auto">
            <a:xfrm>
              <a:off x="3646934" y="3420813"/>
              <a:ext cx="1340795" cy="853112"/>
            </a:xfrm>
            <a:custGeom>
              <a:avLst/>
              <a:gdLst>
                <a:gd name="T0" fmla="*/ 0 w 427"/>
                <a:gd name="T1" fmla="*/ 136 h 272"/>
                <a:gd name="T2" fmla="*/ 136 w 427"/>
                <a:gd name="T3" fmla="*/ 272 h 272"/>
                <a:gd name="T4" fmla="*/ 201 w 427"/>
                <a:gd name="T5" fmla="*/ 255 h 272"/>
                <a:gd name="T6" fmla="*/ 427 w 427"/>
                <a:gd name="T7" fmla="*/ 139 h 272"/>
                <a:gd name="T8" fmla="*/ 207 w 427"/>
                <a:gd name="T9" fmla="*/ 19 h 272"/>
                <a:gd name="T10" fmla="*/ 195 w 427"/>
                <a:gd name="T11" fmla="*/ 13 h 272"/>
                <a:gd name="T12" fmla="*/ 195 w 427"/>
                <a:gd name="T13" fmla="*/ 13 h 272"/>
                <a:gd name="T14" fmla="*/ 136 w 427"/>
                <a:gd name="T15" fmla="*/ 0 h 272"/>
                <a:gd name="T16" fmla="*/ 0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0" y="136"/>
                  </a:moveTo>
                  <a:cubicBezTo>
                    <a:pt x="0" y="211"/>
                    <a:pt x="61" y="272"/>
                    <a:pt x="136" y="272"/>
                  </a:cubicBezTo>
                  <a:cubicBezTo>
                    <a:pt x="160" y="272"/>
                    <a:pt x="182" y="266"/>
                    <a:pt x="201" y="255"/>
                  </a:cubicBezTo>
                  <a:cubicBezTo>
                    <a:pt x="427" y="139"/>
                    <a:pt x="427" y="139"/>
                    <a:pt x="427" y="139"/>
                  </a:cubicBezTo>
                  <a:cubicBezTo>
                    <a:pt x="207" y="19"/>
                    <a:pt x="207" y="19"/>
                    <a:pt x="207" y="19"/>
                  </a:cubicBezTo>
                  <a:cubicBezTo>
                    <a:pt x="203" y="17"/>
                    <a:pt x="199" y="15"/>
                    <a:pt x="195" y="13"/>
                  </a:cubicBezTo>
                  <a:cubicBezTo>
                    <a:pt x="195" y="13"/>
                    <a:pt x="195" y="13"/>
                    <a:pt x="195" y="13"/>
                  </a:cubicBezTo>
                  <a:cubicBezTo>
                    <a:pt x="177" y="4"/>
                    <a:pt x="157" y="0"/>
                    <a:pt x="136" y="0"/>
                  </a:cubicBezTo>
                  <a:cubicBezTo>
                    <a:pt x="61" y="0"/>
                    <a:pt x="0" y="61"/>
                    <a:pt x="0" y="136"/>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7500" tIns="35100" rIns="378000" bIns="34290" numCol="1" anchor="ctr" anchorCtr="0" compatLnSpc="1"/>
            <a:lstStyle/>
            <a:p>
              <a:pPr algn="ctr"/>
              <a:r>
                <a:rPr lang="en-US" altLang="zh-CN" sz="3000" dirty="0">
                  <a:solidFill>
                    <a:schemeClr val="bg1"/>
                  </a:solidFill>
                  <a:cs typeface="+mn-ea"/>
                  <a:sym typeface="+mn-lt"/>
                </a:rPr>
                <a:t>04</a:t>
              </a:r>
              <a:endParaRPr lang="zh-CN" altLang="en-US" sz="3000" dirty="0">
                <a:solidFill>
                  <a:schemeClr val="bg1"/>
                </a:solidFill>
                <a:cs typeface="+mn-ea"/>
                <a:sym typeface="+mn-lt"/>
              </a:endParaRPr>
            </a:p>
          </p:txBody>
        </p:sp>
      </p:grpSp>
      <p:grpSp>
        <p:nvGrpSpPr>
          <p:cNvPr id="3" name="组合 14"/>
          <p:cNvGrpSpPr/>
          <p:nvPr/>
        </p:nvGrpSpPr>
        <p:grpSpPr>
          <a:xfrm>
            <a:off x="3826177" y="2139703"/>
            <a:ext cx="1491650" cy="1491648"/>
            <a:chOff x="5072992" y="2642531"/>
            <a:chExt cx="1988866" cy="1988864"/>
          </a:xfrm>
        </p:grpSpPr>
        <p:sp>
          <p:nvSpPr>
            <p:cNvPr id="16" name="Oval 19"/>
            <p:cNvSpPr>
              <a:spLocks noChangeArrowheads="1"/>
            </p:cNvSpPr>
            <p:nvPr/>
          </p:nvSpPr>
          <p:spPr bwMode="auto">
            <a:xfrm>
              <a:off x="5072992" y="2642531"/>
              <a:ext cx="1988866" cy="1988864"/>
            </a:xfrm>
            <a:prstGeom prst="ellipse">
              <a:avLst/>
            </a:prstGeom>
            <a:solidFill>
              <a:schemeClr val="bg1">
                <a:lumMod val="85000"/>
              </a:schemeClr>
            </a:solidFill>
            <a:ln w="19050" cap="flat" cmpd="sng" algn="ctr">
              <a:noFill/>
              <a:prstDash val="solid"/>
            </a:ln>
            <a:effectLst/>
          </p:spPr>
          <p:txBody>
            <a:bodyPr anchor="ctr"/>
            <a:lstStyle/>
            <a:p>
              <a:pPr algn="ctr">
                <a:lnSpc>
                  <a:spcPct val="120000"/>
                </a:lnSpc>
              </a:pPr>
              <a:endParaRPr lang="zh-CN" altLang="en-US" sz="900" kern="0" dirty="0">
                <a:solidFill>
                  <a:srgbClr val="4D4D4D"/>
                </a:solidFill>
                <a:cs typeface="+mn-ea"/>
                <a:sym typeface="+mn-lt"/>
              </a:endParaRPr>
            </a:p>
          </p:txBody>
        </p:sp>
        <p:sp>
          <p:nvSpPr>
            <p:cNvPr id="17" name="Oval 19"/>
            <p:cNvSpPr>
              <a:spLocks noChangeArrowheads="1"/>
            </p:cNvSpPr>
            <p:nvPr/>
          </p:nvSpPr>
          <p:spPr bwMode="auto">
            <a:xfrm>
              <a:off x="5459899" y="3047171"/>
              <a:ext cx="1215050" cy="1179584"/>
            </a:xfrm>
            <a:prstGeom prst="ellipse">
              <a:avLst/>
            </a:prstGeom>
            <a:solidFill>
              <a:schemeClr val="bg1">
                <a:lumMod val="65000"/>
              </a:schemeClr>
            </a:solidFill>
            <a:ln w="3175" cap="flat" cmpd="sng" algn="ctr">
              <a:noFill/>
              <a:prstDash val="solid"/>
            </a:ln>
            <a:effectLst/>
          </p:spPr>
          <p:txBody>
            <a:bodyPr anchor="ctr"/>
            <a:lstStyle/>
            <a:p>
              <a:pPr algn="ctr"/>
              <a:r>
                <a:rPr lang="zh-CN" altLang="en-US" kern="0" dirty="0">
                  <a:solidFill>
                    <a:schemeClr val="bg1"/>
                  </a:solidFill>
                  <a:cs typeface="+mn-ea"/>
                  <a:sym typeface="+mn-lt"/>
                </a:rPr>
                <a:t>添加标题</a:t>
              </a:r>
              <a:endParaRPr lang="zh-CN" altLang="en-US" kern="0" dirty="0">
                <a:solidFill>
                  <a:schemeClr val="bg1"/>
                </a:solidFill>
                <a:cs typeface="+mn-ea"/>
                <a:sym typeface="+mn-lt"/>
              </a:endParaRPr>
            </a:p>
          </p:txBody>
        </p:sp>
      </p:grpSp>
      <p:sp>
        <p:nvSpPr>
          <p:cNvPr id="18" name="TextBox 17"/>
          <p:cNvSpPr txBox="1"/>
          <p:nvPr/>
        </p:nvSpPr>
        <p:spPr>
          <a:xfrm>
            <a:off x="1320315" y="1530306"/>
            <a:ext cx="2505862" cy="609383"/>
          </a:xfrm>
          <a:prstGeom prst="rect">
            <a:avLst/>
          </a:prstGeom>
          <a:noFill/>
        </p:spPr>
        <p:txBody>
          <a:bodyPr wrap="square" lIns="68560" tIns="34280" rIns="68560" bIns="34280" rtlCol="0">
            <a:spAutoFit/>
          </a:bodyPr>
          <a:lstStyle/>
          <a:p>
            <a:pPr algn="just">
              <a:lnSpc>
                <a:spcPct val="130000"/>
              </a:lnSpc>
            </a:pPr>
            <a:r>
              <a:rPr lang="zh-CN" altLang="en-US" sz="900" dirty="0">
                <a:solidFill>
                  <a:schemeClr val="bg1">
                    <a:lumMod val="50000"/>
                  </a:schemeClr>
                </a:solidFill>
                <a:cs typeface="+mn-ea"/>
                <a:sym typeface="+mn-lt"/>
              </a:rPr>
              <a:t>您的内容打在这里，或者通过复制您的文本后，在此框中选择粘贴，并选择只保留文字。您的内容打在这里，或者通过通过复制您的文本。</a:t>
            </a:r>
            <a:endParaRPr lang="zh-CN" altLang="en-US" sz="900" dirty="0">
              <a:solidFill>
                <a:schemeClr val="bg1">
                  <a:lumMod val="50000"/>
                </a:schemeClr>
              </a:solidFill>
              <a:cs typeface="+mn-ea"/>
              <a:sym typeface="+mn-lt"/>
            </a:endParaRPr>
          </a:p>
        </p:txBody>
      </p:sp>
      <p:sp>
        <p:nvSpPr>
          <p:cNvPr id="19" name="TextBox 18"/>
          <p:cNvSpPr txBox="1"/>
          <p:nvPr/>
        </p:nvSpPr>
        <p:spPr>
          <a:xfrm>
            <a:off x="2495470" y="1184057"/>
            <a:ext cx="1330707" cy="244362"/>
          </a:xfrm>
          <a:prstGeom prst="rect">
            <a:avLst/>
          </a:prstGeom>
          <a:noFill/>
        </p:spPr>
        <p:txBody>
          <a:bodyPr wrap="square" lIns="68560" tIns="0" rIns="68560" bIns="0" rtlCol="0" anchor="t">
            <a:spAutoFit/>
          </a:bodyPr>
          <a:lstStyle/>
          <a:p>
            <a:pPr algn="r">
              <a:lnSpc>
                <a:spcPct val="150000"/>
              </a:lnSpc>
            </a:pPr>
            <a:r>
              <a:rPr lang="zh-CN" altLang="en-US" sz="1200" b="1" dirty="0">
                <a:solidFill>
                  <a:schemeClr val="bg1">
                    <a:lumMod val="50000"/>
                  </a:schemeClr>
                </a:solidFill>
                <a:cs typeface="+mn-ea"/>
                <a:sym typeface="+mn-lt"/>
              </a:rPr>
              <a:t>点击添加标题</a:t>
            </a:r>
            <a:endParaRPr lang="zh-CN" altLang="en-US" sz="1200" b="1" dirty="0">
              <a:solidFill>
                <a:schemeClr val="bg1">
                  <a:lumMod val="50000"/>
                </a:schemeClr>
              </a:solidFill>
              <a:cs typeface="+mn-ea"/>
              <a:sym typeface="+mn-lt"/>
            </a:endParaRPr>
          </a:p>
        </p:txBody>
      </p:sp>
      <p:sp>
        <p:nvSpPr>
          <p:cNvPr id="20" name="TextBox 19"/>
          <p:cNvSpPr txBox="1"/>
          <p:nvPr/>
        </p:nvSpPr>
        <p:spPr>
          <a:xfrm>
            <a:off x="5331717" y="1530306"/>
            <a:ext cx="2505862" cy="609383"/>
          </a:xfrm>
          <a:prstGeom prst="rect">
            <a:avLst/>
          </a:prstGeom>
          <a:noFill/>
        </p:spPr>
        <p:txBody>
          <a:bodyPr wrap="square" lIns="68560" tIns="34280" rIns="68560" bIns="34280" rtlCol="0">
            <a:spAutoFit/>
          </a:bodyPr>
          <a:lstStyle/>
          <a:p>
            <a:pPr algn="just">
              <a:lnSpc>
                <a:spcPct val="130000"/>
              </a:lnSpc>
            </a:pPr>
            <a:r>
              <a:rPr lang="zh-CN" altLang="en-US" sz="900" dirty="0">
                <a:solidFill>
                  <a:schemeClr val="bg1">
                    <a:lumMod val="50000"/>
                  </a:schemeClr>
                </a:solidFill>
                <a:cs typeface="+mn-ea"/>
                <a:sym typeface="+mn-lt"/>
              </a:rPr>
              <a:t>您的内容打在这里，或者通过复制您的文本后，在此框中选择粘贴，并选择只保留文字。您的内容打在这里，或者通过通过复制您的文本。</a:t>
            </a:r>
            <a:endParaRPr lang="zh-CN" altLang="en-US" sz="900" dirty="0">
              <a:solidFill>
                <a:schemeClr val="bg1">
                  <a:lumMod val="50000"/>
                </a:schemeClr>
              </a:solidFill>
              <a:cs typeface="+mn-ea"/>
              <a:sym typeface="+mn-lt"/>
            </a:endParaRPr>
          </a:p>
        </p:txBody>
      </p:sp>
      <p:sp>
        <p:nvSpPr>
          <p:cNvPr id="21" name="TextBox 20"/>
          <p:cNvSpPr txBox="1"/>
          <p:nvPr/>
        </p:nvSpPr>
        <p:spPr>
          <a:xfrm>
            <a:off x="5331717" y="1184057"/>
            <a:ext cx="1330707" cy="244362"/>
          </a:xfrm>
          <a:prstGeom prst="rect">
            <a:avLst/>
          </a:prstGeom>
          <a:noFill/>
        </p:spPr>
        <p:txBody>
          <a:bodyPr wrap="square" lIns="68560" tIns="0" rIns="68560" bIns="0" rtlCol="0" anchor="t">
            <a:spAutoFit/>
          </a:bodyPr>
          <a:lstStyle/>
          <a:p>
            <a:pPr>
              <a:lnSpc>
                <a:spcPct val="150000"/>
              </a:lnSpc>
            </a:pPr>
            <a:r>
              <a:rPr lang="zh-CN" altLang="en-US" sz="1200" b="1" dirty="0">
                <a:solidFill>
                  <a:schemeClr val="bg1">
                    <a:lumMod val="50000"/>
                  </a:schemeClr>
                </a:solidFill>
                <a:cs typeface="+mn-ea"/>
                <a:sym typeface="+mn-lt"/>
              </a:rPr>
              <a:t>点击添加标题</a:t>
            </a:r>
            <a:endParaRPr lang="zh-CN" altLang="en-US" sz="1200" b="1" dirty="0">
              <a:solidFill>
                <a:schemeClr val="bg1">
                  <a:lumMod val="50000"/>
                </a:schemeClr>
              </a:solidFill>
              <a:cs typeface="+mn-ea"/>
              <a:sym typeface="+mn-lt"/>
            </a:endParaRPr>
          </a:p>
        </p:txBody>
      </p:sp>
      <p:sp>
        <p:nvSpPr>
          <p:cNvPr id="22" name="TextBox 21"/>
          <p:cNvSpPr txBox="1"/>
          <p:nvPr/>
        </p:nvSpPr>
        <p:spPr>
          <a:xfrm>
            <a:off x="1320315" y="3867896"/>
            <a:ext cx="2505862" cy="609383"/>
          </a:xfrm>
          <a:prstGeom prst="rect">
            <a:avLst/>
          </a:prstGeom>
          <a:noFill/>
        </p:spPr>
        <p:txBody>
          <a:bodyPr wrap="square" lIns="68560" tIns="34280" rIns="68560" bIns="34280" rtlCol="0">
            <a:spAutoFit/>
          </a:bodyPr>
          <a:lstStyle/>
          <a:p>
            <a:pPr algn="just">
              <a:lnSpc>
                <a:spcPct val="130000"/>
              </a:lnSpc>
            </a:pPr>
            <a:r>
              <a:rPr lang="zh-CN" altLang="en-US" sz="900" dirty="0">
                <a:solidFill>
                  <a:schemeClr val="bg1">
                    <a:lumMod val="50000"/>
                  </a:schemeClr>
                </a:solidFill>
                <a:cs typeface="+mn-ea"/>
                <a:sym typeface="+mn-lt"/>
              </a:rPr>
              <a:t>您的内容打在这里，或者通过复制您的文本后，在此框中选择粘贴，并选择只保留文字。您的内容打在这里，或者通过通过复制您的文本</a:t>
            </a:r>
            <a:r>
              <a:rPr lang="zh-CN" altLang="en-US" sz="900" dirty="0">
                <a:solidFill>
                  <a:srgbClr val="262626"/>
                </a:solidFill>
                <a:cs typeface="+mn-ea"/>
                <a:sym typeface="+mn-lt"/>
              </a:rPr>
              <a:t>。</a:t>
            </a:r>
            <a:endParaRPr lang="zh-CN" altLang="en-US" sz="900" dirty="0">
              <a:solidFill>
                <a:srgbClr val="262626"/>
              </a:solidFill>
              <a:cs typeface="+mn-ea"/>
              <a:sym typeface="+mn-lt"/>
            </a:endParaRPr>
          </a:p>
        </p:txBody>
      </p:sp>
      <p:sp>
        <p:nvSpPr>
          <p:cNvPr id="23" name="TextBox 22"/>
          <p:cNvSpPr txBox="1"/>
          <p:nvPr/>
        </p:nvSpPr>
        <p:spPr>
          <a:xfrm>
            <a:off x="2495470" y="3521648"/>
            <a:ext cx="1330707" cy="244362"/>
          </a:xfrm>
          <a:prstGeom prst="rect">
            <a:avLst/>
          </a:prstGeom>
          <a:noFill/>
        </p:spPr>
        <p:txBody>
          <a:bodyPr wrap="square" lIns="68560" tIns="0" rIns="68560" bIns="0" rtlCol="0" anchor="t">
            <a:spAutoFit/>
          </a:bodyPr>
          <a:lstStyle/>
          <a:p>
            <a:pPr algn="r">
              <a:lnSpc>
                <a:spcPct val="150000"/>
              </a:lnSpc>
            </a:pPr>
            <a:r>
              <a:rPr lang="zh-CN" altLang="en-US" sz="1200" b="1" dirty="0">
                <a:solidFill>
                  <a:schemeClr val="bg1">
                    <a:lumMod val="50000"/>
                  </a:schemeClr>
                </a:solidFill>
                <a:cs typeface="+mn-ea"/>
                <a:sym typeface="+mn-lt"/>
              </a:rPr>
              <a:t>点击添加标题</a:t>
            </a:r>
            <a:endParaRPr lang="zh-CN" altLang="en-US" sz="1200" b="1" dirty="0">
              <a:solidFill>
                <a:schemeClr val="bg1">
                  <a:lumMod val="50000"/>
                </a:schemeClr>
              </a:solidFill>
              <a:cs typeface="+mn-ea"/>
              <a:sym typeface="+mn-lt"/>
            </a:endParaRPr>
          </a:p>
        </p:txBody>
      </p:sp>
      <p:sp>
        <p:nvSpPr>
          <p:cNvPr id="24" name="TextBox 23"/>
          <p:cNvSpPr txBox="1"/>
          <p:nvPr/>
        </p:nvSpPr>
        <p:spPr>
          <a:xfrm>
            <a:off x="5331717" y="3867896"/>
            <a:ext cx="2505862" cy="609383"/>
          </a:xfrm>
          <a:prstGeom prst="rect">
            <a:avLst/>
          </a:prstGeom>
          <a:noFill/>
        </p:spPr>
        <p:txBody>
          <a:bodyPr wrap="square" lIns="68560" tIns="34280" rIns="68560" bIns="34280" rtlCol="0">
            <a:spAutoFit/>
          </a:bodyPr>
          <a:lstStyle/>
          <a:p>
            <a:pPr algn="just">
              <a:lnSpc>
                <a:spcPct val="130000"/>
              </a:lnSpc>
            </a:pPr>
            <a:r>
              <a:rPr lang="zh-CN" altLang="en-US" sz="900" dirty="0">
                <a:solidFill>
                  <a:schemeClr val="bg1">
                    <a:lumMod val="50000"/>
                  </a:schemeClr>
                </a:solidFill>
                <a:cs typeface="+mn-ea"/>
                <a:sym typeface="+mn-lt"/>
              </a:rPr>
              <a:t>您的内容打在这里，或者通过复制您的文本后，在此框中选择粘贴，并选择只保留文字。您的内容打在这里，或者通过通过复制您的文本</a:t>
            </a:r>
            <a:r>
              <a:rPr lang="zh-CN" altLang="en-US" sz="900" dirty="0">
                <a:solidFill>
                  <a:srgbClr val="262626"/>
                </a:solidFill>
                <a:cs typeface="+mn-ea"/>
                <a:sym typeface="+mn-lt"/>
              </a:rPr>
              <a:t>。</a:t>
            </a:r>
            <a:endParaRPr lang="zh-CN" altLang="en-US" sz="900" dirty="0">
              <a:solidFill>
                <a:srgbClr val="262626"/>
              </a:solidFill>
              <a:cs typeface="+mn-ea"/>
              <a:sym typeface="+mn-lt"/>
            </a:endParaRPr>
          </a:p>
        </p:txBody>
      </p:sp>
      <p:sp>
        <p:nvSpPr>
          <p:cNvPr id="25" name="TextBox 24"/>
          <p:cNvSpPr txBox="1"/>
          <p:nvPr/>
        </p:nvSpPr>
        <p:spPr>
          <a:xfrm>
            <a:off x="5331718" y="3521648"/>
            <a:ext cx="1330707" cy="244362"/>
          </a:xfrm>
          <a:prstGeom prst="rect">
            <a:avLst/>
          </a:prstGeom>
          <a:noFill/>
        </p:spPr>
        <p:txBody>
          <a:bodyPr wrap="square" lIns="68560" tIns="0" rIns="68560" bIns="0" rtlCol="0" anchor="t">
            <a:spAutoFit/>
          </a:bodyPr>
          <a:lstStyle/>
          <a:p>
            <a:pPr>
              <a:lnSpc>
                <a:spcPct val="150000"/>
              </a:lnSpc>
            </a:pPr>
            <a:r>
              <a:rPr lang="zh-CN" altLang="en-US" sz="1200" b="1" dirty="0">
                <a:solidFill>
                  <a:schemeClr val="bg1">
                    <a:lumMod val="50000"/>
                  </a:schemeClr>
                </a:solidFill>
                <a:cs typeface="+mn-ea"/>
                <a:sym typeface="+mn-lt"/>
              </a:rPr>
              <a:t>点击添加标题</a:t>
            </a:r>
            <a:endParaRPr lang="zh-CN" altLang="en-US" sz="1200" b="1" dirty="0">
              <a:solidFill>
                <a:schemeClr val="bg1">
                  <a:lumMod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style.rotation</p:attrName>
                                        </p:attrNameLst>
                                      </p:cBhvr>
                                      <p:tavLst>
                                        <p:tav tm="0">
                                          <p:val>
                                            <p:fltVal val="360"/>
                                          </p:val>
                                        </p:tav>
                                        <p:tav tm="100000">
                                          <p:val>
                                            <p:fltVal val="0"/>
                                          </p:val>
                                        </p:tav>
                                      </p:tavLst>
                                    </p:anim>
                                    <p:animEffect transition="in" filter="fade">
                                      <p:cBhvr>
                                        <p:cTn id="17" dur="500"/>
                                        <p:tgtEl>
                                          <p:spTgt spid="2"/>
                                        </p:tgtEl>
                                      </p:cBhvr>
                                    </p:animEffect>
                                  </p:childTnLst>
                                </p:cTn>
                              </p:par>
                            </p:childTnLst>
                          </p:cTn>
                        </p:par>
                        <p:par>
                          <p:cTn id="18" fill="hold">
                            <p:stCondLst>
                              <p:cond delay="1000"/>
                            </p:stCondLst>
                            <p:childTnLst>
                              <p:par>
                                <p:cTn id="19" presetID="1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left)">
                                      <p:cBhvr>
                                        <p:cTn id="22" dur="500"/>
                                        <p:tgtEl>
                                          <p:spTgt spid="19"/>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ppt_x</p:attrName>
                                        </p:attrNameLst>
                                      </p:cBhvr>
                                      <p:tavLst>
                                        <p:tav tm="0">
                                          <p:val>
                                            <p:strVal val="#ppt_x+#ppt_w*1.125000"/>
                                          </p:val>
                                        </p:tav>
                                        <p:tav tm="100000">
                                          <p:val>
                                            <p:strVal val="#ppt_x"/>
                                          </p:val>
                                        </p:tav>
                                      </p:tavLst>
                                    </p:anim>
                                    <p:animEffect transition="in" filter="wipe(left)">
                                      <p:cBhvr>
                                        <p:cTn id="26" dur="500"/>
                                        <p:tgtEl>
                                          <p:spTgt spid="18"/>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p:tgtEl>
                                          <p:spTgt spid="21"/>
                                        </p:tgtEl>
                                        <p:attrNameLst>
                                          <p:attrName>ppt_x</p:attrName>
                                        </p:attrNameLst>
                                      </p:cBhvr>
                                      <p:tavLst>
                                        <p:tav tm="0">
                                          <p:val>
                                            <p:strVal val="#ppt_x-#ppt_w*1.125000"/>
                                          </p:val>
                                        </p:tav>
                                        <p:tav tm="100000">
                                          <p:val>
                                            <p:strVal val="#ppt_x"/>
                                          </p:val>
                                        </p:tav>
                                      </p:tavLst>
                                    </p:anim>
                                    <p:animEffect transition="in" filter="wipe(right)">
                                      <p:cBhvr>
                                        <p:cTn id="30" dur="500"/>
                                        <p:tgtEl>
                                          <p:spTgt spid="21"/>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p:tgtEl>
                                          <p:spTgt spid="20"/>
                                        </p:tgtEl>
                                        <p:attrNameLst>
                                          <p:attrName>ppt_x</p:attrName>
                                        </p:attrNameLst>
                                      </p:cBhvr>
                                      <p:tavLst>
                                        <p:tav tm="0">
                                          <p:val>
                                            <p:strVal val="#ppt_x-#ppt_w*1.125000"/>
                                          </p:val>
                                        </p:tav>
                                        <p:tav tm="100000">
                                          <p:val>
                                            <p:strVal val="#ppt_x"/>
                                          </p:val>
                                        </p:tav>
                                      </p:tavLst>
                                    </p:anim>
                                    <p:animEffect transition="in" filter="wipe(right)">
                                      <p:cBhvr>
                                        <p:cTn id="34" dur="500"/>
                                        <p:tgtEl>
                                          <p:spTgt spid="20"/>
                                        </p:tgtEl>
                                      </p:cBhvr>
                                    </p:animEffect>
                                  </p:childTnLst>
                                </p:cTn>
                              </p:par>
                              <p:par>
                                <p:cTn id="35" presetID="12" presetClass="entr" presetSubtype="2"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ppt_x</p:attrName>
                                        </p:attrNameLst>
                                      </p:cBhvr>
                                      <p:tavLst>
                                        <p:tav tm="0">
                                          <p:val>
                                            <p:strVal val="#ppt_x+#ppt_w*1.125000"/>
                                          </p:val>
                                        </p:tav>
                                        <p:tav tm="100000">
                                          <p:val>
                                            <p:strVal val="#ppt_x"/>
                                          </p:val>
                                        </p:tav>
                                      </p:tavLst>
                                    </p:anim>
                                    <p:animEffect transition="in" filter="wipe(left)">
                                      <p:cBhvr>
                                        <p:cTn id="38" dur="500"/>
                                        <p:tgtEl>
                                          <p:spTgt spid="23"/>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p:tgtEl>
                                          <p:spTgt spid="22"/>
                                        </p:tgtEl>
                                        <p:attrNameLst>
                                          <p:attrName>ppt_x</p:attrName>
                                        </p:attrNameLst>
                                      </p:cBhvr>
                                      <p:tavLst>
                                        <p:tav tm="0">
                                          <p:val>
                                            <p:strVal val="#ppt_x+#ppt_w*1.125000"/>
                                          </p:val>
                                        </p:tav>
                                        <p:tav tm="100000">
                                          <p:val>
                                            <p:strVal val="#ppt_x"/>
                                          </p:val>
                                        </p:tav>
                                      </p:tavLst>
                                    </p:anim>
                                    <p:animEffect transition="in" filter="wipe(left)">
                                      <p:cBhvr>
                                        <p:cTn id="42" dur="500"/>
                                        <p:tgtEl>
                                          <p:spTgt spid="22"/>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p:tgtEl>
                                          <p:spTgt spid="25"/>
                                        </p:tgtEl>
                                        <p:attrNameLst>
                                          <p:attrName>ppt_x</p:attrName>
                                        </p:attrNameLst>
                                      </p:cBhvr>
                                      <p:tavLst>
                                        <p:tav tm="0">
                                          <p:val>
                                            <p:strVal val="#ppt_x-#ppt_w*1.125000"/>
                                          </p:val>
                                        </p:tav>
                                        <p:tav tm="100000">
                                          <p:val>
                                            <p:strVal val="#ppt_x"/>
                                          </p:val>
                                        </p:tav>
                                      </p:tavLst>
                                    </p:anim>
                                    <p:animEffect transition="in" filter="wipe(right)">
                                      <p:cBhvr>
                                        <p:cTn id="46" dur="500"/>
                                        <p:tgtEl>
                                          <p:spTgt spid="25"/>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p:tgtEl>
                                          <p:spTgt spid="24"/>
                                        </p:tgtEl>
                                        <p:attrNameLst>
                                          <p:attrName>ppt_x</p:attrName>
                                        </p:attrNameLst>
                                      </p:cBhvr>
                                      <p:tavLst>
                                        <p:tav tm="0">
                                          <p:val>
                                            <p:strVal val="#ppt_x-#ppt_w*1.125000"/>
                                          </p:val>
                                        </p:tav>
                                        <p:tav tm="100000">
                                          <p:val>
                                            <p:strVal val="#ppt_x"/>
                                          </p:val>
                                        </p:tav>
                                      </p:tavLst>
                                    </p:anim>
                                    <p:animEffect transition="in" filter="wipe(right)">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9" y="803187"/>
            <a:ext cx="7535050" cy="3952176"/>
            <a:chOff x="611188" y="803187"/>
            <a:chExt cx="7535050" cy="3952176"/>
          </a:xfrm>
        </p:grpSpPr>
        <p:sp>
          <p:nvSpPr>
            <p:cNvPr id="3" name="Freeform 138"/>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accent4"/>
            </a:solidFill>
            <a:ln>
              <a:noFill/>
            </a:ln>
          </p:spPr>
          <p:txBody>
            <a:bodyPr/>
            <a:lstStyle/>
            <a:p>
              <a:endParaRPr lang="zh-CN" altLang="en-US" sz="1600" dirty="0">
                <a:solidFill>
                  <a:srgbClr val="080808"/>
                </a:solidFill>
                <a:cs typeface="+mn-ea"/>
                <a:sym typeface="+mn-lt"/>
              </a:endParaRPr>
            </a:p>
          </p:txBody>
        </p:sp>
        <p:sp>
          <p:nvSpPr>
            <p:cNvPr id="4" name="Freeform 140"/>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accent1"/>
            </a:solidFill>
            <a:ln>
              <a:noFill/>
            </a:ln>
          </p:spPr>
          <p:txBody>
            <a:bodyPr/>
            <a:lstStyle/>
            <a:p>
              <a:endParaRPr lang="zh-CN" altLang="en-US" sz="1600" dirty="0">
                <a:solidFill>
                  <a:srgbClr val="080808"/>
                </a:solidFill>
                <a:cs typeface="+mn-ea"/>
                <a:sym typeface="+mn-lt"/>
              </a:endParaRPr>
            </a:p>
          </p:txBody>
        </p:sp>
        <p:sp>
          <p:nvSpPr>
            <p:cNvPr id="5" name="Freeform 141"/>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cs typeface="+mn-ea"/>
                <a:sym typeface="+mn-lt"/>
              </a:endParaRPr>
            </a:p>
          </p:txBody>
        </p:sp>
        <p:sp>
          <p:nvSpPr>
            <p:cNvPr id="6" name="Freeform 142"/>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accent2"/>
            </a:solidFill>
            <a:ln>
              <a:noFill/>
            </a:ln>
          </p:spPr>
          <p:txBody>
            <a:bodyPr/>
            <a:lstStyle/>
            <a:p>
              <a:endParaRPr lang="zh-CN" altLang="en-US" sz="1600" dirty="0">
                <a:solidFill>
                  <a:srgbClr val="080808"/>
                </a:solidFill>
                <a:cs typeface="+mn-ea"/>
                <a:sym typeface="+mn-lt"/>
              </a:endParaRPr>
            </a:p>
          </p:txBody>
        </p:sp>
        <p:sp>
          <p:nvSpPr>
            <p:cNvPr id="7" name="Freeform 143"/>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accent3"/>
            </a:solidFill>
            <a:ln>
              <a:noFill/>
            </a:ln>
          </p:spPr>
          <p:txBody>
            <a:bodyPr/>
            <a:lstStyle/>
            <a:p>
              <a:endParaRPr lang="zh-CN" altLang="en-US" sz="1600" dirty="0">
                <a:solidFill>
                  <a:srgbClr val="080808"/>
                </a:solidFill>
                <a:cs typeface="+mn-ea"/>
                <a:sym typeface="+mn-lt"/>
              </a:endParaRPr>
            </a:p>
          </p:txBody>
        </p:sp>
        <p:sp>
          <p:nvSpPr>
            <p:cNvPr id="8" name="TextBox 7"/>
            <p:cNvSpPr txBox="1"/>
            <p:nvPr/>
          </p:nvSpPr>
          <p:spPr bwMode="auto">
            <a:xfrm>
              <a:off x="6156176" y="1131590"/>
              <a:ext cx="953941" cy="27691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z="1200" b="1" dirty="0">
                  <a:solidFill>
                    <a:schemeClr val="bg1">
                      <a:lumMod val="50000"/>
                    </a:schemeClr>
                  </a:solidFill>
                  <a:latin typeface="+mn-lt"/>
                  <a:ea typeface="+mn-ea"/>
                  <a:cs typeface="+mn-ea"/>
                  <a:sym typeface="+mn-lt"/>
                </a:rPr>
                <a:t>添加标题</a:t>
              </a:r>
              <a:endParaRPr lang="zh-CN" altLang="en-US" sz="1200" b="1" dirty="0">
                <a:solidFill>
                  <a:schemeClr val="bg1">
                    <a:lumMod val="50000"/>
                  </a:schemeClr>
                </a:solidFill>
                <a:latin typeface="+mn-lt"/>
                <a:ea typeface="+mn-ea"/>
                <a:cs typeface="+mn-ea"/>
                <a:sym typeface="+mn-lt"/>
              </a:endParaRPr>
            </a:p>
          </p:txBody>
        </p:sp>
        <p:sp>
          <p:nvSpPr>
            <p:cNvPr id="9" name="矩形 1"/>
            <p:cNvSpPr>
              <a:spLocks noChangeArrowheads="1"/>
            </p:cNvSpPr>
            <p:nvPr/>
          </p:nvSpPr>
          <p:spPr bwMode="auto">
            <a:xfrm>
              <a:off x="6164187" y="1431659"/>
              <a:ext cx="1973962" cy="4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dirty="0">
                  <a:solidFill>
                    <a:schemeClr val="bg1">
                      <a:lumMod val="50000"/>
                    </a:schemeClr>
                  </a:solidFill>
                  <a:cs typeface="+mn-ea"/>
                  <a:sym typeface="+mn-lt"/>
                </a:rPr>
                <a:t>单击添加文本单击添加文本单击添加文本单击添加文本单击</a:t>
              </a:r>
              <a:endParaRPr lang="zh-CN" altLang="en-US" sz="800" dirty="0">
                <a:solidFill>
                  <a:schemeClr val="bg1">
                    <a:lumMod val="50000"/>
                  </a:schemeClr>
                </a:solidFill>
                <a:cs typeface="+mn-ea"/>
                <a:sym typeface="+mn-lt"/>
              </a:endParaRPr>
            </a:p>
          </p:txBody>
        </p:sp>
        <p:sp>
          <p:nvSpPr>
            <p:cNvPr id="10" name="TextBox 9"/>
            <p:cNvSpPr txBox="1"/>
            <p:nvPr/>
          </p:nvSpPr>
          <p:spPr bwMode="auto">
            <a:xfrm>
              <a:off x="1787190" y="2249810"/>
              <a:ext cx="953941" cy="27691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dirty="0">
                  <a:solidFill>
                    <a:schemeClr val="bg1">
                      <a:lumMod val="50000"/>
                    </a:schemeClr>
                  </a:solidFill>
                  <a:latin typeface="+mn-lt"/>
                  <a:ea typeface="+mn-ea"/>
                  <a:cs typeface="+mn-ea"/>
                  <a:sym typeface="+mn-lt"/>
                </a:rPr>
                <a:t>添加标题</a:t>
              </a:r>
              <a:endParaRPr lang="zh-CN" altLang="en-US" sz="1200" b="1" dirty="0">
                <a:solidFill>
                  <a:schemeClr val="bg1">
                    <a:lumMod val="50000"/>
                  </a:schemeClr>
                </a:solidFill>
                <a:latin typeface="+mn-lt"/>
                <a:ea typeface="+mn-ea"/>
                <a:cs typeface="+mn-ea"/>
                <a:sym typeface="+mn-lt"/>
              </a:endParaRPr>
            </a:p>
          </p:txBody>
        </p:sp>
        <p:sp>
          <p:nvSpPr>
            <p:cNvPr id="11" name="矩形 1"/>
            <p:cNvSpPr>
              <a:spLocks noChangeArrowheads="1"/>
            </p:cNvSpPr>
            <p:nvPr/>
          </p:nvSpPr>
          <p:spPr bwMode="auto">
            <a:xfrm>
              <a:off x="611188" y="2568189"/>
              <a:ext cx="2222950" cy="4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800" dirty="0">
                  <a:solidFill>
                    <a:schemeClr val="bg1">
                      <a:lumMod val="50000"/>
                    </a:schemeClr>
                  </a:solidFill>
                  <a:cs typeface="+mn-ea"/>
                  <a:sym typeface="+mn-lt"/>
                </a:rPr>
                <a:t>单击添加文本单击添加文本单击添加文本单击添加文本单击</a:t>
              </a:r>
              <a:endParaRPr lang="zh-CN" altLang="en-US" sz="800" dirty="0">
                <a:solidFill>
                  <a:schemeClr val="bg1">
                    <a:lumMod val="50000"/>
                  </a:schemeClr>
                </a:solidFill>
                <a:cs typeface="+mn-ea"/>
                <a:sym typeface="+mn-lt"/>
              </a:endParaRPr>
            </a:p>
          </p:txBody>
        </p:sp>
        <p:sp>
          <p:nvSpPr>
            <p:cNvPr id="12" name="TextBox 11"/>
            <p:cNvSpPr txBox="1"/>
            <p:nvPr/>
          </p:nvSpPr>
          <p:spPr bwMode="auto">
            <a:xfrm>
              <a:off x="6266939" y="3229500"/>
              <a:ext cx="953941" cy="27691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dirty="0">
                  <a:solidFill>
                    <a:schemeClr val="bg1">
                      <a:lumMod val="50000"/>
                    </a:schemeClr>
                  </a:solidFill>
                  <a:latin typeface="+mn-lt"/>
                  <a:ea typeface="+mn-ea"/>
                  <a:cs typeface="+mn-ea"/>
                  <a:sym typeface="+mn-lt"/>
                </a:rPr>
                <a:t>添加标题</a:t>
              </a:r>
              <a:endParaRPr lang="zh-CN" altLang="en-US" sz="1200" b="1" dirty="0">
                <a:solidFill>
                  <a:schemeClr val="bg1">
                    <a:lumMod val="50000"/>
                  </a:schemeClr>
                </a:solidFill>
                <a:latin typeface="+mn-lt"/>
                <a:ea typeface="+mn-ea"/>
                <a:cs typeface="+mn-ea"/>
                <a:sym typeface="+mn-lt"/>
              </a:endParaRPr>
            </a:p>
          </p:txBody>
        </p:sp>
        <p:sp>
          <p:nvSpPr>
            <p:cNvPr id="13" name="矩形 1"/>
            <p:cNvSpPr>
              <a:spLocks noChangeArrowheads="1"/>
            </p:cNvSpPr>
            <p:nvPr/>
          </p:nvSpPr>
          <p:spPr bwMode="auto">
            <a:xfrm>
              <a:off x="6172276" y="3529569"/>
              <a:ext cx="1973962" cy="4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dirty="0">
                  <a:solidFill>
                    <a:schemeClr val="bg1">
                      <a:lumMod val="50000"/>
                    </a:schemeClr>
                  </a:solidFill>
                  <a:cs typeface="+mn-ea"/>
                  <a:sym typeface="+mn-lt"/>
                </a:rPr>
                <a:t>单击添加文本单击添加文本单击添加文本单击添加文本单击</a:t>
              </a:r>
              <a:endParaRPr lang="zh-CN" altLang="en-US" sz="800" dirty="0">
                <a:solidFill>
                  <a:schemeClr val="bg1">
                    <a:lumMod val="50000"/>
                  </a:schemeClr>
                </a:solidFill>
                <a:cs typeface="+mn-ea"/>
                <a:sym typeface="+mn-lt"/>
              </a:endParaRPr>
            </a:p>
          </p:txBody>
        </p:sp>
        <p:sp>
          <p:nvSpPr>
            <p:cNvPr id="14" name="椭圆 13"/>
            <p:cNvSpPr/>
            <p:nvPr/>
          </p:nvSpPr>
          <p:spPr>
            <a:xfrm>
              <a:off x="5590452" y="3300820"/>
              <a:ext cx="536130" cy="536130"/>
            </a:xfrm>
            <a:prstGeom prst="ellipse">
              <a:avLst/>
            </a:prstGeom>
            <a:solidFill>
              <a:schemeClr val="accent1"/>
            </a:solidFill>
            <a:ln>
              <a:noFill/>
            </a:ln>
          </p:spPr>
          <p:txBody>
            <a:bodyPr/>
            <a:lstStyle/>
            <a:p>
              <a:endParaRPr lang="zh-CN" altLang="en-US" sz="1600" dirty="0">
                <a:solidFill>
                  <a:srgbClr val="080808"/>
                </a:solidFill>
                <a:cs typeface="+mn-ea"/>
                <a:sym typeface="+mn-lt"/>
              </a:endParaRPr>
            </a:p>
          </p:txBody>
        </p:sp>
        <p:sp>
          <p:nvSpPr>
            <p:cNvPr id="15" name="椭圆 14"/>
            <p:cNvSpPr/>
            <p:nvPr/>
          </p:nvSpPr>
          <p:spPr>
            <a:xfrm>
              <a:off x="5590452" y="1230720"/>
              <a:ext cx="536130" cy="536130"/>
            </a:xfrm>
            <a:prstGeom prst="ellipse">
              <a:avLst/>
            </a:prstGeom>
            <a:solidFill>
              <a:schemeClr val="accent3"/>
            </a:solidFill>
            <a:ln>
              <a:noFill/>
            </a:ln>
          </p:spPr>
          <p:txBody>
            <a:bodyPr/>
            <a:lstStyle/>
            <a:p>
              <a:endParaRPr lang="zh-CN" altLang="en-US" sz="1600" dirty="0">
                <a:solidFill>
                  <a:srgbClr val="080808"/>
                </a:solidFill>
                <a:cs typeface="+mn-ea"/>
                <a:sym typeface="+mn-lt"/>
              </a:endParaRPr>
            </a:p>
          </p:txBody>
        </p:sp>
        <p:sp>
          <p:nvSpPr>
            <p:cNvPr id="16" name="椭圆 15"/>
            <p:cNvSpPr/>
            <p:nvPr/>
          </p:nvSpPr>
          <p:spPr>
            <a:xfrm>
              <a:off x="2881223" y="2324222"/>
              <a:ext cx="536130" cy="536130"/>
            </a:xfrm>
            <a:prstGeom prst="ellipse">
              <a:avLst/>
            </a:prstGeom>
            <a:solidFill>
              <a:schemeClr val="accent2"/>
            </a:solidFill>
            <a:ln>
              <a:noFill/>
            </a:ln>
          </p:spPr>
          <p:txBody>
            <a:bodyPr/>
            <a:lstStyle/>
            <a:p>
              <a:endParaRPr lang="zh-CN" altLang="en-US" sz="1600" dirty="0">
                <a:solidFill>
                  <a:srgbClr val="080808"/>
                </a:solidFill>
                <a:cs typeface="+mn-ea"/>
                <a:sym typeface="+mn-lt"/>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a:latin typeface="+mn-lt"/>
                  <a:ea typeface="+mn-ea"/>
                  <a:cs typeface="+mn-ea"/>
                  <a:sym typeface="+mn-lt"/>
                </a:rPr>
                <a:t>C</a:t>
              </a:r>
              <a:endParaRPr lang="zh-CN" altLang="en-US" sz="2000" dirty="0">
                <a:latin typeface="+mn-lt"/>
                <a:ea typeface="+mn-ea"/>
                <a:cs typeface="+mn-ea"/>
                <a:sym typeface="+mn-lt"/>
              </a:endParaRPr>
            </a:p>
          </p:txBody>
        </p:sp>
        <p:sp>
          <p:nvSpPr>
            <p:cNvPr id="18" name="TextBox 682"/>
            <p:cNvSpPr txBox="1"/>
            <p:nvPr/>
          </p:nvSpPr>
          <p:spPr>
            <a:xfrm>
              <a:off x="5665305" y="3379577"/>
              <a:ext cx="365742" cy="399987"/>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a:latin typeface="+mn-lt"/>
                  <a:ea typeface="+mn-ea"/>
                  <a:cs typeface="+mn-ea"/>
                  <a:sym typeface="+mn-lt"/>
                </a:rPr>
                <a:t>A</a:t>
              </a:r>
              <a:endParaRPr lang="zh-CN" altLang="en-US" sz="2000" dirty="0">
                <a:latin typeface="+mn-lt"/>
                <a:ea typeface="+mn-ea"/>
                <a:cs typeface="+mn-ea"/>
                <a:sym typeface="+mn-lt"/>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a:latin typeface="+mn-lt"/>
                  <a:ea typeface="+mn-ea"/>
                  <a:cs typeface="+mn-ea"/>
                  <a:sym typeface="+mn-lt"/>
                </a:rPr>
                <a:t>B</a:t>
              </a:r>
              <a:endParaRPr lang="zh-CN" altLang="en-US" sz="2000" dirty="0">
                <a:latin typeface="+mn-lt"/>
                <a:ea typeface="+mn-ea"/>
                <a:cs typeface="+mn-ea"/>
                <a:sym typeface="+mn-lt"/>
              </a:endParaRPr>
            </a:p>
          </p:txBody>
        </p:sp>
        <p:sp>
          <p:nvSpPr>
            <p:cNvPr id="20" name="TextBox 19"/>
            <p:cNvSpPr txBox="1"/>
            <p:nvPr/>
          </p:nvSpPr>
          <p:spPr bwMode="auto">
            <a:xfrm>
              <a:off x="3408643" y="892281"/>
              <a:ext cx="953941" cy="27691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dirty="0">
                  <a:solidFill>
                    <a:schemeClr val="bg1">
                      <a:lumMod val="50000"/>
                    </a:schemeClr>
                  </a:solidFill>
                  <a:latin typeface="+mn-lt"/>
                  <a:ea typeface="+mn-ea"/>
                  <a:cs typeface="+mn-ea"/>
                  <a:sym typeface="+mn-lt"/>
                </a:rPr>
                <a:t>添加标题</a:t>
              </a:r>
              <a:endParaRPr lang="zh-CN" altLang="en-US" sz="1200" b="1" dirty="0">
                <a:solidFill>
                  <a:schemeClr val="bg1">
                    <a:lumMod val="50000"/>
                  </a:schemeClr>
                </a:solidFill>
                <a:latin typeface="+mn-lt"/>
                <a:ea typeface="+mn-ea"/>
                <a:cs typeface="+mn-ea"/>
                <a:sym typeface="+mn-lt"/>
              </a:endParaRPr>
            </a:p>
          </p:txBody>
        </p:sp>
      </p:grpSp>
    </p:spTree>
  </p:cSld>
  <p:clrMapOvr>
    <a:masterClrMapping/>
  </p:clrMapOvr>
  <p:transition spd="med" advClick="0" advTm="5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6"/>
          <p:cNvGrpSpPr/>
          <p:nvPr/>
        </p:nvGrpSpPr>
        <p:grpSpPr>
          <a:xfrm>
            <a:off x="2957514" y="1706994"/>
            <a:ext cx="1350963" cy="1917700"/>
            <a:chOff x="2957513" y="1706994"/>
            <a:chExt cx="1350963" cy="1917700"/>
          </a:xfrm>
        </p:grpSpPr>
        <p:sp>
          <p:nvSpPr>
            <p:cNvPr id="5" name="Freeform 19"/>
            <p:cNvSpPr/>
            <p:nvPr/>
          </p:nvSpPr>
          <p:spPr bwMode="auto">
            <a:xfrm>
              <a:off x="2957513" y="1706994"/>
              <a:ext cx="428625" cy="1917700"/>
            </a:xfrm>
            <a:custGeom>
              <a:avLst/>
              <a:gdLst/>
              <a:ahLst/>
              <a:cxnLst>
                <a:cxn ang="0">
                  <a:pos x="270" y="0"/>
                </a:cxn>
                <a:cxn ang="0">
                  <a:pos x="270" y="1052"/>
                </a:cxn>
                <a:cxn ang="0">
                  <a:pos x="0" y="1208"/>
                </a:cxn>
                <a:cxn ang="0">
                  <a:pos x="0" y="160"/>
                </a:cxn>
                <a:cxn ang="0">
                  <a:pos x="270" y="0"/>
                </a:cxn>
              </a:cxnLst>
              <a:rect l="0" t="0" r="r" b="b"/>
              <a:pathLst>
                <a:path w="270" h="1208">
                  <a:moveTo>
                    <a:pt x="270" y="0"/>
                  </a:moveTo>
                  <a:lnTo>
                    <a:pt x="270" y="1052"/>
                  </a:lnTo>
                  <a:lnTo>
                    <a:pt x="0" y="1208"/>
                  </a:lnTo>
                  <a:lnTo>
                    <a:pt x="0" y="160"/>
                  </a:lnTo>
                  <a:lnTo>
                    <a:pt x="270" y="0"/>
                  </a:lnTo>
                  <a:close/>
                </a:path>
              </a:pathLst>
            </a:custGeom>
            <a:solidFill>
              <a:schemeClr val="accent2">
                <a:lumMod val="50000"/>
              </a:schemeClr>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sp>
          <p:nvSpPr>
            <p:cNvPr id="6" name="Freeform 21"/>
            <p:cNvSpPr/>
            <p:nvPr/>
          </p:nvSpPr>
          <p:spPr bwMode="auto">
            <a:xfrm>
              <a:off x="2957513" y="1706994"/>
              <a:ext cx="1350963" cy="781050"/>
            </a:xfrm>
            <a:custGeom>
              <a:avLst/>
              <a:gdLst/>
              <a:ahLst/>
              <a:cxnLst>
                <a:cxn ang="0">
                  <a:pos x="270" y="0"/>
                </a:cxn>
                <a:cxn ang="0">
                  <a:pos x="851" y="330"/>
                </a:cxn>
                <a:cxn ang="0">
                  <a:pos x="578" y="492"/>
                </a:cxn>
                <a:cxn ang="0">
                  <a:pos x="0" y="160"/>
                </a:cxn>
                <a:cxn ang="0">
                  <a:pos x="270" y="0"/>
                </a:cxn>
              </a:cxnLst>
              <a:rect l="0" t="0" r="r" b="b"/>
              <a:pathLst>
                <a:path w="851" h="492">
                  <a:moveTo>
                    <a:pt x="270" y="0"/>
                  </a:moveTo>
                  <a:lnTo>
                    <a:pt x="851" y="330"/>
                  </a:lnTo>
                  <a:lnTo>
                    <a:pt x="578" y="492"/>
                  </a:lnTo>
                  <a:lnTo>
                    <a:pt x="0" y="160"/>
                  </a:lnTo>
                  <a:lnTo>
                    <a:pt x="270" y="0"/>
                  </a:lnTo>
                  <a:close/>
                </a:path>
              </a:pathLst>
            </a:custGeom>
            <a:solidFill>
              <a:schemeClr val="accent2"/>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grpSp>
      <p:grpSp>
        <p:nvGrpSpPr>
          <p:cNvPr id="3" name="Group 37"/>
          <p:cNvGrpSpPr/>
          <p:nvPr/>
        </p:nvGrpSpPr>
        <p:grpSpPr>
          <a:xfrm>
            <a:off x="4340226" y="1145019"/>
            <a:ext cx="1430338" cy="1871662"/>
            <a:chOff x="4340226" y="1145019"/>
            <a:chExt cx="1430338" cy="1871662"/>
          </a:xfrm>
        </p:grpSpPr>
        <p:sp>
          <p:nvSpPr>
            <p:cNvPr id="8" name="Freeform 18"/>
            <p:cNvSpPr/>
            <p:nvPr/>
          </p:nvSpPr>
          <p:spPr bwMode="auto">
            <a:xfrm>
              <a:off x="4340226" y="1145019"/>
              <a:ext cx="1430338" cy="1333500"/>
            </a:xfrm>
            <a:custGeom>
              <a:avLst/>
              <a:gdLst/>
              <a:ahLst/>
              <a:cxnLst>
                <a:cxn ang="0">
                  <a:pos x="622" y="686"/>
                </a:cxn>
                <a:cxn ang="0">
                  <a:pos x="622" y="686"/>
                </a:cxn>
                <a:cxn ang="0">
                  <a:pos x="0" y="318"/>
                </a:cxn>
                <a:cxn ang="0">
                  <a:pos x="0" y="0"/>
                </a:cxn>
                <a:cxn ang="0">
                  <a:pos x="901" y="526"/>
                </a:cxn>
                <a:cxn ang="0">
                  <a:pos x="901" y="840"/>
                </a:cxn>
                <a:cxn ang="0">
                  <a:pos x="622" y="686"/>
                </a:cxn>
              </a:cxnLst>
              <a:rect l="0" t="0" r="r" b="b"/>
              <a:pathLst>
                <a:path w="901" h="840">
                  <a:moveTo>
                    <a:pt x="622" y="686"/>
                  </a:moveTo>
                  <a:lnTo>
                    <a:pt x="622" y="686"/>
                  </a:lnTo>
                  <a:lnTo>
                    <a:pt x="0" y="318"/>
                  </a:lnTo>
                  <a:lnTo>
                    <a:pt x="0" y="0"/>
                  </a:lnTo>
                  <a:lnTo>
                    <a:pt x="901" y="526"/>
                  </a:lnTo>
                  <a:lnTo>
                    <a:pt x="901" y="840"/>
                  </a:lnTo>
                  <a:lnTo>
                    <a:pt x="622" y="686"/>
                  </a:lnTo>
                  <a:close/>
                </a:path>
              </a:pathLst>
            </a:custGeom>
            <a:solidFill>
              <a:schemeClr val="accent3">
                <a:lumMod val="75000"/>
              </a:schemeClr>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sp>
          <p:nvSpPr>
            <p:cNvPr id="9" name="Freeform 22"/>
            <p:cNvSpPr/>
            <p:nvPr/>
          </p:nvSpPr>
          <p:spPr bwMode="auto">
            <a:xfrm>
              <a:off x="4859338" y="1980044"/>
              <a:ext cx="911225" cy="1036637"/>
            </a:xfrm>
            <a:custGeom>
              <a:avLst/>
              <a:gdLst/>
              <a:ahLst/>
              <a:cxnLst>
                <a:cxn ang="0">
                  <a:pos x="295" y="160"/>
                </a:cxn>
                <a:cxn ang="0">
                  <a:pos x="574" y="0"/>
                </a:cxn>
                <a:cxn ang="0">
                  <a:pos x="574" y="314"/>
                </a:cxn>
                <a:cxn ang="0">
                  <a:pos x="0" y="653"/>
                </a:cxn>
                <a:cxn ang="0">
                  <a:pos x="0" y="331"/>
                </a:cxn>
                <a:cxn ang="0">
                  <a:pos x="295" y="160"/>
                </a:cxn>
                <a:cxn ang="0">
                  <a:pos x="295" y="160"/>
                </a:cxn>
              </a:cxnLst>
              <a:rect l="0" t="0" r="r" b="b"/>
              <a:pathLst>
                <a:path w="574" h="653">
                  <a:moveTo>
                    <a:pt x="295" y="160"/>
                  </a:moveTo>
                  <a:lnTo>
                    <a:pt x="574" y="0"/>
                  </a:lnTo>
                  <a:lnTo>
                    <a:pt x="574" y="314"/>
                  </a:lnTo>
                  <a:lnTo>
                    <a:pt x="0" y="653"/>
                  </a:lnTo>
                  <a:lnTo>
                    <a:pt x="0" y="331"/>
                  </a:lnTo>
                  <a:lnTo>
                    <a:pt x="295" y="160"/>
                  </a:lnTo>
                  <a:lnTo>
                    <a:pt x="295" y="160"/>
                  </a:lnTo>
                  <a:close/>
                </a:path>
              </a:pathLst>
            </a:custGeom>
            <a:solidFill>
              <a:schemeClr val="accent3"/>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grpSp>
      <p:grpSp>
        <p:nvGrpSpPr>
          <p:cNvPr id="4" name="Group 38"/>
          <p:cNvGrpSpPr/>
          <p:nvPr/>
        </p:nvGrpSpPr>
        <p:grpSpPr>
          <a:xfrm>
            <a:off x="3902076" y="3086531"/>
            <a:ext cx="2284413" cy="1336675"/>
            <a:chOff x="3902076" y="3086531"/>
            <a:chExt cx="2284413" cy="1336675"/>
          </a:xfrm>
        </p:grpSpPr>
        <p:sp>
          <p:nvSpPr>
            <p:cNvPr id="11" name="Freeform 20"/>
            <p:cNvSpPr/>
            <p:nvPr/>
          </p:nvSpPr>
          <p:spPr bwMode="auto">
            <a:xfrm>
              <a:off x="3902076" y="3086531"/>
              <a:ext cx="2284413" cy="1336675"/>
            </a:xfrm>
            <a:custGeom>
              <a:avLst/>
              <a:gdLst/>
              <a:ahLst/>
              <a:cxnLst>
                <a:cxn ang="0">
                  <a:pos x="1177" y="0"/>
                </a:cxn>
                <a:cxn ang="0">
                  <a:pos x="1439" y="162"/>
                </a:cxn>
                <a:cxn ang="0">
                  <a:pos x="299" y="842"/>
                </a:cxn>
                <a:cxn ang="0">
                  <a:pos x="0" y="674"/>
                </a:cxn>
                <a:cxn ang="0">
                  <a:pos x="1177" y="0"/>
                </a:cxn>
                <a:cxn ang="0">
                  <a:pos x="1177" y="0"/>
                </a:cxn>
              </a:cxnLst>
              <a:rect l="0" t="0" r="r" b="b"/>
              <a:pathLst>
                <a:path w="1439" h="842">
                  <a:moveTo>
                    <a:pt x="1177" y="0"/>
                  </a:moveTo>
                  <a:lnTo>
                    <a:pt x="1439" y="162"/>
                  </a:lnTo>
                  <a:lnTo>
                    <a:pt x="299" y="842"/>
                  </a:lnTo>
                  <a:lnTo>
                    <a:pt x="0" y="674"/>
                  </a:lnTo>
                  <a:lnTo>
                    <a:pt x="1177" y="0"/>
                  </a:lnTo>
                  <a:lnTo>
                    <a:pt x="1177" y="0"/>
                  </a:lnTo>
                  <a:close/>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sp>
          <p:nvSpPr>
            <p:cNvPr id="12" name="Freeform 23"/>
            <p:cNvSpPr/>
            <p:nvPr/>
          </p:nvSpPr>
          <p:spPr bwMode="auto">
            <a:xfrm>
              <a:off x="3902076" y="3108756"/>
              <a:ext cx="474663" cy="1314450"/>
            </a:xfrm>
            <a:custGeom>
              <a:avLst/>
              <a:gdLst/>
              <a:ahLst/>
              <a:cxnLst>
                <a:cxn ang="0">
                  <a:pos x="0" y="660"/>
                </a:cxn>
                <a:cxn ang="0">
                  <a:pos x="0" y="0"/>
                </a:cxn>
                <a:cxn ang="0">
                  <a:pos x="299" y="158"/>
                </a:cxn>
                <a:cxn ang="0">
                  <a:pos x="299" y="828"/>
                </a:cxn>
                <a:cxn ang="0">
                  <a:pos x="0" y="660"/>
                </a:cxn>
              </a:cxnLst>
              <a:rect l="0" t="0" r="r" b="b"/>
              <a:pathLst>
                <a:path w="299" h="828">
                  <a:moveTo>
                    <a:pt x="0" y="660"/>
                  </a:moveTo>
                  <a:lnTo>
                    <a:pt x="0" y="0"/>
                  </a:lnTo>
                  <a:lnTo>
                    <a:pt x="299" y="158"/>
                  </a:lnTo>
                  <a:lnTo>
                    <a:pt x="299" y="828"/>
                  </a:lnTo>
                  <a:lnTo>
                    <a:pt x="0" y="660"/>
                  </a:lnTo>
                  <a:close/>
                </a:path>
              </a:pathLst>
            </a:custGeom>
            <a:solidFill>
              <a:schemeClr val="accent1"/>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grpSp>
      <p:sp>
        <p:nvSpPr>
          <p:cNvPr id="13" name="Text Placeholder 3"/>
          <p:cNvSpPr txBox="1"/>
          <p:nvPr/>
        </p:nvSpPr>
        <p:spPr>
          <a:xfrm>
            <a:off x="3241630" y="3556504"/>
            <a:ext cx="512961" cy="30777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2000" dirty="0">
                <a:solidFill>
                  <a:schemeClr val="tx2"/>
                </a:solidFill>
                <a:cs typeface="+mn-ea"/>
                <a:sym typeface="+mn-lt"/>
              </a:rPr>
              <a:t>90%</a:t>
            </a:r>
            <a:endParaRPr lang="en-US" sz="2000" dirty="0">
              <a:solidFill>
                <a:schemeClr val="tx2"/>
              </a:solidFill>
              <a:cs typeface="+mn-ea"/>
              <a:sym typeface="+mn-lt"/>
            </a:endParaRPr>
          </a:p>
        </p:txBody>
      </p:sp>
      <p:sp>
        <p:nvSpPr>
          <p:cNvPr id="14" name="Text Placeholder 3"/>
          <p:cNvSpPr txBox="1"/>
          <p:nvPr/>
        </p:nvSpPr>
        <p:spPr>
          <a:xfrm>
            <a:off x="2382934" y="1981372"/>
            <a:ext cx="512961" cy="30777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2000" dirty="0">
                <a:solidFill>
                  <a:schemeClr val="tx2"/>
                </a:solidFill>
                <a:cs typeface="+mn-ea"/>
                <a:sym typeface="+mn-lt"/>
              </a:rPr>
              <a:t>80%</a:t>
            </a:r>
            <a:endParaRPr lang="en-US" sz="2000" dirty="0">
              <a:solidFill>
                <a:schemeClr val="tx2"/>
              </a:solidFill>
              <a:cs typeface="+mn-ea"/>
              <a:sym typeface="+mn-lt"/>
            </a:endParaRPr>
          </a:p>
        </p:txBody>
      </p:sp>
      <p:sp>
        <p:nvSpPr>
          <p:cNvPr id="15" name="Text Placeholder 3"/>
          <p:cNvSpPr txBox="1"/>
          <p:nvPr/>
        </p:nvSpPr>
        <p:spPr>
          <a:xfrm>
            <a:off x="5902464" y="1635731"/>
            <a:ext cx="512961" cy="30777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2000" dirty="0">
                <a:solidFill>
                  <a:schemeClr val="tx2"/>
                </a:solidFill>
                <a:cs typeface="+mn-ea"/>
                <a:sym typeface="+mn-lt"/>
              </a:rPr>
              <a:t>60%</a:t>
            </a:r>
            <a:endParaRPr lang="en-US" sz="2000" dirty="0">
              <a:solidFill>
                <a:schemeClr val="tx2"/>
              </a:solidFill>
              <a:cs typeface="+mn-ea"/>
              <a:sym typeface="+mn-lt"/>
            </a:endParaRPr>
          </a:p>
        </p:txBody>
      </p:sp>
      <p:grpSp>
        <p:nvGrpSpPr>
          <p:cNvPr id="7" name="Group 35"/>
          <p:cNvGrpSpPr/>
          <p:nvPr/>
        </p:nvGrpSpPr>
        <p:grpSpPr>
          <a:xfrm>
            <a:off x="3902076" y="2554720"/>
            <a:ext cx="471488" cy="755650"/>
            <a:chOff x="3902076" y="2554719"/>
            <a:chExt cx="471488" cy="755650"/>
          </a:xfrm>
        </p:grpSpPr>
        <p:sp>
          <p:nvSpPr>
            <p:cNvPr id="17" name="Freeform 17"/>
            <p:cNvSpPr/>
            <p:nvPr/>
          </p:nvSpPr>
          <p:spPr bwMode="auto">
            <a:xfrm>
              <a:off x="3902076" y="2554719"/>
              <a:ext cx="471488" cy="755650"/>
            </a:xfrm>
            <a:custGeom>
              <a:avLst/>
              <a:gdLst/>
              <a:ahLst/>
              <a:cxnLst>
                <a:cxn ang="0">
                  <a:pos x="297" y="154"/>
                </a:cxn>
                <a:cxn ang="0">
                  <a:pos x="297" y="476"/>
                </a:cxn>
                <a:cxn ang="0">
                  <a:pos x="0" y="320"/>
                </a:cxn>
                <a:cxn ang="0">
                  <a:pos x="0" y="0"/>
                </a:cxn>
                <a:cxn ang="0">
                  <a:pos x="297" y="154"/>
                </a:cxn>
              </a:cxnLst>
              <a:rect l="0" t="0" r="r" b="b"/>
              <a:pathLst>
                <a:path w="297" h="476">
                  <a:moveTo>
                    <a:pt x="297" y="154"/>
                  </a:moveTo>
                  <a:lnTo>
                    <a:pt x="297" y="476"/>
                  </a:lnTo>
                  <a:lnTo>
                    <a:pt x="0" y="320"/>
                  </a:lnTo>
                  <a:lnTo>
                    <a:pt x="0" y="0"/>
                  </a:lnTo>
                  <a:lnTo>
                    <a:pt x="297" y="154"/>
                  </a:lnTo>
                  <a:close/>
                </a:path>
              </a:pathLst>
            </a:custGeom>
            <a:solidFill>
              <a:schemeClr val="accent1"/>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sp>
          <p:nvSpPr>
            <p:cNvPr id="18" name="Freeform 62"/>
            <p:cNvSpPr>
              <a:spLocks noEditPoints="1"/>
            </p:cNvSpPr>
            <p:nvPr/>
          </p:nvSpPr>
          <p:spPr bwMode="auto">
            <a:xfrm rot="1517534">
              <a:off x="3962405" y="2799607"/>
              <a:ext cx="328877" cy="331507"/>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grpSp>
      <p:grpSp>
        <p:nvGrpSpPr>
          <p:cNvPr id="10" name="Group 33"/>
          <p:cNvGrpSpPr/>
          <p:nvPr/>
        </p:nvGrpSpPr>
        <p:grpSpPr>
          <a:xfrm>
            <a:off x="3921127" y="2254682"/>
            <a:ext cx="874713" cy="511175"/>
            <a:chOff x="3921126" y="2254681"/>
            <a:chExt cx="874713" cy="511175"/>
          </a:xfrm>
        </p:grpSpPr>
        <p:sp>
          <p:nvSpPr>
            <p:cNvPr id="20" name="Freeform 16"/>
            <p:cNvSpPr/>
            <p:nvPr/>
          </p:nvSpPr>
          <p:spPr bwMode="auto">
            <a:xfrm>
              <a:off x="3921126" y="2254681"/>
              <a:ext cx="874713" cy="511175"/>
            </a:xfrm>
            <a:custGeom>
              <a:avLst/>
              <a:gdLst/>
              <a:ahLst/>
              <a:cxnLst>
                <a:cxn ang="0">
                  <a:pos x="551" y="160"/>
                </a:cxn>
                <a:cxn ang="0">
                  <a:pos x="289" y="322"/>
                </a:cxn>
                <a:cxn ang="0">
                  <a:pos x="0" y="170"/>
                </a:cxn>
                <a:cxn ang="0">
                  <a:pos x="271" y="0"/>
                </a:cxn>
                <a:cxn ang="0">
                  <a:pos x="551" y="160"/>
                </a:cxn>
              </a:cxnLst>
              <a:rect l="0" t="0" r="r" b="b"/>
              <a:pathLst>
                <a:path w="551" h="322">
                  <a:moveTo>
                    <a:pt x="551" y="160"/>
                  </a:moveTo>
                  <a:lnTo>
                    <a:pt x="289" y="322"/>
                  </a:lnTo>
                  <a:lnTo>
                    <a:pt x="0" y="170"/>
                  </a:lnTo>
                  <a:lnTo>
                    <a:pt x="271" y="0"/>
                  </a:lnTo>
                  <a:lnTo>
                    <a:pt x="551" y="160"/>
                  </a:lnTo>
                  <a:close/>
                </a:path>
              </a:pathLst>
            </a:custGeom>
            <a:solidFill>
              <a:schemeClr val="accent2"/>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sp>
          <p:nvSpPr>
            <p:cNvPr id="21" name="Freeform 65"/>
            <p:cNvSpPr>
              <a:spLocks noEditPoints="1"/>
            </p:cNvSpPr>
            <p:nvPr/>
          </p:nvSpPr>
          <p:spPr bwMode="auto">
            <a:xfrm rot="18682126">
              <a:off x="4181006" y="2327643"/>
              <a:ext cx="323785" cy="360012"/>
            </a:xfrm>
            <a:custGeom>
              <a:avLst/>
              <a:gdLst/>
              <a:ahLst/>
              <a:cxnLst>
                <a:cxn ang="0">
                  <a:pos x="151" y="125"/>
                </a:cxn>
                <a:cxn ang="0">
                  <a:pos x="144" y="120"/>
                </a:cxn>
                <a:cxn ang="0">
                  <a:pos x="107" y="104"/>
                </a:cxn>
                <a:cxn ang="0">
                  <a:pos x="105" y="102"/>
                </a:cxn>
                <a:cxn ang="0">
                  <a:pos x="102" y="95"/>
                </a:cxn>
                <a:cxn ang="0">
                  <a:pos x="100" y="91"/>
                </a:cxn>
                <a:cxn ang="0">
                  <a:pos x="99" y="89"/>
                </a:cxn>
                <a:cxn ang="0">
                  <a:pos x="102" y="73"/>
                </a:cxn>
                <a:cxn ang="0">
                  <a:pos x="102" y="72"/>
                </a:cxn>
                <a:cxn ang="0">
                  <a:pos x="108" y="57"/>
                </a:cxn>
                <a:cxn ang="0">
                  <a:pos x="108" y="57"/>
                </a:cxn>
                <a:cxn ang="0">
                  <a:pos x="109" y="47"/>
                </a:cxn>
                <a:cxn ang="0">
                  <a:pos x="108" y="45"/>
                </a:cxn>
                <a:cxn ang="0">
                  <a:pos x="106" y="42"/>
                </a:cxn>
                <a:cxn ang="0">
                  <a:pos x="106" y="27"/>
                </a:cxn>
                <a:cxn ang="0">
                  <a:pos x="102" y="17"/>
                </a:cxn>
                <a:cxn ang="0">
                  <a:pos x="97" y="13"/>
                </a:cxn>
                <a:cxn ang="0">
                  <a:pos x="97" y="13"/>
                </a:cxn>
                <a:cxn ang="0">
                  <a:pos x="95" y="6"/>
                </a:cxn>
                <a:cxn ang="0">
                  <a:pos x="99" y="4"/>
                </a:cxn>
                <a:cxn ang="0">
                  <a:pos x="83" y="3"/>
                </a:cxn>
                <a:cxn ang="0">
                  <a:pos x="82" y="3"/>
                </a:cxn>
                <a:cxn ang="0">
                  <a:pos x="79" y="4"/>
                </a:cxn>
                <a:cxn ang="0">
                  <a:pos x="59" y="13"/>
                </a:cxn>
                <a:cxn ang="0">
                  <a:pos x="51" y="25"/>
                </a:cxn>
                <a:cxn ang="0">
                  <a:pos x="51" y="34"/>
                </a:cxn>
                <a:cxn ang="0">
                  <a:pos x="51" y="42"/>
                </a:cxn>
                <a:cxn ang="0">
                  <a:pos x="50" y="44"/>
                </a:cxn>
                <a:cxn ang="0">
                  <a:pos x="48" y="48"/>
                </a:cxn>
                <a:cxn ang="0">
                  <a:pos x="49" y="51"/>
                </a:cxn>
                <a:cxn ang="0">
                  <a:pos x="51" y="59"/>
                </a:cxn>
                <a:cxn ang="0">
                  <a:pos x="53" y="66"/>
                </a:cxn>
                <a:cxn ang="0">
                  <a:pos x="58" y="77"/>
                </a:cxn>
                <a:cxn ang="0">
                  <a:pos x="59" y="79"/>
                </a:cxn>
                <a:cxn ang="0">
                  <a:pos x="58" y="89"/>
                </a:cxn>
                <a:cxn ang="0">
                  <a:pos x="57" y="91"/>
                </a:cxn>
                <a:cxn ang="0">
                  <a:pos x="54" y="95"/>
                </a:cxn>
                <a:cxn ang="0">
                  <a:pos x="51" y="102"/>
                </a:cxn>
                <a:cxn ang="0">
                  <a:pos x="50" y="103"/>
                </a:cxn>
                <a:cxn ang="0">
                  <a:pos x="38" y="108"/>
                </a:cxn>
                <a:cxn ang="0">
                  <a:pos x="25" y="114"/>
                </a:cxn>
                <a:cxn ang="0">
                  <a:pos x="13" y="120"/>
                </a:cxn>
                <a:cxn ang="0">
                  <a:pos x="6" y="125"/>
                </a:cxn>
                <a:cxn ang="0">
                  <a:pos x="0" y="149"/>
                </a:cxn>
                <a:cxn ang="0">
                  <a:pos x="61" y="170"/>
                </a:cxn>
                <a:cxn ang="0">
                  <a:pos x="61" y="170"/>
                </a:cxn>
                <a:cxn ang="0">
                  <a:pos x="90" y="171"/>
                </a:cxn>
                <a:cxn ang="0">
                  <a:pos x="97" y="169"/>
                </a:cxn>
                <a:cxn ang="0">
                  <a:pos x="157" y="149"/>
                </a:cxn>
                <a:cxn ang="0">
                  <a:pos x="151" y="125"/>
                </a:cxn>
                <a:cxn ang="0">
                  <a:pos x="62" y="158"/>
                </a:cxn>
                <a:cxn ang="0">
                  <a:pos x="62" y="157"/>
                </a:cxn>
                <a:cxn ang="0">
                  <a:pos x="62" y="157"/>
                </a:cxn>
                <a:cxn ang="0">
                  <a:pos x="62" y="158"/>
                </a:cxn>
              </a:cxnLst>
              <a:rect l="0" t="0" r="r" b="b"/>
              <a:pathLst>
                <a:path w="157" h="175">
                  <a:moveTo>
                    <a:pt x="151" y="125"/>
                  </a:moveTo>
                  <a:cubicBezTo>
                    <a:pt x="149" y="123"/>
                    <a:pt x="147" y="121"/>
                    <a:pt x="144" y="120"/>
                  </a:cubicBezTo>
                  <a:cubicBezTo>
                    <a:pt x="132" y="114"/>
                    <a:pt x="120" y="109"/>
                    <a:pt x="107" y="104"/>
                  </a:cubicBezTo>
                  <a:cubicBezTo>
                    <a:pt x="106" y="103"/>
                    <a:pt x="105" y="103"/>
                    <a:pt x="105" y="102"/>
                  </a:cubicBezTo>
                  <a:cubicBezTo>
                    <a:pt x="104" y="99"/>
                    <a:pt x="103" y="97"/>
                    <a:pt x="102" y="95"/>
                  </a:cubicBezTo>
                  <a:cubicBezTo>
                    <a:pt x="102" y="93"/>
                    <a:pt x="101" y="92"/>
                    <a:pt x="100" y="91"/>
                  </a:cubicBezTo>
                  <a:cubicBezTo>
                    <a:pt x="99" y="91"/>
                    <a:pt x="99" y="90"/>
                    <a:pt x="99" y="89"/>
                  </a:cubicBezTo>
                  <a:cubicBezTo>
                    <a:pt x="99" y="84"/>
                    <a:pt x="97" y="78"/>
                    <a:pt x="102" y="73"/>
                  </a:cubicBezTo>
                  <a:cubicBezTo>
                    <a:pt x="102" y="73"/>
                    <a:pt x="102" y="73"/>
                    <a:pt x="102" y="72"/>
                  </a:cubicBezTo>
                  <a:cubicBezTo>
                    <a:pt x="104" y="68"/>
                    <a:pt x="105" y="62"/>
                    <a:pt x="108" y="57"/>
                  </a:cubicBezTo>
                  <a:cubicBezTo>
                    <a:pt x="108" y="57"/>
                    <a:pt x="108" y="57"/>
                    <a:pt x="108" y="57"/>
                  </a:cubicBezTo>
                  <a:cubicBezTo>
                    <a:pt x="108" y="54"/>
                    <a:pt x="108" y="50"/>
                    <a:pt x="109" y="47"/>
                  </a:cubicBezTo>
                  <a:cubicBezTo>
                    <a:pt x="109" y="46"/>
                    <a:pt x="108" y="46"/>
                    <a:pt x="108" y="45"/>
                  </a:cubicBezTo>
                  <a:cubicBezTo>
                    <a:pt x="106" y="45"/>
                    <a:pt x="106" y="43"/>
                    <a:pt x="106" y="42"/>
                  </a:cubicBezTo>
                  <a:cubicBezTo>
                    <a:pt x="106" y="35"/>
                    <a:pt x="106" y="34"/>
                    <a:pt x="106" y="27"/>
                  </a:cubicBezTo>
                  <a:cubicBezTo>
                    <a:pt x="106" y="24"/>
                    <a:pt x="105" y="20"/>
                    <a:pt x="102" y="17"/>
                  </a:cubicBezTo>
                  <a:cubicBezTo>
                    <a:pt x="100" y="16"/>
                    <a:pt x="99" y="14"/>
                    <a:pt x="97" y="13"/>
                  </a:cubicBezTo>
                  <a:cubicBezTo>
                    <a:pt x="97" y="13"/>
                    <a:pt x="97" y="13"/>
                    <a:pt x="97" y="13"/>
                  </a:cubicBezTo>
                  <a:cubicBezTo>
                    <a:pt x="97" y="13"/>
                    <a:pt x="92" y="9"/>
                    <a:pt x="95" y="6"/>
                  </a:cubicBezTo>
                  <a:cubicBezTo>
                    <a:pt x="96" y="4"/>
                    <a:pt x="99" y="4"/>
                    <a:pt x="99" y="4"/>
                  </a:cubicBezTo>
                  <a:cubicBezTo>
                    <a:pt x="99" y="4"/>
                    <a:pt x="95" y="0"/>
                    <a:pt x="83" y="3"/>
                  </a:cubicBezTo>
                  <a:cubicBezTo>
                    <a:pt x="82" y="3"/>
                    <a:pt x="82" y="3"/>
                    <a:pt x="82" y="3"/>
                  </a:cubicBezTo>
                  <a:cubicBezTo>
                    <a:pt x="81" y="3"/>
                    <a:pt x="80" y="4"/>
                    <a:pt x="79" y="4"/>
                  </a:cubicBezTo>
                  <a:cubicBezTo>
                    <a:pt x="72" y="6"/>
                    <a:pt x="65" y="8"/>
                    <a:pt x="59" y="13"/>
                  </a:cubicBezTo>
                  <a:cubicBezTo>
                    <a:pt x="55" y="16"/>
                    <a:pt x="52" y="20"/>
                    <a:pt x="51" y="25"/>
                  </a:cubicBezTo>
                  <a:cubicBezTo>
                    <a:pt x="51" y="28"/>
                    <a:pt x="51" y="31"/>
                    <a:pt x="51" y="34"/>
                  </a:cubicBezTo>
                  <a:cubicBezTo>
                    <a:pt x="51" y="38"/>
                    <a:pt x="51" y="37"/>
                    <a:pt x="51" y="42"/>
                  </a:cubicBezTo>
                  <a:cubicBezTo>
                    <a:pt x="51" y="43"/>
                    <a:pt x="51" y="44"/>
                    <a:pt x="50" y="44"/>
                  </a:cubicBezTo>
                  <a:cubicBezTo>
                    <a:pt x="48" y="45"/>
                    <a:pt x="48" y="46"/>
                    <a:pt x="48" y="48"/>
                  </a:cubicBezTo>
                  <a:cubicBezTo>
                    <a:pt x="49" y="49"/>
                    <a:pt x="48" y="50"/>
                    <a:pt x="49" y="51"/>
                  </a:cubicBezTo>
                  <a:cubicBezTo>
                    <a:pt x="49" y="54"/>
                    <a:pt x="50" y="57"/>
                    <a:pt x="51" y="59"/>
                  </a:cubicBezTo>
                  <a:cubicBezTo>
                    <a:pt x="51" y="62"/>
                    <a:pt x="53" y="64"/>
                    <a:pt x="53" y="66"/>
                  </a:cubicBezTo>
                  <a:cubicBezTo>
                    <a:pt x="54" y="70"/>
                    <a:pt x="55" y="74"/>
                    <a:pt x="58" y="77"/>
                  </a:cubicBezTo>
                  <a:cubicBezTo>
                    <a:pt x="59" y="78"/>
                    <a:pt x="59" y="79"/>
                    <a:pt x="59" y="79"/>
                  </a:cubicBezTo>
                  <a:cubicBezTo>
                    <a:pt x="59" y="83"/>
                    <a:pt x="58" y="86"/>
                    <a:pt x="58" y="89"/>
                  </a:cubicBezTo>
                  <a:cubicBezTo>
                    <a:pt x="58" y="90"/>
                    <a:pt x="57" y="91"/>
                    <a:pt x="57" y="91"/>
                  </a:cubicBezTo>
                  <a:cubicBezTo>
                    <a:pt x="54" y="91"/>
                    <a:pt x="54" y="93"/>
                    <a:pt x="54" y="95"/>
                  </a:cubicBezTo>
                  <a:cubicBezTo>
                    <a:pt x="53" y="97"/>
                    <a:pt x="52" y="99"/>
                    <a:pt x="51" y="102"/>
                  </a:cubicBezTo>
                  <a:cubicBezTo>
                    <a:pt x="51" y="102"/>
                    <a:pt x="50" y="103"/>
                    <a:pt x="50" y="103"/>
                  </a:cubicBezTo>
                  <a:cubicBezTo>
                    <a:pt x="46" y="105"/>
                    <a:pt x="42" y="107"/>
                    <a:pt x="38" y="108"/>
                  </a:cubicBezTo>
                  <a:cubicBezTo>
                    <a:pt x="33" y="110"/>
                    <a:pt x="29" y="112"/>
                    <a:pt x="25" y="114"/>
                  </a:cubicBezTo>
                  <a:cubicBezTo>
                    <a:pt x="21" y="116"/>
                    <a:pt x="17" y="118"/>
                    <a:pt x="13" y="120"/>
                  </a:cubicBezTo>
                  <a:cubicBezTo>
                    <a:pt x="10" y="122"/>
                    <a:pt x="8" y="123"/>
                    <a:pt x="6" y="125"/>
                  </a:cubicBezTo>
                  <a:cubicBezTo>
                    <a:pt x="0" y="149"/>
                    <a:pt x="0" y="149"/>
                    <a:pt x="0" y="149"/>
                  </a:cubicBezTo>
                  <a:cubicBezTo>
                    <a:pt x="24" y="149"/>
                    <a:pt x="39" y="165"/>
                    <a:pt x="61" y="170"/>
                  </a:cubicBezTo>
                  <a:cubicBezTo>
                    <a:pt x="61" y="170"/>
                    <a:pt x="61" y="170"/>
                    <a:pt x="61" y="170"/>
                  </a:cubicBezTo>
                  <a:cubicBezTo>
                    <a:pt x="61" y="170"/>
                    <a:pt x="77" y="175"/>
                    <a:pt x="90" y="171"/>
                  </a:cubicBezTo>
                  <a:cubicBezTo>
                    <a:pt x="93" y="171"/>
                    <a:pt x="95" y="170"/>
                    <a:pt x="97" y="169"/>
                  </a:cubicBezTo>
                  <a:cubicBezTo>
                    <a:pt x="117" y="162"/>
                    <a:pt x="143" y="149"/>
                    <a:pt x="157" y="149"/>
                  </a:cubicBezTo>
                  <a:lnTo>
                    <a:pt x="151" y="125"/>
                  </a:lnTo>
                  <a:close/>
                  <a:moveTo>
                    <a:pt x="62" y="158"/>
                  </a:moveTo>
                  <a:cubicBezTo>
                    <a:pt x="62" y="157"/>
                    <a:pt x="62" y="157"/>
                    <a:pt x="62" y="157"/>
                  </a:cubicBezTo>
                  <a:cubicBezTo>
                    <a:pt x="62" y="157"/>
                    <a:pt x="62" y="157"/>
                    <a:pt x="62" y="157"/>
                  </a:cubicBezTo>
                  <a:lnTo>
                    <a:pt x="62" y="158"/>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grpSp>
      <p:grpSp>
        <p:nvGrpSpPr>
          <p:cNvPr id="16" name="Group 34"/>
          <p:cNvGrpSpPr/>
          <p:nvPr/>
        </p:nvGrpSpPr>
        <p:grpSpPr>
          <a:xfrm>
            <a:off x="4403727" y="2535669"/>
            <a:ext cx="419100" cy="749300"/>
            <a:chOff x="4403726" y="2535669"/>
            <a:chExt cx="419100" cy="749300"/>
          </a:xfrm>
        </p:grpSpPr>
        <p:sp>
          <p:nvSpPr>
            <p:cNvPr id="23" name="Freeform 15"/>
            <p:cNvSpPr/>
            <p:nvPr/>
          </p:nvSpPr>
          <p:spPr bwMode="auto">
            <a:xfrm>
              <a:off x="4403726" y="2535669"/>
              <a:ext cx="419100" cy="749300"/>
            </a:xfrm>
            <a:custGeom>
              <a:avLst/>
              <a:gdLst/>
              <a:ahLst/>
              <a:cxnLst>
                <a:cxn ang="0">
                  <a:pos x="264" y="0"/>
                </a:cxn>
                <a:cxn ang="0">
                  <a:pos x="264" y="316"/>
                </a:cxn>
                <a:cxn ang="0">
                  <a:pos x="0" y="472"/>
                </a:cxn>
                <a:cxn ang="0">
                  <a:pos x="0" y="162"/>
                </a:cxn>
                <a:cxn ang="0">
                  <a:pos x="264" y="0"/>
                </a:cxn>
              </a:cxnLst>
              <a:rect l="0" t="0" r="r" b="b"/>
              <a:pathLst>
                <a:path w="264" h="472">
                  <a:moveTo>
                    <a:pt x="264" y="0"/>
                  </a:moveTo>
                  <a:lnTo>
                    <a:pt x="264" y="316"/>
                  </a:lnTo>
                  <a:lnTo>
                    <a:pt x="0" y="472"/>
                  </a:lnTo>
                  <a:lnTo>
                    <a:pt x="0" y="162"/>
                  </a:lnTo>
                  <a:lnTo>
                    <a:pt x="264" y="0"/>
                  </a:lnTo>
                  <a:close/>
                </a:path>
              </a:pathLst>
            </a:custGeom>
            <a:solidFill>
              <a:schemeClr val="accent3"/>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sp>
          <p:nvSpPr>
            <p:cNvPr id="24" name="Freeform 66"/>
            <p:cNvSpPr>
              <a:spLocks noEditPoints="1"/>
            </p:cNvSpPr>
            <p:nvPr/>
          </p:nvSpPr>
          <p:spPr bwMode="auto">
            <a:xfrm>
              <a:off x="4464986" y="2817995"/>
              <a:ext cx="292718" cy="227045"/>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2"/>
                </a:solidFill>
                <a:cs typeface="+mn-ea"/>
                <a:sym typeface="+mn-lt"/>
              </a:endParaRPr>
            </a:p>
          </p:txBody>
        </p:sp>
      </p:grpSp>
      <p:grpSp>
        <p:nvGrpSpPr>
          <p:cNvPr id="19" name="Group 66"/>
          <p:cNvGrpSpPr/>
          <p:nvPr/>
        </p:nvGrpSpPr>
        <p:grpSpPr>
          <a:xfrm>
            <a:off x="5877417" y="1952798"/>
            <a:ext cx="1978183" cy="554897"/>
            <a:chOff x="5573195" y="1698219"/>
            <a:chExt cx="1978183" cy="554897"/>
          </a:xfrm>
        </p:grpSpPr>
        <p:sp>
          <p:nvSpPr>
            <p:cNvPr id="26" name="Text Placeholder 3"/>
            <p:cNvSpPr txBox="1"/>
            <p:nvPr/>
          </p:nvSpPr>
          <p:spPr>
            <a:xfrm>
              <a:off x="5573195" y="1698219"/>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200" b="1" dirty="0">
                  <a:solidFill>
                    <a:schemeClr val="bg1">
                      <a:lumMod val="50000"/>
                    </a:schemeClr>
                  </a:solidFill>
                  <a:cs typeface="+mn-ea"/>
                  <a:sym typeface="+mn-lt"/>
                </a:rPr>
                <a:t>单击编辑标题</a:t>
              </a:r>
              <a:endParaRPr lang="en-US" altLang="zh-CN" sz="1200" b="1" dirty="0">
                <a:solidFill>
                  <a:schemeClr val="bg1">
                    <a:lumMod val="50000"/>
                  </a:schemeClr>
                </a:solidFill>
                <a:cs typeface="+mn-ea"/>
                <a:sym typeface="+mn-lt"/>
              </a:endParaRPr>
            </a:p>
          </p:txBody>
        </p:sp>
        <p:sp>
          <p:nvSpPr>
            <p:cNvPr id="27" name="Text Placeholder 3"/>
            <p:cNvSpPr txBox="1"/>
            <p:nvPr/>
          </p:nvSpPr>
          <p:spPr>
            <a:xfrm>
              <a:off x="5603652" y="1976117"/>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2495">
                <a:spcBef>
                  <a:spcPct val="20000"/>
                </a:spcBef>
                <a:defRPr/>
              </a:pPr>
              <a:r>
                <a:rPr lang="zh-CN" altLang="en-US" sz="900" dirty="0">
                  <a:solidFill>
                    <a:schemeClr val="tx2"/>
                  </a:solidFill>
                  <a:cs typeface="+mn-ea"/>
                  <a:sym typeface="+mn-lt"/>
                </a:rPr>
                <a:t>单击此处可编辑内容，根据您的需要自由拉伸文本框大小</a:t>
              </a:r>
              <a:endParaRPr lang="en-US" altLang="zh-CN" sz="900" dirty="0">
                <a:solidFill>
                  <a:schemeClr val="tx2"/>
                </a:solidFill>
                <a:cs typeface="+mn-ea"/>
                <a:sym typeface="+mn-lt"/>
              </a:endParaRPr>
            </a:p>
          </p:txBody>
        </p:sp>
      </p:grpSp>
      <p:grpSp>
        <p:nvGrpSpPr>
          <p:cNvPr id="22" name="Group 75"/>
          <p:cNvGrpSpPr/>
          <p:nvPr/>
        </p:nvGrpSpPr>
        <p:grpSpPr>
          <a:xfrm>
            <a:off x="895608" y="2270557"/>
            <a:ext cx="1978183" cy="573775"/>
            <a:chOff x="5603652" y="1679341"/>
            <a:chExt cx="1978183" cy="573775"/>
          </a:xfrm>
        </p:grpSpPr>
        <p:sp>
          <p:nvSpPr>
            <p:cNvPr id="29" name="Text Placeholder 3"/>
            <p:cNvSpPr txBox="1"/>
            <p:nvPr/>
          </p:nvSpPr>
          <p:spPr>
            <a:xfrm>
              <a:off x="6658505" y="1679341"/>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200" b="1" dirty="0">
                  <a:solidFill>
                    <a:schemeClr val="bg1">
                      <a:lumMod val="50000"/>
                    </a:schemeClr>
                  </a:solidFill>
                  <a:cs typeface="+mn-ea"/>
                  <a:sym typeface="+mn-lt"/>
                </a:rPr>
                <a:t>单击编辑标题</a:t>
              </a:r>
              <a:endParaRPr lang="en-US" altLang="zh-CN" sz="1200" b="1" dirty="0">
                <a:solidFill>
                  <a:schemeClr val="bg1">
                    <a:lumMod val="50000"/>
                  </a:schemeClr>
                </a:solidFill>
                <a:cs typeface="+mn-ea"/>
                <a:sym typeface="+mn-lt"/>
              </a:endParaRPr>
            </a:p>
          </p:txBody>
        </p:sp>
        <p:sp>
          <p:nvSpPr>
            <p:cNvPr id="30" name="Text Placeholder 3"/>
            <p:cNvSpPr txBox="1"/>
            <p:nvPr/>
          </p:nvSpPr>
          <p:spPr>
            <a:xfrm>
              <a:off x="5603652" y="1976117"/>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2495">
                <a:spcBef>
                  <a:spcPct val="20000"/>
                </a:spcBef>
                <a:defRPr/>
              </a:pPr>
              <a:r>
                <a:rPr lang="zh-CN" altLang="en-US" sz="900" dirty="0">
                  <a:solidFill>
                    <a:schemeClr val="tx2"/>
                  </a:solidFill>
                  <a:cs typeface="+mn-ea"/>
                  <a:sym typeface="+mn-lt"/>
                </a:rPr>
                <a:t>单击此处可编辑内容，根据您的需要自由拉伸文本框大小</a:t>
              </a:r>
              <a:endParaRPr lang="en-US" altLang="zh-CN" sz="900" dirty="0">
                <a:solidFill>
                  <a:schemeClr val="tx2"/>
                </a:solidFill>
                <a:cs typeface="+mn-ea"/>
                <a:sym typeface="+mn-lt"/>
              </a:endParaRPr>
            </a:p>
          </p:txBody>
        </p:sp>
      </p:grpSp>
      <p:grpSp>
        <p:nvGrpSpPr>
          <p:cNvPr id="25" name="Group 75"/>
          <p:cNvGrpSpPr/>
          <p:nvPr/>
        </p:nvGrpSpPr>
        <p:grpSpPr>
          <a:xfrm>
            <a:off x="1806865" y="3864281"/>
            <a:ext cx="1978183" cy="573775"/>
            <a:chOff x="5603652" y="1679341"/>
            <a:chExt cx="1978183" cy="573775"/>
          </a:xfrm>
        </p:grpSpPr>
        <p:sp>
          <p:nvSpPr>
            <p:cNvPr id="32" name="Text Placeholder 3"/>
            <p:cNvSpPr txBox="1"/>
            <p:nvPr/>
          </p:nvSpPr>
          <p:spPr>
            <a:xfrm>
              <a:off x="6658505" y="1679341"/>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200" b="1" dirty="0">
                  <a:solidFill>
                    <a:schemeClr val="bg1">
                      <a:lumMod val="50000"/>
                    </a:schemeClr>
                  </a:solidFill>
                  <a:cs typeface="+mn-ea"/>
                  <a:sym typeface="+mn-lt"/>
                </a:rPr>
                <a:t>单击编辑标题</a:t>
              </a:r>
              <a:endParaRPr lang="en-US" altLang="zh-CN" sz="1200" b="1" dirty="0">
                <a:solidFill>
                  <a:schemeClr val="bg1">
                    <a:lumMod val="50000"/>
                  </a:schemeClr>
                </a:solidFill>
                <a:cs typeface="+mn-ea"/>
                <a:sym typeface="+mn-lt"/>
              </a:endParaRPr>
            </a:p>
          </p:txBody>
        </p:sp>
        <p:sp>
          <p:nvSpPr>
            <p:cNvPr id="33" name="Text Placeholder 3"/>
            <p:cNvSpPr txBox="1"/>
            <p:nvPr/>
          </p:nvSpPr>
          <p:spPr>
            <a:xfrm>
              <a:off x="5603652" y="1976117"/>
              <a:ext cx="1947726" cy="276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2495">
                <a:spcBef>
                  <a:spcPct val="20000"/>
                </a:spcBef>
                <a:defRPr/>
              </a:pPr>
              <a:r>
                <a:rPr lang="zh-CN" altLang="en-US" sz="900" dirty="0">
                  <a:solidFill>
                    <a:schemeClr val="tx2"/>
                  </a:solidFill>
                  <a:cs typeface="+mn-ea"/>
                  <a:sym typeface="+mn-lt"/>
                </a:rPr>
                <a:t>单击此处可编辑内容，根据您的需要自由拉伸文本框大小</a:t>
              </a:r>
              <a:endParaRPr lang="en-US" altLang="zh-CN" sz="900" dirty="0">
                <a:solidFill>
                  <a:schemeClr val="tx2"/>
                </a:solidFill>
                <a:cs typeface="+mn-ea"/>
                <a:sym typeface="+mn-lt"/>
              </a:endParaRPr>
            </a:p>
          </p:txBody>
        </p:sp>
      </p:grpSp>
      <p:sp>
        <p:nvSpPr>
          <p:cNvPr id="34" name="Text Placeholder 3"/>
          <p:cNvSpPr txBox="1"/>
          <p:nvPr/>
        </p:nvSpPr>
        <p:spPr>
          <a:xfrm rot="19747125">
            <a:off x="4686104" y="3595861"/>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200" dirty="0">
                <a:solidFill>
                  <a:schemeClr val="bg1"/>
                </a:solidFill>
                <a:cs typeface="+mn-ea"/>
                <a:sym typeface="+mn-lt"/>
              </a:rPr>
              <a:t>单击编辑标题</a:t>
            </a:r>
            <a:endParaRPr lang="en-US" altLang="zh-CN" sz="1200" dirty="0">
              <a:solidFill>
                <a:schemeClr val="bg1"/>
              </a:solidFill>
              <a:cs typeface="+mn-ea"/>
              <a:sym typeface="+mn-lt"/>
            </a:endParaRPr>
          </a:p>
        </p:txBody>
      </p:sp>
      <p:sp>
        <p:nvSpPr>
          <p:cNvPr id="35" name="Text Placeholder 3"/>
          <p:cNvSpPr txBox="1"/>
          <p:nvPr/>
        </p:nvSpPr>
        <p:spPr>
          <a:xfrm rot="1874816">
            <a:off x="4525107" y="1701469"/>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200" dirty="0">
                <a:solidFill>
                  <a:schemeClr val="bg1"/>
                </a:solidFill>
                <a:cs typeface="+mn-ea"/>
                <a:sym typeface="+mn-lt"/>
              </a:rPr>
              <a:t>单击编辑标题</a:t>
            </a:r>
            <a:endParaRPr lang="en-US" altLang="zh-CN" sz="1200" dirty="0">
              <a:solidFill>
                <a:schemeClr val="bg1"/>
              </a:solidFill>
              <a:cs typeface="+mn-ea"/>
              <a:sym typeface="+mn-lt"/>
            </a:endParaRPr>
          </a:p>
        </p:txBody>
      </p:sp>
      <p:sp>
        <p:nvSpPr>
          <p:cNvPr id="36" name="Text Placeholder 3"/>
          <p:cNvSpPr txBox="1"/>
          <p:nvPr/>
        </p:nvSpPr>
        <p:spPr>
          <a:xfrm rot="16200000">
            <a:off x="2702872" y="2632708"/>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pPr>
            <a:r>
              <a:rPr lang="zh-CN" altLang="en-US" sz="1200" dirty="0">
                <a:solidFill>
                  <a:schemeClr val="bg1"/>
                </a:solidFill>
                <a:cs typeface="+mn-ea"/>
                <a:sym typeface="+mn-lt"/>
              </a:rPr>
              <a:t>单击编辑标题</a:t>
            </a:r>
            <a:endParaRPr lang="en-US" altLang="zh-CN" sz="1200" dirty="0">
              <a:solidFill>
                <a:schemeClr val="bg1"/>
              </a:solidFill>
              <a:cs typeface="+mn-ea"/>
              <a:sym typeface="+mn-lt"/>
            </a:endParaRPr>
          </a:p>
        </p:txBody>
      </p:sp>
    </p:spTree>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1+#ppt_w/2"/>
                                          </p:val>
                                        </p:tav>
                                        <p:tav tm="100000">
                                          <p:val>
                                            <p:strVal val="#ppt_x"/>
                                          </p:val>
                                        </p:tav>
                                      </p:tavLst>
                                    </p:anim>
                                    <p:anim calcmode="lin" valueType="num">
                                      <p:cBhvr additive="base">
                                        <p:cTn id="33" dur="500" fill="hold"/>
                                        <p:tgtEl>
                                          <p:spTgt spid="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par>
                                <p:cTn id="52" presetID="2" presetClass="entr" presetSubtype="8"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0-#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par>
                                <p:cTn id="62" presetID="2" presetClass="entr" presetSubtype="8" fill="hold" nodeType="with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fill="hold"/>
                                        <p:tgtEl>
                                          <p:spTgt spid="22"/>
                                        </p:tgtEl>
                                        <p:attrNameLst>
                                          <p:attrName>ppt_x</p:attrName>
                                        </p:attrNameLst>
                                      </p:cBhvr>
                                      <p:tavLst>
                                        <p:tav tm="0">
                                          <p:val>
                                            <p:strVal val="0-#ppt_w/2"/>
                                          </p:val>
                                        </p:tav>
                                        <p:tav tm="100000">
                                          <p:val>
                                            <p:strVal val="#ppt_x"/>
                                          </p:val>
                                        </p:tav>
                                      </p:tavLst>
                                    </p:anim>
                                    <p:anim calcmode="lin" valueType="num">
                                      <p:cBhvr additive="base">
                                        <p:cTn id="65" dur="500" fill="hold"/>
                                        <p:tgtEl>
                                          <p:spTgt spid="22"/>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53" presetClass="entr" presetSubtype="16"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ppt_w</p:attrName>
                                        </p:attrNameLst>
                                      </p:cBhvr>
                                      <p:tavLst>
                                        <p:tav tm="0">
                                          <p:val>
                                            <p:fltVal val="0"/>
                                          </p:val>
                                        </p:tav>
                                        <p:tav tm="100000">
                                          <p:val>
                                            <p:strVal val="#ppt_w"/>
                                          </p:val>
                                        </p:tav>
                                      </p:tavLst>
                                    </p:anim>
                                    <p:anim calcmode="lin" valueType="num">
                                      <p:cBhvr>
                                        <p:cTn id="70" dur="500" fill="hold"/>
                                        <p:tgtEl>
                                          <p:spTgt spid="14"/>
                                        </p:tgtEl>
                                        <p:attrNameLst>
                                          <p:attrName>ppt_h</p:attrName>
                                        </p:attrNameLst>
                                      </p:cBhvr>
                                      <p:tavLst>
                                        <p:tav tm="0">
                                          <p:val>
                                            <p:fltVal val="0"/>
                                          </p:val>
                                        </p:tav>
                                        <p:tav tm="100000">
                                          <p:val>
                                            <p:strVal val="#ppt_h"/>
                                          </p:val>
                                        </p:tav>
                                      </p:tavLst>
                                    </p:anim>
                                    <p:animEffect transition="in" filter="fade">
                                      <p:cBhvr>
                                        <p:cTn id="71" dur="500"/>
                                        <p:tgtEl>
                                          <p:spTgt spid="14"/>
                                        </p:tgtEl>
                                      </p:cBhvr>
                                    </p:animEffect>
                                  </p:childTnLst>
                                </p:cTn>
                              </p:par>
                              <p:par>
                                <p:cTn id="72" presetID="2" presetClass="entr" presetSubtype="2" fill="hold"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1+#ppt_w/2"/>
                                          </p:val>
                                        </p:tav>
                                        <p:tav tm="100000">
                                          <p:val>
                                            <p:strVal val="#ppt_x"/>
                                          </p:val>
                                        </p:tav>
                                      </p:tavLst>
                                    </p:anim>
                                    <p:anim calcmode="lin" valueType="num">
                                      <p:cBhvr additive="base">
                                        <p:cTn id="75" dur="500" fill="hold"/>
                                        <p:tgtEl>
                                          <p:spTgt spid="19"/>
                                        </p:tgtEl>
                                        <p:attrNameLst>
                                          <p:attrName>ppt_y</p:attrName>
                                        </p:attrNameLst>
                                      </p:cBhvr>
                                      <p:tavLst>
                                        <p:tav tm="0">
                                          <p:val>
                                            <p:strVal val="#ppt_y"/>
                                          </p:val>
                                        </p:tav>
                                        <p:tav tm="100000">
                                          <p:val>
                                            <p:strVal val="#ppt_y"/>
                                          </p:val>
                                        </p:tav>
                                      </p:tavLst>
                                    </p:anim>
                                  </p:childTnLst>
                                </p:cTn>
                              </p:par>
                            </p:childTnLst>
                          </p:cTn>
                        </p:par>
                        <p:par>
                          <p:cTn id="76" fill="hold">
                            <p:stCondLst>
                              <p:cond delay="5500"/>
                            </p:stCondLst>
                            <p:childTnLst>
                              <p:par>
                                <p:cTn id="77" presetID="53" presetClass="entr" presetSubtype="16"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animEffect transition="in" filter="fade">
                                      <p:cBhvr>
                                        <p:cTn id="8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34"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8043" y="1532210"/>
            <a:ext cx="1478435" cy="1363058"/>
            <a:chOff x="3835686" y="2643180"/>
            <a:chExt cx="1478435" cy="1363058"/>
          </a:xfrm>
          <a:solidFill>
            <a:schemeClr val="accent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 name="connsiteX0-25" fmla="*/ 741448 w 741448"/>
                <a:gd name="connsiteY0-26" fmla="*/ 327941 h 1363056"/>
                <a:gd name="connsiteX1-27" fmla="*/ 741448 w 741448"/>
                <a:gd name="connsiteY1-28" fmla="*/ 1363056 h 1363056"/>
                <a:gd name="connsiteX2-29" fmla="*/ 741448 w 741448"/>
                <a:gd name="connsiteY2-30" fmla="*/ 327941 h 1363056"/>
                <a:gd name="connsiteX0-31" fmla="*/ 741448 w 741448"/>
                <a:gd name="connsiteY0-32" fmla="*/ 327941 h 1363056"/>
                <a:gd name="connsiteX1-33" fmla="*/ 741448 w 741448"/>
                <a:gd name="connsiteY1-34" fmla="*/ 1363056 h 1363056"/>
                <a:gd name="connsiteX2-35" fmla="*/ 741448 w 741448"/>
                <a:gd name="connsiteY2-36" fmla="*/ 327941 h 1363056"/>
                <a:gd name="connsiteX0-37" fmla="*/ 741448 w 741448"/>
                <a:gd name="connsiteY0-38" fmla="*/ 327941 h 1363056"/>
                <a:gd name="connsiteX1-39" fmla="*/ 741448 w 741448"/>
                <a:gd name="connsiteY1-40" fmla="*/ 1363056 h 1363056"/>
                <a:gd name="connsiteX2-41" fmla="*/ 741448 w 741448"/>
                <a:gd name="connsiteY2-42" fmla="*/ 327941 h 1363056"/>
                <a:gd name="connsiteX0-43" fmla="*/ 741448 w 741448"/>
                <a:gd name="connsiteY0-44" fmla="*/ 327941 h 1363056"/>
                <a:gd name="connsiteX1-45" fmla="*/ 741448 w 741448"/>
                <a:gd name="connsiteY1-46" fmla="*/ 1363056 h 1363056"/>
                <a:gd name="connsiteX2-47" fmla="*/ 741448 w 741448"/>
                <a:gd name="connsiteY2-48" fmla="*/ 327941 h 1363056"/>
                <a:gd name="connsiteX0-49" fmla="*/ 741448 w 741448"/>
                <a:gd name="connsiteY0-50" fmla="*/ 327941 h 1363056"/>
                <a:gd name="connsiteX1-51" fmla="*/ 741448 w 741448"/>
                <a:gd name="connsiteY1-52" fmla="*/ 1363056 h 1363056"/>
                <a:gd name="connsiteX2-53" fmla="*/ 741448 w 741448"/>
                <a:gd name="connsiteY2-54" fmla="*/ 327941 h 1363056"/>
                <a:gd name="connsiteX0-55" fmla="*/ 741448 w 743314"/>
                <a:gd name="connsiteY0-56" fmla="*/ 327941 h 1363056"/>
                <a:gd name="connsiteX1-57" fmla="*/ 741448 w 743314"/>
                <a:gd name="connsiteY1-58" fmla="*/ 1363056 h 1363056"/>
                <a:gd name="connsiteX2-59" fmla="*/ 741448 w 743314"/>
                <a:gd name="connsiteY2-60" fmla="*/ 327941 h 1363056"/>
                <a:gd name="connsiteX0-61" fmla="*/ 741448 w 741448"/>
                <a:gd name="connsiteY0-62" fmla="*/ 327941 h 1363056"/>
                <a:gd name="connsiteX1-63" fmla="*/ 741448 w 741448"/>
                <a:gd name="connsiteY1-64" fmla="*/ 1363056 h 1363056"/>
                <a:gd name="connsiteX2-65" fmla="*/ 741448 w 741448"/>
                <a:gd name="connsiteY2-66" fmla="*/ 327941 h 1363056"/>
                <a:gd name="connsiteX0-67" fmla="*/ 741448 w 741448"/>
                <a:gd name="connsiteY0-68" fmla="*/ 327941 h 1363056"/>
                <a:gd name="connsiteX1-69" fmla="*/ 741448 w 741448"/>
                <a:gd name="connsiteY1-70" fmla="*/ 1363056 h 1363056"/>
                <a:gd name="connsiteX2-71" fmla="*/ 741448 w 741448"/>
                <a:gd name="connsiteY2-72"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cs typeface="+mn-ea"/>
                <a:sym typeface="+mn-lt"/>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2505"/>
                <a:gd name="connsiteY0-20" fmla="*/ 327941 h 1363056"/>
                <a:gd name="connsiteX1-21" fmla="*/ 741448 w 742505"/>
                <a:gd name="connsiteY1-22" fmla="*/ 1363056 h 1363056"/>
                <a:gd name="connsiteX2-23" fmla="*/ 741448 w 742505"/>
                <a:gd name="connsiteY2-24" fmla="*/ 327941 h 1363056"/>
                <a:gd name="connsiteX0-25" fmla="*/ 741448 w 743811"/>
                <a:gd name="connsiteY0-26" fmla="*/ 327941 h 1363056"/>
                <a:gd name="connsiteX1-27" fmla="*/ 741448 w 743811"/>
                <a:gd name="connsiteY1-28" fmla="*/ 1363056 h 1363056"/>
                <a:gd name="connsiteX2-29" fmla="*/ 741448 w 743811"/>
                <a:gd name="connsiteY2-30" fmla="*/ 327941 h 1363056"/>
                <a:gd name="connsiteX0-31" fmla="*/ 741448 w 743178"/>
                <a:gd name="connsiteY0-32" fmla="*/ 327941 h 1363056"/>
                <a:gd name="connsiteX1-33" fmla="*/ 741448 w 743178"/>
                <a:gd name="connsiteY1-34" fmla="*/ 1363056 h 1363056"/>
                <a:gd name="connsiteX2-35" fmla="*/ 741448 w 743178"/>
                <a:gd name="connsiteY2-36" fmla="*/ 327941 h 1363056"/>
                <a:gd name="connsiteX0-37" fmla="*/ 741448 w 742121"/>
                <a:gd name="connsiteY0-38" fmla="*/ 327941 h 1363056"/>
                <a:gd name="connsiteX1-39" fmla="*/ 741448 w 742121"/>
                <a:gd name="connsiteY1-40" fmla="*/ 1363056 h 1363056"/>
                <a:gd name="connsiteX2-41" fmla="*/ 741448 w 742121"/>
                <a:gd name="connsiteY2-42" fmla="*/ 327941 h 1363056"/>
              </a:gdLst>
              <a:ahLst/>
              <a:cxnLst>
                <a:cxn ang="0">
                  <a:pos x="connsiteX0-1" y="connsiteY0-2"/>
                </a:cxn>
                <a:cxn ang="0">
                  <a:pos x="connsiteX1-3" y="connsiteY1-4"/>
                </a:cxn>
                <a:cxn ang="0">
                  <a:pos x="connsiteX2-5" y="connsiteY2-6"/>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cs typeface="+mn-ea"/>
                <a:sym typeface="+mn-lt"/>
              </a:endParaRPr>
            </a:p>
          </p:txBody>
        </p:sp>
      </p:grpSp>
      <p:grpSp>
        <p:nvGrpSpPr>
          <p:cNvPr id="5" name="组合 4"/>
          <p:cNvGrpSpPr/>
          <p:nvPr/>
        </p:nvGrpSpPr>
        <p:grpSpPr>
          <a:xfrm>
            <a:off x="4965823" y="1937778"/>
            <a:ext cx="746824" cy="2100342"/>
            <a:chOff x="4943466" y="3048749"/>
            <a:chExt cx="746824" cy="2100342"/>
          </a:xfrm>
          <a:solidFill>
            <a:schemeClr val="accent2"/>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Lst>
              <a:ahLst/>
              <a:cxnLst>
                <a:cxn ang="0">
                  <a:pos x="connsiteX0-1" y="connsiteY0-2"/>
                </a:cxn>
                <a:cxn ang="0">
                  <a:pos x="connsiteX1-3" y="connsiteY1-4"/>
                </a:cxn>
                <a:cxn ang="0">
                  <a:pos x="connsiteX2-5" y="connsiteY2-6"/>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cs typeface="+mn-ea"/>
                <a:sym typeface="+mn-lt"/>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 name="connsiteX0-19" fmla="*/ 741448 w 744292"/>
                <a:gd name="connsiteY0-20" fmla="*/ 327941 h 1363056"/>
                <a:gd name="connsiteX1-21" fmla="*/ 741448 w 744292"/>
                <a:gd name="connsiteY1-22" fmla="*/ 1363056 h 1363056"/>
                <a:gd name="connsiteX2-23" fmla="*/ 741448 w 744292"/>
                <a:gd name="connsiteY2-24" fmla="*/ 327941 h 1363056"/>
                <a:gd name="connsiteX0-25" fmla="*/ 741448 w 741849"/>
                <a:gd name="connsiteY0-26" fmla="*/ 327941 h 1363056"/>
                <a:gd name="connsiteX1-27" fmla="*/ 741448 w 741849"/>
                <a:gd name="connsiteY1-28" fmla="*/ 1363056 h 1363056"/>
                <a:gd name="connsiteX2-29" fmla="*/ 741448 w 741849"/>
                <a:gd name="connsiteY2-30" fmla="*/ 327941 h 1363056"/>
              </a:gdLst>
              <a:ahLst/>
              <a:cxnLst>
                <a:cxn ang="0">
                  <a:pos x="connsiteX0-1" y="connsiteY0-2"/>
                </a:cxn>
                <a:cxn ang="0">
                  <a:pos x="connsiteX1-3" y="connsiteY1-4"/>
                </a:cxn>
                <a:cxn ang="0">
                  <a:pos x="connsiteX2-5" y="connsiteY2-6"/>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cs typeface="+mn-ea"/>
                <a:sym typeface="+mn-lt"/>
              </a:endParaRPr>
            </a:p>
          </p:txBody>
        </p:sp>
      </p:grpSp>
      <p:grpSp>
        <p:nvGrpSpPr>
          <p:cNvPr id="8" name="组合 7"/>
          <p:cNvGrpSpPr/>
          <p:nvPr/>
        </p:nvGrpSpPr>
        <p:grpSpPr>
          <a:xfrm>
            <a:off x="3840346" y="3105908"/>
            <a:ext cx="1481449" cy="1364683"/>
            <a:chOff x="3817988" y="4216878"/>
            <a:chExt cx="1481449" cy="1364683"/>
          </a:xfrm>
          <a:solidFill>
            <a:schemeClr val="accent3"/>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cs typeface="+mn-ea"/>
                <a:sym typeface="+mn-lt"/>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cs typeface="+mn-ea"/>
                <a:sym typeface="+mn-lt"/>
              </a:endParaRPr>
            </a:p>
          </p:txBody>
        </p:sp>
      </p:grpSp>
      <p:grpSp>
        <p:nvGrpSpPr>
          <p:cNvPr id="11" name="组合 10"/>
          <p:cNvGrpSpPr/>
          <p:nvPr/>
        </p:nvGrpSpPr>
        <p:grpSpPr>
          <a:xfrm>
            <a:off x="868641" y="987575"/>
            <a:ext cx="3268037" cy="786774"/>
            <a:chOff x="846283" y="2098545"/>
            <a:chExt cx="3268037" cy="786774"/>
          </a:xfrm>
        </p:grpSpPr>
        <p:grpSp>
          <p:nvGrpSpPr>
            <p:cNvPr id="12" name="组合 44"/>
            <p:cNvGrpSpPr/>
            <p:nvPr/>
          </p:nvGrpSpPr>
          <p:grpSpPr bwMode="auto">
            <a:xfrm flipH="1">
              <a:off x="846283" y="2421769"/>
              <a:ext cx="2184400" cy="338450"/>
              <a:chOff x="-362770" y="3102960"/>
              <a:chExt cx="2183514" cy="338450"/>
            </a:xfrm>
          </p:grpSpPr>
          <p:sp>
            <p:nvSpPr>
              <p:cNvPr id="15" name="TextBox 14"/>
              <p:cNvSpPr txBox="1">
                <a:spLocks noChangeArrowheads="1"/>
              </p:cNvSpPr>
              <p:nvPr/>
            </p:nvSpPr>
            <p:spPr bwMode="auto">
              <a:xfrm>
                <a:off x="675034"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mn-lt"/>
                    <a:ea typeface="+mn-ea"/>
                    <a:cs typeface="+mn-ea"/>
                    <a:sym typeface="+mn-lt"/>
                  </a:rPr>
                  <a:t>点击添加文本    </a:t>
                </a:r>
                <a:endParaRPr lang="en-US" altLang="zh-CN" sz="800" kern="0" dirty="0">
                  <a:solidFill>
                    <a:schemeClr val="bg1">
                      <a:lumMod val="50000"/>
                    </a:schemeClr>
                  </a:solidFill>
                  <a:latin typeface="+mn-lt"/>
                  <a:ea typeface="+mn-ea"/>
                  <a:cs typeface="+mn-ea"/>
                  <a:sym typeface="+mn-lt"/>
                </a:endParaRPr>
              </a:p>
              <a:p>
                <a:pPr eaLnBrk="1" hangingPunct="1">
                  <a:defRPr/>
                </a:pPr>
                <a:r>
                  <a:rPr lang="zh-CN" altLang="en-US" sz="800" kern="0" dirty="0">
                    <a:solidFill>
                      <a:schemeClr val="bg1">
                        <a:lumMod val="50000"/>
                      </a:schemeClr>
                    </a:solidFill>
                    <a:latin typeface="+mn-lt"/>
                    <a:ea typeface="+mn-ea"/>
                    <a:cs typeface="+mn-ea"/>
                    <a:sym typeface="+mn-lt"/>
                  </a:rPr>
                  <a:t>点击添加文本</a:t>
                </a:r>
                <a:endParaRPr lang="en-US" altLang="zh-CN" sz="800" kern="0" dirty="0">
                  <a:solidFill>
                    <a:schemeClr val="bg1">
                      <a:lumMod val="50000"/>
                    </a:schemeClr>
                  </a:solidFill>
                  <a:latin typeface="+mn-lt"/>
                  <a:ea typeface="+mn-ea"/>
                  <a:cs typeface="+mn-ea"/>
                  <a:sym typeface="+mn-lt"/>
                </a:endParaRPr>
              </a:p>
            </p:txBody>
          </p:sp>
          <p:sp>
            <p:nvSpPr>
              <p:cNvPr id="16" name="TextBox 11"/>
              <p:cNvSpPr txBox="1">
                <a:spLocks noChangeArrowheads="1"/>
              </p:cNvSpPr>
              <p:nvPr/>
            </p:nvSpPr>
            <p:spPr bwMode="auto">
              <a:xfrm>
                <a:off x="-362770"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mn-lt"/>
                    <a:ea typeface="+mn-ea"/>
                    <a:cs typeface="+mn-ea"/>
                    <a:sym typeface="+mn-lt"/>
                  </a:rPr>
                  <a:t>点击添加文本    </a:t>
                </a:r>
                <a:endParaRPr lang="en-US" altLang="zh-CN" sz="800" kern="0" dirty="0">
                  <a:solidFill>
                    <a:schemeClr val="bg1">
                      <a:lumMod val="50000"/>
                    </a:schemeClr>
                  </a:solidFill>
                  <a:latin typeface="+mn-lt"/>
                  <a:ea typeface="+mn-ea"/>
                  <a:cs typeface="+mn-ea"/>
                  <a:sym typeface="+mn-lt"/>
                </a:endParaRPr>
              </a:p>
              <a:p>
                <a:pPr eaLnBrk="1" hangingPunct="1">
                  <a:defRPr/>
                </a:pPr>
                <a:r>
                  <a:rPr lang="zh-CN" altLang="en-US" sz="800" kern="0" dirty="0">
                    <a:solidFill>
                      <a:schemeClr val="bg1">
                        <a:lumMod val="50000"/>
                      </a:schemeClr>
                    </a:solidFill>
                    <a:latin typeface="+mn-lt"/>
                    <a:ea typeface="+mn-ea"/>
                    <a:cs typeface="+mn-ea"/>
                    <a:sym typeface="+mn-lt"/>
                  </a:rPr>
                  <a:t>点击添加文本</a:t>
                </a:r>
                <a:endParaRPr lang="en-US" altLang="zh-CN" sz="800" kern="0" dirty="0">
                  <a:solidFill>
                    <a:schemeClr val="bg1">
                      <a:lumMod val="50000"/>
                    </a:schemeClr>
                  </a:solidFill>
                  <a:latin typeface="+mn-lt"/>
                  <a:ea typeface="+mn-ea"/>
                  <a:cs typeface="+mn-ea"/>
                  <a:sym typeface="+mn-lt"/>
                </a:endParaRPr>
              </a:p>
            </p:txBody>
          </p:sp>
        </p:grpSp>
        <p:sp>
          <p:nvSpPr>
            <p:cNvPr id="13" name="TextBox 11"/>
            <p:cNvSpPr txBox="1">
              <a:spLocks noChangeArrowheads="1"/>
            </p:cNvSpPr>
            <p:nvPr/>
          </p:nvSpPr>
          <p:spPr bwMode="auto">
            <a:xfrm flipH="1">
              <a:off x="868638" y="2098545"/>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dirty="0">
                  <a:solidFill>
                    <a:schemeClr val="bg1">
                      <a:lumMod val="50000"/>
                    </a:schemeClr>
                  </a:solidFill>
                  <a:latin typeface="+mn-lt"/>
                  <a:ea typeface="+mn-ea"/>
                  <a:cs typeface="+mn-ea"/>
                  <a:sym typeface="+mn-lt"/>
                </a:rPr>
                <a:t>标题文字</a:t>
              </a:r>
              <a:endParaRPr lang="en-US" altLang="zh-CN" sz="1200" b="1" kern="0" dirty="0">
                <a:solidFill>
                  <a:schemeClr val="bg1">
                    <a:lumMod val="50000"/>
                  </a:schemeClr>
                </a:solidFill>
                <a:latin typeface="+mn-lt"/>
                <a:ea typeface="+mn-ea"/>
                <a:cs typeface="+mn-ea"/>
                <a:sym typeface="+mn-lt"/>
              </a:endParaRPr>
            </a:p>
          </p:txBody>
        </p:sp>
        <p:cxnSp>
          <p:nvCxnSpPr>
            <p:cNvPr id="14" name="直接连接符 13"/>
            <p:cNvCxnSpPr/>
            <p:nvPr/>
          </p:nvCxnSpPr>
          <p:spPr>
            <a:xfrm flipH="1">
              <a:off x="868639" y="2885319"/>
              <a:ext cx="3245681"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92861" y="1707654"/>
            <a:ext cx="2548069" cy="786774"/>
            <a:chOff x="5770504" y="2818625"/>
            <a:chExt cx="2548069" cy="786774"/>
          </a:xfrm>
        </p:grpSpPr>
        <p:grpSp>
          <p:nvGrpSpPr>
            <p:cNvPr id="18" name="组合 44"/>
            <p:cNvGrpSpPr/>
            <p:nvPr/>
          </p:nvGrpSpPr>
          <p:grpSpPr bwMode="auto">
            <a:xfrm flipH="1">
              <a:off x="6042252" y="3141849"/>
              <a:ext cx="2184400" cy="338450"/>
              <a:chOff x="-362770" y="3102960"/>
              <a:chExt cx="2183514" cy="338450"/>
            </a:xfrm>
          </p:grpSpPr>
          <p:sp>
            <p:nvSpPr>
              <p:cNvPr id="21" name="TextBox 11"/>
              <p:cNvSpPr txBox="1">
                <a:spLocks noChangeArrowheads="1"/>
              </p:cNvSpPr>
              <p:nvPr/>
            </p:nvSpPr>
            <p:spPr bwMode="auto">
              <a:xfrm>
                <a:off x="675034"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mn-lt"/>
                    <a:ea typeface="+mn-ea"/>
                    <a:cs typeface="+mn-ea"/>
                    <a:sym typeface="+mn-lt"/>
                  </a:rPr>
                  <a:t>点击添加文本    </a:t>
                </a:r>
                <a:endParaRPr lang="en-US" altLang="zh-CN" sz="800" kern="0" dirty="0">
                  <a:solidFill>
                    <a:schemeClr val="bg1">
                      <a:lumMod val="50000"/>
                    </a:schemeClr>
                  </a:solidFill>
                  <a:latin typeface="+mn-lt"/>
                  <a:ea typeface="+mn-ea"/>
                  <a:cs typeface="+mn-ea"/>
                  <a:sym typeface="+mn-lt"/>
                </a:endParaRPr>
              </a:p>
              <a:p>
                <a:pPr eaLnBrk="1" hangingPunct="1">
                  <a:defRPr/>
                </a:pPr>
                <a:r>
                  <a:rPr lang="zh-CN" altLang="en-US" sz="800" kern="0" dirty="0">
                    <a:solidFill>
                      <a:schemeClr val="bg1">
                        <a:lumMod val="50000"/>
                      </a:schemeClr>
                    </a:solidFill>
                    <a:latin typeface="+mn-lt"/>
                    <a:ea typeface="+mn-ea"/>
                    <a:cs typeface="+mn-ea"/>
                    <a:sym typeface="+mn-lt"/>
                  </a:rPr>
                  <a:t>点击添加文本</a:t>
                </a:r>
                <a:endParaRPr lang="en-US" altLang="zh-CN" sz="800" kern="0" dirty="0">
                  <a:solidFill>
                    <a:schemeClr val="bg1">
                      <a:lumMod val="50000"/>
                    </a:schemeClr>
                  </a:solidFill>
                  <a:latin typeface="+mn-lt"/>
                  <a:ea typeface="+mn-ea"/>
                  <a:cs typeface="+mn-ea"/>
                  <a:sym typeface="+mn-lt"/>
                </a:endParaRPr>
              </a:p>
            </p:txBody>
          </p:sp>
          <p:sp>
            <p:nvSpPr>
              <p:cNvPr id="22" name="TextBox 11"/>
              <p:cNvSpPr txBox="1">
                <a:spLocks noChangeArrowheads="1"/>
              </p:cNvSpPr>
              <p:nvPr/>
            </p:nvSpPr>
            <p:spPr bwMode="auto">
              <a:xfrm>
                <a:off x="-362770"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mn-lt"/>
                    <a:ea typeface="+mn-ea"/>
                    <a:cs typeface="+mn-ea"/>
                    <a:sym typeface="+mn-lt"/>
                  </a:rPr>
                  <a:t>点击添加文本    </a:t>
                </a:r>
                <a:endParaRPr lang="en-US" altLang="zh-CN" sz="800" kern="0" dirty="0">
                  <a:solidFill>
                    <a:schemeClr val="bg1">
                      <a:lumMod val="50000"/>
                    </a:schemeClr>
                  </a:solidFill>
                  <a:latin typeface="+mn-lt"/>
                  <a:ea typeface="+mn-ea"/>
                  <a:cs typeface="+mn-ea"/>
                  <a:sym typeface="+mn-lt"/>
                </a:endParaRPr>
              </a:p>
              <a:p>
                <a:pPr eaLnBrk="1" hangingPunct="1">
                  <a:defRPr/>
                </a:pPr>
                <a:r>
                  <a:rPr lang="zh-CN" altLang="en-US" sz="800" kern="0" dirty="0">
                    <a:solidFill>
                      <a:schemeClr val="bg1">
                        <a:lumMod val="50000"/>
                      </a:schemeClr>
                    </a:solidFill>
                    <a:latin typeface="+mn-lt"/>
                    <a:ea typeface="+mn-ea"/>
                    <a:cs typeface="+mn-ea"/>
                    <a:sym typeface="+mn-lt"/>
                  </a:rPr>
                  <a:t>点击添加文本</a:t>
                </a:r>
                <a:endParaRPr lang="en-US" altLang="zh-CN" sz="800" kern="0" dirty="0">
                  <a:solidFill>
                    <a:schemeClr val="bg1">
                      <a:lumMod val="50000"/>
                    </a:schemeClr>
                  </a:solidFill>
                  <a:latin typeface="+mn-lt"/>
                  <a:ea typeface="+mn-ea"/>
                  <a:cs typeface="+mn-ea"/>
                  <a:sym typeface="+mn-lt"/>
                </a:endParaRPr>
              </a:p>
            </p:txBody>
          </p:sp>
        </p:grpSp>
        <p:sp>
          <p:nvSpPr>
            <p:cNvPr id="19" name="TextBox 11"/>
            <p:cNvSpPr txBox="1">
              <a:spLocks noChangeArrowheads="1"/>
            </p:cNvSpPr>
            <p:nvPr/>
          </p:nvSpPr>
          <p:spPr bwMode="auto">
            <a:xfrm flipH="1">
              <a:off x="6064607" y="2818625"/>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dirty="0">
                  <a:solidFill>
                    <a:schemeClr val="bg1">
                      <a:lumMod val="50000"/>
                    </a:schemeClr>
                  </a:solidFill>
                  <a:latin typeface="+mn-lt"/>
                  <a:ea typeface="+mn-ea"/>
                  <a:cs typeface="+mn-ea"/>
                  <a:sym typeface="+mn-lt"/>
                </a:rPr>
                <a:t>标题文字</a:t>
              </a:r>
              <a:endParaRPr lang="en-US" altLang="zh-CN" sz="1200" b="1" kern="0" dirty="0">
                <a:solidFill>
                  <a:schemeClr val="bg1">
                    <a:lumMod val="50000"/>
                  </a:schemeClr>
                </a:solidFill>
                <a:latin typeface="+mn-lt"/>
                <a:ea typeface="+mn-ea"/>
                <a:cs typeface="+mn-ea"/>
                <a:sym typeface="+mn-lt"/>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072782" y="3486368"/>
            <a:ext cx="3302903" cy="759598"/>
            <a:chOff x="5050424" y="4597339"/>
            <a:chExt cx="3302903" cy="759598"/>
          </a:xfrm>
        </p:grpSpPr>
        <p:grpSp>
          <p:nvGrpSpPr>
            <p:cNvPr id="24" name="组合 44"/>
            <p:cNvGrpSpPr/>
            <p:nvPr/>
          </p:nvGrpSpPr>
          <p:grpSpPr bwMode="auto">
            <a:xfrm flipH="1">
              <a:off x="6168927" y="4886213"/>
              <a:ext cx="2184400" cy="338450"/>
              <a:chOff x="-362770" y="3102960"/>
              <a:chExt cx="2183514" cy="338450"/>
            </a:xfrm>
          </p:grpSpPr>
          <p:sp>
            <p:nvSpPr>
              <p:cNvPr id="27" name="TextBox 11"/>
              <p:cNvSpPr txBox="1">
                <a:spLocks noChangeArrowheads="1"/>
              </p:cNvSpPr>
              <p:nvPr/>
            </p:nvSpPr>
            <p:spPr bwMode="auto">
              <a:xfrm>
                <a:off x="675034"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mn-lt"/>
                    <a:ea typeface="+mn-ea"/>
                    <a:cs typeface="+mn-ea"/>
                    <a:sym typeface="+mn-lt"/>
                  </a:rPr>
                  <a:t>点击添加文本    </a:t>
                </a:r>
                <a:endParaRPr lang="en-US" altLang="zh-CN" sz="800" kern="0" dirty="0">
                  <a:solidFill>
                    <a:schemeClr val="bg1">
                      <a:lumMod val="50000"/>
                    </a:schemeClr>
                  </a:solidFill>
                  <a:latin typeface="+mn-lt"/>
                  <a:ea typeface="+mn-ea"/>
                  <a:cs typeface="+mn-ea"/>
                  <a:sym typeface="+mn-lt"/>
                </a:endParaRPr>
              </a:p>
              <a:p>
                <a:pPr eaLnBrk="1" hangingPunct="1">
                  <a:defRPr/>
                </a:pPr>
                <a:r>
                  <a:rPr lang="zh-CN" altLang="en-US" sz="800" kern="0" dirty="0">
                    <a:solidFill>
                      <a:schemeClr val="bg1">
                        <a:lumMod val="50000"/>
                      </a:schemeClr>
                    </a:solidFill>
                    <a:latin typeface="+mn-lt"/>
                    <a:ea typeface="+mn-ea"/>
                    <a:cs typeface="+mn-ea"/>
                    <a:sym typeface="+mn-lt"/>
                  </a:rPr>
                  <a:t>点击添加文本</a:t>
                </a:r>
                <a:endParaRPr lang="en-US" altLang="zh-CN" sz="800" kern="0" dirty="0">
                  <a:solidFill>
                    <a:schemeClr val="bg1">
                      <a:lumMod val="50000"/>
                    </a:schemeClr>
                  </a:solidFill>
                  <a:latin typeface="+mn-lt"/>
                  <a:ea typeface="+mn-ea"/>
                  <a:cs typeface="+mn-ea"/>
                  <a:sym typeface="+mn-lt"/>
                </a:endParaRPr>
              </a:p>
            </p:txBody>
          </p:sp>
          <p:sp>
            <p:nvSpPr>
              <p:cNvPr id="28" name="TextBox 11"/>
              <p:cNvSpPr txBox="1">
                <a:spLocks noChangeArrowheads="1"/>
              </p:cNvSpPr>
              <p:nvPr/>
            </p:nvSpPr>
            <p:spPr bwMode="auto">
              <a:xfrm>
                <a:off x="-362770"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mn-lt"/>
                    <a:ea typeface="+mn-ea"/>
                    <a:cs typeface="+mn-ea"/>
                    <a:sym typeface="+mn-lt"/>
                  </a:rPr>
                  <a:t>点击添加文本    </a:t>
                </a:r>
                <a:endParaRPr lang="en-US" altLang="zh-CN" sz="800" kern="0" dirty="0">
                  <a:solidFill>
                    <a:schemeClr val="bg1">
                      <a:lumMod val="50000"/>
                    </a:schemeClr>
                  </a:solidFill>
                  <a:latin typeface="+mn-lt"/>
                  <a:ea typeface="+mn-ea"/>
                  <a:cs typeface="+mn-ea"/>
                  <a:sym typeface="+mn-lt"/>
                </a:endParaRPr>
              </a:p>
              <a:p>
                <a:pPr eaLnBrk="1" hangingPunct="1">
                  <a:defRPr/>
                </a:pPr>
                <a:r>
                  <a:rPr lang="zh-CN" altLang="en-US" sz="800" kern="0" dirty="0">
                    <a:solidFill>
                      <a:schemeClr val="bg1">
                        <a:lumMod val="50000"/>
                      </a:schemeClr>
                    </a:solidFill>
                    <a:latin typeface="+mn-lt"/>
                    <a:ea typeface="+mn-ea"/>
                    <a:cs typeface="+mn-ea"/>
                    <a:sym typeface="+mn-lt"/>
                  </a:rPr>
                  <a:t>点击添加文本</a:t>
                </a:r>
                <a:endParaRPr lang="en-US" altLang="zh-CN" sz="800" kern="0" dirty="0">
                  <a:solidFill>
                    <a:schemeClr val="bg1">
                      <a:lumMod val="50000"/>
                    </a:schemeClr>
                  </a:solidFill>
                  <a:latin typeface="+mn-lt"/>
                  <a:ea typeface="+mn-ea"/>
                  <a:cs typeface="+mn-ea"/>
                  <a:sym typeface="+mn-lt"/>
                </a:endParaRPr>
              </a:p>
            </p:txBody>
          </p:sp>
        </p:grpSp>
        <p:sp>
          <p:nvSpPr>
            <p:cNvPr id="25" name="TextBox 11"/>
            <p:cNvSpPr txBox="1">
              <a:spLocks noChangeArrowheads="1"/>
            </p:cNvSpPr>
            <p:nvPr/>
          </p:nvSpPr>
          <p:spPr bwMode="auto">
            <a:xfrm flipH="1">
              <a:off x="6191282" y="4597339"/>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dirty="0">
                  <a:solidFill>
                    <a:schemeClr val="bg1">
                      <a:lumMod val="50000"/>
                    </a:schemeClr>
                  </a:solidFill>
                  <a:latin typeface="+mn-lt"/>
                  <a:ea typeface="+mn-ea"/>
                  <a:cs typeface="+mn-ea"/>
                  <a:sym typeface="+mn-lt"/>
                </a:rPr>
                <a:t>标题文字</a:t>
              </a:r>
              <a:endParaRPr lang="en-US" altLang="zh-CN" sz="1200" b="1" kern="0" dirty="0">
                <a:solidFill>
                  <a:schemeClr val="bg1">
                    <a:lumMod val="50000"/>
                  </a:schemeClr>
                </a:solidFill>
                <a:latin typeface="+mn-lt"/>
                <a:ea typeface="+mn-ea"/>
                <a:cs typeface="+mn-ea"/>
                <a:sym typeface="+mn-lt"/>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485913" y="1935064"/>
            <a:ext cx="742098" cy="2105445"/>
            <a:chOff x="3463556" y="3046034"/>
            <a:chExt cx="742098" cy="2105445"/>
          </a:xfrm>
          <a:solidFill>
            <a:schemeClr val="accent4"/>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cs typeface="+mn-ea"/>
                <a:sym typeface="+mn-lt"/>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cs typeface="+mn-ea"/>
                <a:sym typeface="+mn-lt"/>
              </a:endParaRPr>
            </a:p>
          </p:txBody>
        </p:sp>
      </p:grpSp>
      <p:grpSp>
        <p:nvGrpSpPr>
          <p:cNvPr id="32" name="组合 31"/>
          <p:cNvGrpSpPr/>
          <p:nvPr/>
        </p:nvGrpSpPr>
        <p:grpSpPr>
          <a:xfrm>
            <a:off x="844257" y="2715767"/>
            <a:ext cx="2639983" cy="770065"/>
            <a:chOff x="821899" y="3826737"/>
            <a:chExt cx="2639983" cy="770065"/>
          </a:xfrm>
        </p:grpSpPr>
        <p:grpSp>
          <p:nvGrpSpPr>
            <p:cNvPr id="33" name="组合 44"/>
            <p:cNvGrpSpPr/>
            <p:nvPr/>
          </p:nvGrpSpPr>
          <p:grpSpPr bwMode="auto">
            <a:xfrm flipH="1">
              <a:off x="821899" y="4133252"/>
              <a:ext cx="2184400" cy="338450"/>
              <a:chOff x="-362770" y="3102960"/>
              <a:chExt cx="2183514" cy="338450"/>
            </a:xfrm>
          </p:grpSpPr>
          <p:sp>
            <p:nvSpPr>
              <p:cNvPr id="36" name="TextBox 11"/>
              <p:cNvSpPr txBox="1">
                <a:spLocks noChangeArrowheads="1"/>
              </p:cNvSpPr>
              <p:nvPr/>
            </p:nvSpPr>
            <p:spPr bwMode="auto">
              <a:xfrm>
                <a:off x="675034"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mn-lt"/>
                    <a:ea typeface="+mn-ea"/>
                    <a:cs typeface="+mn-ea"/>
                    <a:sym typeface="+mn-lt"/>
                  </a:rPr>
                  <a:t>点击添加文本    </a:t>
                </a:r>
                <a:endParaRPr lang="en-US" altLang="zh-CN" sz="800" kern="0" dirty="0">
                  <a:solidFill>
                    <a:schemeClr val="bg1">
                      <a:lumMod val="50000"/>
                    </a:schemeClr>
                  </a:solidFill>
                  <a:latin typeface="+mn-lt"/>
                  <a:ea typeface="+mn-ea"/>
                  <a:cs typeface="+mn-ea"/>
                  <a:sym typeface="+mn-lt"/>
                </a:endParaRPr>
              </a:p>
              <a:p>
                <a:pPr eaLnBrk="1" hangingPunct="1">
                  <a:defRPr/>
                </a:pPr>
                <a:r>
                  <a:rPr lang="zh-CN" altLang="en-US" sz="800" kern="0" dirty="0">
                    <a:solidFill>
                      <a:schemeClr val="bg1">
                        <a:lumMod val="50000"/>
                      </a:schemeClr>
                    </a:solidFill>
                    <a:latin typeface="+mn-lt"/>
                    <a:ea typeface="+mn-ea"/>
                    <a:cs typeface="+mn-ea"/>
                    <a:sym typeface="+mn-lt"/>
                  </a:rPr>
                  <a:t>点击添加文本</a:t>
                </a:r>
                <a:endParaRPr lang="en-US" altLang="zh-CN" sz="800" kern="0" dirty="0">
                  <a:solidFill>
                    <a:schemeClr val="bg1">
                      <a:lumMod val="50000"/>
                    </a:schemeClr>
                  </a:solidFill>
                  <a:latin typeface="+mn-lt"/>
                  <a:ea typeface="+mn-ea"/>
                  <a:cs typeface="+mn-ea"/>
                  <a:sym typeface="+mn-lt"/>
                </a:endParaRPr>
              </a:p>
            </p:txBody>
          </p:sp>
          <p:sp>
            <p:nvSpPr>
              <p:cNvPr id="37" name="TextBox 11"/>
              <p:cNvSpPr txBox="1">
                <a:spLocks noChangeArrowheads="1"/>
              </p:cNvSpPr>
              <p:nvPr/>
            </p:nvSpPr>
            <p:spPr bwMode="auto">
              <a:xfrm>
                <a:off x="-362770"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mn-lt"/>
                    <a:ea typeface="+mn-ea"/>
                    <a:cs typeface="+mn-ea"/>
                    <a:sym typeface="+mn-lt"/>
                  </a:rPr>
                  <a:t>点击添加文本    </a:t>
                </a:r>
                <a:endParaRPr lang="en-US" altLang="zh-CN" sz="800" kern="0" dirty="0">
                  <a:solidFill>
                    <a:schemeClr val="bg1">
                      <a:lumMod val="50000"/>
                    </a:schemeClr>
                  </a:solidFill>
                  <a:latin typeface="+mn-lt"/>
                  <a:ea typeface="+mn-ea"/>
                  <a:cs typeface="+mn-ea"/>
                  <a:sym typeface="+mn-lt"/>
                </a:endParaRPr>
              </a:p>
              <a:p>
                <a:pPr eaLnBrk="1" hangingPunct="1">
                  <a:defRPr/>
                </a:pPr>
                <a:r>
                  <a:rPr lang="zh-CN" altLang="en-US" sz="800" kern="0" dirty="0">
                    <a:solidFill>
                      <a:schemeClr val="bg1">
                        <a:lumMod val="50000"/>
                      </a:schemeClr>
                    </a:solidFill>
                    <a:latin typeface="+mn-lt"/>
                    <a:ea typeface="+mn-ea"/>
                    <a:cs typeface="+mn-ea"/>
                    <a:sym typeface="+mn-lt"/>
                  </a:rPr>
                  <a:t>点击添加文本</a:t>
                </a:r>
                <a:endParaRPr lang="en-US" altLang="zh-CN" sz="800" kern="0" dirty="0">
                  <a:solidFill>
                    <a:schemeClr val="bg1">
                      <a:lumMod val="50000"/>
                    </a:schemeClr>
                  </a:solidFill>
                  <a:latin typeface="+mn-lt"/>
                  <a:ea typeface="+mn-ea"/>
                  <a:cs typeface="+mn-ea"/>
                  <a:sym typeface="+mn-lt"/>
                </a:endParaRPr>
              </a:p>
            </p:txBody>
          </p:sp>
        </p:grpSp>
        <p:sp>
          <p:nvSpPr>
            <p:cNvPr id="34" name="TextBox 11"/>
            <p:cNvSpPr txBox="1">
              <a:spLocks noChangeArrowheads="1"/>
            </p:cNvSpPr>
            <p:nvPr/>
          </p:nvSpPr>
          <p:spPr bwMode="auto">
            <a:xfrm flipH="1">
              <a:off x="860810" y="3826737"/>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dirty="0">
                  <a:solidFill>
                    <a:schemeClr val="bg1">
                      <a:lumMod val="50000"/>
                    </a:schemeClr>
                  </a:solidFill>
                  <a:latin typeface="+mn-lt"/>
                  <a:ea typeface="+mn-ea"/>
                  <a:cs typeface="+mn-ea"/>
                  <a:sym typeface="+mn-lt"/>
                </a:rPr>
                <a:t>标题文字</a:t>
              </a:r>
              <a:endParaRPr lang="en-US" altLang="zh-CN" sz="1200" b="1" kern="0" dirty="0">
                <a:solidFill>
                  <a:schemeClr val="bg1">
                    <a:lumMod val="50000"/>
                  </a:schemeClr>
                </a:solidFill>
                <a:latin typeface="+mn-lt"/>
                <a:ea typeface="+mn-ea"/>
                <a:cs typeface="+mn-ea"/>
                <a:sym typeface="+mn-lt"/>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advClick="0" advTm="5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5"/>
          <p:cNvSpPr/>
          <p:nvPr/>
        </p:nvSpPr>
        <p:spPr>
          <a:xfrm>
            <a:off x="0" y="3129961"/>
            <a:ext cx="9144000" cy="20135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en-US">
              <a:cs typeface="+mn-ea"/>
              <a:sym typeface="+mn-lt"/>
            </a:endParaRPr>
          </a:p>
        </p:txBody>
      </p:sp>
      <p:pic>
        <p:nvPicPr>
          <p:cNvPr id="47" name="Picture 1"/>
          <p:cNvPicPr>
            <a:picLocks noChangeAspect="1"/>
          </p:cNvPicPr>
          <p:nvPr/>
        </p:nvPicPr>
        <p:blipFill>
          <a:blip r:embed="rId2" cstate="screen"/>
          <a:stretch>
            <a:fillRect/>
          </a:stretch>
        </p:blipFill>
        <p:spPr>
          <a:xfrm>
            <a:off x="1093923" y="1787376"/>
            <a:ext cx="2757722" cy="2299516"/>
          </a:xfrm>
          <a:prstGeom prst="rect">
            <a:avLst/>
          </a:prstGeom>
        </p:spPr>
      </p:pic>
      <p:graphicFrame>
        <p:nvGraphicFramePr>
          <p:cNvPr id="50" name="Chart 41"/>
          <p:cNvGraphicFramePr/>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1"/>
          </a:graphicData>
        </a:graphic>
      </p:graphicFrame>
      <p:sp>
        <p:nvSpPr>
          <p:cNvPr id="3" name="矩形 2"/>
          <p:cNvSpPr/>
          <p:nvPr/>
        </p:nvSpPr>
        <p:spPr>
          <a:xfrm>
            <a:off x="1197148" y="1897488"/>
            <a:ext cx="2556000" cy="1440000"/>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pic>
        <p:nvPicPr>
          <p:cNvPr id="48" name="Picture 2"/>
          <p:cNvPicPr>
            <a:picLocks noChangeAspect="1"/>
          </p:cNvPicPr>
          <p:nvPr/>
        </p:nvPicPr>
        <p:blipFill>
          <a:blip r:embed="rId4" cstate="screen"/>
          <a:stretch>
            <a:fillRect/>
          </a:stretch>
        </p:blipFill>
        <p:spPr>
          <a:xfrm>
            <a:off x="2939232" y="2878766"/>
            <a:ext cx="2197018" cy="1263947"/>
          </a:xfrm>
          <a:prstGeom prst="rect">
            <a:avLst/>
          </a:prstGeom>
        </p:spPr>
      </p:pic>
      <p:sp>
        <p:nvSpPr>
          <p:cNvPr id="51" name="矩形 50"/>
          <p:cNvSpPr/>
          <p:nvPr/>
        </p:nvSpPr>
        <p:spPr>
          <a:xfrm>
            <a:off x="3194322" y="2948326"/>
            <a:ext cx="1656184" cy="1054059"/>
          </a:xfrm>
          <a:prstGeom prst="rect">
            <a:avLst/>
          </a:prstGeom>
          <a:blipFill dpi="0" rotWithShape="1">
            <a:blip r:embed="rId5"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
        <p:nvSpPr>
          <p:cNvPr id="10" name="TextBox 9"/>
          <p:cNvSpPr txBox="1"/>
          <p:nvPr/>
        </p:nvSpPr>
        <p:spPr>
          <a:xfrm>
            <a:off x="5076055" y="1626354"/>
            <a:ext cx="1107840" cy="276932"/>
          </a:xfrm>
          <a:prstGeom prst="rect">
            <a:avLst/>
          </a:prstGeom>
          <a:noFill/>
        </p:spPr>
        <p:txBody>
          <a:bodyPr wrap="none" lIns="91431" tIns="45715" rIns="91431" bIns="45715" rtlCol="0">
            <a:spAutoFit/>
          </a:bodyPr>
          <a:lstStyle/>
          <a:p>
            <a:r>
              <a:rPr lang="zh-CN" altLang="en-US" sz="1200" b="1" dirty="0">
                <a:solidFill>
                  <a:schemeClr val="bg1">
                    <a:lumMod val="50000"/>
                  </a:schemeClr>
                </a:solidFill>
                <a:cs typeface="+mn-ea"/>
                <a:sym typeface="+mn-lt"/>
              </a:rPr>
              <a:t>点击添加文本</a:t>
            </a:r>
            <a:endParaRPr lang="zh-CN" altLang="en-US" sz="1200" b="1" dirty="0">
              <a:solidFill>
                <a:schemeClr val="bg1">
                  <a:lumMod val="50000"/>
                </a:schemeClr>
              </a:solidFill>
              <a:cs typeface="+mn-ea"/>
              <a:sym typeface="+mn-lt"/>
            </a:endParaRPr>
          </a:p>
        </p:txBody>
      </p:sp>
      <p:sp>
        <p:nvSpPr>
          <p:cNvPr id="11" name="TextBox 10"/>
          <p:cNvSpPr txBox="1"/>
          <p:nvPr/>
        </p:nvSpPr>
        <p:spPr>
          <a:xfrm>
            <a:off x="5076056" y="2049110"/>
            <a:ext cx="3096344" cy="584614"/>
          </a:xfrm>
          <a:prstGeom prst="rect">
            <a:avLst/>
          </a:prstGeom>
          <a:noFill/>
        </p:spPr>
        <p:txBody>
          <a:bodyPr wrap="square" lIns="91431" tIns="45715" rIns="91431" bIns="45715" rtlCol="0">
            <a:spAutoFit/>
          </a:bodyPr>
          <a:lstStyle/>
          <a:p>
            <a:r>
              <a:rPr lang="zh-CN" altLang="en-US" sz="800" dirty="0">
                <a:solidFill>
                  <a:schemeClr val="bg1">
                    <a:lumMod val="50000"/>
                  </a:schemeClr>
                </a:solidFill>
                <a:cs typeface="+mn-ea"/>
                <a:sym typeface="+mn-lt"/>
              </a:rPr>
              <a:t>点击输入简要文本内容，文字内容需概况精炼的说明该分项内容</a:t>
            </a:r>
            <a:r>
              <a:rPr lang="en-US" altLang="zh-CN" sz="800" dirty="0">
                <a:solidFill>
                  <a:schemeClr val="bg1">
                    <a:lumMod val="50000"/>
                  </a:schemeClr>
                </a:solidFill>
                <a:cs typeface="+mn-ea"/>
                <a:sym typeface="+mn-lt"/>
              </a:rPr>
              <a:t>licai2011</a:t>
            </a:r>
            <a:r>
              <a:rPr lang="zh-CN" altLang="en-US" sz="800" dirty="0">
                <a:solidFill>
                  <a:schemeClr val="bg1">
                    <a:lumMod val="50000"/>
                  </a:schemeClr>
                </a:solidFill>
                <a:cs typeface="+mn-ea"/>
                <a:sym typeface="+mn-lt"/>
              </a:rPr>
              <a:t>专业设计</a:t>
            </a:r>
            <a:r>
              <a:rPr lang="en-US" altLang="zh-CN" sz="800" dirty="0">
                <a:solidFill>
                  <a:schemeClr val="bg1">
                    <a:lumMod val="50000"/>
                  </a:schemeClr>
                </a:solidFill>
                <a:cs typeface="+mn-ea"/>
                <a:sym typeface="+mn-lt"/>
              </a:rPr>
              <a:t>……</a:t>
            </a:r>
            <a:endParaRPr lang="en-US" altLang="zh-CN" sz="800" dirty="0">
              <a:solidFill>
                <a:schemeClr val="bg1">
                  <a:lumMod val="50000"/>
                </a:schemeClr>
              </a:solidFill>
              <a:cs typeface="+mn-ea"/>
              <a:sym typeface="+mn-lt"/>
            </a:endParaRPr>
          </a:p>
          <a:p>
            <a:r>
              <a:rPr lang="zh-CN" altLang="en-US" sz="800" dirty="0">
                <a:solidFill>
                  <a:schemeClr val="bg1">
                    <a:lumMod val="50000"/>
                  </a:schemeClr>
                </a:solidFill>
                <a:cs typeface="+mn-ea"/>
                <a:sym typeface="+mn-lt"/>
              </a:rPr>
              <a:t>点击输入简要文本内容，文字内容需概况精炼的说明该分项内容</a:t>
            </a:r>
            <a:r>
              <a:rPr lang="en-US" altLang="zh-CN" sz="800" dirty="0">
                <a:solidFill>
                  <a:schemeClr val="bg1">
                    <a:lumMod val="50000"/>
                  </a:schemeClr>
                </a:solidFill>
                <a:cs typeface="+mn-ea"/>
                <a:sym typeface="+mn-lt"/>
              </a:rPr>
              <a:t>licai2011</a:t>
            </a:r>
            <a:r>
              <a:rPr lang="zh-CN" altLang="en-US" sz="800" dirty="0">
                <a:solidFill>
                  <a:schemeClr val="bg1">
                    <a:lumMod val="50000"/>
                  </a:schemeClr>
                </a:solidFill>
                <a:cs typeface="+mn-ea"/>
                <a:sym typeface="+mn-lt"/>
              </a:rPr>
              <a:t>专业设计</a:t>
            </a:r>
            <a:r>
              <a:rPr lang="en-US" altLang="zh-CN" sz="800" dirty="0">
                <a:solidFill>
                  <a:schemeClr val="bg1">
                    <a:lumMod val="50000"/>
                  </a:schemeClr>
                </a:solidFill>
                <a:cs typeface="+mn-ea"/>
                <a:sym typeface="+mn-lt"/>
              </a:rPr>
              <a:t>……</a:t>
            </a:r>
            <a:endParaRPr lang="en-US" altLang="zh-CN" sz="800" dirty="0">
              <a:solidFill>
                <a:schemeClr val="bg1">
                  <a:lumMod val="50000"/>
                </a:schemeClr>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500"/>
                            </p:stCondLst>
                            <p:childTnLst>
                              <p:par>
                                <p:cTn id="24" presetID="16" presetClass="entr" presetSubtype="21"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50" grpId="0">
        <p:bldAsOne/>
      </p:bldGraphic>
      <p:bldP spid="3" grpId="0" animBg="1"/>
      <p:bldP spid="51" grpId="0" animBg="1"/>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44ec2a81cb0327977af6fb992b525a48.png"/>
          <p:cNvPicPr>
            <a:picLocks noChangeAspect="1" noChangeArrowheads="1"/>
          </p:cNvPicPr>
          <p:nvPr/>
        </p:nvPicPr>
        <p:blipFill>
          <a:blip r:embed="rId1" cstate="screen"/>
          <a:srcRect/>
          <a:stretch>
            <a:fillRect/>
          </a:stretch>
        </p:blipFill>
        <p:spPr bwMode="auto">
          <a:xfrm>
            <a:off x="0" y="483518"/>
            <a:ext cx="4644008" cy="4644008"/>
          </a:xfrm>
          <a:prstGeom prst="rect">
            <a:avLst/>
          </a:prstGeom>
          <a:noFill/>
        </p:spPr>
      </p:pic>
      <p:sp>
        <p:nvSpPr>
          <p:cNvPr id="11" name="TextBox 10"/>
          <p:cNvSpPr txBox="1"/>
          <p:nvPr/>
        </p:nvSpPr>
        <p:spPr>
          <a:xfrm>
            <a:off x="4550419" y="2107183"/>
            <a:ext cx="3365024" cy="400110"/>
          </a:xfrm>
          <a:prstGeom prst="rect">
            <a:avLst/>
          </a:prstGeom>
          <a:noFill/>
        </p:spPr>
        <p:txBody>
          <a:bodyPr wrap="none" rtlCol="0">
            <a:spAutoFit/>
          </a:bodyPr>
          <a:lstStyle/>
          <a:p>
            <a:r>
              <a:rPr lang="en-US" altLang="zh-CN" sz="2000" dirty="0">
                <a:solidFill>
                  <a:schemeClr val="tx1">
                    <a:lumMod val="65000"/>
                    <a:lumOff val="35000"/>
                  </a:schemeClr>
                </a:solidFill>
                <a:cs typeface="+mn-ea"/>
                <a:sym typeface="+mn-lt"/>
              </a:rPr>
              <a:t>YOUR COMOANY’S NAME</a:t>
            </a:r>
            <a:endParaRPr lang="zh-CN" altLang="en-US" sz="2000" dirty="0">
              <a:solidFill>
                <a:schemeClr val="tx1">
                  <a:lumMod val="65000"/>
                  <a:lumOff val="35000"/>
                </a:schemeClr>
              </a:solidFill>
              <a:cs typeface="+mn-ea"/>
              <a:sym typeface="+mn-lt"/>
            </a:endParaRPr>
          </a:p>
        </p:txBody>
      </p:sp>
      <p:sp>
        <p:nvSpPr>
          <p:cNvPr id="12" name="TextBox 11"/>
          <p:cNvSpPr txBox="1"/>
          <p:nvPr/>
        </p:nvSpPr>
        <p:spPr>
          <a:xfrm>
            <a:off x="4550419" y="2435285"/>
            <a:ext cx="4339650" cy="646331"/>
          </a:xfrm>
          <a:prstGeom prst="rect">
            <a:avLst/>
          </a:prstGeom>
          <a:noFill/>
        </p:spPr>
        <p:txBody>
          <a:bodyPr wrap="none" rtlCol="0">
            <a:spAutoFit/>
          </a:bodyPr>
          <a:lstStyle/>
          <a:p>
            <a:r>
              <a:rPr lang="zh-CN" altLang="en-US" sz="3600" dirty="0">
                <a:solidFill>
                  <a:schemeClr val="tx1">
                    <a:lumMod val="65000"/>
                    <a:lumOff val="35000"/>
                  </a:schemeClr>
                </a:solidFill>
                <a:cs typeface="+mn-ea"/>
                <a:sym typeface="+mn-lt"/>
              </a:rPr>
              <a:t>非常感谢您的观看！</a:t>
            </a:r>
            <a:endParaRPr lang="zh-CN" altLang="en-US" sz="3600" dirty="0">
              <a:solidFill>
                <a:schemeClr val="tx1">
                  <a:lumMod val="65000"/>
                  <a:lumOff val="35000"/>
                </a:schemeClr>
              </a:solidFill>
              <a:cs typeface="+mn-ea"/>
              <a:sym typeface="+mn-lt"/>
            </a:endParaRPr>
          </a:p>
        </p:txBody>
      </p:sp>
      <p:sp>
        <p:nvSpPr>
          <p:cNvPr id="14" name="TextBox 13"/>
          <p:cNvSpPr txBox="1"/>
          <p:nvPr/>
        </p:nvSpPr>
        <p:spPr>
          <a:xfrm>
            <a:off x="4564737" y="3056061"/>
            <a:ext cx="3031599" cy="307777"/>
          </a:xfrm>
          <a:prstGeom prst="rect">
            <a:avLst/>
          </a:prstGeom>
          <a:noFill/>
        </p:spPr>
        <p:txBody>
          <a:bodyPr wrap="none" rtlCol="0">
            <a:spAutoFit/>
          </a:bodyPr>
          <a:lstStyle/>
          <a:p>
            <a:pPr algn="ctr" eaLnBrk="1" hangingPunct="1">
              <a:buFont typeface="Arial" panose="020B0604020202020204" pitchFamily="34" charset="0"/>
              <a:buNone/>
            </a:pPr>
            <a:r>
              <a:rPr lang="zh-CN" altLang="en-US" sz="1400" dirty="0">
                <a:solidFill>
                  <a:schemeClr val="tx1">
                    <a:lumMod val="65000"/>
                    <a:lumOff val="35000"/>
                  </a:schemeClr>
                </a:solidFill>
                <a:cs typeface="+mn-ea"/>
                <a:sym typeface="+mn-lt"/>
              </a:rPr>
              <a:t>适用于商务总结</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工作总结</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工作计划</a:t>
            </a:r>
            <a:endParaRPr lang="zh-CN" altLang="en-US" sz="1400" dirty="0">
              <a:solidFill>
                <a:schemeClr val="tx1">
                  <a:lumMod val="65000"/>
                  <a:lumOff val="35000"/>
                </a:schemeClr>
              </a:solidFill>
              <a:cs typeface="+mn-ea"/>
              <a:sym typeface="+mn-lt"/>
            </a:endParaRPr>
          </a:p>
        </p:txBody>
      </p:sp>
      <p:sp>
        <p:nvSpPr>
          <p:cNvPr id="15" name="TextBox 14"/>
          <p:cNvSpPr txBox="1"/>
          <p:nvPr/>
        </p:nvSpPr>
        <p:spPr>
          <a:xfrm>
            <a:off x="4556030" y="3374871"/>
            <a:ext cx="4340355" cy="276999"/>
          </a:xfrm>
          <a:prstGeom prst="rect">
            <a:avLst/>
          </a:prstGeom>
          <a:noFill/>
        </p:spPr>
        <p:txBody>
          <a:bodyPr wrap="none" rtlCol="0">
            <a:spAutoFit/>
          </a:bodyPr>
          <a:lstStyle/>
          <a:p>
            <a:r>
              <a:rPr lang="en-US" altLang="zh-CN" sz="1200" dirty="0">
                <a:solidFill>
                  <a:schemeClr val="tx1">
                    <a:lumMod val="65000"/>
                    <a:lumOff val="35000"/>
                  </a:schemeClr>
                </a:solidFill>
                <a:cs typeface="+mn-ea"/>
                <a:sym typeface="+mn-lt"/>
              </a:rPr>
              <a:t>FUTURE ADVERTISING COMPANYIS CCTV TO EXOLORE</a:t>
            </a:r>
            <a:endParaRPr lang="zh-CN" altLang="en-US" sz="1200" dirty="0">
              <a:solidFill>
                <a:schemeClr val="tx1">
                  <a:lumMod val="65000"/>
                  <a:lumOff val="35000"/>
                </a:schemeClr>
              </a:solidFill>
              <a:cs typeface="+mn-ea"/>
              <a:sym typeface="+mn-lt"/>
            </a:endParaRPr>
          </a:p>
        </p:txBody>
      </p:sp>
      <p:sp>
        <p:nvSpPr>
          <p:cNvPr id="16" name="TextBox 15"/>
          <p:cNvSpPr txBox="1"/>
          <p:nvPr/>
        </p:nvSpPr>
        <p:spPr>
          <a:xfrm>
            <a:off x="4541094" y="1203598"/>
            <a:ext cx="1742785" cy="1015663"/>
          </a:xfrm>
          <a:prstGeom prst="rect">
            <a:avLst/>
          </a:prstGeom>
          <a:noFill/>
        </p:spPr>
        <p:txBody>
          <a:bodyPr wrap="none" rtlCol="0">
            <a:spAutoFit/>
          </a:bodyPr>
          <a:lstStyle/>
          <a:p>
            <a:r>
              <a:rPr lang="en-US" altLang="zh-CN" sz="6000" spc="-300" dirty="0">
                <a:solidFill>
                  <a:schemeClr val="tx1">
                    <a:lumMod val="65000"/>
                    <a:lumOff val="35000"/>
                  </a:schemeClr>
                </a:solidFill>
                <a:cs typeface="+mn-ea"/>
                <a:sym typeface="+mn-lt"/>
              </a:rPr>
              <a:t>2029</a:t>
            </a:r>
            <a:endParaRPr lang="zh-CN" altLang="en-US" sz="6000" spc="-300" dirty="0">
              <a:solidFill>
                <a:schemeClr val="tx1">
                  <a:lumMod val="65000"/>
                  <a:lumOff val="35000"/>
                </a:schemeClr>
              </a:solidFill>
              <a:cs typeface="+mn-ea"/>
              <a:sym typeface="+mn-lt"/>
            </a:endParaRPr>
          </a:p>
        </p:txBody>
      </p:sp>
    </p:spTree>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3"/>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ppt_w</p:attrName>
                                        </p:attrNameLst>
                                      </p:cBhvr>
                                      <p:tavLst>
                                        <p:tav tm="0" fmla="#ppt_w*sin(2.5*pi*$)">
                                          <p:val>
                                            <p:fltVal val="0"/>
                                          </p:val>
                                        </p:tav>
                                        <p:tav tm="100000">
                                          <p:val>
                                            <p:fltVal val="1"/>
                                          </p:val>
                                        </p:tav>
                                      </p:tavLst>
                                    </p:anim>
                                    <p:anim calcmode="lin" valueType="num">
                                      <p:cBhvr>
                                        <p:cTn id="20" dur="1000" fill="hold"/>
                                        <p:tgtEl>
                                          <p:spTgt spid="16"/>
                                        </p:tgtEl>
                                        <p:attrNameLst>
                                          <p:attrName>ppt_h</p:attrName>
                                        </p:attrNameLst>
                                      </p:cBhvr>
                                      <p:tavLst>
                                        <p:tav tm="0">
                                          <p:val>
                                            <p:strVal val="#ppt_h"/>
                                          </p:val>
                                        </p:tav>
                                        <p:tav tm="100000">
                                          <p:val>
                                            <p:strVal val="#ppt_h"/>
                                          </p:val>
                                        </p:tav>
                                      </p:tavLst>
                                    </p:anim>
                                  </p:childTnLst>
                                </p:cTn>
                              </p:par>
                            </p:childTnLst>
                          </p:cTn>
                        </p:par>
                        <p:par>
                          <p:cTn id="21" fill="hold">
                            <p:stCondLst>
                              <p:cond delay="2799"/>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by="(-#ppt_w*2)" calcmode="lin" valueType="num">
                                      <p:cBhvr rctx="PPT">
                                        <p:cTn id="24" dur="500" autoRev="1" fill="hold">
                                          <p:stCondLst>
                                            <p:cond delay="0"/>
                                          </p:stCondLst>
                                        </p:cTn>
                                        <p:tgtEl>
                                          <p:spTgt spid="12"/>
                                        </p:tgtEl>
                                        <p:attrNameLst>
                                          <p:attrName>ppt_w</p:attrName>
                                        </p:attrNameLst>
                                      </p:cBhvr>
                                    </p:anim>
                                    <p:anim by="(#ppt_w*0.50)" calcmode="lin" valueType="num">
                                      <p:cBhvr>
                                        <p:cTn id="25" dur="500" decel="50000" autoRev="1" fill="hold">
                                          <p:stCondLst>
                                            <p:cond delay="0"/>
                                          </p:stCondLst>
                                        </p:cTn>
                                        <p:tgtEl>
                                          <p:spTgt spid="12"/>
                                        </p:tgtEl>
                                        <p:attrNameLst>
                                          <p:attrName>ppt_x</p:attrName>
                                        </p:attrNameLst>
                                      </p:cBhvr>
                                    </p:anim>
                                    <p:anim from="(-#ppt_h/2)" to="(#ppt_y)" calcmode="lin" valueType="num">
                                      <p:cBhvr>
                                        <p:cTn id="26" dur="1000" fill="hold">
                                          <p:stCondLst>
                                            <p:cond delay="0"/>
                                          </p:stCondLst>
                                        </p:cTn>
                                        <p:tgtEl>
                                          <p:spTgt spid="12"/>
                                        </p:tgtEl>
                                        <p:attrNameLst>
                                          <p:attrName>ppt_y</p:attrName>
                                        </p:attrNameLst>
                                      </p:cBhvr>
                                    </p:anim>
                                    <p:animRot by="21600000">
                                      <p:cBhvr>
                                        <p:cTn id="27" dur="1000" fill="hold">
                                          <p:stCondLst>
                                            <p:cond delay="0"/>
                                          </p:stCondLst>
                                        </p:cTn>
                                        <p:tgtEl>
                                          <p:spTgt spid="12"/>
                                        </p:tgtEl>
                                        <p:attrNameLst>
                                          <p:attrName>r</p:attrName>
                                        </p:attrNameLst>
                                      </p:cBhvr>
                                    </p:animRot>
                                  </p:childTnLst>
                                </p:cTn>
                              </p:par>
                            </p:childTnLst>
                          </p:cTn>
                        </p:par>
                        <p:par>
                          <p:cTn id="28" fill="hold">
                            <p:stCondLst>
                              <p:cond delay="4599"/>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1"/>
                                          </p:val>
                                        </p:tav>
                                        <p:tav tm="100000">
                                          <p:val>
                                            <p:strVal val="#ppt_x"/>
                                          </p:val>
                                        </p:tav>
                                      </p:tavLst>
                                    </p:anim>
                                    <p:anim calcmode="lin" valueType="num">
                                      <p:cBhvr>
                                        <p:cTn id="33" dur="10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7199"/>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398154" y="2067694"/>
            <a:ext cx="1133644" cy="1200329"/>
          </a:xfrm>
          <a:prstGeom prst="rect">
            <a:avLst/>
          </a:prstGeom>
          <a:noFill/>
        </p:spPr>
        <p:txBody>
          <a:bodyPr wrap="none" rtlCol="0">
            <a:spAutoFit/>
          </a:bodyPr>
          <a:lstStyle/>
          <a:p>
            <a:r>
              <a:rPr lang="en-US" altLang="zh-CN" sz="7200" b="1" spc="-300" dirty="0">
                <a:solidFill>
                  <a:schemeClr val="accent1"/>
                </a:solidFill>
                <a:cs typeface="+mn-ea"/>
                <a:sym typeface="+mn-lt"/>
              </a:rPr>
              <a:t>01</a:t>
            </a:r>
            <a:endParaRPr lang="zh-CN" altLang="en-US" sz="7200" b="1" spc="-300" dirty="0">
              <a:solidFill>
                <a:schemeClr val="accent1"/>
              </a:solidFill>
              <a:cs typeface="+mn-ea"/>
              <a:sym typeface="+mn-lt"/>
            </a:endParaRPr>
          </a:p>
        </p:txBody>
      </p:sp>
      <p:sp>
        <p:nvSpPr>
          <p:cNvPr id="12" name="矩形 11"/>
          <p:cNvSpPr/>
          <p:nvPr/>
        </p:nvSpPr>
        <p:spPr>
          <a:xfrm>
            <a:off x="4833000" y="2111095"/>
            <a:ext cx="3123376" cy="400110"/>
          </a:xfrm>
          <a:prstGeom prst="rect">
            <a:avLst/>
          </a:prstGeom>
        </p:spPr>
        <p:txBody>
          <a:bodyPr wrap="square" lIns="0" tIns="0" rIns="0" bIns="0">
            <a:spAutoFit/>
          </a:bodyPr>
          <a:lstStyle/>
          <a:p>
            <a:pPr marL="0" lvl="1"/>
            <a:r>
              <a:rPr lang="zh-CN" altLang="en-US" sz="2600" dirty="0">
                <a:solidFill>
                  <a:schemeClr val="bg1">
                    <a:lumMod val="50000"/>
                  </a:schemeClr>
                </a:solidFill>
                <a:cs typeface="+mn-ea"/>
                <a:sym typeface="+mn-lt"/>
              </a:rPr>
              <a:t>添加相关标题文字</a:t>
            </a:r>
            <a:endParaRPr lang="en-US" altLang="zh-CN" sz="2600" dirty="0">
              <a:solidFill>
                <a:schemeClr val="bg1">
                  <a:lumMod val="50000"/>
                </a:schemeClr>
              </a:solidFill>
              <a:cs typeface="+mn-ea"/>
              <a:sym typeface="+mn-lt"/>
            </a:endParaRPr>
          </a:p>
        </p:txBody>
      </p:sp>
      <p:sp>
        <p:nvSpPr>
          <p:cNvPr id="13" name="TextBox 11"/>
          <p:cNvSpPr txBox="1"/>
          <p:nvPr/>
        </p:nvSpPr>
        <p:spPr>
          <a:xfrm>
            <a:off x="4757528" y="2570242"/>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4" name="TextBox 13"/>
          <p:cNvSpPr txBox="1"/>
          <p:nvPr/>
        </p:nvSpPr>
        <p:spPr>
          <a:xfrm>
            <a:off x="6164949" y="2570242"/>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5" name="TextBox 11"/>
          <p:cNvSpPr txBox="1"/>
          <p:nvPr/>
        </p:nvSpPr>
        <p:spPr>
          <a:xfrm>
            <a:off x="4757528" y="2831989"/>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6" name="TextBox 11"/>
          <p:cNvSpPr txBox="1"/>
          <p:nvPr/>
        </p:nvSpPr>
        <p:spPr>
          <a:xfrm>
            <a:off x="6164949" y="2831989"/>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pic>
        <p:nvPicPr>
          <p:cNvPr id="17" name="Picture 2" descr="C:\Users\Administrator\Desktop\44ec2a81cb0327977af6fb992b525a48.png"/>
          <p:cNvPicPr>
            <a:picLocks noChangeAspect="1" noChangeArrowheads="1"/>
          </p:cNvPicPr>
          <p:nvPr/>
        </p:nvPicPr>
        <p:blipFill>
          <a:blip r:embed="rId1" cstate="screen"/>
          <a:srcRect/>
          <a:stretch>
            <a:fillRect/>
          </a:stretch>
        </p:blipFill>
        <p:spPr bwMode="auto">
          <a:xfrm>
            <a:off x="0" y="1419622"/>
            <a:ext cx="3707904" cy="3707904"/>
          </a:xfrm>
          <a:prstGeom prst="rect">
            <a:avLst/>
          </a:prstGeom>
          <a:noFill/>
        </p:spPr>
      </p:pic>
    </p:spTree>
  </p:cSld>
  <p:clrMapOvr>
    <a:masterClrMapping/>
  </p:clrMapOvr>
  <p:transition spd="med" advClick="0" advTm="6000">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3"/>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45" presetClass="entr" presetSubtype="0" fill="hold" grpId="0" nodeType="afterEffect">
                                  <p:stCondLst>
                                    <p:cond delay="0"/>
                                  </p:stCondLst>
                                  <p:iterate type="lt">
                                    <p:tmPct val="10000"/>
                                  </p:iterate>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ppt_w</p:attrName>
                                        </p:attrNameLst>
                                      </p:cBhvr>
                                      <p:tavLst>
                                        <p:tav tm="0" fmla="#ppt_w*sin(2.5*pi*$)">
                                          <p:val>
                                            <p:fltVal val="0"/>
                                          </p:val>
                                        </p:tav>
                                        <p:tav tm="100000">
                                          <p:val>
                                            <p:fltVal val="1"/>
                                          </p:val>
                                        </p:tav>
                                      </p:tavLst>
                                    </p:anim>
                                    <p:anim calcmode="lin" valueType="num">
                                      <p:cBhvr>
                                        <p:cTn id="15" dur="1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4*#ppt_w"/>
                                          </p:val>
                                        </p:tav>
                                        <p:tav tm="100000">
                                          <p:val>
                                            <p:strVal val="#ppt_w"/>
                                          </p:val>
                                        </p:tav>
                                      </p:tavLst>
                                    </p:anim>
                                    <p:anim calcmode="lin" valueType="num">
                                      <p:cBhvr>
                                        <p:cTn id="21" dur="500" fill="hold"/>
                                        <p:tgtEl>
                                          <p:spTgt spid="12"/>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ppt_x</p:attrName>
                                        </p:attrNameLst>
                                      </p:cBhvr>
                                      <p:tavLst>
                                        <p:tav tm="0">
                                          <p:val>
                                            <p:strVal val="#ppt_x-#ppt_w*1.125000"/>
                                          </p:val>
                                        </p:tav>
                                        <p:tav tm="100000">
                                          <p:val>
                                            <p:strVal val="#ppt_x"/>
                                          </p:val>
                                        </p:tav>
                                      </p:tavLst>
                                    </p:anim>
                                    <p:animEffect transition="in" filter="wipe(right)">
                                      <p:cBhvr>
                                        <p:cTn id="26" dur="500"/>
                                        <p:tgtEl>
                                          <p:spTgt spid="13"/>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ppt_x</p:attrName>
                                        </p:attrNameLst>
                                      </p:cBhvr>
                                      <p:tavLst>
                                        <p:tav tm="0">
                                          <p:val>
                                            <p:strVal val="#ppt_x-#ppt_w*1.125000"/>
                                          </p:val>
                                        </p:tav>
                                        <p:tav tm="100000">
                                          <p:val>
                                            <p:strVal val="#ppt_x"/>
                                          </p:val>
                                        </p:tav>
                                      </p:tavLst>
                                    </p:anim>
                                    <p:animEffect transition="in" filter="wipe(right)">
                                      <p:cBhvr>
                                        <p:cTn id="31" dur="500"/>
                                        <p:tgtEl>
                                          <p:spTgt spid="14"/>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p:tgtEl>
                                          <p:spTgt spid="15"/>
                                        </p:tgtEl>
                                        <p:attrNameLst>
                                          <p:attrName>ppt_x</p:attrName>
                                        </p:attrNameLst>
                                      </p:cBhvr>
                                      <p:tavLst>
                                        <p:tav tm="0">
                                          <p:val>
                                            <p:strVal val="#ppt_x-#ppt_w*1.125000"/>
                                          </p:val>
                                        </p:tav>
                                        <p:tav tm="100000">
                                          <p:val>
                                            <p:strVal val="#ppt_x"/>
                                          </p:val>
                                        </p:tav>
                                      </p:tavLst>
                                    </p:anim>
                                    <p:animEffect transition="in" filter="wipe(right)">
                                      <p:cBhvr>
                                        <p:cTn id="36" dur="500"/>
                                        <p:tgtEl>
                                          <p:spTgt spid="15"/>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p:tgtEl>
                                          <p:spTgt spid="16"/>
                                        </p:tgtEl>
                                        <p:attrNameLst>
                                          <p:attrName>ppt_x</p:attrName>
                                        </p:attrNameLst>
                                      </p:cBhvr>
                                      <p:tavLst>
                                        <p:tav tm="0">
                                          <p:val>
                                            <p:strVal val="#ppt_x-#ppt_w*1.125000"/>
                                          </p:val>
                                        </p:tav>
                                        <p:tav tm="100000">
                                          <p:val>
                                            <p:strVal val="#ppt_x"/>
                                          </p:val>
                                        </p:tav>
                                      </p:tavLst>
                                    </p:anim>
                                    <p:animEffect transition="in" filter="wipe(right)">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2"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MH_Other_1"/>
          <p:cNvCxnSpPr/>
          <p:nvPr>
            <p:custDataLst>
              <p:tags r:id="rId1"/>
            </p:custDataLst>
          </p:nvPr>
        </p:nvCxnSpPr>
        <p:spPr>
          <a:xfrm>
            <a:off x="1371354" y="1547181"/>
            <a:ext cx="2383001" cy="0"/>
          </a:xfrm>
          <a:prstGeom prst="line">
            <a:avLst/>
          </a:prstGeom>
          <a:ln w="9525">
            <a:solidFill>
              <a:schemeClr val="bg1">
                <a:lumMod val="6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5" name="MH_Other_2"/>
          <p:cNvCxnSpPr/>
          <p:nvPr>
            <p:custDataLst>
              <p:tags r:id="rId2"/>
            </p:custDataLst>
          </p:nvPr>
        </p:nvCxnSpPr>
        <p:spPr>
          <a:xfrm>
            <a:off x="5719134" y="2018747"/>
            <a:ext cx="2313872" cy="0"/>
          </a:xfrm>
          <a:prstGeom prst="line">
            <a:avLst/>
          </a:prstGeom>
          <a:ln w="952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59" name="MH_Other_3"/>
          <p:cNvCxnSpPr/>
          <p:nvPr>
            <p:custDataLst>
              <p:tags r:id="rId3"/>
            </p:custDataLst>
          </p:nvPr>
        </p:nvCxnSpPr>
        <p:spPr>
          <a:xfrm>
            <a:off x="971601" y="3232916"/>
            <a:ext cx="2250816" cy="0"/>
          </a:xfrm>
          <a:prstGeom prst="line">
            <a:avLst/>
          </a:prstGeom>
          <a:ln w="9525">
            <a:solidFill>
              <a:schemeClr val="bg1">
                <a:lumMod val="6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67" name="MH_Other_4"/>
          <p:cNvCxnSpPr/>
          <p:nvPr>
            <p:custDataLst>
              <p:tags r:id="rId4"/>
            </p:custDataLst>
          </p:nvPr>
        </p:nvCxnSpPr>
        <p:spPr>
          <a:xfrm>
            <a:off x="5294005" y="3688258"/>
            <a:ext cx="2313872" cy="0"/>
          </a:xfrm>
          <a:prstGeom prst="line">
            <a:avLst/>
          </a:prstGeom>
          <a:ln w="952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2" name="组合 3"/>
          <p:cNvGrpSpPr/>
          <p:nvPr/>
        </p:nvGrpSpPr>
        <p:grpSpPr>
          <a:xfrm>
            <a:off x="3131215" y="1347614"/>
            <a:ext cx="2749670" cy="2627042"/>
            <a:chOff x="3131215" y="1347614"/>
            <a:chExt cx="2749670" cy="2627042"/>
          </a:xfrm>
        </p:grpSpPr>
        <p:sp>
          <p:nvSpPr>
            <p:cNvPr id="11" name="MH_SubTitle_1"/>
            <p:cNvSpPr/>
            <p:nvPr>
              <p:custDataLst>
                <p:tags r:id="rId5"/>
              </p:custDataLst>
            </p:nvPr>
          </p:nvSpPr>
          <p:spPr>
            <a:xfrm rot="18218127">
              <a:off x="3865819" y="1162291"/>
              <a:ext cx="1053707" cy="1424354"/>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lIns="180000" tIns="0" rIns="0" bIns="0" rtlCol="0" anchor="ctr">
              <a:normAutofit/>
            </a:bodyPr>
            <a:lstStyle/>
            <a:p>
              <a:pPr algn="ctr"/>
              <a:r>
                <a:rPr lang="en-US" altLang="zh-CN">
                  <a:solidFill>
                    <a:srgbClr val="FFFFFF"/>
                  </a:solidFill>
                  <a:cs typeface="+mn-ea"/>
                  <a:sym typeface="+mn-lt"/>
                </a:rPr>
                <a:t>LOREM</a:t>
              </a:r>
              <a:endParaRPr lang="zh-CN" altLang="en-US" dirty="0">
                <a:solidFill>
                  <a:srgbClr val="FFFFFF"/>
                </a:solidFill>
                <a:cs typeface="+mn-ea"/>
                <a:sym typeface="+mn-lt"/>
              </a:endParaRPr>
            </a:p>
          </p:txBody>
        </p:sp>
        <p:sp>
          <p:nvSpPr>
            <p:cNvPr id="12" name="MH_SubTitle_2"/>
            <p:cNvSpPr/>
            <p:nvPr>
              <p:custDataLst>
                <p:tags r:id="rId6"/>
              </p:custDataLst>
            </p:nvPr>
          </p:nvSpPr>
          <p:spPr>
            <a:xfrm rot="1955786">
              <a:off x="4767402" y="1863098"/>
              <a:ext cx="1113483" cy="1347889"/>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180000" tIns="0" rIns="0" bIns="0" rtlCol="0" anchor="ctr">
              <a:normAutofit/>
            </a:bodyPr>
            <a:lstStyle/>
            <a:p>
              <a:pPr algn="ctr"/>
              <a:r>
                <a:rPr lang="en-US" altLang="zh-CN">
                  <a:solidFill>
                    <a:srgbClr val="FFFFFF"/>
                  </a:solidFill>
                  <a:cs typeface="+mn-ea"/>
                  <a:sym typeface="+mn-lt"/>
                </a:rPr>
                <a:t>LOREM</a:t>
              </a:r>
              <a:endParaRPr lang="zh-CN" altLang="en-US" dirty="0">
                <a:solidFill>
                  <a:srgbClr val="FFFFFF"/>
                </a:solidFill>
                <a:cs typeface="+mn-ea"/>
                <a:sym typeface="+mn-lt"/>
              </a:endParaRPr>
            </a:p>
          </p:txBody>
        </p:sp>
        <p:sp>
          <p:nvSpPr>
            <p:cNvPr id="13" name="MH_SubTitle_3"/>
            <p:cNvSpPr/>
            <p:nvPr>
              <p:custDataLst>
                <p:tags r:id="rId7"/>
              </p:custDataLst>
            </p:nvPr>
          </p:nvSpPr>
          <p:spPr>
            <a:xfrm rot="7109777">
              <a:off x="4148318" y="2735626"/>
              <a:ext cx="1053707" cy="1424354"/>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180000" tIns="0" rIns="0" bIns="0" rtlCol="0" anchor="ctr">
              <a:normAutofit/>
            </a:bodyPr>
            <a:lstStyle/>
            <a:p>
              <a:pPr algn="ctr"/>
              <a:r>
                <a:rPr lang="en-US" altLang="zh-CN">
                  <a:solidFill>
                    <a:srgbClr val="FFFFFF"/>
                  </a:solidFill>
                  <a:cs typeface="+mn-ea"/>
                  <a:sym typeface="+mn-lt"/>
                </a:rPr>
                <a:t>LOREM</a:t>
              </a:r>
              <a:endParaRPr lang="zh-CN" altLang="en-US" dirty="0">
                <a:solidFill>
                  <a:srgbClr val="FFFFFF"/>
                </a:solidFill>
                <a:cs typeface="+mn-ea"/>
                <a:sym typeface="+mn-lt"/>
              </a:endParaRPr>
            </a:p>
          </p:txBody>
        </p:sp>
        <p:sp>
          <p:nvSpPr>
            <p:cNvPr id="14" name="MH_SubTitle_4"/>
            <p:cNvSpPr/>
            <p:nvPr>
              <p:custDataLst>
                <p:tags r:id="rId8"/>
              </p:custDataLst>
            </p:nvPr>
          </p:nvSpPr>
          <p:spPr>
            <a:xfrm rot="12790540">
              <a:off x="3131215" y="2123513"/>
              <a:ext cx="1113483" cy="1347889"/>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lIns="108000" tIns="0" rIns="0" bIns="0" rtlCol="0" anchor="ctr">
              <a:normAutofit/>
            </a:bodyPr>
            <a:lstStyle/>
            <a:p>
              <a:pPr algn="ctr"/>
              <a:r>
                <a:rPr lang="en-US" altLang="zh-CN">
                  <a:solidFill>
                    <a:srgbClr val="FFFFFF"/>
                  </a:solidFill>
                  <a:cs typeface="+mn-ea"/>
                  <a:sym typeface="+mn-lt"/>
                </a:rPr>
                <a:t>LOREM</a:t>
              </a:r>
              <a:endParaRPr lang="zh-CN" altLang="en-US" dirty="0">
                <a:solidFill>
                  <a:srgbClr val="FFFFFF"/>
                </a:solidFill>
                <a:cs typeface="+mn-ea"/>
                <a:sym typeface="+mn-lt"/>
              </a:endParaRPr>
            </a:p>
          </p:txBody>
        </p:sp>
      </p:grpSp>
      <p:sp>
        <p:nvSpPr>
          <p:cNvPr id="15" name="MH_Text_1"/>
          <p:cNvSpPr txBox="1"/>
          <p:nvPr>
            <p:custDataLst>
              <p:tags r:id="rId9"/>
            </p:custDataLst>
          </p:nvPr>
        </p:nvSpPr>
        <p:spPr>
          <a:xfrm>
            <a:off x="1365443" y="1755218"/>
            <a:ext cx="2115223" cy="870696"/>
          </a:xfrm>
          <a:prstGeom prst="rect">
            <a:avLst/>
          </a:prstGeom>
          <a:noFill/>
        </p:spPr>
        <p:txBody>
          <a:bodyPr wrap="square" lIns="91431" tIns="45715" rIns="91431" bIns="45715" rtlCol="0">
            <a:normAutofit/>
          </a:bodyPr>
          <a:lstStyle/>
          <a:p>
            <a:pPr algn="ctr" defTabSz="685165"/>
            <a:r>
              <a:rPr lang="zh-CN" altLang="en-US" sz="800" dirty="0">
                <a:solidFill>
                  <a:schemeClr val="bg1">
                    <a:lumMod val="50000"/>
                  </a:schemeClr>
                </a:solidFill>
                <a:cs typeface="+mn-ea"/>
                <a:sym typeface="+mn-lt"/>
              </a:rPr>
              <a:t>点击增加文字内容</a:t>
            </a:r>
            <a:endParaRPr lang="en-US" altLang="zh-CN" sz="800" dirty="0">
              <a:solidFill>
                <a:schemeClr val="bg1">
                  <a:lumMod val="50000"/>
                </a:schemeClr>
              </a:solidFill>
              <a:cs typeface="+mn-ea"/>
              <a:sym typeface="+mn-lt"/>
            </a:endParaRPr>
          </a:p>
          <a:p>
            <a:pPr algn="ctr" defTabSz="685165"/>
            <a:r>
              <a:rPr lang="zh-CN" altLang="en-US" sz="800" dirty="0">
                <a:solidFill>
                  <a:schemeClr val="bg1">
                    <a:lumMod val="50000"/>
                  </a:schemeClr>
                </a:solidFill>
                <a:cs typeface="+mn-ea"/>
                <a:sym typeface="+mn-lt"/>
              </a:rPr>
              <a:t>点击增加文字内容</a:t>
            </a:r>
            <a:endParaRPr lang="zh-CN" altLang="en-US" sz="800" dirty="0">
              <a:solidFill>
                <a:schemeClr val="bg1">
                  <a:lumMod val="50000"/>
                </a:schemeClr>
              </a:solidFill>
              <a:cs typeface="+mn-ea"/>
              <a:sym typeface="+mn-lt"/>
            </a:endParaRPr>
          </a:p>
        </p:txBody>
      </p:sp>
      <p:sp>
        <p:nvSpPr>
          <p:cNvPr id="16" name="MH_Text_4"/>
          <p:cNvSpPr txBox="1"/>
          <p:nvPr>
            <p:custDataLst>
              <p:tags r:id="rId10"/>
            </p:custDataLst>
          </p:nvPr>
        </p:nvSpPr>
        <p:spPr>
          <a:xfrm>
            <a:off x="981506" y="3446697"/>
            <a:ext cx="2115223" cy="1039328"/>
          </a:xfrm>
          <a:prstGeom prst="rect">
            <a:avLst/>
          </a:prstGeom>
          <a:noFill/>
        </p:spPr>
        <p:txBody>
          <a:bodyPr wrap="square" lIns="91431" tIns="45715" rIns="91431" bIns="45715" rtlCol="0">
            <a:normAutofit/>
          </a:bodyPr>
          <a:lstStyle/>
          <a:p>
            <a:pPr algn="ctr" defTabSz="685165"/>
            <a:r>
              <a:rPr lang="zh-CN" altLang="en-US" sz="800" dirty="0">
                <a:solidFill>
                  <a:schemeClr val="bg1">
                    <a:lumMod val="50000"/>
                  </a:schemeClr>
                </a:solidFill>
                <a:cs typeface="+mn-ea"/>
                <a:sym typeface="+mn-lt"/>
              </a:rPr>
              <a:t>点击增加文字内容</a:t>
            </a:r>
            <a:endParaRPr lang="en-US" altLang="zh-CN" sz="800" dirty="0">
              <a:solidFill>
                <a:schemeClr val="bg1">
                  <a:lumMod val="50000"/>
                </a:schemeClr>
              </a:solidFill>
              <a:cs typeface="+mn-ea"/>
              <a:sym typeface="+mn-lt"/>
            </a:endParaRPr>
          </a:p>
          <a:p>
            <a:pPr algn="ctr" defTabSz="685165"/>
            <a:r>
              <a:rPr lang="zh-CN" altLang="en-US" sz="800" dirty="0">
                <a:solidFill>
                  <a:schemeClr val="bg1">
                    <a:lumMod val="50000"/>
                  </a:schemeClr>
                </a:solidFill>
                <a:cs typeface="+mn-ea"/>
                <a:sym typeface="+mn-lt"/>
              </a:rPr>
              <a:t>点击增加文字内容</a:t>
            </a:r>
            <a:endParaRPr lang="zh-CN" altLang="en-US" sz="800" dirty="0">
              <a:solidFill>
                <a:schemeClr val="bg1">
                  <a:lumMod val="50000"/>
                </a:schemeClr>
              </a:solidFill>
              <a:cs typeface="+mn-ea"/>
              <a:sym typeface="+mn-lt"/>
            </a:endParaRPr>
          </a:p>
        </p:txBody>
      </p:sp>
      <p:sp>
        <p:nvSpPr>
          <p:cNvPr id="17" name="MH_Text_3"/>
          <p:cNvSpPr txBox="1"/>
          <p:nvPr>
            <p:custDataLst>
              <p:tags r:id="rId11"/>
            </p:custDataLst>
          </p:nvPr>
        </p:nvSpPr>
        <p:spPr>
          <a:xfrm>
            <a:off x="5491706" y="3867894"/>
            <a:ext cx="2115223" cy="907458"/>
          </a:xfrm>
          <a:prstGeom prst="rect">
            <a:avLst/>
          </a:prstGeom>
          <a:noFill/>
        </p:spPr>
        <p:txBody>
          <a:bodyPr wrap="square" lIns="91431" tIns="45715" rIns="91431" bIns="45715" rtlCol="0">
            <a:normAutofit/>
          </a:bodyPr>
          <a:lstStyle/>
          <a:p>
            <a:pPr algn="ctr" defTabSz="685165"/>
            <a:r>
              <a:rPr lang="zh-CN" altLang="en-US" sz="800" dirty="0">
                <a:solidFill>
                  <a:schemeClr val="bg1">
                    <a:lumMod val="50000"/>
                  </a:schemeClr>
                </a:solidFill>
                <a:cs typeface="+mn-ea"/>
                <a:sym typeface="+mn-lt"/>
              </a:rPr>
              <a:t>点击增加文字内容</a:t>
            </a:r>
            <a:endParaRPr lang="en-US" altLang="zh-CN" sz="800" dirty="0">
              <a:solidFill>
                <a:schemeClr val="bg1">
                  <a:lumMod val="50000"/>
                </a:schemeClr>
              </a:solidFill>
              <a:cs typeface="+mn-ea"/>
              <a:sym typeface="+mn-lt"/>
            </a:endParaRPr>
          </a:p>
          <a:p>
            <a:pPr algn="ctr" defTabSz="685165"/>
            <a:r>
              <a:rPr lang="zh-CN" altLang="en-US" sz="800" dirty="0">
                <a:solidFill>
                  <a:schemeClr val="bg1">
                    <a:lumMod val="50000"/>
                  </a:schemeClr>
                </a:solidFill>
                <a:cs typeface="+mn-ea"/>
                <a:sym typeface="+mn-lt"/>
              </a:rPr>
              <a:t>点击增加文字内容</a:t>
            </a:r>
            <a:endParaRPr lang="zh-CN" altLang="en-US" sz="800" dirty="0">
              <a:solidFill>
                <a:schemeClr val="bg1">
                  <a:lumMod val="50000"/>
                </a:schemeClr>
              </a:solidFill>
              <a:cs typeface="+mn-ea"/>
              <a:sym typeface="+mn-lt"/>
            </a:endParaRPr>
          </a:p>
        </p:txBody>
      </p:sp>
      <p:sp>
        <p:nvSpPr>
          <p:cNvPr id="18" name="MH_Text_2"/>
          <p:cNvSpPr txBox="1"/>
          <p:nvPr>
            <p:custDataLst>
              <p:tags r:id="rId12"/>
            </p:custDataLst>
          </p:nvPr>
        </p:nvSpPr>
        <p:spPr>
          <a:xfrm>
            <a:off x="5917778" y="2225027"/>
            <a:ext cx="2115223" cy="1039328"/>
          </a:xfrm>
          <a:prstGeom prst="rect">
            <a:avLst/>
          </a:prstGeom>
          <a:noFill/>
        </p:spPr>
        <p:txBody>
          <a:bodyPr wrap="square" lIns="91431" tIns="45715" rIns="91431" bIns="45715" rtlCol="0">
            <a:normAutofit/>
          </a:bodyPr>
          <a:lstStyle/>
          <a:p>
            <a:pPr algn="ctr" defTabSz="685165"/>
            <a:r>
              <a:rPr lang="zh-CN" altLang="en-US" sz="800" dirty="0">
                <a:solidFill>
                  <a:schemeClr val="bg1">
                    <a:lumMod val="50000"/>
                  </a:schemeClr>
                </a:solidFill>
                <a:cs typeface="+mn-ea"/>
                <a:sym typeface="+mn-lt"/>
              </a:rPr>
              <a:t>点击增加文字内容</a:t>
            </a:r>
            <a:endParaRPr lang="en-US" altLang="zh-CN" sz="800" dirty="0">
              <a:solidFill>
                <a:schemeClr val="bg1">
                  <a:lumMod val="50000"/>
                </a:schemeClr>
              </a:solidFill>
              <a:cs typeface="+mn-ea"/>
              <a:sym typeface="+mn-lt"/>
            </a:endParaRPr>
          </a:p>
          <a:p>
            <a:pPr algn="ctr" defTabSz="685165"/>
            <a:r>
              <a:rPr lang="zh-CN" altLang="en-US" sz="800" dirty="0">
                <a:solidFill>
                  <a:schemeClr val="bg1">
                    <a:lumMod val="50000"/>
                  </a:schemeClr>
                </a:solidFill>
                <a:cs typeface="+mn-ea"/>
                <a:sym typeface="+mn-lt"/>
              </a:rPr>
              <a:t>点击增加文字内容</a:t>
            </a:r>
            <a:endParaRPr lang="zh-CN" altLang="en-US" sz="800" dirty="0">
              <a:solidFill>
                <a:schemeClr val="bg1">
                  <a:lumMod val="50000"/>
                </a:schemeClr>
              </a:solidFill>
              <a:cs typeface="+mn-ea"/>
              <a:sym typeface="+mn-lt"/>
            </a:endParaRPr>
          </a:p>
        </p:txBody>
      </p:sp>
    </p:spTree>
    <p:custDataLst>
      <p:tags r:id="rId13"/>
    </p:custDataLst>
  </p:cSld>
  <p:clrMapOvr>
    <a:masterClrMapping/>
  </p:clrMapOvr>
  <p:transition spd="med" advClick="0" advTm="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right)">
                                      <p:cBhvr>
                                        <p:cTn id="14" dur="500"/>
                                        <p:tgtEl>
                                          <p:spTgt spid="31"/>
                                        </p:tgtEl>
                                      </p:cBhvr>
                                    </p:animEffect>
                                  </p:childTnLst>
                                </p:cTn>
                              </p:par>
                            </p:childTnLst>
                          </p:cTn>
                        </p:par>
                        <p:par>
                          <p:cTn id="15" fill="hold">
                            <p:stCondLst>
                              <p:cond delay="2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3000"/>
                            </p:stCondLst>
                            <p:childTnLst>
                              <p:par>
                                <p:cTn id="20" presetID="22" presetClass="entr" presetSubtype="2" fill="hold" nodeType="after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right)">
                                      <p:cBhvr>
                                        <p:cTn id="22" dur="500"/>
                                        <p:tgtEl>
                                          <p:spTgt spid="59"/>
                                        </p:tgtEl>
                                      </p:cBhvr>
                                    </p:animEffect>
                                  </p:childTnLst>
                                </p:cTn>
                              </p:par>
                            </p:childTnLst>
                          </p:cTn>
                        </p:par>
                        <p:par>
                          <p:cTn id="23" fill="hold">
                            <p:stCondLst>
                              <p:cond delay="3500"/>
                            </p:stCondLst>
                            <p:childTnLst>
                              <p:par>
                                <p:cTn id="24" presetID="14" presetClass="entr" presetSubtype="1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500"/>
                                        <p:tgtEl>
                                          <p:spTgt spid="16"/>
                                        </p:tgtEl>
                                      </p:cBhvr>
                                    </p:animEffect>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4500"/>
                            </p:stCondLst>
                            <p:childTnLst>
                              <p:par>
                                <p:cTn id="32" presetID="14" presetClass="entr" presetSubtype="1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randombar(horizontal)">
                                      <p:cBhvr>
                                        <p:cTn id="34" dur="500"/>
                                        <p:tgtEl>
                                          <p:spTgt spid="18"/>
                                        </p:tgtEl>
                                      </p:cBhvr>
                                    </p:animEffect>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left)">
                                      <p:cBhvr>
                                        <p:cTn id="38" dur="500"/>
                                        <p:tgtEl>
                                          <p:spTgt spid="67"/>
                                        </p:tgtEl>
                                      </p:cBhvr>
                                    </p:animEffect>
                                  </p:childTnLst>
                                </p:cTn>
                              </p:par>
                            </p:childTnLst>
                          </p:cTn>
                        </p:par>
                        <p:par>
                          <p:cTn id="39" fill="hold">
                            <p:stCondLst>
                              <p:cond delay="5500"/>
                            </p:stCondLst>
                            <p:childTnLst>
                              <p:par>
                                <p:cTn id="40" presetID="14" presetClass="entr" presetSubtype="1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randombar(horizont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27984" y="1103669"/>
            <a:ext cx="316409" cy="369332"/>
            <a:chOff x="4400134" y="1065982"/>
            <a:chExt cx="316409" cy="369331"/>
          </a:xfrm>
          <a:solidFill>
            <a:srgbClr val="F83003"/>
          </a:solidFill>
        </p:grpSpPr>
        <p:sp>
          <p:nvSpPr>
            <p:cNvPr id="3" name="椭圆 2"/>
            <p:cNvSpPr/>
            <p:nvPr/>
          </p:nvSpPr>
          <p:spPr>
            <a:xfrm>
              <a:off x="4417853" y="1095705"/>
              <a:ext cx="298690" cy="298690"/>
            </a:xfrm>
            <a:prstGeom prst="ellipse">
              <a:avLst/>
            </a:prstGeom>
            <a:solidFill>
              <a:schemeClr val="accent1"/>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4" name="TextBox 3"/>
            <p:cNvSpPr txBox="1"/>
            <p:nvPr/>
          </p:nvSpPr>
          <p:spPr>
            <a:xfrm>
              <a:off x="4400134" y="1065982"/>
              <a:ext cx="312906" cy="369331"/>
            </a:xfrm>
            <a:prstGeom prst="rect">
              <a:avLst/>
            </a:prstGeom>
            <a:noFill/>
          </p:spPr>
          <p:txBody>
            <a:bodyPr wrap="none" rtlCol="0">
              <a:spAutoFit/>
            </a:bodyPr>
            <a:lstStyle/>
            <a:p>
              <a:r>
                <a:rPr lang="en-US" altLang="zh-CN" dirty="0">
                  <a:solidFill>
                    <a:schemeClr val="bg1"/>
                  </a:solidFill>
                  <a:cs typeface="+mn-ea"/>
                  <a:sym typeface="+mn-lt"/>
                </a:rPr>
                <a:t>1</a:t>
              </a:r>
              <a:endParaRPr lang="zh-CN" altLang="en-US" dirty="0">
                <a:solidFill>
                  <a:schemeClr val="bg1"/>
                </a:solidFill>
                <a:cs typeface="+mn-ea"/>
                <a:sym typeface="+mn-lt"/>
              </a:endParaRPr>
            </a:p>
          </p:txBody>
        </p:sp>
      </p:grpSp>
      <p:grpSp>
        <p:nvGrpSpPr>
          <p:cNvPr id="5" name="组合 4"/>
          <p:cNvGrpSpPr/>
          <p:nvPr/>
        </p:nvGrpSpPr>
        <p:grpSpPr>
          <a:xfrm>
            <a:off x="4427984" y="4218642"/>
            <a:ext cx="316409" cy="369332"/>
            <a:chOff x="4400134" y="1060384"/>
            <a:chExt cx="316409" cy="369331"/>
          </a:xfrm>
          <a:solidFill>
            <a:srgbClr val="0070C0"/>
          </a:solidFill>
        </p:grpSpPr>
        <p:sp>
          <p:nvSpPr>
            <p:cNvPr id="6" name="椭圆 5"/>
            <p:cNvSpPr/>
            <p:nvPr/>
          </p:nvSpPr>
          <p:spPr>
            <a:xfrm>
              <a:off x="4417853" y="1095705"/>
              <a:ext cx="298690" cy="298690"/>
            </a:xfrm>
            <a:prstGeom prst="ellipse">
              <a:avLst/>
            </a:prstGeom>
            <a:solidFill>
              <a:schemeClr val="accent2"/>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7" name="TextBox 6"/>
            <p:cNvSpPr txBox="1"/>
            <p:nvPr/>
          </p:nvSpPr>
          <p:spPr>
            <a:xfrm>
              <a:off x="4400134" y="1060384"/>
              <a:ext cx="312906" cy="369331"/>
            </a:xfrm>
            <a:prstGeom prst="rect">
              <a:avLst/>
            </a:prstGeom>
            <a:noFill/>
          </p:spPr>
          <p:txBody>
            <a:bodyPr wrap="none" rtlCol="0">
              <a:spAutoFit/>
            </a:bodyPr>
            <a:lstStyle/>
            <a:p>
              <a:r>
                <a:rPr lang="en-US" altLang="zh-CN" dirty="0">
                  <a:solidFill>
                    <a:schemeClr val="bg1"/>
                  </a:solidFill>
                  <a:cs typeface="+mn-ea"/>
                  <a:sym typeface="+mn-lt"/>
                </a:rPr>
                <a:t>2</a:t>
              </a:r>
              <a:endParaRPr lang="zh-CN" altLang="en-US" dirty="0">
                <a:solidFill>
                  <a:schemeClr val="bg1"/>
                </a:solidFill>
                <a:cs typeface="+mn-ea"/>
                <a:sym typeface="+mn-lt"/>
              </a:endParaRPr>
            </a:p>
          </p:txBody>
        </p:sp>
      </p:grpSp>
      <p:grpSp>
        <p:nvGrpSpPr>
          <p:cNvPr id="8" name="组合 7"/>
          <p:cNvGrpSpPr/>
          <p:nvPr/>
        </p:nvGrpSpPr>
        <p:grpSpPr>
          <a:xfrm>
            <a:off x="1863547" y="1119058"/>
            <a:ext cx="2442281" cy="313024"/>
            <a:chOff x="1835696" y="1081371"/>
            <a:chExt cx="2442281" cy="313024"/>
          </a:xfrm>
          <a:noFill/>
        </p:grpSpPr>
        <p:sp>
          <p:nvSpPr>
            <p:cNvPr id="9" name="矩形 8"/>
            <p:cNvSpPr/>
            <p:nvPr/>
          </p:nvSpPr>
          <p:spPr>
            <a:xfrm>
              <a:off x="1835696" y="1095705"/>
              <a:ext cx="2442281" cy="298690"/>
            </a:xfrm>
            <a:prstGeom prst="rect">
              <a:avLst/>
            </a:prstGeom>
            <a:grpFill/>
            <a:ln>
              <a:noFill/>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10" name="TextBox 9"/>
            <p:cNvSpPr txBox="1"/>
            <p:nvPr/>
          </p:nvSpPr>
          <p:spPr>
            <a:xfrm>
              <a:off x="2563153" y="1081371"/>
              <a:ext cx="1261665" cy="276913"/>
            </a:xfrm>
            <a:prstGeom prst="rect">
              <a:avLst/>
            </a:prstGeom>
            <a:grpFill/>
          </p:spPr>
          <p:txBody>
            <a:bodyPr wrap="none" rtlCol="0">
              <a:spAutoFit/>
            </a:bodyPr>
            <a:lstStyle/>
            <a:p>
              <a:r>
                <a:rPr lang="zh-CN" altLang="en-US" sz="1200" b="1" dirty="0">
                  <a:solidFill>
                    <a:schemeClr val="bg1">
                      <a:lumMod val="50000"/>
                    </a:schemeClr>
                  </a:solidFill>
                  <a:cs typeface="+mn-ea"/>
                  <a:sym typeface="+mn-lt"/>
                </a:rPr>
                <a:t>培训学习情况一</a:t>
              </a:r>
              <a:endParaRPr lang="zh-CN" altLang="en-US" sz="1200" b="1" dirty="0">
                <a:solidFill>
                  <a:schemeClr val="bg1">
                    <a:lumMod val="50000"/>
                  </a:schemeClr>
                </a:solidFill>
                <a:cs typeface="+mn-ea"/>
                <a:sym typeface="+mn-lt"/>
              </a:endParaRPr>
            </a:p>
          </p:txBody>
        </p:sp>
      </p:grpSp>
      <p:grpSp>
        <p:nvGrpSpPr>
          <p:cNvPr id="11" name="组合 10"/>
          <p:cNvGrpSpPr/>
          <p:nvPr/>
        </p:nvGrpSpPr>
        <p:grpSpPr>
          <a:xfrm>
            <a:off x="4897033" y="4239630"/>
            <a:ext cx="2442281" cy="313024"/>
            <a:chOff x="1835696" y="1081371"/>
            <a:chExt cx="2442281" cy="313024"/>
          </a:xfrm>
          <a:noFill/>
        </p:grpSpPr>
        <p:sp>
          <p:nvSpPr>
            <p:cNvPr id="12" name="矩形 11"/>
            <p:cNvSpPr/>
            <p:nvPr/>
          </p:nvSpPr>
          <p:spPr>
            <a:xfrm>
              <a:off x="1835696" y="1095705"/>
              <a:ext cx="2442281" cy="298690"/>
            </a:xfrm>
            <a:prstGeom prst="rect">
              <a:avLst/>
            </a:prstGeom>
            <a:grpFill/>
            <a:ln>
              <a:noFill/>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13" name="TextBox 12"/>
            <p:cNvSpPr txBox="1"/>
            <p:nvPr/>
          </p:nvSpPr>
          <p:spPr>
            <a:xfrm>
              <a:off x="1849335" y="1081371"/>
              <a:ext cx="1261665" cy="276913"/>
            </a:xfrm>
            <a:prstGeom prst="rect">
              <a:avLst/>
            </a:prstGeom>
            <a:grpFill/>
          </p:spPr>
          <p:txBody>
            <a:bodyPr wrap="none" rtlCol="0">
              <a:spAutoFit/>
            </a:bodyPr>
            <a:lstStyle/>
            <a:p>
              <a:r>
                <a:rPr lang="zh-CN" altLang="en-US" sz="1200" b="1" dirty="0">
                  <a:solidFill>
                    <a:schemeClr val="bg1">
                      <a:lumMod val="50000"/>
                    </a:schemeClr>
                  </a:solidFill>
                  <a:cs typeface="+mn-ea"/>
                  <a:sym typeface="+mn-lt"/>
                </a:rPr>
                <a:t>培训学习情况二</a:t>
              </a:r>
              <a:endParaRPr lang="zh-CN" altLang="en-US" sz="1200" b="1" dirty="0">
                <a:solidFill>
                  <a:schemeClr val="bg1">
                    <a:lumMod val="50000"/>
                  </a:schemeClr>
                </a:solidFill>
                <a:cs typeface="+mn-ea"/>
                <a:sym typeface="+mn-lt"/>
              </a:endParaRPr>
            </a:p>
          </p:txBody>
        </p:sp>
      </p:grpSp>
      <p:grpSp>
        <p:nvGrpSpPr>
          <p:cNvPr id="14" name="组合 13"/>
          <p:cNvGrpSpPr/>
          <p:nvPr/>
        </p:nvGrpSpPr>
        <p:grpSpPr>
          <a:xfrm>
            <a:off x="4850359" y="1527837"/>
            <a:ext cx="3106017" cy="2624419"/>
            <a:chOff x="4822508" y="1490148"/>
            <a:chExt cx="3106017" cy="2624419"/>
          </a:xfrm>
        </p:grpSpPr>
        <p:pic>
          <p:nvPicPr>
            <p:cNvPr id="15" name="Picture 3"/>
            <p:cNvPicPr>
              <a:picLocks noChangeAspect="1" noChangeArrowheads="1"/>
            </p:cNvPicPr>
            <p:nvPr/>
          </p:nvPicPr>
          <p:blipFill>
            <a:blip r:embed="rId1" cstate="screen"/>
            <a:stretch>
              <a:fillRect/>
            </a:stretch>
          </p:blipFill>
          <p:spPr bwMode="auto">
            <a:xfrm>
              <a:off x="5008960" y="2498615"/>
              <a:ext cx="2733111" cy="1615952"/>
            </a:xfrm>
            <a:prstGeom prst="rect">
              <a:avLst/>
            </a:prstGeom>
            <a:solidFill>
              <a:schemeClr val="accent2"/>
            </a:solidFill>
            <a:ln w="38100">
              <a:noFill/>
              <a:miter lim="800000"/>
              <a:headEnd/>
              <a:tailEnd/>
            </a:ln>
          </p:spPr>
        </p:pic>
        <p:sp>
          <p:nvSpPr>
            <p:cNvPr id="16" name="矩形 15"/>
            <p:cNvSpPr/>
            <p:nvPr/>
          </p:nvSpPr>
          <p:spPr>
            <a:xfrm>
              <a:off x="4822508" y="1490148"/>
              <a:ext cx="3106017" cy="412421"/>
            </a:xfrm>
            <a:prstGeom prst="rect">
              <a:avLst/>
            </a:prstGeom>
          </p:spPr>
          <p:txBody>
            <a:bodyPr wrap="square">
              <a:spAutoFit/>
            </a:bodyPr>
            <a:lstStyle/>
            <a:p>
              <a:pPr>
                <a:lnSpc>
                  <a:spcPct val="130000"/>
                </a:lnSpc>
              </a:pPr>
              <a:r>
                <a:rPr lang="zh-CN" altLang="en-US" sz="800" dirty="0">
                  <a:solidFill>
                    <a:schemeClr val="bg1">
                      <a:lumMod val="50000"/>
                    </a:schemeClr>
                  </a:solidFill>
                  <a:cs typeface="+mn-ea"/>
                  <a:sym typeface="+mn-lt"/>
                </a:rPr>
                <a:t>您的内容打在这里，或者通过复制您的文本后，在此框中选择粘贴，并选择只保留文字。您的内容打在这里。</a:t>
              </a:r>
              <a:endParaRPr lang="en-US" altLang="zh-CN" sz="800" dirty="0">
                <a:solidFill>
                  <a:schemeClr val="bg1">
                    <a:lumMod val="50000"/>
                  </a:schemeClr>
                </a:solidFill>
                <a:cs typeface="+mn-ea"/>
                <a:sym typeface="+mn-lt"/>
              </a:endParaRPr>
            </a:p>
          </p:txBody>
        </p:sp>
      </p:grpSp>
      <p:grpSp>
        <p:nvGrpSpPr>
          <p:cNvPr id="17" name="组合 16"/>
          <p:cNvGrpSpPr/>
          <p:nvPr/>
        </p:nvGrpSpPr>
        <p:grpSpPr>
          <a:xfrm>
            <a:off x="1273765" y="1689010"/>
            <a:ext cx="3032063" cy="2239703"/>
            <a:chOff x="1245914" y="1651322"/>
            <a:chExt cx="3032063" cy="2239703"/>
          </a:xfrm>
        </p:grpSpPr>
        <p:pic>
          <p:nvPicPr>
            <p:cNvPr id="18" name="Picture 3"/>
            <p:cNvPicPr>
              <a:picLocks noChangeAspect="1" noChangeArrowheads="1"/>
            </p:cNvPicPr>
            <p:nvPr/>
          </p:nvPicPr>
          <p:blipFill>
            <a:blip r:embed="rId2" cstate="screen"/>
            <a:stretch>
              <a:fillRect/>
            </a:stretch>
          </p:blipFill>
          <p:spPr bwMode="auto">
            <a:xfrm>
              <a:off x="1246642" y="1651322"/>
              <a:ext cx="3030608" cy="1704717"/>
            </a:xfrm>
            <a:prstGeom prst="rect">
              <a:avLst/>
            </a:prstGeom>
            <a:solidFill>
              <a:schemeClr val="accent2"/>
            </a:solidFill>
            <a:ln w="38100">
              <a:noFill/>
              <a:miter lim="800000"/>
              <a:headEnd/>
              <a:tailEnd/>
            </a:ln>
          </p:spPr>
        </p:pic>
        <p:sp>
          <p:nvSpPr>
            <p:cNvPr id="19" name="矩形 18"/>
            <p:cNvSpPr/>
            <p:nvPr/>
          </p:nvSpPr>
          <p:spPr>
            <a:xfrm>
              <a:off x="1245914" y="3478604"/>
              <a:ext cx="3032063" cy="412421"/>
            </a:xfrm>
            <a:prstGeom prst="rect">
              <a:avLst/>
            </a:prstGeom>
          </p:spPr>
          <p:txBody>
            <a:bodyPr wrap="square">
              <a:spAutoFit/>
            </a:bodyPr>
            <a:lstStyle/>
            <a:p>
              <a:pPr>
                <a:lnSpc>
                  <a:spcPct val="130000"/>
                </a:lnSpc>
              </a:pPr>
              <a:r>
                <a:rPr lang="zh-CN" altLang="en-US" sz="800" dirty="0">
                  <a:solidFill>
                    <a:schemeClr val="bg1">
                      <a:lumMod val="50000"/>
                    </a:schemeClr>
                  </a:solidFill>
                  <a:cs typeface="+mn-ea"/>
                  <a:sym typeface="+mn-lt"/>
                </a:rPr>
                <a:t>您的内容打在这里，或者通过复制您的文本后，在此框中选择粘贴，并选择只保留文字。您的内容打在这里。</a:t>
              </a:r>
              <a:endParaRPr lang="en-US" altLang="zh-CN" sz="800" dirty="0">
                <a:solidFill>
                  <a:schemeClr val="bg1">
                    <a:lumMod val="50000"/>
                  </a:schemeClr>
                </a:solidFill>
                <a:cs typeface="+mn-ea"/>
                <a:sym typeface="+mn-lt"/>
              </a:endParaRPr>
            </a:p>
          </p:txBody>
        </p:sp>
      </p:grpSp>
    </p:spTree>
  </p:cSld>
  <p:clrMapOvr>
    <a:masterClrMapping/>
  </p:clrMapOvr>
  <p:transition spd="med" advClick="0" advTm="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fill="hold" nodeType="withEffect">
                                  <p:stCondLst>
                                    <p:cond delay="500"/>
                                  </p:stCondLst>
                                  <p:childTnLst>
                                    <p:animMotion origin="layout" path="M 8.33333E-7 -1.46469E-6 L 8.33333E-7 0.32778 " pathEditMode="relative" rAng="0" ptsTypes="AA">
                                      <p:cBhvr>
                                        <p:cTn id="9" dur="1250" spd="-100000" fill="hold"/>
                                        <p:tgtEl>
                                          <p:spTgt spid="2"/>
                                        </p:tgtEl>
                                        <p:attrNameLst>
                                          <p:attrName>ppt_x</p:attrName>
                                          <p:attrName>ppt_y</p:attrName>
                                        </p:attrNameLst>
                                      </p:cBhvr>
                                      <p:rCtr x="0" y="16374"/>
                                    </p:animMotion>
                                  </p:childTnLst>
                                </p:cTn>
                              </p:par>
                              <p:par>
                                <p:cTn id="10" presetID="10"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fill="hold" nodeType="withEffect">
                                  <p:stCondLst>
                                    <p:cond delay="500"/>
                                  </p:stCondLst>
                                  <p:childTnLst>
                                    <p:animMotion origin="layout" path="M 8.33333E-7 -0.27845 L 8.33333E-7 0.04934 " pathEditMode="relative" rAng="0" ptsTypes="AA">
                                      <p:cBhvr>
                                        <p:cTn id="14" dur="1250" fill="hold"/>
                                        <p:tgtEl>
                                          <p:spTgt spid="5"/>
                                        </p:tgtEl>
                                        <p:attrNameLst>
                                          <p:attrName>ppt_x</p:attrName>
                                          <p:attrName>ppt_y</p:attrName>
                                        </p:attrNameLst>
                                      </p:cBhvr>
                                      <p:rCtr x="0" y="16374"/>
                                    </p:animMotion>
                                  </p:childTnLst>
                                </p:cTn>
                              </p:par>
                              <p:par>
                                <p:cTn id="15" presetID="22" presetClass="entr" presetSubtype="2" fill="hold" nodeType="withEffect">
                                  <p:stCondLst>
                                    <p:cond delay="170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par>
                                <p:cTn id="18" presetID="22" presetClass="entr" presetSubtype="8" fill="hold" nodeType="withEffect">
                                  <p:stCondLst>
                                    <p:cond delay="170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par>
                                <p:cTn id="21" presetID="18" presetClass="entr" presetSubtype="12" fill="hold" nodeType="withEffect">
                                  <p:stCondLst>
                                    <p:cond delay="2200"/>
                                  </p:stCondLst>
                                  <p:childTnLst>
                                    <p:set>
                                      <p:cBhvr>
                                        <p:cTn id="22" dur="1" fill="hold">
                                          <p:stCondLst>
                                            <p:cond delay="0"/>
                                          </p:stCondLst>
                                        </p:cTn>
                                        <p:tgtEl>
                                          <p:spTgt spid="17"/>
                                        </p:tgtEl>
                                        <p:attrNameLst>
                                          <p:attrName>style.visibility</p:attrName>
                                        </p:attrNameLst>
                                      </p:cBhvr>
                                      <p:to>
                                        <p:strVal val="visible"/>
                                      </p:to>
                                    </p:set>
                                    <p:animEffect transition="in" filter="strips(downLeft)">
                                      <p:cBhvr>
                                        <p:cTn id="23" dur="500"/>
                                        <p:tgtEl>
                                          <p:spTgt spid="17"/>
                                        </p:tgtEl>
                                      </p:cBhvr>
                                    </p:animEffect>
                                  </p:childTnLst>
                                </p:cTn>
                              </p:par>
                              <p:par>
                                <p:cTn id="24" presetID="18" presetClass="entr" presetSubtype="3" fill="hold" nodeType="withEffect">
                                  <p:stCondLst>
                                    <p:cond delay="2200"/>
                                  </p:stCondLst>
                                  <p:childTnLst>
                                    <p:set>
                                      <p:cBhvr>
                                        <p:cTn id="25" dur="1" fill="hold">
                                          <p:stCondLst>
                                            <p:cond delay="0"/>
                                          </p:stCondLst>
                                        </p:cTn>
                                        <p:tgtEl>
                                          <p:spTgt spid="14"/>
                                        </p:tgtEl>
                                        <p:attrNameLst>
                                          <p:attrName>style.visibility</p:attrName>
                                        </p:attrNameLst>
                                      </p:cBhvr>
                                      <p:to>
                                        <p:strVal val="visible"/>
                                      </p:to>
                                    </p:set>
                                    <p:animEffect transition="in" filter="strips(upRight)">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0"/>
          <p:cNvSpPr/>
          <p:nvPr/>
        </p:nvSpPr>
        <p:spPr>
          <a:xfrm>
            <a:off x="734899" y="1462465"/>
            <a:ext cx="2294164" cy="2747993"/>
          </a:xfrm>
          <a:prstGeom prst="rect">
            <a:avLst/>
          </a:prstGeom>
          <a:noFill/>
          <a:ln w="12700" cap="sq">
            <a:noFill/>
          </a:ln>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id-ID" dirty="0">
              <a:cs typeface="+mn-ea"/>
              <a:sym typeface="+mn-lt"/>
            </a:endParaRPr>
          </a:p>
        </p:txBody>
      </p:sp>
      <p:sp>
        <p:nvSpPr>
          <p:cNvPr id="3" name="Rectangle 21"/>
          <p:cNvSpPr/>
          <p:nvPr/>
        </p:nvSpPr>
        <p:spPr>
          <a:xfrm>
            <a:off x="734899" y="1708932"/>
            <a:ext cx="2294164" cy="980121"/>
          </a:xfrm>
          <a:prstGeom prst="rect">
            <a:avLst/>
          </a:prstGeom>
          <a:solidFill>
            <a:schemeClr val="accent1"/>
          </a:solidFill>
          <a:ln>
            <a:noFill/>
          </a:ln>
        </p:spPr>
        <p:txBody>
          <a:bodyPr vert="horz" wrap="square" lIns="91431" tIns="45715" rIns="91431" bIns="45715" numCol="1" anchor="t" anchorCtr="0" compatLnSpc="1"/>
          <a:lstStyle/>
          <a:p>
            <a:endParaRPr lang="id-ID">
              <a:solidFill>
                <a:schemeClr val="tx1"/>
              </a:solidFill>
              <a:cs typeface="+mn-ea"/>
              <a:sym typeface="+mn-lt"/>
            </a:endParaRPr>
          </a:p>
        </p:txBody>
      </p:sp>
      <p:sp>
        <p:nvSpPr>
          <p:cNvPr id="4" name="Rectangle 22"/>
          <p:cNvSpPr/>
          <p:nvPr/>
        </p:nvSpPr>
        <p:spPr>
          <a:xfrm>
            <a:off x="734899" y="1462465"/>
            <a:ext cx="2294164" cy="261257"/>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id-ID" dirty="0">
              <a:cs typeface="+mn-ea"/>
              <a:sym typeface="+mn-lt"/>
            </a:endParaRPr>
          </a:p>
        </p:txBody>
      </p:sp>
      <p:sp>
        <p:nvSpPr>
          <p:cNvPr id="5" name="Rectangle 23"/>
          <p:cNvSpPr/>
          <p:nvPr/>
        </p:nvSpPr>
        <p:spPr>
          <a:xfrm>
            <a:off x="734899" y="1447674"/>
            <a:ext cx="2294164" cy="261257"/>
          </a:xfrm>
          <a:prstGeom prst="rect">
            <a:avLst/>
          </a:prstGeom>
          <a:solidFill>
            <a:schemeClr val="bg1">
              <a:lumMod val="75000"/>
            </a:schemeClr>
          </a:solidFill>
          <a:ln>
            <a:noFill/>
          </a:ln>
        </p:spPr>
        <p:txBody>
          <a:bodyPr vert="horz" wrap="square" lIns="91431" tIns="45715" rIns="91431" bIns="45715" numCol="1" anchor="t" anchorCtr="0" compatLnSpc="1"/>
          <a:lstStyle/>
          <a:p>
            <a:endParaRPr lang="id-ID">
              <a:solidFill>
                <a:schemeClr val="tx1"/>
              </a:solidFill>
              <a:cs typeface="+mn-ea"/>
              <a:sym typeface="+mn-lt"/>
            </a:endParaRPr>
          </a:p>
        </p:txBody>
      </p:sp>
      <p:sp>
        <p:nvSpPr>
          <p:cNvPr id="6" name="TextBox 5"/>
          <p:cNvSpPr txBox="1"/>
          <p:nvPr/>
        </p:nvSpPr>
        <p:spPr>
          <a:xfrm>
            <a:off x="1389614" y="1462464"/>
            <a:ext cx="984742" cy="238467"/>
          </a:xfrm>
          <a:prstGeom prst="rect">
            <a:avLst/>
          </a:prstGeom>
          <a:noFill/>
        </p:spPr>
        <p:txBody>
          <a:bodyPr wrap="none" lIns="68573" tIns="34287" rIns="68573" bIns="34287" rtlCol="0">
            <a:spAutoFit/>
          </a:bodyPr>
          <a:lstStyle/>
          <a:p>
            <a:pPr algn="ctr"/>
            <a:r>
              <a:rPr lang="zh-CN" altLang="en-US" sz="1100" b="1" dirty="0">
                <a:solidFill>
                  <a:schemeClr val="bg1"/>
                </a:solidFill>
                <a:cs typeface="+mn-ea"/>
                <a:sym typeface="+mn-lt"/>
              </a:rPr>
              <a:t>单击添加标题</a:t>
            </a:r>
            <a:endParaRPr lang="zh-CN" altLang="en-US" sz="1100" b="1" dirty="0">
              <a:solidFill>
                <a:schemeClr val="bg1"/>
              </a:solidFill>
              <a:cs typeface="+mn-ea"/>
              <a:sym typeface="+mn-lt"/>
            </a:endParaRPr>
          </a:p>
        </p:txBody>
      </p:sp>
      <p:sp>
        <p:nvSpPr>
          <p:cNvPr id="7" name="TextBox 6"/>
          <p:cNvSpPr txBox="1"/>
          <p:nvPr/>
        </p:nvSpPr>
        <p:spPr>
          <a:xfrm>
            <a:off x="1527404" y="1674908"/>
            <a:ext cx="709154" cy="684797"/>
          </a:xfrm>
          <a:prstGeom prst="rect">
            <a:avLst/>
          </a:prstGeom>
          <a:noFill/>
        </p:spPr>
        <p:txBody>
          <a:bodyPr wrap="none" lIns="68573" tIns="34287" rIns="68573" bIns="34287" rtlCol="0">
            <a:spAutoFit/>
          </a:bodyPr>
          <a:lstStyle/>
          <a:p>
            <a:pPr algn="ctr"/>
            <a:r>
              <a:rPr lang="id-ID" sz="4000" b="1" dirty="0">
                <a:solidFill>
                  <a:schemeClr val="bg1"/>
                </a:solidFill>
                <a:cs typeface="+mn-ea"/>
                <a:sym typeface="+mn-lt"/>
              </a:rPr>
              <a:t>10</a:t>
            </a:r>
            <a:endParaRPr lang="id-ID" sz="4000" b="1" dirty="0">
              <a:solidFill>
                <a:schemeClr val="bg1"/>
              </a:solidFill>
              <a:cs typeface="+mn-ea"/>
              <a:sym typeface="+mn-lt"/>
            </a:endParaRPr>
          </a:p>
        </p:txBody>
      </p:sp>
      <p:sp>
        <p:nvSpPr>
          <p:cNvPr id="8" name="TextBox 7"/>
          <p:cNvSpPr txBox="1"/>
          <p:nvPr/>
        </p:nvSpPr>
        <p:spPr>
          <a:xfrm>
            <a:off x="2127891" y="1847465"/>
            <a:ext cx="281153" cy="377020"/>
          </a:xfrm>
          <a:prstGeom prst="rect">
            <a:avLst/>
          </a:prstGeom>
          <a:noFill/>
        </p:spPr>
        <p:txBody>
          <a:bodyPr wrap="none" lIns="68573" tIns="34287" rIns="68573" bIns="34287" rtlCol="0">
            <a:spAutoFit/>
          </a:bodyPr>
          <a:lstStyle/>
          <a:p>
            <a:pPr algn="ctr"/>
            <a:r>
              <a:rPr lang="id-ID" sz="2000" b="1" dirty="0">
                <a:solidFill>
                  <a:schemeClr val="bg1"/>
                </a:solidFill>
                <a:cs typeface="+mn-ea"/>
                <a:sym typeface="+mn-lt"/>
              </a:rPr>
              <a:t>$</a:t>
            </a:r>
            <a:endParaRPr lang="id-ID" sz="2000" b="1" dirty="0">
              <a:solidFill>
                <a:schemeClr val="bg1"/>
              </a:solidFill>
              <a:cs typeface="+mn-ea"/>
              <a:sym typeface="+mn-lt"/>
            </a:endParaRPr>
          </a:p>
        </p:txBody>
      </p:sp>
      <p:sp>
        <p:nvSpPr>
          <p:cNvPr id="9" name="TextBox 8"/>
          <p:cNvSpPr txBox="1"/>
          <p:nvPr/>
        </p:nvSpPr>
        <p:spPr>
          <a:xfrm>
            <a:off x="1467294" y="2338900"/>
            <a:ext cx="829380" cy="253910"/>
          </a:xfrm>
          <a:prstGeom prst="rect">
            <a:avLst/>
          </a:prstGeom>
          <a:noFill/>
        </p:spPr>
        <p:txBody>
          <a:bodyPr wrap="none" lIns="68573" tIns="34287" rIns="68573" bIns="34287" rtlCol="0">
            <a:spAutoFit/>
          </a:bodyPr>
          <a:lstStyle/>
          <a:p>
            <a:pPr algn="ctr"/>
            <a:r>
              <a:rPr lang="id-ID" sz="1200" i="1" dirty="0">
                <a:solidFill>
                  <a:schemeClr val="bg1"/>
                </a:solidFill>
                <a:cs typeface="+mn-ea"/>
                <a:sym typeface="+mn-lt"/>
              </a:rPr>
              <a:t>per month</a:t>
            </a:r>
            <a:endParaRPr lang="id-ID" sz="1200" i="1" dirty="0">
              <a:solidFill>
                <a:schemeClr val="bg1"/>
              </a:solidFill>
              <a:cs typeface="+mn-ea"/>
              <a:sym typeface="+mn-lt"/>
            </a:endParaRPr>
          </a:p>
        </p:txBody>
      </p:sp>
      <p:sp>
        <p:nvSpPr>
          <p:cNvPr id="10" name="Rectangle 29"/>
          <p:cNvSpPr/>
          <p:nvPr/>
        </p:nvSpPr>
        <p:spPr>
          <a:xfrm>
            <a:off x="1242879" y="3574956"/>
            <a:ext cx="1278211" cy="311784"/>
          </a:xfrm>
          <a:prstGeom prst="rect">
            <a:avLst/>
          </a:prstGeom>
          <a:solidFill>
            <a:schemeClr val="accent1"/>
          </a:solidFill>
          <a:ln>
            <a:noFill/>
          </a:ln>
        </p:spPr>
        <p:txBody>
          <a:bodyPr vert="horz" wrap="square" lIns="91431" tIns="45715" rIns="91431" bIns="45715" numCol="1" anchor="t" anchorCtr="0" compatLnSpc="1"/>
          <a:lstStyle/>
          <a:p>
            <a:pPr algn="ctr"/>
            <a:r>
              <a:rPr lang="zh-CN" altLang="en-US" sz="1200" b="1" dirty="0">
                <a:solidFill>
                  <a:schemeClr val="bg1"/>
                </a:solidFill>
                <a:cs typeface="+mn-ea"/>
                <a:sym typeface="+mn-lt"/>
              </a:rPr>
              <a:t>单击添加标题</a:t>
            </a:r>
            <a:endParaRPr lang="zh-CN" altLang="en-US" sz="1200" b="1" dirty="0">
              <a:solidFill>
                <a:schemeClr val="bg1"/>
              </a:solidFill>
              <a:cs typeface="+mn-ea"/>
              <a:sym typeface="+mn-lt"/>
            </a:endParaRPr>
          </a:p>
        </p:txBody>
      </p:sp>
      <p:sp>
        <p:nvSpPr>
          <p:cNvPr id="12" name="Rectangle 31"/>
          <p:cNvSpPr/>
          <p:nvPr/>
        </p:nvSpPr>
        <p:spPr>
          <a:xfrm>
            <a:off x="3375994" y="1462464"/>
            <a:ext cx="2434256" cy="2908930"/>
          </a:xfrm>
          <a:prstGeom prst="rect">
            <a:avLst/>
          </a:prstGeom>
          <a:noFill/>
          <a:ln w="12700" cap="sq">
            <a:noFill/>
          </a:ln>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id-ID" dirty="0">
              <a:cs typeface="+mn-ea"/>
              <a:sym typeface="+mn-lt"/>
            </a:endParaRPr>
          </a:p>
        </p:txBody>
      </p:sp>
      <p:sp>
        <p:nvSpPr>
          <p:cNvPr id="13" name="Rectangle 32"/>
          <p:cNvSpPr/>
          <p:nvPr/>
        </p:nvSpPr>
        <p:spPr>
          <a:xfrm>
            <a:off x="3375994" y="1708932"/>
            <a:ext cx="2434256" cy="980121"/>
          </a:xfrm>
          <a:prstGeom prst="rect">
            <a:avLst/>
          </a:prstGeom>
          <a:solidFill>
            <a:schemeClr val="accent2"/>
          </a:solidFill>
          <a:ln>
            <a:noFill/>
          </a:ln>
        </p:spPr>
        <p:txBody>
          <a:bodyPr vert="horz" wrap="square" lIns="91431" tIns="45715" rIns="91431" bIns="45715" numCol="1" anchor="t" anchorCtr="0" compatLnSpc="1"/>
          <a:lstStyle/>
          <a:p>
            <a:endParaRPr lang="id-ID">
              <a:solidFill>
                <a:schemeClr val="tx1"/>
              </a:solidFill>
              <a:cs typeface="+mn-ea"/>
              <a:sym typeface="+mn-lt"/>
            </a:endParaRPr>
          </a:p>
        </p:txBody>
      </p:sp>
      <p:sp>
        <p:nvSpPr>
          <p:cNvPr id="14" name="Rectangle 33"/>
          <p:cNvSpPr/>
          <p:nvPr/>
        </p:nvSpPr>
        <p:spPr>
          <a:xfrm>
            <a:off x="3375994" y="1462465"/>
            <a:ext cx="2434256" cy="261257"/>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id-ID" dirty="0">
              <a:cs typeface="+mn-ea"/>
              <a:sym typeface="+mn-lt"/>
            </a:endParaRPr>
          </a:p>
        </p:txBody>
      </p:sp>
      <p:sp>
        <p:nvSpPr>
          <p:cNvPr id="15" name="Rectangle 34"/>
          <p:cNvSpPr/>
          <p:nvPr/>
        </p:nvSpPr>
        <p:spPr>
          <a:xfrm>
            <a:off x="3375994" y="1309068"/>
            <a:ext cx="2434256" cy="399865"/>
          </a:xfrm>
          <a:prstGeom prst="rect">
            <a:avLst/>
          </a:prstGeom>
          <a:solidFill>
            <a:schemeClr val="bg1">
              <a:lumMod val="75000"/>
            </a:schemeClr>
          </a:solidFill>
          <a:ln>
            <a:noFill/>
          </a:ln>
        </p:spPr>
        <p:txBody>
          <a:bodyPr vert="horz" wrap="square" lIns="91431" tIns="45715" rIns="91431" bIns="45715" numCol="1" anchor="t" anchorCtr="0" compatLnSpc="1"/>
          <a:lstStyle/>
          <a:p>
            <a:endParaRPr lang="id-ID">
              <a:solidFill>
                <a:schemeClr val="tx1"/>
              </a:solidFill>
              <a:cs typeface="+mn-ea"/>
              <a:sym typeface="+mn-lt"/>
            </a:endParaRPr>
          </a:p>
        </p:txBody>
      </p:sp>
      <p:sp>
        <p:nvSpPr>
          <p:cNvPr id="16" name="TextBox 15"/>
          <p:cNvSpPr txBox="1"/>
          <p:nvPr/>
        </p:nvSpPr>
        <p:spPr>
          <a:xfrm>
            <a:off x="4093575" y="1382037"/>
            <a:ext cx="999102" cy="238467"/>
          </a:xfrm>
          <a:prstGeom prst="rect">
            <a:avLst/>
          </a:prstGeom>
          <a:noFill/>
        </p:spPr>
        <p:txBody>
          <a:bodyPr wrap="square" lIns="68573" tIns="34287" rIns="68573" bIns="34287" rtlCol="0">
            <a:spAutoFit/>
          </a:bodyPr>
          <a:lstStyle/>
          <a:p>
            <a:pPr algn="ctr"/>
            <a:r>
              <a:rPr lang="zh-CN" altLang="en-US" sz="1100" b="1" dirty="0">
                <a:solidFill>
                  <a:schemeClr val="bg1"/>
                </a:solidFill>
                <a:cs typeface="+mn-ea"/>
                <a:sym typeface="+mn-lt"/>
              </a:rPr>
              <a:t>单击添加标题</a:t>
            </a:r>
            <a:endParaRPr lang="zh-CN" altLang="en-US" sz="1100" b="1" dirty="0">
              <a:solidFill>
                <a:schemeClr val="bg1"/>
              </a:solidFill>
              <a:cs typeface="+mn-ea"/>
              <a:sym typeface="+mn-lt"/>
            </a:endParaRPr>
          </a:p>
        </p:txBody>
      </p:sp>
      <p:sp>
        <p:nvSpPr>
          <p:cNvPr id="17" name="TextBox 16"/>
          <p:cNvSpPr txBox="1"/>
          <p:nvPr/>
        </p:nvSpPr>
        <p:spPr>
          <a:xfrm>
            <a:off x="4184571" y="1674908"/>
            <a:ext cx="817108" cy="684803"/>
          </a:xfrm>
          <a:prstGeom prst="rect">
            <a:avLst/>
          </a:prstGeom>
          <a:noFill/>
        </p:spPr>
        <p:txBody>
          <a:bodyPr wrap="square" lIns="68573" tIns="34287" rIns="68573" bIns="34287" rtlCol="0">
            <a:spAutoFit/>
          </a:bodyPr>
          <a:lstStyle/>
          <a:p>
            <a:pPr algn="ctr"/>
            <a:r>
              <a:rPr lang="id-ID" sz="4000" b="1" dirty="0">
                <a:solidFill>
                  <a:schemeClr val="bg1"/>
                </a:solidFill>
                <a:cs typeface="+mn-ea"/>
                <a:sym typeface="+mn-lt"/>
              </a:rPr>
              <a:t>20</a:t>
            </a:r>
            <a:endParaRPr lang="id-ID" sz="4000" b="1" dirty="0">
              <a:solidFill>
                <a:schemeClr val="bg1"/>
              </a:solidFill>
              <a:cs typeface="+mn-ea"/>
              <a:sym typeface="+mn-lt"/>
            </a:endParaRPr>
          </a:p>
        </p:txBody>
      </p:sp>
      <p:sp>
        <p:nvSpPr>
          <p:cNvPr id="18" name="TextBox 17"/>
          <p:cNvSpPr txBox="1"/>
          <p:nvPr/>
        </p:nvSpPr>
        <p:spPr>
          <a:xfrm>
            <a:off x="4821936" y="1847465"/>
            <a:ext cx="315346" cy="377026"/>
          </a:xfrm>
          <a:prstGeom prst="rect">
            <a:avLst/>
          </a:prstGeom>
          <a:noFill/>
        </p:spPr>
        <p:txBody>
          <a:bodyPr wrap="square" lIns="68573" tIns="34287" rIns="68573" bIns="34287" rtlCol="0">
            <a:spAutoFit/>
          </a:bodyPr>
          <a:lstStyle/>
          <a:p>
            <a:pPr algn="ctr"/>
            <a:r>
              <a:rPr lang="id-ID" sz="2000" b="1" dirty="0">
                <a:solidFill>
                  <a:schemeClr val="bg1"/>
                </a:solidFill>
                <a:cs typeface="+mn-ea"/>
                <a:sym typeface="+mn-lt"/>
              </a:rPr>
              <a:t>$</a:t>
            </a:r>
            <a:endParaRPr lang="id-ID" sz="2000" b="1" dirty="0">
              <a:solidFill>
                <a:schemeClr val="bg1"/>
              </a:solidFill>
              <a:cs typeface="+mn-ea"/>
              <a:sym typeface="+mn-lt"/>
            </a:endParaRPr>
          </a:p>
        </p:txBody>
      </p:sp>
      <p:sp>
        <p:nvSpPr>
          <p:cNvPr id="19" name="TextBox 18"/>
          <p:cNvSpPr txBox="1"/>
          <p:nvPr/>
        </p:nvSpPr>
        <p:spPr>
          <a:xfrm>
            <a:off x="4107180" y="2338900"/>
            <a:ext cx="971888" cy="253916"/>
          </a:xfrm>
          <a:prstGeom prst="rect">
            <a:avLst/>
          </a:prstGeom>
          <a:noFill/>
        </p:spPr>
        <p:txBody>
          <a:bodyPr wrap="square" lIns="68573" tIns="34287" rIns="68573" bIns="34287" rtlCol="0">
            <a:spAutoFit/>
          </a:bodyPr>
          <a:lstStyle/>
          <a:p>
            <a:pPr algn="ctr"/>
            <a:r>
              <a:rPr lang="id-ID" sz="1200" i="1" dirty="0">
                <a:solidFill>
                  <a:schemeClr val="bg1"/>
                </a:solidFill>
                <a:cs typeface="+mn-ea"/>
                <a:sym typeface="+mn-lt"/>
              </a:rPr>
              <a:t>per month</a:t>
            </a:r>
            <a:endParaRPr lang="id-ID" sz="1200" i="1" dirty="0">
              <a:solidFill>
                <a:schemeClr val="bg1"/>
              </a:solidFill>
              <a:cs typeface="+mn-ea"/>
              <a:sym typeface="+mn-lt"/>
            </a:endParaRPr>
          </a:p>
        </p:txBody>
      </p:sp>
      <p:sp>
        <p:nvSpPr>
          <p:cNvPr id="20" name="Rectangle 39"/>
          <p:cNvSpPr/>
          <p:nvPr/>
        </p:nvSpPr>
        <p:spPr>
          <a:xfrm>
            <a:off x="3914992" y="3574956"/>
            <a:ext cx="1356266" cy="311784"/>
          </a:xfrm>
          <a:prstGeom prst="rect">
            <a:avLst/>
          </a:prstGeom>
          <a:solidFill>
            <a:schemeClr val="accent2"/>
          </a:solidFill>
          <a:ln>
            <a:noFill/>
          </a:ln>
        </p:spPr>
        <p:txBody>
          <a:bodyPr vert="horz" wrap="square" lIns="91431" tIns="45715" rIns="91431" bIns="45715" numCol="1" anchor="t" anchorCtr="0" compatLnSpc="1"/>
          <a:lstStyle/>
          <a:p>
            <a:pPr algn="ctr"/>
            <a:r>
              <a:rPr lang="zh-CN" altLang="en-US" sz="1200" b="1" dirty="0">
                <a:solidFill>
                  <a:schemeClr val="bg1"/>
                </a:solidFill>
                <a:cs typeface="+mn-ea"/>
                <a:sym typeface="+mn-lt"/>
              </a:rPr>
              <a:t>单击添加标题</a:t>
            </a:r>
            <a:endParaRPr lang="zh-CN" altLang="en-US" sz="1200" b="1" dirty="0">
              <a:solidFill>
                <a:schemeClr val="bg1"/>
              </a:solidFill>
              <a:cs typeface="+mn-ea"/>
              <a:sym typeface="+mn-lt"/>
            </a:endParaRPr>
          </a:p>
        </p:txBody>
      </p:sp>
      <p:sp>
        <p:nvSpPr>
          <p:cNvPr id="22" name="Rectangle 41"/>
          <p:cNvSpPr/>
          <p:nvPr/>
        </p:nvSpPr>
        <p:spPr>
          <a:xfrm>
            <a:off x="6186244" y="1462465"/>
            <a:ext cx="2294164" cy="2747993"/>
          </a:xfrm>
          <a:prstGeom prst="rect">
            <a:avLst/>
          </a:prstGeom>
          <a:noFill/>
          <a:ln w="12700" cap="sq">
            <a:noFill/>
          </a:ln>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id-ID" dirty="0">
              <a:cs typeface="+mn-ea"/>
              <a:sym typeface="+mn-lt"/>
            </a:endParaRPr>
          </a:p>
        </p:txBody>
      </p:sp>
      <p:sp>
        <p:nvSpPr>
          <p:cNvPr id="23" name="Rectangle 42"/>
          <p:cNvSpPr/>
          <p:nvPr/>
        </p:nvSpPr>
        <p:spPr>
          <a:xfrm>
            <a:off x="6186244" y="1708932"/>
            <a:ext cx="2294164" cy="980121"/>
          </a:xfrm>
          <a:prstGeom prst="rect">
            <a:avLst/>
          </a:prstGeom>
          <a:solidFill>
            <a:schemeClr val="accent3"/>
          </a:solidFill>
          <a:ln>
            <a:noFill/>
          </a:ln>
        </p:spPr>
        <p:txBody>
          <a:bodyPr vert="horz" wrap="square" lIns="91431" tIns="45715" rIns="91431" bIns="45715" numCol="1" anchor="t" anchorCtr="0" compatLnSpc="1"/>
          <a:lstStyle/>
          <a:p>
            <a:endParaRPr lang="id-ID">
              <a:solidFill>
                <a:schemeClr val="tx1"/>
              </a:solidFill>
              <a:cs typeface="+mn-ea"/>
              <a:sym typeface="+mn-lt"/>
            </a:endParaRPr>
          </a:p>
        </p:txBody>
      </p:sp>
      <p:sp>
        <p:nvSpPr>
          <p:cNvPr id="24" name="Rectangle 43"/>
          <p:cNvSpPr/>
          <p:nvPr/>
        </p:nvSpPr>
        <p:spPr>
          <a:xfrm>
            <a:off x="6186244" y="2689053"/>
            <a:ext cx="2294164" cy="26125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id-ID" dirty="0">
              <a:cs typeface="+mn-ea"/>
              <a:sym typeface="+mn-lt"/>
            </a:endParaRPr>
          </a:p>
        </p:txBody>
      </p:sp>
      <p:sp>
        <p:nvSpPr>
          <p:cNvPr id="25" name="Rectangle 44"/>
          <p:cNvSpPr/>
          <p:nvPr/>
        </p:nvSpPr>
        <p:spPr>
          <a:xfrm>
            <a:off x="6186244" y="1462465"/>
            <a:ext cx="2294164" cy="261257"/>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id-ID" dirty="0">
              <a:cs typeface="+mn-ea"/>
              <a:sym typeface="+mn-lt"/>
            </a:endParaRPr>
          </a:p>
        </p:txBody>
      </p:sp>
      <p:sp>
        <p:nvSpPr>
          <p:cNvPr id="26" name="Rectangle 45"/>
          <p:cNvSpPr/>
          <p:nvPr/>
        </p:nvSpPr>
        <p:spPr>
          <a:xfrm>
            <a:off x="6186244" y="1447674"/>
            <a:ext cx="2294164" cy="261257"/>
          </a:xfrm>
          <a:prstGeom prst="rect">
            <a:avLst/>
          </a:prstGeom>
          <a:solidFill>
            <a:schemeClr val="bg1">
              <a:lumMod val="75000"/>
            </a:schemeClr>
          </a:solidFill>
          <a:ln>
            <a:noFill/>
          </a:ln>
        </p:spPr>
        <p:txBody>
          <a:bodyPr vert="horz" wrap="square" lIns="91431" tIns="45715" rIns="91431" bIns="45715" numCol="1" anchor="t" anchorCtr="0" compatLnSpc="1"/>
          <a:lstStyle/>
          <a:p>
            <a:endParaRPr lang="id-ID">
              <a:solidFill>
                <a:schemeClr val="tx1"/>
              </a:solidFill>
              <a:cs typeface="+mn-ea"/>
              <a:sym typeface="+mn-lt"/>
            </a:endParaRPr>
          </a:p>
        </p:txBody>
      </p:sp>
      <p:sp>
        <p:nvSpPr>
          <p:cNvPr id="27" name="TextBox 26"/>
          <p:cNvSpPr txBox="1"/>
          <p:nvPr/>
        </p:nvSpPr>
        <p:spPr>
          <a:xfrm>
            <a:off x="6840959" y="1462464"/>
            <a:ext cx="984742" cy="238467"/>
          </a:xfrm>
          <a:prstGeom prst="rect">
            <a:avLst/>
          </a:prstGeom>
          <a:noFill/>
        </p:spPr>
        <p:txBody>
          <a:bodyPr wrap="none" lIns="68573" tIns="34287" rIns="68573" bIns="34287" rtlCol="0">
            <a:spAutoFit/>
          </a:bodyPr>
          <a:lstStyle/>
          <a:p>
            <a:pPr algn="ctr"/>
            <a:r>
              <a:rPr lang="zh-CN" altLang="en-US" sz="1100" b="1" dirty="0">
                <a:solidFill>
                  <a:schemeClr val="bg1"/>
                </a:solidFill>
                <a:cs typeface="+mn-ea"/>
                <a:sym typeface="+mn-lt"/>
              </a:rPr>
              <a:t>单击添加标题</a:t>
            </a:r>
            <a:endParaRPr lang="zh-CN" altLang="en-US" sz="1100" b="1" dirty="0">
              <a:solidFill>
                <a:schemeClr val="bg1"/>
              </a:solidFill>
              <a:cs typeface="+mn-ea"/>
              <a:sym typeface="+mn-lt"/>
            </a:endParaRPr>
          </a:p>
        </p:txBody>
      </p:sp>
      <p:sp>
        <p:nvSpPr>
          <p:cNvPr id="28" name="TextBox 27"/>
          <p:cNvSpPr txBox="1"/>
          <p:nvPr/>
        </p:nvSpPr>
        <p:spPr>
          <a:xfrm>
            <a:off x="6978749" y="1674908"/>
            <a:ext cx="709154" cy="684797"/>
          </a:xfrm>
          <a:prstGeom prst="rect">
            <a:avLst/>
          </a:prstGeom>
          <a:noFill/>
        </p:spPr>
        <p:txBody>
          <a:bodyPr wrap="none" lIns="68573" tIns="34287" rIns="68573" bIns="34287" rtlCol="0">
            <a:spAutoFit/>
          </a:bodyPr>
          <a:lstStyle/>
          <a:p>
            <a:pPr algn="ctr"/>
            <a:r>
              <a:rPr lang="id-ID" sz="4000" b="1" dirty="0">
                <a:solidFill>
                  <a:schemeClr val="bg1"/>
                </a:solidFill>
                <a:cs typeface="+mn-ea"/>
                <a:sym typeface="+mn-lt"/>
              </a:rPr>
              <a:t>30</a:t>
            </a:r>
            <a:endParaRPr lang="id-ID" sz="4000" b="1" dirty="0">
              <a:solidFill>
                <a:schemeClr val="bg1"/>
              </a:solidFill>
              <a:cs typeface="+mn-ea"/>
              <a:sym typeface="+mn-lt"/>
            </a:endParaRPr>
          </a:p>
        </p:txBody>
      </p:sp>
      <p:sp>
        <p:nvSpPr>
          <p:cNvPr id="29" name="TextBox 28"/>
          <p:cNvSpPr txBox="1"/>
          <p:nvPr/>
        </p:nvSpPr>
        <p:spPr>
          <a:xfrm>
            <a:off x="7579236" y="1847465"/>
            <a:ext cx="281153" cy="377020"/>
          </a:xfrm>
          <a:prstGeom prst="rect">
            <a:avLst/>
          </a:prstGeom>
          <a:noFill/>
        </p:spPr>
        <p:txBody>
          <a:bodyPr wrap="none" lIns="68573" tIns="34287" rIns="68573" bIns="34287" rtlCol="0">
            <a:spAutoFit/>
          </a:bodyPr>
          <a:lstStyle/>
          <a:p>
            <a:pPr algn="ctr"/>
            <a:r>
              <a:rPr lang="id-ID" sz="2000" b="1" dirty="0">
                <a:solidFill>
                  <a:schemeClr val="bg1"/>
                </a:solidFill>
                <a:cs typeface="+mn-ea"/>
                <a:sym typeface="+mn-lt"/>
              </a:rPr>
              <a:t>$</a:t>
            </a:r>
            <a:endParaRPr lang="id-ID" sz="2000" b="1" dirty="0">
              <a:solidFill>
                <a:schemeClr val="bg1"/>
              </a:solidFill>
              <a:cs typeface="+mn-ea"/>
              <a:sym typeface="+mn-lt"/>
            </a:endParaRPr>
          </a:p>
        </p:txBody>
      </p:sp>
      <p:sp>
        <p:nvSpPr>
          <p:cNvPr id="30" name="TextBox 29"/>
          <p:cNvSpPr txBox="1"/>
          <p:nvPr/>
        </p:nvSpPr>
        <p:spPr>
          <a:xfrm>
            <a:off x="6918639" y="2338900"/>
            <a:ext cx="829380" cy="253910"/>
          </a:xfrm>
          <a:prstGeom prst="rect">
            <a:avLst/>
          </a:prstGeom>
          <a:noFill/>
        </p:spPr>
        <p:txBody>
          <a:bodyPr wrap="none" lIns="68573" tIns="34287" rIns="68573" bIns="34287" rtlCol="0">
            <a:spAutoFit/>
          </a:bodyPr>
          <a:lstStyle/>
          <a:p>
            <a:pPr algn="ctr"/>
            <a:r>
              <a:rPr lang="id-ID" sz="1200" i="1" dirty="0">
                <a:solidFill>
                  <a:schemeClr val="bg1"/>
                </a:solidFill>
                <a:cs typeface="+mn-ea"/>
                <a:sym typeface="+mn-lt"/>
              </a:rPr>
              <a:t>per month</a:t>
            </a:r>
            <a:endParaRPr lang="id-ID" sz="1200" i="1" dirty="0">
              <a:solidFill>
                <a:schemeClr val="bg1"/>
              </a:solidFill>
              <a:cs typeface="+mn-ea"/>
              <a:sym typeface="+mn-lt"/>
            </a:endParaRPr>
          </a:p>
        </p:txBody>
      </p:sp>
      <p:sp>
        <p:nvSpPr>
          <p:cNvPr id="31" name="Rectangle 50"/>
          <p:cNvSpPr/>
          <p:nvPr/>
        </p:nvSpPr>
        <p:spPr>
          <a:xfrm>
            <a:off x="6694224" y="3574956"/>
            <a:ext cx="1278211" cy="311784"/>
          </a:xfrm>
          <a:prstGeom prst="rect">
            <a:avLst/>
          </a:prstGeom>
          <a:solidFill>
            <a:schemeClr val="accent3"/>
          </a:solidFill>
          <a:ln>
            <a:noFill/>
          </a:ln>
        </p:spPr>
        <p:txBody>
          <a:bodyPr vert="horz" wrap="square" lIns="91431" tIns="45715" rIns="91431" bIns="45715" numCol="1" anchor="t" anchorCtr="0" compatLnSpc="1"/>
          <a:lstStyle/>
          <a:p>
            <a:pPr algn="ctr"/>
            <a:r>
              <a:rPr lang="zh-CN" altLang="en-US" sz="1200" b="1" dirty="0">
                <a:solidFill>
                  <a:schemeClr val="bg1"/>
                </a:solidFill>
                <a:cs typeface="+mn-ea"/>
                <a:sym typeface="+mn-lt"/>
              </a:rPr>
              <a:t>单击添加标题</a:t>
            </a:r>
            <a:endParaRPr lang="zh-CN" altLang="en-US" sz="1200" b="1" dirty="0">
              <a:solidFill>
                <a:schemeClr val="bg1"/>
              </a:solidFill>
              <a:cs typeface="+mn-ea"/>
              <a:sym typeface="+mn-lt"/>
            </a:endParaRPr>
          </a:p>
        </p:txBody>
      </p:sp>
      <p:sp>
        <p:nvSpPr>
          <p:cNvPr id="33" name="Content Placeholder 2"/>
          <p:cNvSpPr txBox="1"/>
          <p:nvPr/>
        </p:nvSpPr>
        <p:spPr>
          <a:xfrm>
            <a:off x="887412" y="2843588"/>
            <a:ext cx="1989138" cy="1085850"/>
          </a:xfrm>
          <a:prstGeom prst="rect">
            <a:avLst/>
          </a:prstGeom>
          <a:noFill/>
        </p:spPr>
        <p:txBody>
          <a:bodyPr vert="horz" lIns="68573" tIns="34287" rIns="68573" bIns="3428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Aft>
                <a:spcPts val="600"/>
              </a:spcAft>
              <a:buNone/>
            </a:pPr>
            <a:r>
              <a:rPr lang="zh-CN" altLang="en-US" sz="800" dirty="0">
                <a:solidFill>
                  <a:schemeClr val="bg1">
                    <a:lumMod val="50000"/>
                  </a:schemeClr>
                </a:solidFill>
                <a:cs typeface="+mn-ea"/>
                <a:sym typeface="+mn-lt"/>
              </a:rPr>
              <a:t>您的内容打在这里，或者通过复制您的文本后，在此框中选择粘贴，并选择只保留文字。</a:t>
            </a:r>
            <a:endParaRPr lang="id-ID" altLang="zh-CN" sz="800" dirty="0">
              <a:solidFill>
                <a:schemeClr val="bg1">
                  <a:lumMod val="50000"/>
                </a:schemeClr>
              </a:solidFill>
              <a:cs typeface="+mn-ea"/>
              <a:sym typeface="+mn-lt"/>
            </a:endParaRPr>
          </a:p>
        </p:txBody>
      </p:sp>
      <p:sp>
        <p:nvSpPr>
          <p:cNvPr id="34" name="Content Placeholder 2"/>
          <p:cNvSpPr txBox="1"/>
          <p:nvPr/>
        </p:nvSpPr>
        <p:spPr>
          <a:xfrm>
            <a:off x="3537821" y="2843588"/>
            <a:ext cx="2110602" cy="1085850"/>
          </a:xfrm>
          <a:prstGeom prst="rect">
            <a:avLst/>
          </a:prstGeom>
          <a:noFill/>
        </p:spPr>
        <p:txBody>
          <a:bodyPr vert="horz" lIns="68573" tIns="34287" rIns="68573" bIns="3428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Aft>
                <a:spcPts val="600"/>
              </a:spcAft>
              <a:buNone/>
            </a:pPr>
            <a:r>
              <a:rPr lang="zh-CN" altLang="en-US" sz="800" dirty="0">
                <a:solidFill>
                  <a:schemeClr val="bg1">
                    <a:lumMod val="50000"/>
                  </a:schemeClr>
                </a:solidFill>
                <a:cs typeface="+mn-ea"/>
                <a:sym typeface="+mn-lt"/>
              </a:rPr>
              <a:t>您的内容打在这里，或者通过复制您的文本后，在此框中选择粘贴，并选择只保留文字。</a:t>
            </a:r>
            <a:endParaRPr lang="id-ID" altLang="zh-CN" sz="800" dirty="0">
              <a:solidFill>
                <a:schemeClr val="bg1">
                  <a:lumMod val="50000"/>
                </a:schemeClr>
              </a:solidFill>
              <a:cs typeface="+mn-ea"/>
              <a:sym typeface="+mn-lt"/>
            </a:endParaRPr>
          </a:p>
        </p:txBody>
      </p:sp>
      <p:sp>
        <p:nvSpPr>
          <p:cNvPr id="35" name="Content Placeholder 2"/>
          <p:cNvSpPr txBox="1"/>
          <p:nvPr/>
        </p:nvSpPr>
        <p:spPr>
          <a:xfrm>
            <a:off x="6338757" y="2843588"/>
            <a:ext cx="1989138" cy="1085850"/>
          </a:xfrm>
          <a:prstGeom prst="rect">
            <a:avLst/>
          </a:prstGeom>
          <a:noFill/>
        </p:spPr>
        <p:txBody>
          <a:bodyPr vert="horz" lIns="68573" tIns="34287" rIns="68573" bIns="3428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Aft>
                <a:spcPts val="600"/>
              </a:spcAft>
              <a:buNone/>
            </a:pPr>
            <a:r>
              <a:rPr lang="zh-CN" altLang="en-US" sz="800" dirty="0">
                <a:solidFill>
                  <a:schemeClr val="bg1">
                    <a:lumMod val="50000"/>
                  </a:schemeClr>
                </a:solidFill>
                <a:cs typeface="+mn-ea"/>
                <a:sym typeface="+mn-lt"/>
              </a:rPr>
              <a:t>您的内容打在这里，或者通过复制您的文本后，在此框中选择粘贴，并选择只保留文字。</a:t>
            </a:r>
            <a:endParaRPr lang="id-ID" altLang="zh-CN" sz="800" dirty="0">
              <a:solidFill>
                <a:schemeClr val="bg1">
                  <a:lumMod val="50000"/>
                </a:schemeClr>
              </a:solidFill>
              <a:cs typeface="+mn-ea"/>
              <a:sym typeface="+mn-lt"/>
            </a:endParaRPr>
          </a:p>
        </p:txBody>
      </p:sp>
      <p:sp>
        <p:nvSpPr>
          <p:cNvPr id="21" name="TextBox 3"/>
          <p:cNvSpPr txBox="1"/>
          <p:nvPr/>
        </p:nvSpPr>
        <p:spPr>
          <a:xfrm>
            <a:off x="327691" y="4941826"/>
            <a:ext cx="1800200" cy="118430"/>
          </a:xfrm>
          <a:prstGeom prst="rect">
            <a:avLst/>
          </a:prstGeom>
          <a:noFill/>
        </p:spPr>
        <p:txBody>
          <a:bodyPr wrap="square" rtlCol="0">
            <a:spAutoFit/>
          </a:bodyPr>
          <a:lstStyle/>
          <a:p>
            <a:pPr defTabSz="914400">
              <a:lnSpc>
                <a:spcPct val="200000"/>
              </a:lnSpc>
            </a:pPr>
            <a:r>
              <a:rPr lang="en-US" altLang="zh-CN" sz="100" dirty="0">
                <a:solidFill>
                  <a:schemeClr val="bg1">
                    <a:lumMod val="95000"/>
                  </a:schemeClr>
                </a:solidFill>
                <a:latin typeface="微软雅黑" panose="020B0503020204020204" pitchFamily="34" charset="-122"/>
              </a:rPr>
              <a:t>PPT</a:t>
            </a:r>
            <a:r>
              <a:rPr lang="zh-CN" altLang="en-US" sz="100" dirty="0">
                <a:solidFill>
                  <a:schemeClr val="bg1">
                    <a:lumMod val="95000"/>
                  </a:schemeClr>
                </a:solidFill>
                <a:latin typeface="微软雅黑" panose="020B0503020204020204" pitchFamily="34" charset="-122"/>
              </a:rPr>
              <a:t>模板 </a:t>
            </a:r>
            <a:r>
              <a:rPr lang="en-US" altLang="zh-CN" sz="100" dirty="0">
                <a:solidFill>
                  <a:schemeClr val="bg1">
                    <a:lumMod val="95000"/>
                  </a:schemeClr>
                </a:solidFill>
                <a:latin typeface="微软雅黑" panose="020B0503020204020204" pitchFamily="34" charset="-122"/>
              </a:rPr>
              <a:t>http://www.1ppt.com/moban/</a:t>
            </a:r>
            <a:r>
              <a:rPr lang="zh-CN" altLang="en-US" sz="100" dirty="0">
                <a:solidFill>
                  <a:schemeClr val="bg1">
                    <a:lumMod val="95000"/>
                  </a:schemeClr>
                </a:solidFill>
                <a:latin typeface="微软雅黑" panose="020B0503020204020204" pitchFamily="34" charset="-122"/>
              </a:rPr>
              <a:t> </a:t>
            </a:r>
            <a:endParaRPr lang="en-US" altLang="zh-CN" sz="100" dirty="0">
              <a:solidFill>
                <a:schemeClr val="bg1">
                  <a:lumMod val="95000"/>
                </a:schemeClr>
              </a:solidFill>
              <a:latin typeface="微软雅黑" panose="020B0503020204020204" pitchFamily="34" charset="-122"/>
            </a:endParaRPr>
          </a:p>
        </p:txBody>
      </p:sp>
    </p:spTree>
  </p:cSld>
  <p:clrMapOvr>
    <a:masterClrMapping/>
  </p:clrMapOvr>
  <p:transition spd="med" advClick="0" advTm="5000">
    <p:cover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2" presetClass="entr" presetSubtype="4" fill="hold" grpId="0" nodeType="afterEffect" nodePh="1">
                                  <p:stCondLst>
                                    <p:cond delay="0"/>
                                  </p:stCondLst>
                                  <p:endCondLst>
                                    <p:cond evt="begin" delay="0">
                                      <p:tn val="42"/>
                                    </p:cond>
                                  </p:end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500" fill="hold"/>
                                        <p:tgtEl>
                                          <p:spTgt spid="16"/>
                                        </p:tgtEl>
                                        <p:attrNameLst>
                                          <p:attrName>ppt_x</p:attrName>
                                        </p:attrNameLst>
                                      </p:cBhvr>
                                      <p:tavLst>
                                        <p:tav tm="0">
                                          <p:val>
                                            <p:strVal val="#ppt_x"/>
                                          </p:val>
                                        </p:tav>
                                        <p:tav tm="100000">
                                          <p:val>
                                            <p:strVal val="#ppt_x"/>
                                          </p:val>
                                        </p:tav>
                                      </p:tavLst>
                                    </p:anim>
                                    <p:anim calcmode="lin" valueType="num">
                                      <p:cBhvr additive="base">
                                        <p:cTn id="61" dur="500" fill="hold"/>
                                        <p:tgtEl>
                                          <p:spTgt spid="16"/>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ppt_x"/>
                                          </p:val>
                                        </p:tav>
                                        <p:tav tm="100000">
                                          <p:val>
                                            <p:strVal val="#ppt_x"/>
                                          </p:val>
                                        </p:tav>
                                      </p:tavLst>
                                    </p:anim>
                                    <p:anim calcmode="lin" valueType="num">
                                      <p:cBhvr additive="base">
                                        <p:cTn id="65" dur="500" fill="hold"/>
                                        <p:tgtEl>
                                          <p:spTgt spid="1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additive="base">
                                        <p:cTn id="76" dur="500" fill="hold"/>
                                        <p:tgtEl>
                                          <p:spTgt spid="20"/>
                                        </p:tgtEl>
                                        <p:attrNameLst>
                                          <p:attrName>ppt_x</p:attrName>
                                        </p:attrNameLst>
                                      </p:cBhvr>
                                      <p:tavLst>
                                        <p:tav tm="0">
                                          <p:val>
                                            <p:strVal val="#ppt_x"/>
                                          </p:val>
                                        </p:tav>
                                        <p:tav tm="100000">
                                          <p:val>
                                            <p:strVal val="#ppt_x"/>
                                          </p:val>
                                        </p:tav>
                                      </p:tavLst>
                                    </p:anim>
                                    <p:anim calcmode="lin" valueType="num">
                                      <p:cBhvr additive="base">
                                        <p:cTn id="77" dur="500" fill="hold"/>
                                        <p:tgtEl>
                                          <p:spTgt spid="20"/>
                                        </p:tgtEl>
                                        <p:attrNameLst>
                                          <p:attrName>ppt_y</p:attrName>
                                        </p:attrNameLst>
                                      </p:cBhvr>
                                      <p:tavLst>
                                        <p:tav tm="0">
                                          <p:val>
                                            <p:strVal val="1+#ppt_h/2"/>
                                          </p:val>
                                        </p:tav>
                                        <p:tav tm="100000">
                                          <p:val>
                                            <p:strVal val="#ppt_y"/>
                                          </p:val>
                                        </p:tav>
                                      </p:tavLst>
                                    </p:anim>
                                  </p:childTnLst>
                                </p:cTn>
                              </p:par>
                            </p:childTnLst>
                          </p:cTn>
                        </p:par>
                        <p:par>
                          <p:cTn id="78" fill="hold">
                            <p:stCondLst>
                              <p:cond delay="1000"/>
                            </p:stCondLst>
                            <p:childTnLst>
                              <p:par>
                                <p:cTn id="79" presetID="2" presetClass="entr" presetSubtype="6" fill="hold" grpId="0" nodeType="afterEffect" nodePh="1">
                                  <p:stCondLst>
                                    <p:cond delay="0"/>
                                  </p:stCondLst>
                                  <p:endCondLst>
                                    <p:cond evt="begin" delay="0">
                                      <p:tn val="79"/>
                                    </p:cond>
                                  </p:end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500" fill="hold"/>
                                        <p:tgtEl>
                                          <p:spTgt spid="22"/>
                                        </p:tgtEl>
                                        <p:attrNameLst>
                                          <p:attrName>ppt_x</p:attrName>
                                        </p:attrNameLst>
                                      </p:cBhvr>
                                      <p:tavLst>
                                        <p:tav tm="0">
                                          <p:val>
                                            <p:strVal val="1+#ppt_w/2"/>
                                          </p:val>
                                        </p:tav>
                                        <p:tav tm="100000">
                                          <p:val>
                                            <p:strVal val="#ppt_x"/>
                                          </p:val>
                                        </p:tav>
                                      </p:tavLst>
                                    </p:anim>
                                    <p:anim calcmode="lin" valueType="num">
                                      <p:cBhvr additive="base">
                                        <p:cTn id="82" dur="500" fill="hold"/>
                                        <p:tgtEl>
                                          <p:spTgt spid="22"/>
                                        </p:tgtEl>
                                        <p:attrNameLst>
                                          <p:attrName>ppt_y</p:attrName>
                                        </p:attrNameLst>
                                      </p:cBhvr>
                                      <p:tavLst>
                                        <p:tav tm="0">
                                          <p:val>
                                            <p:strVal val="1+#ppt_h/2"/>
                                          </p:val>
                                        </p:tav>
                                        <p:tav tm="100000">
                                          <p:val>
                                            <p:strVal val="#ppt_y"/>
                                          </p:val>
                                        </p:tav>
                                      </p:tavLst>
                                    </p:anim>
                                  </p:childTnLst>
                                </p:cTn>
                              </p:par>
                              <p:par>
                                <p:cTn id="83" presetID="2" presetClass="entr" presetSubtype="6"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additive="base">
                                        <p:cTn id="85" dur="500" fill="hold"/>
                                        <p:tgtEl>
                                          <p:spTgt spid="23"/>
                                        </p:tgtEl>
                                        <p:attrNameLst>
                                          <p:attrName>ppt_x</p:attrName>
                                        </p:attrNameLst>
                                      </p:cBhvr>
                                      <p:tavLst>
                                        <p:tav tm="0">
                                          <p:val>
                                            <p:strVal val="1+#ppt_w/2"/>
                                          </p:val>
                                        </p:tav>
                                        <p:tav tm="100000">
                                          <p:val>
                                            <p:strVal val="#ppt_x"/>
                                          </p:val>
                                        </p:tav>
                                      </p:tavLst>
                                    </p:anim>
                                    <p:anim calcmode="lin" valueType="num">
                                      <p:cBhvr additive="base">
                                        <p:cTn id="86" dur="500" fill="hold"/>
                                        <p:tgtEl>
                                          <p:spTgt spid="23"/>
                                        </p:tgtEl>
                                        <p:attrNameLst>
                                          <p:attrName>ppt_y</p:attrName>
                                        </p:attrNameLst>
                                      </p:cBhvr>
                                      <p:tavLst>
                                        <p:tav tm="0">
                                          <p:val>
                                            <p:strVal val="1+#ppt_h/2"/>
                                          </p:val>
                                        </p:tav>
                                        <p:tav tm="100000">
                                          <p:val>
                                            <p:strVal val="#ppt_y"/>
                                          </p:val>
                                        </p:tav>
                                      </p:tavLst>
                                    </p:anim>
                                  </p:childTnLst>
                                </p:cTn>
                              </p:par>
                              <p:par>
                                <p:cTn id="87" presetID="2" presetClass="entr" presetSubtype="6" fill="hold" grpId="0" nodeType="withEffect" nodePh="1">
                                  <p:stCondLst>
                                    <p:cond delay="0"/>
                                  </p:stCondLst>
                                  <p:endCondLst>
                                    <p:cond evt="begin" delay="0">
                                      <p:tn val="87"/>
                                    </p:cond>
                                  </p:end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1+#ppt_w/2"/>
                                          </p:val>
                                        </p:tav>
                                        <p:tav tm="100000">
                                          <p:val>
                                            <p:strVal val="#ppt_x"/>
                                          </p:val>
                                        </p:tav>
                                      </p:tavLst>
                                    </p:anim>
                                    <p:anim calcmode="lin" valueType="num">
                                      <p:cBhvr additive="base">
                                        <p:cTn id="90" dur="500" fill="hold"/>
                                        <p:tgtEl>
                                          <p:spTgt spid="24"/>
                                        </p:tgtEl>
                                        <p:attrNameLst>
                                          <p:attrName>ppt_y</p:attrName>
                                        </p:attrNameLst>
                                      </p:cBhvr>
                                      <p:tavLst>
                                        <p:tav tm="0">
                                          <p:val>
                                            <p:strVal val="1+#ppt_h/2"/>
                                          </p:val>
                                        </p:tav>
                                        <p:tav tm="100000">
                                          <p:val>
                                            <p:strVal val="#ppt_y"/>
                                          </p:val>
                                        </p:tav>
                                      </p:tavLst>
                                    </p:anim>
                                  </p:childTnLst>
                                </p:cTn>
                              </p:par>
                              <p:par>
                                <p:cTn id="91" presetID="2" presetClass="entr" presetSubtype="6"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 calcmode="lin" valueType="num">
                                      <p:cBhvr additive="base">
                                        <p:cTn id="93" dur="500" fill="hold"/>
                                        <p:tgtEl>
                                          <p:spTgt spid="25"/>
                                        </p:tgtEl>
                                        <p:attrNameLst>
                                          <p:attrName>ppt_x</p:attrName>
                                        </p:attrNameLst>
                                      </p:cBhvr>
                                      <p:tavLst>
                                        <p:tav tm="0">
                                          <p:val>
                                            <p:strVal val="1+#ppt_w/2"/>
                                          </p:val>
                                        </p:tav>
                                        <p:tav tm="100000">
                                          <p:val>
                                            <p:strVal val="#ppt_x"/>
                                          </p:val>
                                        </p:tav>
                                      </p:tavLst>
                                    </p:anim>
                                    <p:anim calcmode="lin" valueType="num">
                                      <p:cBhvr additive="base">
                                        <p:cTn id="94" dur="500" fill="hold"/>
                                        <p:tgtEl>
                                          <p:spTgt spid="25"/>
                                        </p:tgtEl>
                                        <p:attrNameLst>
                                          <p:attrName>ppt_y</p:attrName>
                                        </p:attrNameLst>
                                      </p:cBhvr>
                                      <p:tavLst>
                                        <p:tav tm="0">
                                          <p:val>
                                            <p:strVal val="1+#ppt_h/2"/>
                                          </p:val>
                                        </p:tav>
                                        <p:tav tm="100000">
                                          <p:val>
                                            <p:strVal val="#ppt_y"/>
                                          </p:val>
                                        </p:tav>
                                      </p:tavLst>
                                    </p:anim>
                                  </p:childTnLst>
                                </p:cTn>
                              </p:par>
                              <p:par>
                                <p:cTn id="95" presetID="2" presetClass="entr" presetSubtype="6" fill="hold" grpId="0" nodeType="with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additive="base">
                                        <p:cTn id="97" dur="500" fill="hold"/>
                                        <p:tgtEl>
                                          <p:spTgt spid="26"/>
                                        </p:tgtEl>
                                        <p:attrNameLst>
                                          <p:attrName>ppt_x</p:attrName>
                                        </p:attrNameLst>
                                      </p:cBhvr>
                                      <p:tavLst>
                                        <p:tav tm="0">
                                          <p:val>
                                            <p:strVal val="1+#ppt_w/2"/>
                                          </p:val>
                                        </p:tav>
                                        <p:tav tm="100000">
                                          <p:val>
                                            <p:strVal val="#ppt_x"/>
                                          </p:val>
                                        </p:tav>
                                      </p:tavLst>
                                    </p:anim>
                                    <p:anim calcmode="lin" valueType="num">
                                      <p:cBhvr additive="base">
                                        <p:cTn id="98" dur="500" fill="hold"/>
                                        <p:tgtEl>
                                          <p:spTgt spid="26"/>
                                        </p:tgtEl>
                                        <p:attrNameLst>
                                          <p:attrName>ppt_y</p:attrName>
                                        </p:attrNameLst>
                                      </p:cBhvr>
                                      <p:tavLst>
                                        <p:tav tm="0">
                                          <p:val>
                                            <p:strVal val="1+#ppt_h/2"/>
                                          </p:val>
                                        </p:tav>
                                        <p:tav tm="100000">
                                          <p:val>
                                            <p:strVal val="#ppt_y"/>
                                          </p:val>
                                        </p:tav>
                                      </p:tavLst>
                                    </p:anim>
                                  </p:childTnLst>
                                </p:cTn>
                              </p:par>
                              <p:par>
                                <p:cTn id="99" presetID="2" presetClass="entr" presetSubtype="6"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additive="base">
                                        <p:cTn id="101" dur="500" fill="hold"/>
                                        <p:tgtEl>
                                          <p:spTgt spid="27"/>
                                        </p:tgtEl>
                                        <p:attrNameLst>
                                          <p:attrName>ppt_x</p:attrName>
                                        </p:attrNameLst>
                                      </p:cBhvr>
                                      <p:tavLst>
                                        <p:tav tm="0">
                                          <p:val>
                                            <p:strVal val="1+#ppt_w/2"/>
                                          </p:val>
                                        </p:tav>
                                        <p:tav tm="100000">
                                          <p:val>
                                            <p:strVal val="#ppt_x"/>
                                          </p:val>
                                        </p:tav>
                                      </p:tavLst>
                                    </p:anim>
                                    <p:anim calcmode="lin" valueType="num">
                                      <p:cBhvr additive="base">
                                        <p:cTn id="102" dur="500" fill="hold"/>
                                        <p:tgtEl>
                                          <p:spTgt spid="27"/>
                                        </p:tgtEl>
                                        <p:attrNameLst>
                                          <p:attrName>ppt_y</p:attrName>
                                        </p:attrNameLst>
                                      </p:cBhvr>
                                      <p:tavLst>
                                        <p:tav tm="0">
                                          <p:val>
                                            <p:strVal val="1+#ppt_h/2"/>
                                          </p:val>
                                        </p:tav>
                                        <p:tav tm="100000">
                                          <p:val>
                                            <p:strVal val="#ppt_y"/>
                                          </p:val>
                                        </p:tav>
                                      </p:tavLst>
                                    </p:anim>
                                  </p:childTnLst>
                                </p:cTn>
                              </p:par>
                              <p:par>
                                <p:cTn id="103" presetID="2" presetClass="entr" presetSubtype="6" fill="hold" grpId="0" nodeType="withEffect">
                                  <p:stCondLst>
                                    <p:cond delay="0"/>
                                  </p:stCondLst>
                                  <p:childTnLst>
                                    <p:set>
                                      <p:cBhvr>
                                        <p:cTn id="104" dur="1" fill="hold">
                                          <p:stCondLst>
                                            <p:cond delay="0"/>
                                          </p:stCondLst>
                                        </p:cTn>
                                        <p:tgtEl>
                                          <p:spTgt spid="28"/>
                                        </p:tgtEl>
                                        <p:attrNameLst>
                                          <p:attrName>style.visibility</p:attrName>
                                        </p:attrNameLst>
                                      </p:cBhvr>
                                      <p:to>
                                        <p:strVal val="visible"/>
                                      </p:to>
                                    </p:set>
                                    <p:anim calcmode="lin" valueType="num">
                                      <p:cBhvr additive="base">
                                        <p:cTn id="105" dur="500" fill="hold"/>
                                        <p:tgtEl>
                                          <p:spTgt spid="28"/>
                                        </p:tgtEl>
                                        <p:attrNameLst>
                                          <p:attrName>ppt_x</p:attrName>
                                        </p:attrNameLst>
                                      </p:cBhvr>
                                      <p:tavLst>
                                        <p:tav tm="0">
                                          <p:val>
                                            <p:strVal val="1+#ppt_w/2"/>
                                          </p:val>
                                        </p:tav>
                                        <p:tav tm="100000">
                                          <p:val>
                                            <p:strVal val="#ppt_x"/>
                                          </p:val>
                                        </p:tav>
                                      </p:tavLst>
                                    </p:anim>
                                    <p:anim calcmode="lin" valueType="num">
                                      <p:cBhvr additive="base">
                                        <p:cTn id="106" dur="500" fill="hold"/>
                                        <p:tgtEl>
                                          <p:spTgt spid="28"/>
                                        </p:tgtEl>
                                        <p:attrNameLst>
                                          <p:attrName>ppt_y</p:attrName>
                                        </p:attrNameLst>
                                      </p:cBhvr>
                                      <p:tavLst>
                                        <p:tav tm="0">
                                          <p:val>
                                            <p:strVal val="1+#ppt_h/2"/>
                                          </p:val>
                                        </p:tav>
                                        <p:tav tm="100000">
                                          <p:val>
                                            <p:strVal val="#ppt_y"/>
                                          </p:val>
                                        </p:tav>
                                      </p:tavLst>
                                    </p:anim>
                                  </p:childTnLst>
                                </p:cTn>
                              </p:par>
                              <p:par>
                                <p:cTn id="107" presetID="2" presetClass="entr" presetSubtype="6" fill="hold" grpId="0" nodeType="with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additive="base">
                                        <p:cTn id="109" dur="500" fill="hold"/>
                                        <p:tgtEl>
                                          <p:spTgt spid="29"/>
                                        </p:tgtEl>
                                        <p:attrNameLst>
                                          <p:attrName>ppt_x</p:attrName>
                                        </p:attrNameLst>
                                      </p:cBhvr>
                                      <p:tavLst>
                                        <p:tav tm="0">
                                          <p:val>
                                            <p:strVal val="1+#ppt_w/2"/>
                                          </p:val>
                                        </p:tav>
                                        <p:tav tm="100000">
                                          <p:val>
                                            <p:strVal val="#ppt_x"/>
                                          </p:val>
                                        </p:tav>
                                      </p:tavLst>
                                    </p:anim>
                                    <p:anim calcmode="lin" valueType="num">
                                      <p:cBhvr additive="base">
                                        <p:cTn id="110" dur="500" fill="hold"/>
                                        <p:tgtEl>
                                          <p:spTgt spid="29"/>
                                        </p:tgtEl>
                                        <p:attrNameLst>
                                          <p:attrName>ppt_y</p:attrName>
                                        </p:attrNameLst>
                                      </p:cBhvr>
                                      <p:tavLst>
                                        <p:tav tm="0">
                                          <p:val>
                                            <p:strVal val="1+#ppt_h/2"/>
                                          </p:val>
                                        </p:tav>
                                        <p:tav tm="100000">
                                          <p:val>
                                            <p:strVal val="#ppt_y"/>
                                          </p:val>
                                        </p:tav>
                                      </p:tavLst>
                                    </p:anim>
                                  </p:childTnLst>
                                </p:cTn>
                              </p:par>
                              <p:par>
                                <p:cTn id="111" presetID="2" presetClass="entr" presetSubtype="6" fill="hold" grpId="0" nodeType="withEffect">
                                  <p:stCondLst>
                                    <p:cond delay="0"/>
                                  </p:stCondLst>
                                  <p:childTnLst>
                                    <p:set>
                                      <p:cBhvr>
                                        <p:cTn id="112" dur="1" fill="hold">
                                          <p:stCondLst>
                                            <p:cond delay="0"/>
                                          </p:stCondLst>
                                        </p:cTn>
                                        <p:tgtEl>
                                          <p:spTgt spid="30"/>
                                        </p:tgtEl>
                                        <p:attrNameLst>
                                          <p:attrName>style.visibility</p:attrName>
                                        </p:attrNameLst>
                                      </p:cBhvr>
                                      <p:to>
                                        <p:strVal val="visible"/>
                                      </p:to>
                                    </p:set>
                                    <p:anim calcmode="lin" valueType="num">
                                      <p:cBhvr additive="base">
                                        <p:cTn id="113" dur="500" fill="hold"/>
                                        <p:tgtEl>
                                          <p:spTgt spid="30"/>
                                        </p:tgtEl>
                                        <p:attrNameLst>
                                          <p:attrName>ppt_x</p:attrName>
                                        </p:attrNameLst>
                                      </p:cBhvr>
                                      <p:tavLst>
                                        <p:tav tm="0">
                                          <p:val>
                                            <p:strVal val="1+#ppt_w/2"/>
                                          </p:val>
                                        </p:tav>
                                        <p:tav tm="100000">
                                          <p:val>
                                            <p:strVal val="#ppt_x"/>
                                          </p:val>
                                        </p:tav>
                                      </p:tavLst>
                                    </p:anim>
                                    <p:anim calcmode="lin" valueType="num">
                                      <p:cBhvr additive="base">
                                        <p:cTn id="114" dur="500" fill="hold"/>
                                        <p:tgtEl>
                                          <p:spTgt spid="30"/>
                                        </p:tgtEl>
                                        <p:attrNameLst>
                                          <p:attrName>ppt_y</p:attrName>
                                        </p:attrNameLst>
                                      </p:cBhvr>
                                      <p:tavLst>
                                        <p:tav tm="0">
                                          <p:val>
                                            <p:strVal val="1+#ppt_h/2"/>
                                          </p:val>
                                        </p:tav>
                                        <p:tav tm="100000">
                                          <p:val>
                                            <p:strVal val="#ppt_y"/>
                                          </p:val>
                                        </p:tav>
                                      </p:tavLst>
                                    </p:anim>
                                  </p:childTnLst>
                                </p:cTn>
                              </p:par>
                              <p:par>
                                <p:cTn id="115" presetID="2" presetClass="entr" presetSubtype="6" fill="hold" grpId="0" nodeType="withEffect">
                                  <p:stCondLst>
                                    <p:cond delay="0"/>
                                  </p:stCondLst>
                                  <p:childTnLst>
                                    <p:set>
                                      <p:cBhvr>
                                        <p:cTn id="116" dur="1" fill="hold">
                                          <p:stCondLst>
                                            <p:cond delay="0"/>
                                          </p:stCondLst>
                                        </p:cTn>
                                        <p:tgtEl>
                                          <p:spTgt spid="31"/>
                                        </p:tgtEl>
                                        <p:attrNameLst>
                                          <p:attrName>style.visibility</p:attrName>
                                        </p:attrNameLst>
                                      </p:cBhvr>
                                      <p:to>
                                        <p:strVal val="visible"/>
                                      </p:to>
                                    </p:set>
                                    <p:anim calcmode="lin" valueType="num">
                                      <p:cBhvr additive="base">
                                        <p:cTn id="117" dur="500" fill="hold"/>
                                        <p:tgtEl>
                                          <p:spTgt spid="31"/>
                                        </p:tgtEl>
                                        <p:attrNameLst>
                                          <p:attrName>ppt_x</p:attrName>
                                        </p:attrNameLst>
                                      </p:cBhvr>
                                      <p:tavLst>
                                        <p:tav tm="0">
                                          <p:val>
                                            <p:strVal val="1+#ppt_w/2"/>
                                          </p:val>
                                        </p:tav>
                                        <p:tav tm="100000">
                                          <p:val>
                                            <p:strVal val="#ppt_x"/>
                                          </p:val>
                                        </p:tav>
                                      </p:tavLst>
                                    </p:anim>
                                    <p:anim calcmode="lin" valueType="num">
                                      <p:cBhvr additive="base">
                                        <p:cTn id="118" dur="500" fill="hold"/>
                                        <p:tgtEl>
                                          <p:spTgt spid="31"/>
                                        </p:tgtEl>
                                        <p:attrNameLst>
                                          <p:attrName>ppt_y</p:attrName>
                                        </p:attrNameLst>
                                      </p:cBhvr>
                                      <p:tavLst>
                                        <p:tav tm="0">
                                          <p:val>
                                            <p:strVal val="1+#ppt_h/2"/>
                                          </p:val>
                                        </p:tav>
                                        <p:tav tm="100000">
                                          <p:val>
                                            <p:strVal val="#ppt_y"/>
                                          </p:val>
                                        </p:tav>
                                      </p:tavLst>
                                    </p:anim>
                                  </p:childTnLst>
                                </p:cTn>
                              </p:par>
                            </p:childTnLst>
                          </p:cTn>
                        </p:par>
                        <p:par>
                          <p:cTn id="119" fill="hold">
                            <p:stCondLst>
                              <p:cond delay="1500"/>
                            </p:stCondLst>
                            <p:childTnLst>
                              <p:par>
                                <p:cTn id="120" presetID="53" presetClass="entr" presetSubtype="16" fill="hold" grpId="0" nodeType="afterEffect">
                                  <p:stCondLst>
                                    <p:cond delay="0"/>
                                  </p:stCondLst>
                                  <p:childTnLst>
                                    <p:set>
                                      <p:cBhvr>
                                        <p:cTn id="121" dur="1" fill="hold">
                                          <p:stCondLst>
                                            <p:cond delay="0"/>
                                          </p:stCondLst>
                                        </p:cTn>
                                        <p:tgtEl>
                                          <p:spTgt spid="33"/>
                                        </p:tgtEl>
                                        <p:attrNameLst>
                                          <p:attrName>style.visibility</p:attrName>
                                        </p:attrNameLst>
                                      </p:cBhvr>
                                      <p:to>
                                        <p:strVal val="visible"/>
                                      </p:to>
                                    </p:set>
                                    <p:anim calcmode="lin" valueType="num">
                                      <p:cBhvr>
                                        <p:cTn id="122" dur="500" fill="hold"/>
                                        <p:tgtEl>
                                          <p:spTgt spid="33"/>
                                        </p:tgtEl>
                                        <p:attrNameLst>
                                          <p:attrName>ppt_w</p:attrName>
                                        </p:attrNameLst>
                                      </p:cBhvr>
                                      <p:tavLst>
                                        <p:tav tm="0">
                                          <p:val>
                                            <p:fltVal val="0"/>
                                          </p:val>
                                        </p:tav>
                                        <p:tav tm="100000">
                                          <p:val>
                                            <p:strVal val="#ppt_w"/>
                                          </p:val>
                                        </p:tav>
                                      </p:tavLst>
                                    </p:anim>
                                    <p:anim calcmode="lin" valueType="num">
                                      <p:cBhvr>
                                        <p:cTn id="123" dur="500" fill="hold"/>
                                        <p:tgtEl>
                                          <p:spTgt spid="33"/>
                                        </p:tgtEl>
                                        <p:attrNameLst>
                                          <p:attrName>ppt_h</p:attrName>
                                        </p:attrNameLst>
                                      </p:cBhvr>
                                      <p:tavLst>
                                        <p:tav tm="0">
                                          <p:val>
                                            <p:fltVal val="0"/>
                                          </p:val>
                                        </p:tav>
                                        <p:tav tm="100000">
                                          <p:val>
                                            <p:strVal val="#ppt_h"/>
                                          </p:val>
                                        </p:tav>
                                      </p:tavLst>
                                    </p:anim>
                                    <p:animEffect transition="in" filter="fade">
                                      <p:cBhvr>
                                        <p:cTn id="124" dur="500"/>
                                        <p:tgtEl>
                                          <p:spTgt spid="33"/>
                                        </p:tgtEl>
                                      </p:cBhvr>
                                    </p:animEffect>
                                  </p:childTnLst>
                                </p:cTn>
                              </p:par>
                            </p:childTnLst>
                          </p:cTn>
                        </p:par>
                        <p:par>
                          <p:cTn id="125" fill="hold">
                            <p:stCondLst>
                              <p:cond delay="2000"/>
                            </p:stCondLst>
                            <p:childTnLst>
                              <p:par>
                                <p:cTn id="126" presetID="53" presetClass="entr" presetSubtype="16" fill="hold" grpId="0" nodeType="afterEffect">
                                  <p:stCondLst>
                                    <p:cond delay="0"/>
                                  </p:stCondLst>
                                  <p:childTnLst>
                                    <p:set>
                                      <p:cBhvr>
                                        <p:cTn id="127" dur="1" fill="hold">
                                          <p:stCondLst>
                                            <p:cond delay="0"/>
                                          </p:stCondLst>
                                        </p:cTn>
                                        <p:tgtEl>
                                          <p:spTgt spid="34"/>
                                        </p:tgtEl>
                                        <p:attrNameLst>
                                          <p:attrName>style.visibility</p:attrName>
                                        </p:attrNameLst>
                                      </p:cBhvr>
                                      <p:to>
                                        <p:strVal val="visible"/>
                                      </p:to>
                                    </p:set>
                                    <p:anim calcmode="lin" valueType="num">
                                      <p:cBhvr>
                                        <p:cTn id="128" dur="500" fill="hold"/>
                                        <p:tgtEl>
                                          <p:spTgt spid="34"/>
                                        </p:tgtEl>
                                        <p:attrNameLst>
                                          <p:attrName>ppt_w</p:attrName>
                                        </p:attrNameLst>
                                      </p:cBhvr>
                                      <p:tavLst>
                                        <p:tav tm="0">
                                          <p:val>
                                            <p:fltVal val="0"/>
                                          </p:val>
                                        </p:tav>
                                        <p:tav tm="100000">
                                          <p:val>
                                            <p:strVal val="#ppt_w"/>
                                          </p:val>
                                        </p:tav>
                                      </p:tavLst>
                                    </p:anim>
                                    <p:anim calcmode="lin" valueType="num">
                                      <p:cBhvr>
                                        <p:cTn id="129" dur="500" fill="hold"/>
                                        <p:tgtEl>
                                          <p:spTgt spid="34"/>
                                        </p:tgtEl>
                                        <p:attrNameLst>
                                          <p:attrName>ppt_h</p:attrName>
                                        </p:attrNameLst>
                                      </p:cBhvr>
                                      <p:tavLst>
                                        <p:tav tm="0">
                                          <p:val>
                                            <p:fltVal val="0"/>
                                          </p:val>
                                        </p:tav>
                                        <p:tav tm="100000">
                                          <p:val>
                                            <p:strVal val="#ppt_h"/>
                                          </p:val>
                                        </p:tav>
                                      </p:tavLst>
                                    </p:anim>
                                    <p:animEffect transition="in" filter="fade">
                                      <p:cBhvr>
                                        <p:cTn id="130" dur="500"/>
                                        <p:tgtEl>
                                          <p:spTgt spid="34"/>
                                        </p:tgtEl>
                                      </p:cBhvr>
                                    </p:animEffect>
                                  </p:childTnLst>
                                </p:cTn>
                              </p:par>
                            </p:childTnLst>
                          </p:cTn>
                        </p:par>
                        <p:par>
                          <p:cTn id="131" fill="hold">
                            <p:stCondLst>
                              <p:cond delay="2500"/>
                            </p:stCondLst>
                            <p:childTnLst>
                              <p:par>
                                <p:cTn id="132" presetID="53" presetClass="entr" presetSubtype="16" fill="hold" grpId="0" nodeType="afterEffect">
                                  <p:stCondLst>
                                    <p:cond delay="0"/>
                                  </p:stCondLst>
                                  <p:childTnLst>
                                    <p:set>
                                      <p:cBhvr>
                                        <p:cTn id="133" dur="1" fill="hold">
                                          <p:stCondLst>
                                            <p:cond delay="0"/>
                                          </p:stCondLst>
                                        </p:cTn>
                                        <p:tgtEl>
                                          <p:spTgt spid="35"/>
                                        </p:tgtEl>
                                        <p:attrNameLst>
                                          <p:attrName>style.visibility</p:attrName>
                                        </p:attrNameLst>
                                      </p:cBhvr>
                                      <p:to>
                                        <p:strVal val="visible"/>
                                      </p:to>
                                    </p:set>
                                    <p:anim calcmode="lin" valueType="num">
                                      <p:cBhvr>
                                        <p:cTn id="134" dur="500" fill="hold"/>
                                        <p:tgtEl>
                                          <p:spTgt spid="35"/>
                                        </p:tgtEl>
                                        <p:attrNameLst>
                                          <p:attrName>ppt_w</p:attrName>
                                        </p:attrNameLst>
                                      </p:cBhvr>
                                      <p:tavLst>
                                        <p:tav tm="0">
                                          <p:val>
                                            <p:fltVal val="0"/>
                                          </p:val>
                                        </p:tav>
                                        <p:tav tm="100000">
                                          <p:val>
                                            <p:strVal val="#ppt_w"/>
                                          </p:val>
                                        </p:tav>
                                      </p:tavLst>
                                    </p:anim>
                                    <p:anim calcmode="lin" valueType="num">
                                      <p:cBhvr>
                                        <p:cTn id="135" dur="500" fill="hold"/>
                                        <p:tgtEl>
                                          <p:spTgt spid="35"/>
                                        </p:tgtEl>
                                        <p:attrNameLst>
                                          <p:attrName>ppt_h</p:attrName>
                                        </p:attrNameLst>
                                      </p:cBhvr>
                                      <p:tavLst>
                                        <p:tav tm="0">
                                          <p:val>
                                            <p:fltVal val="0"/>
                                          </p:val>
                                        </p:tav>
                                        <p:tav tm="100000">
                                          <p:val>
                                            <p:strVal val="#ppt_h"/>
                                          </p:val>
                                        </p:tav>
                                      </p:tavLst>
                                    </p:anim>
                                    <p:animEffect transition="in" filter="fade">
                                      <p:cBhvr>
                                        <p:cTn id="1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animBg="1"/>
      <p:bldP spid="12" grpId="0"/>
      <p:bldP spid="13" grpId="0" animBg="1"/>
      <p:bldP spid="14" grpId="0" animBg="1"/>
      <p:bldP spid="15" grpId="0" animBg="1"/>
      <p:bldP spid="16" grpId="0"/>
      <p:bldP spid="17" grpId="0"/>
      <p:bldP spid="18" grpId="0"/>
      <p:bldP spid="19" grpId="0"/>
      <p:bldP spid="20" grpId="0" animBg="1"/>
      <p:bldP spid="22" grpId="0"/>
      <p:bldP spid="23" grpId="0" animBg="1"/>
      <p:bldP spid="24" grpId="0"/>
      <p:bldP spid="25" grpId="0" animBg="1"/>
      <p:bldP spid="26" grpId="0" animBg="1"/>
      <p:bldP spid="27" grpId="0"/>
      <p:bldP spid="28" grpId="0"/>
      <p:bldP spid="29" grpId="0"/>
      <p:bldP spid="30" grpId="0"/>
      <p:bldP spid="31" grpId="0" animBg="1"/>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30"/>
          <p:cNvCxnSpPr/>
          <p:nvPr/>
        </p:nvCxnSpPr>
        <p:spPr>
          <a:xfrm>
            <a:off x="1719263"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3167063"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noChangeArrowheads="1"/>
          </p:cNvSpPr>
          <p:nvPr/>
        </p:nvSpPr>
        <p:spPr bwMode="auto">
          <a:xfrm>
            <a:off x="1608139" y="3862389"/>
            <a:ext cx="6326187" cy="796925"/>
          </a:xfrm>
          <a:prstGeom prst="rect">
            <a:avLst/>
          </a:prstGeom>
          <a:noFill/>
          <a:ln w="9525">
            <a:noFill/>
            <a:miter lim="800000"/>
          </a:ln>
        </p:spPr>
        <p:txBody>
          <a:bodyPr lIns="62111" tIns="31055" rIns="62111" bIns="31055"/>
          <a:lstStyle/>
          <a:p>
            <a:pPr>
              <a:lnSpc>
                <a:spcPct val="130000"/>
              </a:lnSpc>
              <a:spcBef>
                <a:spcPct val="20000"/>
              </a:spcBef>
              <a:buFont typeface="Arial" panose="020B0604020202020204" pitchFamily="34" charset="0"/>
              <a:buNone/>
            </a:pPr>
            <a:r>
              <a:rPr lang="zh-CN" altLang="en-US" sz="1200" b="1" dirty="0">
                <a:solidFill>
                  <a:schemeClr val="bg1">
                    <a:lumMod val="50000"/>
                  </a:schemeClr>
                </a:solidFill>
                <a:cs typeface="+mn-ea"/>
                <a:sym typeface="+mn-lt"/>
              </a:rPr>
              <a:t>单击此处添加标题</a:t>
            </a:r>
            <a:endParaRPr lang="zh-CN" altLang="en-US" sz="1200" b="1" dirty="0">
              <a:solidFill>
                <a:schemeClr val="bg1">
                  <a:lumMod val="50000"/>
                </a:schemeClr>
              </a:solidFill>
              <a:cs typeface="+mn-ea"/>
              <a:sym typeface="+mn-lt"/>
            </a:endParaRPr>
          </a:p>
          <a:p>
            <a:pPr>
              <a:lnSpc>
                <a:spcPct val="130000"/>
              </a:lnSpc>
              <a:spcBef>
                <a:spcPct val="20000"/>
              </a:spcBef>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您的内容打在这里，或者通过复制您的文本后，在此框中选择粘贴，并选择只保留文字。在此录入上述图表的综合描述说明，在此录入上述图表的综合描述说明。</a:t>
            </a:r>
            <a:endParaRPr lang="zh-CN" altLang="en-US" sz="800" dirty="0">
              <a:solidFill>
                <a:schemeClr val="bg1">
                  <a:lumMod val="50000"/>
                </a:schemeClr>
              </a:solidFill>
              <a:cs typeface="+mn-ea"/>
              <a:sym typeface="+mn-lt"/>
            </a:endParaRPr>
          </a:p>
        </p:txBody>
      </p:sp>
      <p:cxnSp>
        <p:nvCxnSpPr>
          <p:cNvPr id="47" name="Straight Connector 52"/>
          <p:cNvCxnSpPr/>
          <p:nvPr/>
        </p:nvCxnSpPr>
        <p:spPr>
          <a:xfrm>
            <a:off x="4576763"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6116638"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7470775" y="2625725"/>
            <a:ext cx="0" cy="10334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noChangeArrowheads="1"/>
          </p:cNvSpPr>
          <p:nvPr/>
        </p:nvSpPr>
        <p:spPr bwMode="auto">
          <a:xfrm>
            <a:off x="6889750" y="2063751"/>
            <a:ext cx="1485900" cy="530225"/>
          </a:xfrm>
          <a:prstGeom prst="rect">
            <a:avLst/>
          </a:prstGeom>
          <a:noFill/>
          <a:ln w="9525">
            <a:noFill/>
            <a:miter lim="800000"/>
          </a:ln>
        </p:spPr>
        <p:txBody>
          <a:bodyPr lIns="62111" tIns="31055" rIns="62111" bIns="31055"/>
          <a:lstStyle/>
          <a:p>
            <a:pPr algn="ctr">
              <a:spcBef>
                <a:spcPct val="20000"/>
              </a:spcBef>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您的内容打在这里，或者通过复制您的文本在此框中粘贴</a:t>
            </a:r>
            <a:endParaRPr lang="en-US" altLang="zh-CN" sz="800" dirty="0">
              <a:solidFill>
                <a:schemeClr val="bg1">
                  <a:lumMod val="50000"/>
                </a:schemeClr>
              </a:solidFill>
              <a:cs typeface="+mn-ea"/>
              <a:sym typeface="+mn-lt"/>
            </a:endParaRPr>
          </a:p>
        </p:txBody>
      </p:sp>
      <p:pic>
        <p:nvPicPr>
          <p:cNvPr id="51" name="Picture 77" descr="F:\Trabajos\Envato\Graphic River\Mica PPT\mountains.png"/>
          <p:cNvPicPr>
            <a:picLocks noChangeAspect="1" noChangeArrowheads="1"/>
          </p:cNvPicPr>
          <p:nvPr/>
        </p:nvPicPr>
        <p:blipFill>
          <a:blip r:embed="rId1" cstate="screen"/>
          <a:srcRect/>
          <a:stretch>
            <a:fillRect/>
          </a:stretch>
        </p:blipFill>
        <p:spPr bwMode="auto">
          <a:xfrm>
            <a:off x="107950" y="3165476"/>
            <a:ext cx="7885113" cy="493713"/>
          </a:xfrm>
          <a:prstGeom prst="rect">
            <a:avLst/>
          </a:prstGeom>
          <a:noFill/>
          <a:ln w="9525">
            <a:noFill/>
            <a:miter lim="800000"/>
            <a:headEnd/>
            <a:tailEnd/>
          </a:ln>
        </p:spPr>
      </p:pic>
      <p:sp>
        <p:nvSpPr>
          <p:cNvPr id="52" name="Content Placeholder 2"/>
          <p:cNvSpPr txBox="1">
            <a:spLocks noChangeArrowheads="1"/>
          </p:cNvSpPr>
          <p:nvPr/>
        </p:nvSpPr>
        <p:spPr bwMode="auto">
          <a:xfrm>
            <a:off x="5399089" y="2063751"/>
            <a:ext cx="1425575" cy="530225"/>
          </a:xfrm>
          <a:prstGeom prst="rect">
            <a:avLst/>
          </a:prstGeom>
          <a:noFill/>
          <a:ln w="9525">
            <a:noFill/>
            <a:miter lim="800000"/>
          </a:ln>
        </p:spPr>
        <p:txBody>
          <a:bodyPr lIns="62111" tIns="31055" rIns="62111" bIns="31055"/>
          <a:lstStyle/>
          <a:p>
            <a:pPr algn="ctr">
              <a:spcBef>
                <a:spcPct val="20000"/>
              </a:spcBef>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您的内容打在这里，或者通过复制您的文本在此框中粘</a:t>
            </a:r>
            <a:endParaRPr lang="en-US" altLang="zh-CN" sz="800" dirty="0">
              <a:solidFill>
                <a:schemeClr val="bg1">
                  <a:lumMod val="50000"/>
                </a:schemeClr>
              </a:solidFill>
              <a:cs typeface="+mn-ea"/>
              <a:sym typeface="+mn-lt"/>
            </a:endParaRPr>
          </a:p>
        </p:txBody>
      </p:sp>
      <p:sp>
        <p:nvSpPr>
          <p:cNvPr id="53" name="Content Placeholder 2"/>
          <p:cNvSpPr txBox="1">
            <a:spLocks noChangeArrowheads="1"/>
          </p:cNvSpPr>
          <p:nvPr/>
        </p:nvSpPr>
        <p:spPr bwMode="auto">
          <a:xfrm>
            <a:off x="3997326" y="2063751"/>
            <a:ext cx="1427163" cy="530225"/>
          </a:xfrm>
          <a:prstGeom prst="rect">
            <a:avLst/>
          </a:prstGeom>
          <a:noFill/>
          <a:ln w="9525">
            <a:noFill/>
            <a:miter lim="800000"/>
          </a:ln>
        </p:spPr>
        <p:txBody>
          <a:bodyPr lIns="62111" tIns="31055" rIns="62111" bIns="31055"/>
          <a:lstStyle/>
          <a:p>
            <a:pPr algn="ctr">
              <a:spcBef>
                <a:spcPct val="20000"/>
              </a:spcBef>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您的内容打在这里，或者通过复制您的文本在此框中粘</a:t>
            </a:r>
            <a:endParaRPr lang="en-US" altLang="zh-CN" sz="800" dirty="0">
              <a:solidFill>
                <a:schemeClr val="bg1">
                  <a:lumMod val="50000"/>
                </a:schemeClr>
              </a:solidFill>
              <a:cs typeface="+mn-ea"/>
              <a:sym typeface="+mn-lt"/>
            </a:endParaRPr>
          </a:p>
        </p:txBody>
      </p:sp>
      <p:sp>
        <p:nvSpPr>
          <p:cNvPr id="54" name="Content Placeholder 2"/>
          <p:cNvSpPr txBox="1">
            <a:spLocks noChangeArrowheads="1"/>
          </p:cNvSpPr>
          <p:nvPr/>
        </p:nvSpPr>
        <p:spPr bwMode="auto">
          <a:xfrm>
            <a:off x="2455864" y="2063751"/>
            <a:ext cx="1492250" cy="530225"/>
          </a:xfrm>
          <a:prstGeom prst="rect">
            <a:avLst/>
          </a:prstGeom>
          <a:noFill/>
          <a:ln w="9525">
            <a:noFill/>
            <a:miter lim="800000"/>
          </a:ln>
        </p:spPr>
        <p:txBody>
          <a:bodyPr lIns="62111" tIns="31055" rIns="62111" bIns="31055"/>
          <a:lstStyle/>
          <a:p>
            <a:pPr algn="ctr">
              <a:spcBef>
                <a:spcPct val="20000"/>
              </a:spcBef>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您的内容打在这里，或者通过复制您的文本在此框中粘贴</a:t>
            </a:r>
            <a:endParaRPr lang="en-US" altLang="zh-CN" sz="800" dirty="0">
              <a:solidFill>
                <a:schemeClr val="bg1">
                  <a:lumMod val="50000"/>
                </a:schemeClr>
              </a:solidFill>
              <a:cs typeface="+mn-ea"/>
              <a:sym typeface="+mn-lt"/>
            </a:endParaRPr>
          </a:p>
        </p:txBody>
      </p:sp>
      <p:sp>
        <p:nvSpPr>
          <p:cNvPr id="55" name="Content Placeholder 2"/>
          <p:cNvSpPr txBox="1">
            <a:spLocks noChangeArrowheads="1"/>
          </p:cNvSpPr>
          <p:nvPr/>
        </p:nvSpPr>
        <p:spPr bwMode="auto">
          <a:xfrm>
            <a:off x="1022350" y="2063751"/>
            <a:ext cx="1457325" cy="530225"/>
          </a:xfrm>
          <a:prstGeom prst="rect">
            <a:avLst/>
          </a:prstGeom>
          <a:noFill/>
          <a:ln w="9525">
            <a:noFill/>
            <a:miter lim="800000"/>
          </a:ln>
        </p:spPr>
        <p:txBody>
          <a:bodyPr lIns="62111" tIns="31055" rIns="62111" bIns="31055"/>
          <a:lstStyle/>
          <a:p>
            <a:pPr algn="ctr">
              <a:spcBef>
                <a:spcPct val="20000"/>
              </a:spcBef>
              <a:buFont typeface="Arial" panose="020B0604020202020204" pitchFamily="34" charset="0"/>
              <a:buNone/>
            </a:pPr>
            <a:r>
              <a:rPr lang="zh-CN" altLang="en-US" sz="800" dirty="0">
                <a:solidFill>
                  <a:schemeClr val="bg1">
                    <a:lumMod val="50000"/>
                  </a:schemeClr>
                </a:solidFill>
                <a:cs typeface="+mn-ea"/>
                <a:sym typeface="+mn-lt"/>
              </a:rPr>
              <a:t>您的内容打在这里，或者通过复制您的文本在此框中粘贴</a:t>
            </a:r>
            <a:endParaRPr lang="en-US" altLang="en-US" sz="800" dirty="0">
              <a:solidFill>
                <a:schemeClr val="bg1">
                  <a:lumMod val="50000"/>
                </a:schemeClr>
              </a:solidFill>
              <a:cs typeface="+mn-ea"/>
              <a:sym typeface="+mn-lt"/>
            </a:endParaRPr>
          </a:p>
        </p:txBody>
      </p:sp>
      <p:grpSp>
        <p:nvGrpSpPr>
          <p:cNvPr id="2" name="组合 55"/>
          <p:cNvGrpSpPr/>
          <p:nvPr/>
        </p:nvGrpSpPr>
        <p:grpSpPr bwMode="auto">
          <a:xfrm>
            <a:off x="1358901" y="1306514"/>
            <a:ext cx="701675" cy="585787"/>
            <a:chOff x="2677316" y="1530277"/>
            <a:chExt cx="1031953" cy="860599"/>
          </a:xfrm>
        </p:grpSpPr>
        <p:sp>
          <p:nvSpPr>
            <p:cNvPr id="57" name="Teardrop 36"/>
            <p:cNvSpPr/>
            <p:nvPr/>
          </p:nvSpPr>
          <p:spPr>
            <a:xfrm rot="8100000">
              <a:off x="2759032" y="1530277"/>
              <a:ext cx="882530"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cs typeface="+mn-ea"/>
                <a:sym typeface="+mn-lt"/>
              </a:endParaRPr>
            </a:p>
          </p:txBody>
        </p:sp>
        <p:sp>
          <p:nvSpPr>
            <p:cNvPr id="16401" name="TextBox 57"/>
            <p:cNvSpPr txBox="1">
              <a:spLocks noChangeArrowheads="1"/>
            </p:cNvSpPr>
            <p:nvPr/>
          </p:nvSpPr>
          <p:spPr bwMode="auto">
            <a:xfrm>
              <a:off x="2677316" y="1819793"/>
              <a:ext cx="1031953" cy="384799"/>
            </a:xfrm>
            <a:prstGeom prst="rect">
              <a:avLst/>
            </a:prstGeom>
            <a:noFill/>
            <a:ln w="9525">
              <a:noFill/>
              <a:miter lim="800000"/>
            </a:ln>
          </p:spPr>
          <p:txBody>
            <a:bodyPr>
              <a:spAutoFit/>
            </a:bodyPr>
            <a:lstStyle/>
            <a:p>
              <a:pPr algn="ctr"/>
              <a:r>
                <a:rPr lang="en-US" altLang="zh-CN" sz="1100" b="1" dirty="0">
                  <a:solidFill>
                    <a:schemeClr val="bg1"/>
                  </a:solidFill>
                  <a:cs typeface="+mn-ea"/>
                  <a:sym typeface="+mn-lt"/>
                </a:rPr>
                <a:t>2012</a:t>
              </a:r>
              <a:r>
                <a:rPr lang="zh-CN" altLang="en-US" sz="1100" b="1" dirty="0">
                  <a:solidFill>
                    <a:schemeClr val="bg1"/>
                  </a:solidFill>
                  <a:cs typeface="+mn-ea"/>
                  <a:sym typeface="+mn-lt"/>
                </a:rPr>
                <a:t>年</a:t>
              </a:r>
              <a:endParaRPr lang="zh-CN" altLang="en-US" sz="1100" dirty="0">
                <a:solidFill>
                  <a:schemeClr val="bg1"/>
                </a:solidFill>
                <a:cs typeface="+mn-ea"/>
                <a:sym typeface="+mn-lt"/>
              </a:endParaRPr>
            </a:p>
          </p:txBody>
        </p:sp>
      </p:grpSp>
      <p:grpSp>
        <p:nvGrpSpPr>
          <p:cNvPr id="3" name="组合 58"/>
          <p:cNvGrpSpPr/>
          <p:nvPr/>
        </p:nvGrpSpPr>
        <p:grpSpPr bwMode="auto">
          <a:xfrm>
            <a:off x="2852739" y="1309689"/>
            <a:ext cx="700087" cy="585787"/>
            <a:chOff x="4532339" y="1534510"/>
            <a:chExt cx="1031953" cy="860599"/>
          </a:xfrm>
        </p:grpSpPr>
        <p:sp>
          <p:nvSpPr>
            <p:cNvPr id="60" name="Teardrop 44"/>
            <p:cNvSpPr/>
            <p:nvPr/>
          </p:nvSpPr>
          <p:spPr>
            <a:xfrm rot="8100000">
              <a:off x="4607220" y="1534510"/>
              <a:ext cx="882191"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cs typeface="+mn-ea"/>
                <a:sym typeface="+mn-lt"/>
              </a:endParaRPr>
            </a:p>
          </p:txBody>
        </p:sp>
        <p:sp>
          <p:nvSpPr>
            <p:cNvPr id="16404" name="TextBox 60"/>
            <p:cNvSpPr txBox="1">
              <a:spLocks noChangeArrowheads="1"/>
            </p:cNvSpPr>
            <p:nvPr/>
          </p:nvSpPr>
          <p:spPr bwMode="auto">
            <a:xfrm>
              <a:off x="4532339" y="1823935"/>
              <a:ext cx="1031953" cy="384799"/>
            </a:xfrm>
            <a:prstGeom prst="rect">
              <a:avLst/>
            </a:prstGeom>
            <a:noFill/>
            <a:ln w="9525">
              <a:noFill/>
              <a:miter lim="800000"/>
            </a:ln>
          </p:spPr>
          <p:txBody>
            <a:bodyPr>
              <a:spAutoFit/>
            </a:bodyPr>
            <a:lstStyle/>
            <a:p>
              <a:pPr algn="ctr"/>
              <a:r>
                <a:rPr lang="en-US" altLang="zh-CN" sz="1100" b="1" dirty="0">
                  <a:solidFill>
                    <a:schemeClr val="bg1"/>
                  </a:solidFill>
                  <a:cs typeface="+mn-ea"/>
                  <a:sym typeface="+mn-lt"/>
                </a:rPr>
                <a:t>2013</a:t>
              </a:r>
              <a:r>
                <a:rPr lang="zh-CN" altLang="en-US" sz="1100" b="1" dirty="0">
                  <a:solidFill>
                    <a:schemeClr val="bg1"/>
                  </a:solidFill>
                  <a:cs typeface="+mn-ea"/>
                  <a:sym typeface="+mn-lt"/>
                </a:rPr>
                <a:t>年</a:t>
              </a:r>
              <a:endParaRPr lang="zh-CN" altLang="en-US" sz="1100" dirty="0">
                <a:solidFill>
                  <a:schemeClr val="bg1"/>
                </a:solidFill>
                <a:cs typeface="+mn-ea"/>
                <a:sym typeface="+mn-lt"/>
              </a:endParaRPr>
            </a:p>
          </p:txBody>
        </p:sp>
      </p:grpSp>
      <p:grpSp>
        <p:nvGrpSpPr>
          <p:cNvPr id="4" name="组合 61"/>
          <p:cNvGrpSpPr/>
          <p:nvPr/>
        </p:nvGrpSpPr>
        <p:grpSpPr bwMode="auto">
          <a:xfrm>
            <a:off x="4262439" y="1309689"/>
            <a:ext cx="701675" cy="585787"/>
            <a:chOff x="6416419" y="1534510"/>
            <a:chExt cx="1031953" cy="860599"/>
          </a:xfrm>
        </p:grpSpPr>
        <p:sp>
          <p:nvSpPr>
            <p:cNvPr id="63" name="Teardrop 58"/>
            <p:cNvSpPr/>
            <p:nvPr/>
          </p:nvSpPr>
          <p:spPr>
            <a:xfrm rot="8100000">
              <a:off x="6491131" y="1534510"/>
              <a:ext cx="882530" cy="86059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cs typeface="+mn-ea"/>
                <a:sym typeface="+mn-lt"/>
              </a:endParaRPr>
            </a:p>
          </p:txBody>
        </p:sp>
        <p:sp>
          <p:nvSpPr>
            <p:cNvPr id="16407" name="TextBox 63"/>
            <p:cNvSpPr txBox="1">
              <a:spLocks noChangeArrowheads="1"/>
            </p:cNvSpPr>
            <p:nvPr/>
          </p:nvSpPr>
          <p:spPr bwMode="auto">
            <a:xfrm>
              <a:off x="6416419" y="1816551"/>
              <a:ext cx="1031953" cy="384799"/>
            </a:xfrm>
            <a:prstGeom prst="rect">
              <a:avLst/>
            </a:prstGeom>
            <a:noFill/>
            <a:ln w="9525">
              <a:noFill/>
              <a:miter lim="800000"/>
            </a:ln>
          </p:spPr>
          <p:txBody>
            <a:bodyPr>
              <a:spAutoFit/>
            </a:bodyPr>
            <a:lstStyle/>
            <a:p>
              <a:pPr algn="ctr"/>
              <a:r>
                <a:rPr lang="en-US" altLang="zh-CN" sz="1100" b="1" dirty="0">
                  <a:solidFill>
                    <a:schemeClr val="bg1"/>
                  </a:solidFill>
                  <a:cs typeface="+mn-ea"/>
                  <a:sym typeface="+mn-lt"/>
                </a:rPr>
                <a:t>2014</a:t>
              </a:r>
              <a:r>
                <a:rPr lang="zh-CN" altLang="en-US" sz="1100" b="1" dirty="0">
                  <a:solidFill>
                    <a:schemeClr val="bg1"/>
                  </a:solidFill>
                  <a:cs typeface="+mn-ea"/>
                  <a:sym typeface="+mn-lt"/>
                </a:rPr>
                <a:t>年</a:t>
              </a:r>
              <a:endParaRPr lang="zh-CN" altLang="en-US" sz="1100" dirty="0">
                <a:solidFill>
                  <a:schemeClr val="bg1"/>
                </a:solidFill>
                <a:cs typeface="+mn-ea"/>
                <a:sym typeface="+mn-lt"/>
              </a:endParaRPr>
            </a:p>
          </p:txBody>
        </p:sp>
      </p:grpSp>
      <p:grpSp>
        <p:nvGrpSpPr>
          <p:cNvPr id="5" name="组合 64"/>
          <p:cNvGrpSpPr/>
          <p:nvPr/>
        </p:nvGrpSpPr>
        <p:grpSpPr bwMode="auto">
          <a:xfrm>
            <a:off x="5800726" y="1309689"/>
            <a:ext cx="701675" cy="585787"/>
            <a:chOff x="8271039" y="1534510"/>
            <a:chExt cx="1031953" cy="860599"/>
          </a:xfrm>
        </p:grpSpPr>
        <p:sp>
          <p:nvSpPr>
            <p:cNvPr id="66" name="Teardrop 65"/>
            <p:cNvSpPr/>
            <p:nvPr/>
          </p:nvSpPr>
          <p:spPr>
            <a:xfrm rot="8100000">
              <a:off x="8345751" y="1534510"/>
              <a:ext cx="882530" cy="86059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cs typeface="+mn-ea"/>
                <a:sym typeface="+mn-lt"/>
              </a:endParaRPr>
            </a:p>
          </p:txBody>
        </p:sp>
        <p:sp>
          <p:nvSpPr>
            <p:cNvPr id="16410" name="TextBox 66"/>
            <p:cNvSpPr txBox="1">
              <a:spLocks noChangeArrowheads="1"/>
            </p:cNvSpPr>
            <p:nvPr/>
          </p:nvSpPr>
          <p:spPr bwMode="auto">
            <a:xfrm>
              <a:off x="8271039" y="1823410"/>
              <a:ext cx="1031953" cy="384799"/>
            </a:xfrm>
            <a:prstGeom prst="rect">
              <a:avLst/>
            </a:prstGeom>
            <a:noFill/>
            <a:ln w="9525">
              <a:noFill/>
              <a:miter lim="800000"/>
            </a:ln>
          </p:spPr>
          <p:txBody>
            <a:bodyPr>
              <a:spAutoFit/>
            </a:bodyPr>
            <a:lstStyle/>
            <a:p>
              <a:pPr algn="ctr"/>
              <a:r>
                <a:rPr lang="en-US" altLang="zh-CN" sz="1100" b="1" dirty="0">
                  <a:solidFill>
                    <a:schemeClr val="bg1"/>
                  </a:solidFill>
                  <a:cs typeface="+mn-ea"/>
                  <a:sym typeface="+mn-lt"/>
                </a:rPr>
                <a:t>2017</a:t>
              </a:r>
              <a:r>
                <a:rPr lang="zh-CN" altLang="en-US" sz="1100" b="1" dirty="0">
                  <a:solidFill>
                    <a:schemeClr val="bg1"/>
                  </a:solidFill>
                  <a:cs typeface="+mn-ea"/>
                  <a:sym typeface="+mn-lt"/>
                </a:rPr>
                <a:t>年</a:t>
              </a:r>
              <a:endParaRPr lang="zh-CN" altLang="en-US" sz="1100" dirty="0">
                <a:solidFill>
                  <a:schemeClr val="bg1"/>
                </a:solidFill>
                <a:cs typeface="+mn-ea"/>
                <a:sym typeface="+mn-lt"/>
              </a:endParaRPr>
            </a:p>
          </p:txBody>
        </p:sp>
      </p:grpSp>
      <p:grpSp>
        <p:nvGrpSpPr>
          <p:cNvPr id="6" name="组合 67"/>
          <p:cNvGrpSpPr/>
          <p:nvPr/>
        </p:nvGrpSpPr>
        <p:grpSpPr bwMode="auto">
          <a:xfrm>
            <a:off x="7156450" y="1309689"/>
            <a:ext cx="700088" cy="585787"/>
            <a:chOff x="10099471" y="1534510"/>
            <a:chExt cx="1031953" cy="860599"/>
          </a:xfrm>
        </p:grpSpPr>
        <p:sp>
          <p:nvSpPr>
            <p:cNvPr id="69" name="Teardrop 69"/>
            <p:cNvSpPr/>
            <p:nvPr/>
          </p:nvSpPr>
          <p:spPr>
            <a:xfrm rot="8100000">
              <a:off x="10174352" y="1534510"/>
              <a:ext cx="882191"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000" noProof="1">
                <a:solidFill>
                  <a:schemeClr val="accent2">
                    <a:lumMod val="75000"/>
                  </a:schemeClr>
                </a:solidFill>
                <a:cs typeface="+mn-ea"/>
                <a:sym typeface="+mn-lt"/>
              </a:endParaRPr>
            </a:p>
          </p:txBody>
        </p:sp>
        <p:sp>
          <p:nvSpPr>
            <p:cNvPr id="16413" name="TextBox 69"/>
            <p:cNvSpPr txBox="1">
              <a:spLocks noChangeArrowheads="1"/>
            </p:cNvSpPr>
            <p:nvPr/>
          </p:nvSpPr>
          <p:spPr bwMode="auto">
            <a:xfrm>
              <a:off x="10099471" y="1812320"/>
              <a:ext cx="1031953" cy="384799"/>
            </a:xfrm>
            <a:prstGeom prst="rect">
              <a:avLst/>
            </a:prstGeom>
            <a:noFill/>
            <a:ln w="9525">
              <a:noFill/>
              <a:miter lim="800000"/>
            </a:ln>
          </p:spPr>
          <p:txBody>
            <a:bodyPr>
              <a:spAutoFit/>
            </a:bodyPr>
            <a:lstStyle/>
            <a:p>
              <a:pPr algn="ctr"/>
              <a:r>
                <a:rPr lang="en-US" altLang="zh-CN" sz="1100" b="1" dirty="0">
                  <a:solidFill>
                    <a:schemeClr val="bg1"/>
                  </a:solidFill>
                  <a:cs typeface="+mn-ea"/>
                  <a:sym typeface="+mn-lt"/>
                </a:rPr>
                <a:t>2018</a:t>
              </a:r>
              <a:r>
                <a:rPr lang="zh-CN" altLang="en-US" sz="1100" b="1" dirty="0">
                  <a:solidFill>
                    <a:schemeClr val="bg1"/>
                  </a:solidFill>
                  <a:cs typeface="+mn-ea"/>
                  <a:sym typeface="+mn-lt"/>
                </a:rPr>
                <a:t>年</a:t>
              </a:r>
              <a:endParaRPr lang="zh-CN" altLang="en-US" sz="1100" dirty="0">
                <a:solidFill>
                  <a:schemeClr val="bg1"/>
                </a:solidFill>
                <a:cs typeface="+mn-ea"/>
                <a:sym typeface="+mn-lt"/>
              </a:endParaRPr>
            </a:p>
          </p:txBody>
        </p:sp>
      </p:grpSp>
      <p:pic>
        <p:nvPicPr>
          <p:cNvPr id="71" name="Picture 77" descr="F:\Trabajos\Envato\Graphic River\Mica PPT\mountains.png"/>
          <p:cNvPicPr>
            <a:picLocks noChangeAspect="1" noChangeArrowheads="1"/>
          </p:cNvPicPr>
          <p:nvPr/>
        </p:nvPicPr>
        <p:blipFill>
          <a:blip r:embed="rId2" cstate="screen"/>
          <a:srcRect/>
          <a:stretch>
            <a:fillRect/>
          </a:stretch>
        </p:blipFill>
        <p:spPr bwMode="auto">
          <a:xfrm rot="10800000" flipV="1">
            <a:off x="6838950" y="3052764"/>
            <a:ext cx="2308225" cy="611187"/>
          </a:xfrm>
          <a:prstGeom prst="rect">
            <a:avLst/>
          </a:prstGeom>
          <a:noFill/>
          <a:ln w="9525">
            <a:noFill/>
            <a:miter lim="800000"/>
            <a:headEnd/>
            <a:tailEnd/>
          </a:ln>
        </p:spPr>
      </p:pic>
    </p:spTree>
  </p:cSld>
  <p:clrMapOvr>
    <a:masterClrMapping/>
  </p:clrMapOvr>
  <p:transition spd="med" advClick="0" advTm="0">
    <p:cover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anim calcmode="lin" valueType="num">
                                      <p:cBhvr>
                                        <p:cTn id="35" dur="500" fill="hold"/>
                                        <p:tgtEl>
                                          <p:spTgt spid="3"/>
                                        </p:tgtEl>
                                        <p:attrNameLst>
                                          <p:attrName>ppt_x</p:attrName>
                                        </p:attrNameLst>
                                      </p:cBhvr>
                                      <p:tavLst>
                                        <p:tav tm="0">
                                          <p:val>
                                            <p:strVal val="#ppt_x"/>
                                          </p:val>
                                        </p:tav>
                                        <p:tav tm="100000">
                                          <p:val>
                                            <p:strVal val="#ppt_x"/>
                                          </p:val>
                                        </p:tav>
                                      </p:tavLst>
                                    </p:anim>
                                    <p:anim calcmode="lin" valueType="num">
                                      <p:cBhvr>
                                        <p:cTn id="36" dur="500" fill="hold"/>
                                        <p:tgtEl>
                                          <p:spTgt spid="3"/>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anim calcmode="lin" valueType="num">
                                      <p:cBhvr>
                                        <p:cTn id="48" dur="500" fill="hold"/>
                                        <p:tgtEl>
                                          <p:spTgt spid="4"/>
                                        </p:tgtEl>
                                        <p:attrNameLst>
                                          <p:attrName>ppt_x</p:attrName>
                                        </p:attrNameLst>
                                      </p:cBhvr>
                                      <p:tavLst>
                                        <p:tav tm="0">
                                          <p:val>
                                            <p:strVal val="#ppt_x"/>
                                          </p:val>
                                        </p:tav>
                                        <p:tav tm="100000">
                                          <p:val>
                                            <p:strVal val="#ppt_x"/>
                                          </p:val>
                                        </p:tav>
                                      </p:tavLst>
                                    </p:anim>
                                    <p:anim calcmode="lin" valueType="num">
                                      <p:cBhvr>
                                        <p:cTn id="49" dur="500" fill="hold"/>
                                        <p:tgtEl>
                                          <p:spTgt spid="4"/>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anim calcmode="lin" valueType="num">
                                      <p:cBhvr>
                                        <p:cTn id="61" dur="500" fill="hold"/>
                                        <p:tgtEl>
                                          <p:spTgt spid="5"/>
                                        </p:tgtEl>
                                        <p:attrNameLst>
                                          <p:attrName>ppt_x</p:attrName>
                                        </p:attrNameLst>
                                      </p:cBhvr>
                                      <p:tavLst>
                                        <p:tav tm="0">
                                          <p:val>
                                            <p:strVal val="#ppt_x"/>
                                          </p:val>
                                        </p:tav>
                                        <p:tav tm="100000">
                                          <p:val>
                                            <p:strVal val="#ppt_x"/>
                                          </p:val>
                                        </p:tav>
                                      </p:tavLst>
                                    </p:anim>
                                    <p:anim calcmode="lin" valueType="num">
                                      <p:cBhvr>
                                        <p:cTn id="62" dur="500" fill="hold"/>
                                        <p:tgtEl>
                                          <p:spTgt spid="5"/>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anim calcmode="lin" valueType="num">
                                      <p:cBhvr>
                                        <p:cTn id="74" dur="500" fill="hold"/>
                                        <p:tgtEl>
                                          <p:spTgt spid="6"/>
                                        </p:tgtEl>
                                        <p:attrNameLst>
                                          <p:attrName>ppt_x</p:attrName>
                                        </p:attrNameLst>
                                      </p:cBhvr>
                                      <p:tavLst>
                                        <p:tav tm="0">
                                          <p:val>
                                            <p:strVal val="#ppt_x"/>
                                          </p:val>
                                        </p:tav>
                                        <p:tav tm="100000">
                                          <p:val>
                                            <p:strVal val="#ppt_x"/>
                                          </p:val>
                                        </p:tav>
                                      </p:tavLst>
                                    </p:anim>
                                    <p:anim calcmode="lin" valueType="num">
                                      <p:cBhvr>
                                        <p:cTn id="75" dur="500" fill="hold"/>
                                        <p:tgtEl>
                                          <p:spTgt spid="6"/>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398154" y="2067694"/>
            <a:ext cx="1133644" cy="1200329"/>
          </a:xfrm>
          <a:prstGeom prst="rect">
            <a:avLst/>
          </a:prstGeom>
          <a:noFill/>
        </p:spPr>
        <p:txBody>
          <a:bodyPr wrap="none" rtlCol="0">
            <a:spAutoFit/>
          </a:bodyPr>
          <a:lstStyle/>
          <a:p>
            <a:r>
              <a:rPr lang="en-US" altLang="zh-CN" sz="7200" b="1" spc="-300" dirty="0">
                <a:solidFill>
                  <a:schemeClr val="accent1"/>
                </a:solidFill>
                <a:cs typeface="+mn-ea"/>
                <a:sym typeface="+mn-lt"/>
              </a:rPr>
              <a:t>02</a:t>
            </a:r>
            <a:endParaRPr lang="zh-CN" altLang="en-US" sz="7200" b="1" spc="-300" dirty="0">
              <a:solidFill>
                <a:schemeClr val="accent1"/>
              </a:solidFill>
              <a:cs typeface="+mn-ea"/>
              <a:sym typeface="+mn-lt"/>
            </a:endParaRPr>
          </a:p>
        </p:txBody>
      </p:sp>
      <p:sp>
        <p:nvSpPr>
          <p:cNvPr id="12" name="矩形 11"/>
          <p:cNvSpPr/>
          <p:nvPr/>
        </p:nvSpPr>
        <p:spPr>
          <a:xfrm>
            <a:off x="4833000" y="2111095"/>
            <a:ext cx="3123376" cy="400110"/>
          </a:xfrm>
          <a:prstGeom prst="rect">
            <a:avLst/>
          </a:prstGeom>
        </p:spPr>
        <p:txBody>
          <a:bodyPr wrap="square" lIns="0" tIns="0" rIns="0" bIns="0">
            <a:spAutoFit/>
          </a:bodyPr>
          <a:lstStyle/>
          <a:p>
            <a:pPr marL="0" lvl="1"/>
            <a:r>
              <a:rPr lang="zh-CN" altLang="en-US" sz="2600" dirty="0">
                <a:solidFill>
                  <a:schemeClr val="bg1">
                    <a:lumMod val="50000"/>
                  </a:schemeClr>
                </a:solidFill>
                <a:cs typeface="+mn-ea"/>
                <a:sym typeface="+mn-lt"/>
              </a:rPr>
              <a:t>添加相关标题文字</a:t>
            </a:r>
            <a:endParaRPr lang="en-US" altLang="zh-CN" sz="2600" dirty="0">
              <a:solidFill>
                <a:schemeClr val="bg1">
                  <a:lumMod val="50000"/>
                </a:schemeClr>
              </a:solidFill>
              <a:cs typeface="+mn-ea"/>
              <a:sym typeface="+mn-lt"/>
            </a:endParaRPr>
          </a:p>
        </p:txBody>
      </p:sp>
      <p:sp>
        <p:nvSpPr>
          <p:cNvPr id="13" name="TextBox 11"/>
          <p:cNvSpPr txBox="1"/>
          <p:nvPr/>
        </p:nvSpPr>
        <p:spPr>
          <a:xfrm>
            <a:off x="4757528" y="2570242"/>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4" name="TextBox 13"/>
          <p:cNvSpPr txBox="1"/>
          <p:nvPr/>
        </p:nvSpPr>
        <p:spPr>
          <a:xfrm>
            <a:off x="6164949" y="2570242"/>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5" name="TextBox 11"/>
          <p:cNvSpPr txBox="1"/>
          <p:nvPr/>
        </p:nvSpPr>
        <p:spPr>
          <a:xfrm>
            <a:off x="4757528" y="2831989"/>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sp>
        <p:nvSpPr>
          <p:cNvPr id="16" name="TextBox 11"/>
          <p:cNvSpPr txBox="1"/>
          <p:nvPr/>
        </p:nvSpPr>
        <p:spPr>
          <a:xfrm>
            <a:off x="6164949" y="2831989"/>
            <a:ext cx="1759696" cy="218967"/>
          </a:xfrm>
          <a:prstGeom prst="rect">
            <a:avLst/>
          </a:prstGeom>
          <a:noFill/>
        </p:spPr>
        <p:txBody>
          <a:bodyPr wrap="square" lIns="65023" tIns="32511" rIns="65023" bIns="32511" rtlCol="0">
            <a:spAutoFit/>
          </a:bodyPr>
          <a:lstStyle/>
          <a:p>
            <a:pPr marL="121920" lvl="1" indent="-121920">
              <a:buFont typeface="Arial" panose="020B0604020202020204" pitchFamily="34" charset="0"/>
              <a:buChar char="•"/>
            </a:pPr>
            <a:r>
              <a:rPr lang="zh-CN" altLang="en-US" sz="1000" dirty="0">
                <a:solidFill>
                  <a:schemeClr val="bg1">
                    <a:lumMod val="50000"/>
                  </a:schemeClr>
                </a:solidFill>
                <a:cs typeface="+mn-ea"/>
                <a:sym typeface="+mn-lt"/>
              </a:rPr>
              <a:t>添加相关标题文字</a:t>
            </a:r>
            <a:endParaRPr lang="en-US" altLang="zh-CN" sz="1000" dirty="0">
              <a:solidFill>
                <a:schemeClr val="bg1">
                  <a:lumMod val="50000"/>
                </a:schemeClr>
              </a:solidFill>
              <a:cs typeface="+mn-ea"/>
              <a:sym typeface="+mn-lt"/>
            </a:endParaRPr>
          </a:p>
        </p:txBody>
      </p:sp>
      <p:pic>
        <p:nvPicPr>
          <p:cNvPr id="17" name="Picture 2" descr="C:\Users\Administrator\Desktop\44ec2a81cb0327977af6fb992b525a48.png"/>
          <p:cNvPicPr>
            <a:picLocks noChangeAspect="1" noChangeArrowheads="1"/>
          </p:cNvPicPr>
          <p:nvPr/>
        </p:nvPicPr>
        <p:blipFill>
          <a:blip r:embed="rId1" cstate="screen"/>
          <a:srcRect/>
          <a:stretch>
            <a:fillRect/>
          </a:stretch>
        </p:blipFill>
        <p:spPr bwMode="auto">
          <a:xfrm>
            <a:off x="0" y="1419622"/>
            <a:ext cx="3707904" cy="3707904"/>
          </a:xfrm>
          <a:prstGeom prst="rect">
            <a:avLst/>
          </a:prstGeom>
          <a:noFill/>
        </p:spPr>
      </p:pic>
    </p:spTree>
  </p:cSld>
  <p:clrMapOvr>
    <a:masterClrMapping/>
  </p:clrMapOvr>
  <p:transition spd="med" advClick="0" advTm="6000">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3"/>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45" presetClass="entr" presetSubtype="0" fill="hold" grpId="0" nodeType="afterEffect">
                                  <p:stCondLst>
                                    <p:cond delay="0"/>
                                  </p:stCondLst>
                                  <p:iterate type="lt">
                                    <p:tmPct val="10000"/>
                                  </p:iterate>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ppt_w</p:attrName>
                                        </p:attrNameLst>
                                      </p:cBhvr>
                                      <p:tavLst>
                                        <p:tav tm="0" fmla="#ppt_w*sin(2.5*pi*$)">
                                          <p:val>
                                            <p:fltVal val="0"/>
                                          </p:val>
                                        </p:tav>
                                        <p:tav tm="100000">
                                          <p:val>
                                            <p:fltVal val="1"/>
                                          </p:val>
                                        </p:tav>
                                      </p:tavLst>
                                    </p:anim>
                                    <p:anim calcmode="lin" valueType="num">
                                      <p:cBhvr>
                                        <p:cTn id="15" dur="1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4*#ppt_w"/>
                                          </p:val>
                                        </p:tav>
                                        <p:tav tm="100000">
                                          <p:val>
                                            <p:strVal val="#ppt_w"/>
                                          </p:val>
                                        </p:tav>
                                      </p:tavLst>
                                    </p:anim>
                                    <p:anim calcmode="lin" valueType="num">
                                      <p:cBhvr>
                                        <p:cTn id="21" dur="500" fill="hold"/>
                                        <p:tgtEl>
                                          <p:spTgt spid="12"/>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ppt_x</p:attrName>
                                        </p:attrNameLst>
                                      </p:cBhvr>
                                      <p:tavLst>
                                        <p:tav tm="0">
                                          <p:val>
                                            <p:strVal val="#ppt_x-#ppt_w*1.125000"/>
                                          </p:val>
                                        </p:tav>
                                        <p:tav tm="100000">
                                          <p:val>
                                            <p:strVal val="#ppt_x"/>
                                          </p:val>
                                        </p:tav>
                                      </p:tavLst>
                                    </p:anim>
                                    <p:animEffect transition="in" filter="wipe(right)">
                                      <p:cBhvr>
                                        <p:cTn id="26" dur="500"/>
                                        <p:tgtEl>
                                          <p:spTgt spid="13"/>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ppt_x</p:attrName>
                                        </p:attrNameLst>
                                      </p:cBhvr>
                                      <p:tavLst>
                                        <p:tav tm="0">
                                          <p:val>
                                            <p:strVal val="#ppt_x-#ppt_w*1.125000"/>
                                          </p:val>
                                        </p:tav>
                                        <p:tav tm="100000">
                                          <p:val>
                                            <p:strVal val="#ppt_x"/>
                                          </p:val>
                                        </p:tav>
                                      </p:tavLst>
                                    </p:anim>
                                    <p:animEffect transition="in" filter="wipe(right)">
                                      <p:cBhvr>
                                        <p:cTn id="31" dur="500"/>
                                        <p:tgtEl>
                                          <p:spTgt spid="14"/>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p:tgtEl>
                                          <p:spTgt spid="15"/>
                                        </p:tgtEl>
                                        <p:attrNameLst>
                                          <p:attrName>ppt_x</p:attrName>
                                        </p:attrNameLst>
                                      </p:cBhvr>
                                      <p:tavLst>
                                        <p:tav tm="0">
                                          <p:val>
                                            <p:strVal val="#ppt_x-#ppt_w*1.125000"/>
                                          </p:val>
                                        </p:tav>
                                        <p:tav tm="100000">
                                          <p:val>
                                            <p:strVal val="#ppt_x"/>
                                          </p:val>
                                        </p:tav>
                                      </p:tavLst>
                                    </p:anim>
                                    <p:animEffect transition="in" filter="wipe(right)">
                                      <p:cBhvr>
                                        <p:cTn id="36" dur="500"/>
                                        <p:tgtEl>
                                          <p:spTgt spid="15"/>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p:tgtEl>
                                          <p:spTgt spid="16"/>
                                        </p:tgtEl>
                                        <p:attrNameLst>
                                          <p:attrName>ppt_x</p:attrName>
                                        </p:attrNameLst>
                                      </p:cBhvr>
                                      <p:tavLst>
                                        <p:tav tm="0">
                                          <p:val>
                                            <p:strVal val="#ppt_x-#ppt_w*1.125000"/>
                                          </p:val>
                                        </p:tav>
                                        <p:tav tm="100000">
                                          <p:val>
                                            <p:strVal val="#ppt_x"/>
                                          </p:val>
                                        </p:tav>
                                      </p:tavLst>
                                    </p:anim>
                                    <p:animEffect transition="in" filter="wipe(right)">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2615838" y="3707090"/>
            <a:ext cx="609536" cy="384646"/>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1"/>
          </a:solidFill>
          <a:ln w="3175" cap="flat" cmpd="sng">
            <a:noFill/>
            <a:bevel/>
          </a:ln>
        </p:spPr>
        <p:txBody>
          <a:bodyPr lIns="61193" tIns="30596" rIns="61193" bIns="30596" anchor="ctr"/>
          <a:lstStyle/>
          <a:p>
            <a:pPr algn="ctr"/>
            <a:endParaRPr lang="zh-CN" altLang="en-US" sz="1100" dirty="0">
              <a:solidFill>
                <a:srgbClr val="FFFFFF"/>
              </a:solidFill>
              <a:cs typeface="+mn-ea"/>
              <a:sym typeface="+mn-lt"/>
            </a:endParaRPr>
          </a:p>
        </p:txBody>
      </p:sp>
      <p:sp>
        <p:nvSpPr>
          <p:cNvPr id="7" name="Freeform 8"/>
          <p:cNvSpPr/>
          <p:nvPr/>
        </p:nvSpPr>
        <p:spPr bwMode="auto">
          <a:xfrm>
            <a:off x="1988048" y="1459561"/>
            <a:ext cx="1870903" cy="2139086"/>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3175" cap="flat" cmpd="sng">
            <a:noFill/>
            <a:bevel/>
          </a:ln>
        </p:spPr>
        <p:txBody>
          <a:bodyPr lIns="61193" tIns="30596" rIns="61193" bIns="30596" anchor="ctr"/>
          <a:lstStyle/>
          <a:p>
            <a:pPr algn="ctr"/>
            <a:endParaRPr lang="zh-CN" altLang="en-US" sz="1500" b="1" dirty="0">
              <a:solidFill>
                <a:srgbClr val="FFFFFF"/>
              </a:solidFill>
              <a:cs typeface="+mn-ea"/>
              <a:sym typeface="+mn-lt"/>
            </a:endParaRPr>
          </a:p>
        </p:txBody>
      </p:sp>
      <p:sp>
        <p:nvSpPr>
          <p:cNvPr id="8" name="Freeform 9"/>
          <p:cNvSpPr/>
          <p:nvPr/>
        </p:nvSpPr>
        <p:spPr bwMode="auto">
          <a:xfrm>
            <a:off x="2464720" y="1461802"/>
            <a:ext cx="1280051" cy="772653"/>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2"/>
          </a:solidFill>
          <a:ln w="3175" cap="flat" cmpd="sng">
            <a:noFill/>
            <a:bevel/>
          </a:ln>
        </p:spPr>
        <p:txBody>
          <a:bodyPr lIns="61193" tIns="30596" rIns="61193" bIns="30596" anchor="ctr"/>
          <a:lstStyle/>
          <a:p>
            <a:pPr algn="ctr"/>
            <a:endParaRPr lang="zh-CN" altLang="en-US" sz="1900" b="1" dirty="0">
              <a:solidFill>
                <a:srgbClr val="FFFFFF"/>
              </a:solidFill>
              <a:cs typeface="+mn-ea"/>
              <a:sym typeface="+mn-lt"/>
            </a:endParaRPr>
          </a:p>
        </p:txBody>
      </p:sp>
      <p:sp>
        <p:nvSpPr>
          <p:cNvPr id="9" name="Freeform 10"/>
          <p:cNvSpPr/>
          <p:nvPr/>
        </p:nvSpPr>
        <p:spPr bwMode="auto">
          <a:xfrm>
            <a:off x="3140076" y="1894333"/>
            <a:ext cx="720701" cy="1116302"/>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3"/>
          </a:solidFill>
          <a:ln w="3175" cap="flat" cmpd="sng">
            <a:noFill/>
            <a:bevel/>
          </a:ln>
        </p:spPr>
        <p:txBody>
          <a:bodyPr lIns="61193" tIns="30596" rIns="61193" bIns="30596" anchor="ctr"/>
          <a:lstStyle/>
          <a:p>
            <a:pPr algn="ctr"/>
            <a:endParaRPr lang="zh-CN" altLang="en-US" sz="1900" b="1" dirty="0">
              <a:solidFill>
                <a:srgbClr val="FFFFFF"/>
              </a:solidFill>
              <a:cs typeface="+mn-ea"/>
              <a:sym typeface="+mn-lt"/>
            </a:endParaRPr>
          </a:p>
        </p:txBody>
      </p:sp>
      <p:sp>
        <p:nvSpPr>
          <p:cNvPr id="10" name="Freeform 11"/>
          <p:cNvSpPr/>
          <p:nvPr/>
        </p:nvSpPr>
        <p:spPr bwMode="auto">
          <a:xfrm>
            <a:off x="1979712" y="1572922"/>
            <a:ext cx="790619" cy="1138569"/>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1"/>
          </a:solidFill>
          <a:ln w="3175" cap="flat" cmpd="sng">
            <a:noFill/>
            <a:bevel/>
          </a:ln>
        </p:spPr>
        <p:txBody>
          <a:bodyPr lIns="61193" tIns="30596" rIns="61193" bIns="30596" anchor="ctr"/>
          <a:lstStyle/>
          <a:p>
            <a:pPr algn="ctr"/>
            <a:endParaRPr lang="zh-CN" altLang="en-US" sz="1900" b="1" dirty="0">
              <a:solidFill>
                <a:srgbClr val="FFFFFF"/>
              </a:solidFill>
              <a:cs typeface="+mn-ea"/>
              <a:sym typeface="+mn-lt"/>
            </a:endParaRPr>
          </a:p>
        </p:txBody>
      </p:sp>
      <p:sp>
        <p:nvSpPr>
          <p:cNvPr id="11" name="TextBox 10"/>
          <p:cNvSpPr txBox="1"/>
          <p:nvPr/>
        </p:nvSpPr>
        <p:spPr>
          <a:xfrm>
            <a:off x="2159808" y="1993773"/>
            <a:ext cx="226086" cy="361525"/>
          </a:xfrm>
          <a:prstGeom prst="rect">
            <a:avLst/>
          </a:prstGeom>
          <a:noFill/>
        </p:spPr>
        <p:txBody>
          <a:bodyPr wrap="square" lIns="68559" tIns="34280" rIns="68559" bIns="34280" rtlCol="0">
            <a:spAutoFit/>
          </a:bodyPr>
          <a:lstStyle/>
          <a:p>
            <a:r>
              <a:rPr lang="en-US" altLang="zh-CN" sz="1900" b="1" dirty="0">
                <a:solidFill>
                  <a:srgbClr val="F8F8F8"/>
                </a:solidFill>
                <a:cs typeface="+mn-ea"/>
                <a:sym typeface="+mn-lt"/>
              </a:rPr>
              <a:t>1</a:t>
            </a:r>
            <a:endParaRPr lang="zh-CN" altLang="en-US" sz="1900" b="1" dirty="0">
              <a:solidFill>
                <a:srgbClr val="F8F8F8"/>
              </a:solidFill>
              <a:cs typeface="+mn-ea"/>
              <a:sym typeface="+mn-lt"/>
            </a:endParaRPr>
          </a:p>
        </p:txBody>
      </p:sp>
      <p:sp>
        <p:nvSpPr>
          <p:cNvPr id="12" name="TextBox 11"/>
          <p:cNvSpPr txBox="1"/>
          <p:nvPr/>
        </p:nvSpPr>
        <p:spPr>
          <a:xfrm>
            <a:off x="2901233" y="1617910"/>
            <a:ext cx="226086" cy="361525"/>
          </a:xfrm>
          <a:prstGeom prst="rect">
            <a:avLst/>
          </a:prstGeom>
          <a:noFill/>
        </p:spPr>
        <p:txBody>
          <a:bodyPr wrap="square" lIns="68559" tIns="34280" rIns="68559" bIns="34280" rtlCol="0">
            <a:spAutoFit/>
          </a:bodyPr>
          <a:lstStyle/>
          <a:p>
            <a:r>
              <a:rPr lang="en-US" altLang="zh-CN" sz="1900" b="1" dirty="0">
                <a:solidFill>
                  <a:srgbClr val="F8F8F8"/>
                </a:solidFill>
                <a:cs typeface="+mn-ea"/>
                <a:sym typeface="+mn-lt"/>
              </a:rPr>
              <a:t>2</a:t>
            </a:r>
            <a:endParaRPr lang="zh-CN" altLang="en-US" sz="1900" b="1" dirty="0">
              <a:solidFill>
                <a:srgbClr val="F8F8F8"/>
              </a:solidFill>
              <a:cs typeface="+mn-ea"/>
              <a:sym typeface="+mn-lt"/>
            </a:endParaRPr>
          </a:p>
        </p:txBody>
      </p:sp>
      <p:sp>
        <p:nvSpPr>
          <p:cNvPr id="13" name="TextBox 12"/>
          <p:cNvSpPr txBox="1"/>
          <p:nvPr/>
        </p:nvSpPr>
        <p:spPr>
          <a:xfrm>
            <a:off x="3411608" y="2266794"/>
            <a:ext cx="226086" cy="361525"/>
          </a:xfrm>
          <a:prstGeom prst="rect">
            <a:avLst/>
          </a:prstGeom>
          <a:noFill/>
        </p:spPr>
        <p:txBody>
          <a:bodyPr wrap="square" lIns="68559" tIns="34280" rIns="68559" bIns="34280" rtlCol="0">
            <a:spAutoFit/>
          </a:bodyPr>
          <a:lstStyle/>
          <a:p>
            <a:r>
              <a:rPr lang="en-US" altLang="zh-CN" sz="1900" b="1" dirty="0">
                <a:solidFill>
                  <a:srgbClr val="F8F8F8"/>
                </a:solidFill>
                <a:cs typeface="+mn-ea"/>
                <a:sym typeface="+mn-lt"/>
              </a:rPr>
              <a:t>3</a:t>
            </a:r>
            <a:endParaRPr lang="zh-CN" altLang="en-US" sz="1900" b="1" dirty="0">
              <a:solidFill>
                <a:srgbClr val="F8F8F8"/>
              </a:solidFill>
              <a:cs typeface="+mn-ea"/>
              <a:sym typeface="+mn-lt"/>
            </a:endParaRPr>
          </a:p>
        </p:txBody>
      </p:sp>
      <p:sp>
        <p:nvSpPr>
          <p:cNvPr id="14" name="TextBox 13"/>
          <p:cNvSpPr txBox="1"/>
          <p:nvPr/>
        </p:nvSpPr>
        <p:spPr>
          <a:xfrm>
            <a:off x="2824384" y="2884441"/>
            <a:ext cx="226086" cy="361525"/>
          </a:xfrm>
          <a:prstGeom prst="rect">
            <a:avLst/>
          </a:prstGeom>
          <a:noFill/>
        </p:spPr>
        <p:txBody>
          <a:bodyPr wrap="square" lIns="68559" tIns="34280" rIns="68559" bIns="34280" rtlCol="0">
            <a:spAutoFit/>
          </a:bodyPr>
          <a:lstStyle/>
          <a:p>
            <a:r>
              <a:rPr lang="en-US" altLang="zh-CN" sz="1900" b="1" dirty="0">
                <a:solidFill>
                  <a:srgbClr val="F8F8F8"/>
                </a:solidFill>
                <a:cs typeface="+mn-ea"/>
                <a:sym typeface="+mn-lt"/>
              </a:rPr>
              <a:t>4</a:t>
            </a:r>
            <a:endParaRPr lang="zh-CN" altLang="en-US" sz="1900" b="1" dirty="0">
              <a:solidFill>
                <a:srgbClr val="F8F8F8"/>
              </a:solidFill>
              <a:cs typeface="+mn-ea"/>
              <a:sym typeface="+mn-lt"/>
            </a:endParaRPr>
          </a:p>
        </p:txBody>
      </p:sp>
      <p:sp>
        <p:nvSpPr>
          <p:cNvPr id="15" name="TextBox 14"/>
          <p:cNvSpPr txBox="1"/>
          <p:nvPr/>
        </p:nvSpPr>
        <p:spPr>
          <a:xfrm>
            <a:off x="2581120" y="3755189"/>
            <a:ext cx="663665" cy="215629"/>
          </a:xfrm>
          <a:prstGeom prst="rect">
            <a:avLst/>
          </a:prstGeom>
          <a:noFill/>
        </p:spPr>
        <p:txBody>
          <a:bodyPr wrap="square" lIns="61193" tIns="30596" rIns="61193" bIns="30596" rtlCol="0">
            <a:spAutoFit/>
          </a:bodyPr>
          <a:lstStyle/>
          <a:p>
            <a:pPr algn="ctr"/>
            <a:r>
              <a:rPr lang="zh-CN" altLang="en-US" sz="1000" dirty="0">
                <a:solidFill>
                  <a:srgbClr val="F8F8F8"/>
                </a:solidFill>
                <a:cs typeface="+mn-ea"/>
                <a:sym typeface="+mn-lt"/>
              </a:rPr>
              <a:t>添加标题</a:t>
            </a:r>
            <a:endParaRPr lang="zh-CN" altLang="en-US" sz="1000" dirty="0">
              <a:solidFill>
                <a:srgbClr val="F8F8F8"/>
              </a:solidFill>
              <a:cs typeface="+mn-ea"/>
              <a:sym typeface="+mn-lt"/>
            </a:endParaRPr>
          </a:p>
        </p:txBody>
      </p:sp>
      <p:sp>
        <p:nvSpPr>
          <p:cNvPr id="16" name="TextBox 15"/>
          <p:cNvSpPr txBox="1"/>
          <p:nvPr/>
        </p:nvSpPr>
        <p:spPr>
          <a:xfrm>
            <a:off x="4994804" y="1330950"/>
            <a:ext cx="2487796" cy="621769"/>
          </a:xfrm>
          <a:prstGeom prst="rect">
            <a:avLst/>
          </a:prstGeom>
          <a:noFill/>
        </p:spPr>
        <p:txBody>
          <a:bodyPr wrap="square" lIns="61193" tIns="30596" rIns="61193" bIns="30596" rtlCol="0">
            <a:spAutoFit/>
          </a:bodyPr>
          <a:lstStyle/>
          <a:p>
            <a:pPr>
              <a:lnSpc>
                <a:spcPct val="130000"/>
              </a:lnSpc>
            </a:pPr>
            <a:r>
              <a:rPr lang="zh-CN" altLang="en-US" sz="1200" b="1" dirty="0">
                <a:cs typeface="+mn-ea"/>
                <a:sym typeface="+mn-lt"/>
              </a:rPr>
              <a:t>现阶段问题一</a:t>
            </a:r>
            <a:endParaRPr lang="en-US" altLang="zh-CN" sz="1200" b="1" dirty="0">
              <a:cs typeface="+mn-ea"/>
              <a:sym typeface="+mn-lt"/>
            </a:endParaRPr>
          </a:p>
          <a:p>
            <a:pPr>
              <a:lnSpc>
                <a:spcPct val="130000"/>
              </a:lnSpc>
            </a:pPr>
            <a:r>
              <a:rPr lang="zh-CN" altLang="en-US" sz="800" dirty="0">
                <a:solidFill>
                  <a:schemeClr val="bg1">
                    <a:lumMod val="50000"/>
                  </a:schemeClr>
                </a:solidFill>
                <a:cs typeface="+mn-ea"/>
                <a:sym typeface="+mn-lt"/>
              </a:rPr>
              <a:t>您的内容打在这里，或者通过复制您的文本后，在此框中选择粘贴</a:t>
            </a:r>
            <a:endParaRPr lang="en-US" altLang="zh-CN" sz="800" dirty="0">
              <a:solidFill>
                <a:schemeClr val="bg1">
                  <a:lumMod val="50000"/>
                </a:schemeClr>
              </a:solidFill>
              <a:cs typeface="+mn-ea"/>
              <a:sym typeface="+mn-lt"/>
            </a:endParaRPr>
          </a:p>
        </p:txBody>
      </p:sp>
      <p:grpSp>
        <p:nvGrpSpPr>
          <p:cNvPr id="2" name="组合 16"/>
          <p:cNvGrpSpPr/>
          <p:nvPr/>
        </p:nvGrpSpPr>
        <p:grpSpPr>
          <a:xfrm>
            <a:off x="4524730" y="1384708"/>
            <a:ext cx="401342" cy="398005"/>
            <a:chOff x="6409426" y="1173624"/>
            <a:chExt cx="962086" cy="962084"/>
          </a:xfrm>
          <a:solidFill>
            <a:schemeClr val="tx2">
              <a:lumMod val="75000"/>
            </a:schemeClr>
          </a:solidFill>
        </p:grpSpPr>
        <p:sp>
          <p:nvSpPr>
            <p:cNvPr id="18" name="椭圆 17"/>
            <p:cNvSpPr/>
            <p:nvPr/>
          </p:nvSpPr>
          <p:spPr bwMode="auto">
            <a:xfrm>
              <a:off x="6409426" y="1173624"/>
              <a:ext cx="962086" cy="962084"/>
            </a:xfrm>
            <a:prstGeom prst="ellipse">
              <a:avLst/>
            </a:prstGeom>
            <a:solidFill>
              <a:schemeClr val="accent1"/>
            </a:solidFill>
            <a:ln w="3175" cap="flat" cmpd="sng">
              <a:noFill/>
              <a:bevel/>
            </a:ln>
          </p:spPr>
          <p:txBody>
            <a:bodyPr anchor="ctr"/>
            <a:lstStyle/>
            <a:p>
              <a:pPr algn="ctr"/>
              <a:endParaRPr lang="zh-CN" altLang="en-US" sz="1200" b="1" dirty="0">
                <a:solidFill>
                  <a:srgbClr val="314865"/>
                </a:solidFill>
                <a:cs typeface="+mn-ea"/>
                <a:sym typeface="+mn-lt"/>
              </a:endParaRPr>
            </a:p>
          </p:txBody>
        </p:sp>
        <p:sp>
          <p:nvSpPr>
            <p:cNvPr id="19" name="TextBox 18"/>
            <p:cNvSpPr txBox="1"/>
            <p:nvPr/>
          </p:nvSpPr>
          <p:spPr>
            <a:xfrm>
              <a:off x="6616339" y="1282180"/>
              <a:ext cx="546387" cy="717446"/>
            </a:xfrm>
            <a:prstGeom prst="rect">
              <a:avLst/>
            </a:prstGeom>
            <a:no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en-US" altLang="zh-CN" sz="1200" b="1" dirty="0">
                  <a:ea typeface="+mn-ea"/>
                  <a:cs typeface="+mn-ea"/>
                  <a:sym typeface="+mn-lt"/>
                </a:rPr>
                <a:t>1</a:t>
              </a:r>
              <a:endParaRPr lang="zh-CN" altLang="en-US" sz="1200" b="1" dirty="0">
                <a:ea typeface="+mn-ea"/>
                <a:cs typeface="+mn-ea"/>
                <a:sym typeface="+mn-lt"/>
              </a:endParaRPr>
            </a:p>
          </p:txBody>
        </p:sp>
      </p:grpSp>
      <p:grpSp>
        <p:nvGrpSpPr>
          <p:cNvPr id="3" name="组合 19"/>
          <p:cNvGrpSpPr/>
          <p:nvPr/>
        </p:nvGrpSpPr>
        <p:grpSpPr>
          <a:xfrm>
            <a:off x="4524730" y="2214421"/>
            <a:ext cx="401342" cy="398005"/>
            <a:chOff x="6409426" y="2394908"/>
            <a:chExt cx="962086" cy="962084"/>
          </a:xfrm>
          <a:solidFill>
            <a:schemeClr val="accent1">
              <a:lumMod val="75000"/>
            </a:schemeClr>
          </a:solidFill>
        </p:grpSpPr>
        <p:sp>
          <p:nvSpPr>
            <p:cNvPr id="21" name="椭圆 20"/>
            <p:cNvSpPr/>
            <p:nvPr/>
          </p:nvSpPr>
          <p:spPr bwMode="auto">
            <a:xfrm>
              <a:off x="6409426" y="2394908"/>
              <a:ext cx="962086" cy="962084"/>
            </a:xfrm>
            <a:prstGeom prst="ellipse">
              <a:avLst/>
            </a:prstGeom>
            <a:solidFill>
              <a:schemeClr val="accent2"/>
            </a:solidFill>
            <a:ln w="3175" cap="flat" cmpd="sng">
              <a:noFill/>
              <a:bevel/>
            </a:ln>
          </p:spPr>
          <p:txBody>
            <a:bodyPr anchor="ctr"/>
            <a:lstStyle/>
            <a:p>
              <a:pPr algn="ctr"/>
              <a:endParaRPr lang="zh-CN" altLang="en-US" sz="1200" b="1" dirty="0">
                <a:solidFill>
                  <a:srgbClr val="FFFFFF"/>
                </a:solidFill>
                <a:cs typeface="+mn-ea"/>
                <a:sym typeface="+mn-lt"/>
              </a:endParaRPr>
            </a:p>
          </p:txBody>
        </p:sp>
        <p:sp>
          <p:nvSpPr>
            <p:cNvPr id="22" name="TextBox 21"/>
            <p:cNvSpPr txBox="1"/>
            <p:nvPr/>
          </p:nvSpPr>
          <p:spPr>
            <a:xfrm>
              <a:off x="6600496" y="2510335"/>
              <a:ext cx="546387" cy="717446"/>
            </a:xfrm>
            <a:prstGeom prst="rect">
              <a:avLst/>
            </a:prstGeom>
            <a:noFill/>
            <a:ln w="3175" cap="flat" cmpd="sng">
              <a:noFill/>
              <a:bevel/>
            </a:ln>
          </p:spPr>
          <p:txBody>
            <a:bodyPr anchor="ctr"/>
            <a:lstStyle>
              <a:defPPr>
                <a:defRPr lang="zh-CN"/>
              </a:defPPr>
              <a:lvl1pPr algn="ctr">
                <a:defRPr sz="1600">
                  <a:solidFill>
                    <a:srgbClr val="FFFFFF"/>
                  </a:solidFill>
                  <a:latin typeface="+mn-ea"/>
                  <a:ea typeface="+mn-ea"/>
                </a:defRPr>
              </a:lvl1pPr>
            </a:lstStyle>
            <a:p>
              <a:r>
                <a:rPr lang="en-US" altLang="zh-CN" b="1" dirty="0">
                  <a:latin typeface="+mn-lt"/>
                  <a:cs typeface="+mn-ea"/>
                  <a:sym typeface="+mn-lt"/>
                </a:rPr>
                <a:t>2</a:t>
              </a:r>
              <a:endParaRPr lang="zh-CN" altLang="en-US" b="1" dirty="0">
                <a:latin typeface="+mn-lt"/>
                <a:cs typeface="+mn-ea"/>
                <a:sym typeface="+mn-lt"/>
              </a:endParaRPr>
            </a:p>
          </p:txBody>
        </p:sp>
      </p:grpSp>
      <p:grpSp>
        <p:nvGrpSpPr>
          <p:cNvPr id="4" name="组合 22"/>
          <p:cNvGrpSpPr/>
          <p:nvPr/>
        </p:nvGrpSpPr>
        <p:grpSpPr>
          <a:xfrm>
            <a:off x="4524732" y="3012671"/>
            <a:ext cx="401342" cy="398005"/>
            <a:chOff x="6409426" y="3568104"/>
            <a:chExt cx="962086" cy="962084"/>
          </a:xfrm>
          <a:solidFill>
            <a:schemeClr val="accent3"/>
          </a:solidFill>
        </p:grpSpPr>
        <p:sp>
          <p:nvSpPr>
            <p:cNvPr id="24" name="椭圆 23"/>
            <p:cNvSpPr/>
            <p:nvPr/>
          </p:nvSpPr>
          <p:spPr bwMode="auto">
            <a:xfrm>
              <a:off x="6409426" y="3568104"/>
              <a:ext cx="962086" cy="962084"/>
            </a:xfrm>
            <a:prstGeom prst="ellipse">
              <a:avLst/>
            </a:prstGeom>
            <a:grpFill/>
            <a:ln w="3175" cap="flat" cmpd="sng">
              <a:noFill/>
              <a:bevel/>
            </a:ln>
          </p:spPr>
          <p:txBody>
            <a:bodyPr anchor="ctr"/>
            <a:lstStyle/>
            <a:p>
              <a:pPr algn="ctr"/>
              <a:endParaRPr lang="zh-CN" altLang="en-US" sz="1200" b="1" dirty="0">
                <a:solidFill>
                  <a:srgbClr val="FFFFFF"/>
                </a:solidFill>
                <a:cs typeface="+mn-ea"/>
                <a:sym typeface="+mn-lt"/>
              </a:endParaRPr>
            </a:p>
          </p:txBody>
        </p:sp>
        <p:sp>
          <p:nvSpPr>
            <p:cNvPr id="25" name="TextBox 24"/>
            <p:cNvSpPr txBox="1"/>
            <p:nvPr/>
          </p:nvSpPr>
          <p:spPr>
            <a:xfrm>
              <a:off x="6629988" y="3710247"/>
              <a:ext cx="546387" cy="717446"/>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en-US" altLang="zh-CN" sz="1200" b="1" dirty="0">
                  <a:ea typeface="+mn-ea"/>
                  <a:cs typeface="+mn-ea"/>
                  <a:sym typeface="+mn-lt"/>
                </a:rPr>
                <a:t>3</a:t>
              </a:r>
              <a:endParaRPr lang="zh-CN" altLang="en-US" sz="1200" b="1" dirty="0">
                <a:ea typeface="+mn-ea"/>
                <a:cs typeface="+mn-ea"/>
                <a:sym typeface="+mn-lt"/>
              </a:endParaRPr>
            </a:p>
          </p:txBody>
        </p:sp>
      </p:grpSp>
      <p:grpSp>
        <p:nvGrpSpPr>
          <p:cNvPr id="5" name="组合 25"/>
          <p:cNvGrpSpPr/>
          <p:nvPr/>
        </p:nvGrpSpPr>
        <p:grpSpPr>
          <a:xfrm>
            <a:off x="4524732" y="3842509"/>
            <a:ext cx="401342" cy="398005"/>
            <a:chOff x="6409426" y="4869160"/>
            <a:chExt cx="962086" cy="962084"/>
          </a:xfrm>
          <a:solidFill>
            <a:schemeClr val="accent4"/>
          </a:solidFill>
        </p:grpSpPr>
        <p:sp>
          <p:nvSpPr>
            <p:cNvPr id="27" name="椭圆 26"/>
            <p:cNvSpPr/>
            <p:nvPr/>
          </p:nvSpPr>
          <p:spPr bwMode="auto">
            <a:xfrm>
              <a:off x="6409426" y="4869160"/>
              <a:ext cx="962086" cy="962084"/>
            </a:xfrm>
            <a:prstGeom prst="ellipse">
              <a:avLst/>
            </a:prstGeom>
            <a:grpFill/>
            <a:ln w="3175" cap="flat" cmpd="sng">
              <a:noFill/>
              <a:bevel/>
            </a:ln>
          </p:spPr>
          <p:txBody>
            <a:bodyPr anchor="ctr"/>
            <a:lstStyle/>
            <a:p>
              <a:pPr algn="ctr"/>
              <a:endParaRPr lang="zh-CN" altLang="en-US" sz="1200" b="1" dirty="0">
                <a:solidFill>
                  <a:srgbClr val="FFFFFF"/>
                </a:solidFill>
                <a:cs typeface="+mn-ea"/>
                <a:sym typeface="+mn-lt"/>
              </a:endParaRPr>
            </a:p>
          </p:txBody>
        </p:sp>
        <p:sp>
          <p:nvSpPr>
            <p:cNvPr id="28" name="TextBox 27"/>
            <p:cNvSpPr txBox="1"/>
            <p:nvPr/>
          </p:nvSpPr>
          <p:spPr>
            <a:xfrm>
              <a:off x="6595474" y="4996174"/>
              <a:ext cx="546387" cy="717446"/>
            </a:xfrm>
            <a:prstGeom prst="rect">
              <a:avLst/>
            </a:prstGeom>
            <a:grpFill/>
            <a:ln w="3175" cap="flat" cmpd="sng">
              <a:noFill/>
              <a:bevel/>
            </a:ln>
          </p:spPr>
          <p:txBody>
            <a:bodyPr anchor="ctr"/>
            <a:lstStyle>
              <a:defPPr>
                <a:defRPr lang="zh-CN"/>
              </a:defPPr>
              <a:lvl1pPr algn="ctr">
                <a:defRPr sz="1600">
                  <a:solidFill>
                    <a:srgbClr val="FFFFFF"/>
                  </a:solidFill>
                  <a:latin typeface="+mn-ea"/>
                  <a:ea typeface="+mn-ea"/>
                </a:defRPr>
              </a:lvl1pPr>
            </a:lstStyle>
            <a:p>
              <a:r>
                <a:rPr lang="en-US" altLang="zh-CN" b="1" dirty="0">
                  <a:latin typeface="+mn-lt"/>
                  <a:cs typeface="+mn-ea"/>
                  <a:sym typeface="+mn-lt"/>
                </a:rPr>
                <a:t>4</a:t>
              </a:r>
              <a:endParaRPr lang="zh-CN" altLang="en-US" b="1" dirty="0">
                <a:latin typeface="+mn-lt"/>
                <a:cs typeface="+mn-ea"/>
                <a:sym typeface="+mn-lt"/>
              </a:endParaRPr>
            </a:p>
          </p:txBody>
        </p:sp>
      </p:grpSp>
      <p:sp>
        <p:nvSpPr>
          <p:cNvPr id="29" name="TextBox 28"/>
          <p:cNvSpPr txBox="1"/>
          <p:nvPr/>
        </p:nvSpPr>
        <p:spPr>
          <a:xfrm>
            <a:off x="4994803" y="2127613"/>
            <a:ext cx="2487797" cy="621769"/>
          </a:xfrm>
          <a:prstGeom prst="rect">
            <a:avLst/>
          </a:prstGeom>
          <a:noFill/>
        </p:spPr>
        <p:txBody>
          <a:bodyPr wrap="square" lIns="61193" tIns="30596" rIns="61193" bIns="30596" rtlCol="0">
            <a:spAutoFit/>
          </a:bodyPr>
          <a:lstStyle/>
          <a:p>
            <a:pPr>
              <a:lnSpc>
                <a:spcPct val="130000"/>
              </a:lnSpc>
            </a:pPr>
            <a:r>
              <a:rPr lang="zh-CN" altLang="en-US" sz="1200" b="1" dirty="0">
                <a:cs typeface="+mn-ea"/>
                <a:sym typeface="+mn-lt"/>
              </a:rPr>
              <a:t>现阶段问题二</a:t>
            </a:r>
            <a:endParaRPr lang="en-US" altLang="zh-CN" sz="1200" b="1" dirty="0">
              <a:cs typeface="+mn-ea"/>
              <a:sym typeface="+mn-lt"/>
            </a:endParaRPr>
          </a:p>
          <a:p>
            <a:pPr>
              <a:lnSpc>
                <a:spcPct val="130000"/>
              </a:lnSpc>
            </a:pPr>
            <a:r>
              <a:rPr lang="zh-CN" altLang="en-US" sz="800" dirty="0">
                <a:cs typeface="+mn-ea"/>
                <a:sym typeface="+mn-lt"/>
              </a:rPr>
              <a:t>您的内容打在这里，或者通过复制您的文本后，在此框中选择粘贴</a:t>
            </a:r>
            <a:endParaRPr lang="en-US" altLang="zh-CN" sz="800" dirty="0">
              <a:cs typeface="+mn-ea"/>
              <a:sym typeface="+mn-lt"/>
            </a:endParaRPr>
          </a:p>
        </p:txBody>
      </p:sp>
      <p:sp>
        <p:nvSpPr>
          <p:cNvPr id="30" name="TextBox 29"/>
          <p:cNvSpPr txBox="1"/>
          <p:nvPr/>
        </p:nvSpPr>
        <p:spPr>
          <a:xfrm>
            <a:off x="4994805" y="2937660"/>
            <a:ext cx="2487794" cy="681959"/>
          </a:xfrm>
          <a:prstGeom prst="rect">
            <a:avLst/>
          </a:prstGeom>
          <a:noFill/>
        </p:spPr>
        <p:txBody>
          <a:bodyPr wrap="square" lIns="61193" tIns="30596" rIns="61193" bIns="30596" rtlCol="0">
            <a:spAutoFit/>
          </a:bodyPr>
          <a:lstStyle/>
          <a:p>
            <a:pPr>
              <a:lnSpc>
                <a:spcPct val="130000"/>
              </a:lnSpc>
            </a:pPr>
            <a:r>
              <a:rPr lang="zh-CN" altLang="en-US" sz="1200" b="1" dirty="0">
                <a:cs typeface="+mn-ea"/>
                <a:sym typeface="+mn-lt"/>
              </a:rPr>
              <a:t>现阶段问题三</a:t>
            </a:r>
            <a:endParaRPr lang="en-US" altLang="zh-CN" sz="1200" b="1" dirty="0">
              <a:cs typeface="+mn-ea"/>
              <a:sym typeface="+mn-lt"/>
            </a:endParaRPr>
          </a:p>
          <a:p>
            <a:pPr>
              <a:lnSpc>
                <a:spcPct val="130000"/>
              </a:lnSpc>
            </a:pPr>
            <a:r>
              <a:rPr lang="zh-CN" altLang="en-US" sz="1100" dirty="0">
                <a:cs typeface="+mn-ea"/>
                <a:sym typeface="+mn-lt"/>
              </a:rPr>
              <a:t>您</a:t>
            </a:r>
            <a:r>
              <a:rPr lang="zh-CN" altLang="en-US" sz="800" dirty="0">
                <a:cs typeface="+mn-ea"/>
                <a:sym typeface="+mn-lt"/>
              </a:rPr>
              <a:t>的内容打在这里，或者通过复制您的文本后，在此框中选择粘贴</a:t>
            </a:r>
            <a:endParaRPr lang="en-US" altLang="zh-CN" sz="800" dirty="0">
              <a:cs typeface="+mn-ea"/>
              <a:sym typeface="+mn-lt"/>
            </a:endParaRPr>
          </a:p>
        </p:txBody>
      </p:sp>
      <p:sp>
        <p:nvSpPr>
          <p:cNvPr id="31" name="TextBox 30"/>
          <p:cNvSpPr txBox="1"/>
          <p:nvPr/>
        </p:nvSpPr>
        <p:spPr>
          <a:xfrm>
            <a:off x="4994804" y="3782962"/>
            <a:ext cx="2487796" cy="621769"/>
          </a:xfrm>
          <a:prstGeom prst="rect">
            <a:avLst/>
          </a:prstGeom>
          <a:noFill/>
        </p:spPr>
        <p:txBody>
          <a:bodyPr wrap="square" lIns="61193" tIns="30596" rIns="61193" bIns="30596" rtlCol="0">
            <a:spAutoFit/>
          </a:bodyPr>
          <a:lstStyle/>
          <a:p>
            <a:pPr>
              <a:lnSpc>
                <a:spcPct val="130000"/>
              </a:lnSpc>
            </a:pPr>
            <a:r>
              <a:rPr lang="zh-CN" altLang="en-US" sz="1200" b="1" dirty="0">
                <a:cs typeface="+mn-ea"/>
                <a:sym typeface="+mn-lt"/>
              </a:rPr>
              <a:t>现阶段问题四</a:t>
            </a:r>
            <a:endParaRPr lang="en-US" altLang="zh-CN" sz="1200" b="1" dirty="0">
              <a:cs typeface="+mn-ea"/>
              <a:sym typeface="+mn-lt"/>
            </a:endParaRPr>
          </a:p>
          <a:p>
            <a:pPr>
              <a:lnSpc>
                <a:spcPct val="130000"/>
              </a:lnSpc>
            </a:pPr>
            <a:r>
              <a:rPr lang="zh-CN" altLang="en-US" sz="800" dirty="0">
                <a:cs typeface="+mn-ea"/>
                <a:sym typeface="+mn-lt"/>
              </a:rPr>
              <a:t>您的内容打在这里，或者通过复制您的文本后，在此框中选择粘贴</a:t>
            </a:r>
            <a:endParaRPr lang="en-US" altLang="zh-CN" sz="800" dirty="0">
              <a:cs typeface="+mn-ea"/>
              <a:sym typeface="+mn-lt"/>
            </a:endParaRPr>
          </a:p>
        </p:txBody>
      </p:sp>
    </p:spTree>
  </p:cSld>
  <p:clrMapOvr>
    <a:masterClrMapping/>
  </p:clrMapOvr>
  <p:transition spd="med" advClick="0" advTm="0">
    <p:cover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400"/>
                                        <p:tgtEl>
                                          <p:spTgt spid="7"/>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1" presetClass="entr" presetSubtype="1"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heel(1)">
                                      <p:cBhvr>
                                        <p:cTn id="34" dur="500"/>
                                        <p:tgtEl>
                                          <p:spTgt spid="2"/>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3500"/>
                            </p:stCondLst>
                            <p:childTnLst>
                              <p:par>
                                <p:cTn id="40" presetID="21" presetClass="entr" presetSubtype="1"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heel(1)">
                                      <p:cBhvr>
                                        <p:cTn id="42" dur="500"/>
                                        <p:tgtEl>
                                          <p:spTgt spid="3"/>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par>
                          <p:cTn id="47" fill="hold">
                            <p:stCondLst>
                              <p:cond delay="4500"/>
                            </p:stCondLst>
                            <p:childTnLst>
                              <p:par>
                                <p:cTn id="48" presetID="21" presetClass="entr" presetSubtype="1"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heel(1)">
                                      <p:cBhvr>
                                        <p:cTn id="50" dur="500"/>
                                        <p:tgtEl>
                                          <p:spTgt spid="4"/>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heel(1)">
                                      <p:cBhvr>
                                        <p:cTn id="58" dur="500"/>
                                        <p:tgtEl>
                                          <p:spTgt spid="5"/>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left)">
                                      <p:cBhvr>
                                        <p:cTn id="6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5" grpId="0"/>
      <p:bldP spid="16" grpId="0"/>
      <p:bldP spid="29" grpId="0"/>
      <p:bldP spid="30" grpId="0"/>
      <p:bldP spid="31" grpId="0"/>
    </p:bldLst>
  </p:timing>
</p:sld>
</file>

<file path=ppt/tags/tag1.xml><?xml version="1.0" encoding="utf-8"?>
<p:tagLst xmlns:p="http://schemas.openxmlformats.org/presentationml/2006/main">
  <p:tag name="MH" val="20160830110146"/>
  <p:tag name="MH_LIBRARY" val="CONTENTS"/>
  <p:tag name="MH_TYPE" val="NUMBER"/>
  <p:tag name="ID" val="553512"/>
  <p:tag name="MH_ORDER" val="1"/>
</p:tagLst>
</file>

<file path=ppt/tags/tag10.xml><?xml version="1.0" encoding="utf-8"?>
<p:tagLst xmlns:p="http://schemas.openxmlformats.org/presentationml/2006/main">
  <p:tag name="MH" val="20151104095458"/>
  <p:tag name="MH_LIBRARY" val="GRAPHIC"/>
  <p:tag name="MH_TYPE" val="Other"/>
  <p:tag name="MH_ORDER" val="2"/>
</p:tagLst>
</file>

<file path=ppt/tags/tag11.xml><?xml version="1.0" encoding="utf-8"?>
<p:tagLst xmlns:p="http://schemas.openxmlformats.org/presentationml/2006/main">
  <p:tag name="MH" val="20151104095458"/>
  <p:tag name="MH_LIBRARY" val="GRAPHIC"/>
  <p:tag name="MH_TYPE" val="Other"/>
  <p:tag name="MH_ORDER" val="3"/>
</p:tagLst>
</file>

<file path=ppt/tags/tag12.xml><?xml version="1.0" encoding="utf-8"?>
<p:tagLst xmlns:p="http://schemas.openxmlformats.org/presentationml/2006/main">
  <p:tag name="MH" val="20151104095458"/>
  <p:tag name="MH_LIBRARY" val="GRAPHIC"/>
  <p:tag name="MH_TYPE" val="Other"/>
  <p:tag name="MH_ORDER" val="4"/>
</p:tagLst>
</file>

<file path=ppt/tags/tag13.xml><?xml version="1.0" encoding="utf-8"?>
<p:tagLst xmlns:p="http://schemas.openxmlformats.org/presentationml/2006/main">
  <p:tag name="MH" val="20151104095458"/>
  <p:tag name="MH_LIBRARY" val="GRAPHIC"/>
  <p:tag name="MH_TYPE" val="SubTitle"/>
  <p:tag name="MH_ORDER" val="1"/>
</p:tagLst>
</file>

<file path=ppt/tags/tag14.xml><?xml version="1.0" encoding="utf-8"?>
<p:tagLst xmlns:p="http://schemas.openxmlformats.org/presentationml/2006/main">
  <p:tag name="MH" val="20151104095458"/>
  <p:tag name="MH_LIBRARY" val="GRAPHIC"/>
  <p:tag name="MH_TYPE" val="SubTitle"/>
  <p:tag name="MH_ORDER" val="2"/>
</p:tagLst>
</file>

<file path=ppt/tags/tag15.xml><?xml version="1.0" encoding="utf-8"?>
<p:tagLst xmlns:p="http://schemas.openxmlformats.org/presentationml/2006/main">
  <p:tag name="MH" val="20151104095458"/>
  <p:tag name="MH_LIBRARY" val="GRAPHIC"/>
  <p:tag name="MH_TYPE" val="SubTitle"/>
  <p:tag name="MH_ORDER" val="3"/>
</p:tagLst>
</file>

<file path=ppt/tags/tag16.xml><?xml version="1.0" encoding="utf-8"?>
<p:tagLst xmlns:p="http://schemas.openxmlformats.org/presentationml/2006/main">
  <p:tag name="MH" val="20151104095458"/>
  <p:tag name="MH_LIBRARY" val="GRAPHIC"/>
  <p:tag name="MH_TYPE" val="SubTitle"/>
  <p:tag name="MH_ORDER" val="4"/>
</p:tagLst>
</file>

<file path=ppt/tags/tag17.xml><?xml version="1.0" encoding="utf-8"?>
<p:tagLst xmlns:p="http://schemas.openxmlformats.org/presentationml/2006/main">
  <p:tag name="MH" val="20151104095458"/>
  <p:tag name="MH_LIBRARY" val="GRAPHIC"/>
  <p:tag name="MH_TYPE" val="Text"/>
  <p:tag name="MH_ORDER" val="1"/>
</p:tagLst>
</file>

<file path=ppt/tags/tag18.xml><?xml version="1.0" encoding="utf-8"?>
<p:tagLst xmlns:p="http://schemas.openxmlformats.org/presentationml/2006/main">
  <p:tag name="MH" val="20151104095458"/>
  <p:tag name="MH_LIBRARY" val="GRAPHIC"/>
  <p:tag name="MH_TYPE" val="Text"/>
  <p:tag name="MH_ORDER" val="4"/>
</p:tagLst>
</file>

<file path=ppt/tags/tag19.xml><?xml version="1.0" encoding="utf-8"?>
<p:tagLst xmlns:p="http://schemas.openxmlformats.org/presentationml/2006/main">
  <p:tag name="MH" val="20151104095458"/>
  <p:tag name="MH_LIBRARY" val="GRAPHIC"/>
  <p:tag name="MH_TYPE" val="Text"/>
  <p:tag name="MH_ORDER" val="3"/>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20.xml><?xml version="1.0" encoding="utf-8"?>
<p:tagLst xmlns:p="http://schemas.openxmlformats.org/presentationml/2006/main">
  <p:tag name="MH" val="20151104095458"/>
  <p:tag name="MH_LIBRARY" val="GRAPHIC"/>
  <p:tag name="MH_TYPE" val="Text"/>
  <p:tag name="MH_ORDER" val="2"/>
</p:tagLst>
</file>

<file path=ppt/tags/tag21.xml><?xml version="1.0" encoding="utf-8"?>
<p:tagLst xmlns:p="http://schemas.openxmlformats.org/presentationml/2006/main">
  <p:tag name="MH_TYPE" val="#NeiR#"/>
  <p:tag name="MH_NUMBER" val="4"/>
  <p:tag name="MH_CATEGORY" val="#BingLLB#"/>
  <p:tag name="MH_LAYOUT" val="SubTitleText"/>
  <p:tag name="MH" val="20151104095458"/>
  <p:tag name="MH_LIBRARY" val="GRAPHIC"/>
</p:tagLst>
</file>

<file path=ppt/tags/tag22.xml><?xml version="1.0" encoding="utf-8"?>
<p:tagLst xmlns:p="http://schemas.openxmlformats.org/presentationml/2006/main">
  <p:tag name="MH" val="20151104094602"/>
  <p:tag name="MH_LIBRARY" val="GRAPHIC"/>
  <p:tag name="MH_TYPE" val="Other"/>
  <p:tag name="MH_ORDER" val="1"/>
</p:tagLst>
</file>

<file path=ppt/tags/tag23.xml><?xml version="1.0" encoding="utf-8"?>
<p:tagLst xmlns:p="http://schemas.openxmlformats.org/presentationml/2006/main">
  <p:tag name="MH" val="20151104094602"/>
  <p:tag name="MH_LIBRARY" val="GRAPHIC"/>
  <p:tag name="MH_TYPE" val="Other"/>
  <p:tag name="MH_ORDER" val="2"/>
</p:tagLst>
</file>

<file path=ppt/tags/tag24.xml><?xml version="1.0" encoding="utf-8"?>
<p:tagLst xmlns:p="http://schemas.openxmlformats.org/presentationml/2006/main">
  <p:tag name="MH" val="20151104094602"/>
  <p:tag name="MH_LIBRARY" val="GRAPHIC"/>
  <p:tag name="MH_TYPE" val="Other"/>
  <p:tag name="MH_ORDER" val="3"/>
</p:tagLst>
</file>

<file path=ppt/tags/tag25.xml><?xml version="1.0" encoding="utf-8"?>
<p:tagLst xmlns:p="http://schemas.openxmlformats.org/presentationml/2006/main">
  <p:tag name="MH" val="20151104094602"/>
  <p:tag name="MH_LIBRARY" val="GRAPHIC"/>
  <p:tag name="MH_TYPE" val="Other"/>
  <p:tag name="MH_ORDER" val="4"/>
</p:tagLst>
</file>

<file path=ppt/tags/tag26.xml><?xml version="1.0" encoding="utf-8"?>
<p:tagLst xmlns:p="http://schemas.openxmlformats.org/presentationml/2006/main">
  <p:tag name="MH" val="20151104094602"/>
  <p:tag name="MH_LIBRARY" val="GRAPHIC"/>
  <p:tag name="MH_TYPE" val="Other"/>
  <p:tag name="MH_ORDER" val="5"/>
</p:tagLst>
</file>

<file path=ppt/tags/tag27.xml><?xml version="1.0" encoding="utf-8"?>
<p:tagLst xmlns:p="http://schemas.openxmlformats.org/presentationml/2006/main">
  <p:tag name="MH" val="20151104094602"/>
  <p:tag name="MH_LIBRARY" val="GRAPHIC"/>
  <p:tag name="MH_TYPE" val="Other"/>
  <p:tag name="MH_ORDER" val="6"/>
</p:tagLst>
</file>

<file path=ppt/tags/tag28.xml><?xml version="1.0" encoding="utf-8"?>
<p:tagLst xmlns:p="http://schemas.openxmlformats.org/presentationml/2006/main">
  <p:tag name="MH" val="20151104094602"/>
  <p:tag name="MH_LIBRARY" val="GRAPHIC"/>
  <p:tag name="MH_TYPE" val="Other"/>
  <p:tag name="MH_ORDER" val="7"/>
</p:tagLst>
</file>

<file path=ppt/tags/tag29.xml><?xml version="1.0" encoding="utf-8"?>
<p:tagLst xmlns:p="http://schemas.openxmlformats.org/presentationml/2006/main">
  <p:tag name="MH" val="20151104094602"/>
  <p:tag name="MH_LIBRARY" val="GRAPHIC"/>
  <p:tag name="MH_TYPE" val="Other"/>
  <p:tag name="MH_ORDER" val="8"/>
</p:tagLst>
</file>

<file path=ppt/tags/tag3.xml><?xml version="1.0" encoding="utf-8"?>
<p:tagLst xmlns:p="http://schemas.openxmlformats.org/presentationml/2006/main">
  <p:tag name="MH" val="20160830110146"/>
  <p:tag name="MH_LIBRARY" val="CONTENTS"/>
  <p:tag name="MH_TYPE" val="NUMBER"/>
  <p:tag name="ID" val="553512"/>
  <p:tag name="MH_ORDER" val="2"/>
</p:tagLst>
</file>

<file path=ppt/tags/tag30.xml><?xml version="1.0" encoding="utf-8"?>
<p:tagLst xmlns:p="http://schemas.openxmlformats.org/presentationml/2006/main">
  <p:tag name="MH" val="20151104094602"/>
  <p:tag name="MH_LIBRARY" val="GRAPHIC"/>
  <p:tag name="MH_TYPE" val="Other"/>
  <p:tag name="MH_ORDER" val="9"/>
</p:tagLst>
</file>

<file path=ppt/tags/tag31.xml><?xml version="1.0" encoding="utf-8"?>
<p:tagLst xmlns:p="http://schemas.openxmlformats.org/presentationml/2006/main">
  <p:tag name="MH" val="20151104094602"/>
  <p:tag name="MH_LIBRARY" val="GRAPHIC"/>
  <p:tag name="MH_TYPE" val="Other"/>
  <p:tag name="MH_ORDER" val="10"/>
</p:tagLst>
</file>

<file path=ppt/tags/tag32.xml><?xml version="1.0" encoding="utf-8"?>
<p:tagLst xmlns:p="http://schemas.openxmlformats.org/presentationml/2006/main">
  <p:tag name="MH" val="20151104094602"/>
  <p:tag name="MH_LIBRARY" val="GRAPHIC"/>
  <p:tag name="MH_TYPE" val="Other"/>
  <p:tag name="MH_ORDER" val="11"/>
</p:tagLst>
</file>

<file path=ppt/tags/tag33.xml><?xml version="1.0" encoding="utf-8"?>
<p:tagLst xmlns:p="http://schemas.openxmlformats.org/presentationml/2006/main">
  <p:tag name="MH" val="20151104094602"/>
  <p:tag name="MH_LIBRARY" val="GRAPHIC"/>
  <p:tag name="MH_TYPE" val="Other"/>
  <p:tag name="MH_ORDER" val="12"/>
</p:tagLst>
</file>

<file path=ppt/tags/tag34.xml><?xml version="1.0" encoding="utf-8"?>
<p:tagLst xmlns:p="http://schemas.openxmlformats.org/presentationml/2006/main">
  <p:tag name="MH_TYPE" val="#NeiR#"/>
  <p:tag name="MH_NUMBER" val="4"/>
  <p:tag name="MH_CATEGORY" val="#BingLLB#"/>
  <p:tag name="MH_LAYOUT" val="SubTitle"/>
  <p:tag name="MH" val="20151104094602"/>
  <p:tag name="MH_LIBRARY" val="GRAPHIC"/>
</p:tagLst>
</file>

<file path=ppt/tags/tag35.xml><?xml version="1.0" encoding="utf-8"?>
<p:tagLst xmlns:p="http://schemas.openxmlformats.org/presentationml/2006/main">
  <p:tag name="ISPRING_PRESENTATION_TITLE" val="多彩年度工作总结"/>
  <p:tag name="COMMONDATA" val="eyJoZGlkIjoiMDhmNWNhZDBjNTViNzU2ZTI5MGJjMWU2ODk1MDQ3MGMifQ=="/>
</p:tagLst>
</file>

<file path=ppt/tags/tag4.xml><?xml version="1.0" encoding="utf-8"?>
<p:tagLst xmlns:p="http://schemas.openxmlformats.org/presentationml/2006/main">
  <p:tag name="MH" val="20160830110146"/>
  <p:tag name="MH_LIBRARY" val="CONTENTS"/>
  <p:tag name="MH_TYPE" val="ENTRY"/>
  <p:tag name="ID" val="553512"/>
  <p:tag name="MH_ORDER" val="2"/>
</p:tagLst>
</file>

<file path=ppt/tags/tag5.xml><?xml version="1.0" encoding="utf-8"?>
<p:tagLst xmlns:p="http://schemas.openxmlformats.org/presentationml/2006/main">
  <p:tag name="MH" val="20160830110146"/>
  <p:tag name="MH_LIBRARY" val="CONTENTS"/>
  <p:tag name="MH_TYPE" val="NUMBER"/>
  <p:tag name="ID" val="553512"/>
  <p:tag name="MH_ORDER" val="3"/>
</p:tagLst>
</file>

<file path=ppt/tags/tag6.xml><?xml version="1.0" encoding="utf-8"?>
<p:tagLst xmlns:p="http://schemas.openxmlformats.org/presentationml/2006/main">
  <p:tag name="MH" val="20160830110146"/>
  <p:tag name="MH_LIBRARY" val="CONTENTS"/>
  <p:tag name="MH_TYPE" val="ENTRY"/>
  <p:tag name="ID" val="553512"/>
  <p:tag name="MH_ORDER" val="3"/>
</p:tagLst>
</file>

<file path=ppt/tags/tag7.xml><?xml version="1.0" encoding="utf-8"?>
<p:tagLst xmlns:p="http://schemas.openxmlformats.org/presentationml/2006/main">
  <p:tag name="MH" val="20160830110146"/>
  <p:tag name="MH_LIBRARY" val="CONTENTS"/>
  <p:tag name="MH_TYPE" val="NUMBER"/>
  <p:tag name="ID" val="553512"/>
  <p:tag name="MH_ORDER" val="4"/>
</p:tagLst>
</file>

<file path=ppt/tags/tag8.xml><?xml version="1.0" encoding="utf-8"?>
<p:tagLst xmlns:p="http://schemas.openxmlformats.org/presentationml/2006/main">
  <p:tag name="MH" val="20160830110146"/>
  <p:tag name="MH_LIBRARY" val="CONTENTS"/>
  <p:tag name="MH_TYPE" val="ENTRY"/>
  <p:tag name="ID" val="553512"/>
  <p:tag name="MH_ORDER" val="4"/>
</p:tagLst>
</file>

<file path=ppt/tags/tag9.xml><?xml version="1.0" encoding="utf-8"?>
<p:tagLst xmlns:p="http://schemas.openxmlformats.org/presentationml/2006/main">
  <p:tag name="MH" val="20151104095458"/>
  <p:tag name="MH_LIBRARY" val="GRAPHIC"/>
  <p:tag name="MH_TYPE" val="Other"/>
  <p:tag name="MH_ORDER" val="1"/>
</p:tagLst>
</file>

<file path=ppt/theme/theme1.xml><?xml version="1.0" encoding="utf-8"?>
<a:theme xmlns:a="http://schemas.openxmlformats.org/drawingml/2006/main" name="PC6下载站 www.pc6.com">
  <a:themeElements>
    <a:clrScheme name="自定义 1314">
      <a:dk1>
        <a:sysClr val="windowText" lastClr="000000"/>
      </a:dk1>
      <a:lt1>
        <a:sysClr val="window" lastClr="FFFFFF"/>
      </a:lt1>
      <a:dk2>
        <a:srgbClr val="464646"/>
      </a:dk2>
      <a:lt2>
        <a:srgbClr val="7F7F7F"/>
      </a:lt2>
      <a:accent1>
        <a:srgbClr val="21798F"/>
      </a:accent1>
      <a:accent2>
        <a:srgbClr val="1FADCC"/>
      </a:accent2>
      <a:accent3>
        <a:srgbClr val="21798F"/>
      </a:accent3>
      <a:accent4>
        <a:srgbClr val="1FADCC"/>
      </a:accent4>
      <a:accent5>
        <a:srgbClr val="21798F"/>
      </a:accent5>
      <a:accent6>
        <a:srgbClr val="1FADCC"/>
      </a:accent6>
      <a:hlink>
        <a:srgbClr val="FF8119"/>
      </a:hlink>
      <a:folHlink>
        <a:srgbClr val="44B9E8"/>
      </a:folHlink>
    </a:clrScheme>
    <a:fontScheme name="tzpiv2a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3333</Words>
  <Application>WPS 演示</Application>
  <PresentationFormat>全屏显示(16:9)</PresentationFormat>
  <Paragraphs>493</Paragraphs>
  <Slides>25</Slides>
  <Notes>19</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Arial</vt:lpstr>
      <vt:lpstr>宋体</vt:lpstr>
      <vt:lpstr>Wingdings</vt:lpstr>
      <vt:lpstr>微软雅黑</vt:lpstr>
      <vt:lpstr>Open Sans</vt:lpstr>
      <vt:lpstr>Segoe Print</vt:lpstr>
      <vt:lpstr>冬青黑体简体中文 W3</vt:lpstr>
      <vt:lpstr>黑体</vt:lpstr>
      <vt:lpstr>Arial Unicode MS</vt:lpstr>
      <vt:lpstr>Calibri</vt:lpstr>
      <vt:lpstr>方正中等线简体</vt:lpstr>
      <vt:lpstr>Arial</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蓝色魔方</dc:title>
  <dc:creator>第一PPT</dc:creator>
  <cp:keywords>www.1ppt.com</cp:keywords>
  <dc:description>www.1ppt.com</dc:description>
  <cp:lastModifiedBy>铭</cp:lastModifiedBy>
  <cp:revision>396</cp:revision>
  <dcterms:created xsi:type="dcterms:W3CDTF">2014-11-09T01:07:00Z</dcterms:created>
  <dcterms:modified xsi:type="dcterms:W3CDTF">2022-09-29T09:08:05Z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659CA5C8745947DBBC9527B76FF15250</vt:lpwstr>
  </property>
  <property fmtid="{D5CDD505-2E9C-101B-9397-08002B2CF9AE}" pid="3" name="KSOProductBuildVer">
    <vt:lpwstr>2052-11.1.0.12116</vt:lpwstr>
  </property>
</Properties>
</file>