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8" r:id="rId4"/>
  </p:sldMasterIdLst>
  <p:notesMasterIdLst>
    <p:notesMasterId r:id="rId10"/>
  </p:notesMasterIdLst>
  <p:sldIdLst>
    <p:sldId id="256" r:id="rId5"/>
    <p:sldId id="257" r:id="rId6"/>
    <p:sldId id="259" r:id="rId7"/>
    <p:sldId id="308" r:id="rId8"/>
    <p:sldId id="265" r:id="rId9"/>
    <p:sldId id="307" r:id="rId11"/>
    <p:sldId id="273" r:id="rId12"/>
    <p:sldId id="262" r:id="rId13"/>
    <p:sldId id="311" r:id="rId14"/>
    <p:sldId id="284" r:id="rId15"/>
    <p:sldId id="270" r:id="rId16"/>
    <p:sldId id="293" r:id="rId17"/>
    <p:sldId id="263" r:id="rId18"/>
    <p:sldId id="305" r:id="rId19"/>
    <p:sldId id="272" r:id="rId20"/>
    <p:sldId id="310" r:id="rId21"/>
    <p:sldId id="312" r:id="rId22"/>
    <p:sldId id="302" r:id="rId23"/>
    <p:sldId id="264" r:id="rId24"/>
    <p:sldId id="258" r:id="rId25"/>
    <p:sldId id="309" r:id="rId26"/>
    <p:sldId id="306" r:id="rId27"/>
    <p:sldId id="285" r:id="rId28"/>
    <p:sldId id="286" r:id="rId29"/>
    <p:sldId id="261" r:id="rId30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CDF"/>
    <a:srgbClr val="B3C9FE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48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97e2c5d16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97e2c5d167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1" name="Google Shape;2141;g9e1429698d_0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2" name="Google Shape;2142;g9e1429698d_0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g982e39de32_4_24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0" name="Google Shape;1140;g982e39de32_4_24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98c23aa91b_1_8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7" name="Google Shape;1387;g98c23aa91b_1_8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g982e39de32_4_2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4" name="Google Shape;1064;g982e39de32_4_2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982e39de32_4_10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982e39de32_4_10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9658c5d26a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9658c5d26a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93d0535010_1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93d0535010_1_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982e39de32_4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982e39de32_4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97e1f2246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97e1f2246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750258db7_0_4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750258db7_0_4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/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/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200" lvl="1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200" lvl="1" indent="-423545" algn="ctr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659476" y="651578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Fira Sans Extra Condensed"/>
              <a:buNone/>
              <a:defRPr sz="32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/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Risk Management Infographics">
  <p:cSld name="Risk Management Infographics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902600" y="1909671"/>
            <a:ext cx="4386800" cy="23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865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/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447200" y="4257929"/>
            <a:ext cx="3297600" cy="69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/>
        </p:txBody>
      </p:sp>
      <p:sp>
        <p:nvSpPr>
          <p:cNvPr id="13" name="Google Shape;13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947033" y="1536633"/>
            <a:ext cx="10298000" cy="4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200" lvl="1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" name="Google Shape;17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 sz="1600"/>
            </a:lvl9pPr>
          </a:lstStyle>
          <a:p/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 sz="1600"/>
            </a:lvl9pPr>
          </a:lstStyle>
          <a:p/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609633" y="546100"/>
            <a:ext cx="10972800" cy="4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 sz="1600"/>
            </a:lvl9pPr>
          </a:lstStyle>
          <a:p/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5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47033" y="1536633"/>
            <a:ext cx="10298000" cy="4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248400" y="0"/>
            <a:ext cx="59436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56912" y="3429000"/>
            <a:ext cx="3909110" cy="739934"/>
            <a:chOff x="963832" y="1906354"/>
            <a:chExt cx="4126328" cy="781050"/>
          </a:xfrm>
        </p:grpSpPr>
        <p:sp>
          <p:nvSpPr>
            <p:cNvPr id="7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23589" y="2120554"/>
              <a:ext cx="3013058" cy="420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XXX 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1971410" y="4481919"/>
            <a:ext cx="2578966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6701" y="2239972"/>
            <a:ext cx="56545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64CDF"/>
                </a:solidFill>
                <a:cs typeface="+mn-ea"/>
                <a:sym typeface="+mn-lt"/>
              </a:rPr>
              <a:t>商务</a:t>
            </a:r>
            <a:r>
              <a:rPr lang="en-US" altLang="zh-CN" sz="6600" dirty="0">
                <a:solidFill>
                  <a:srgbClr val="264CDF"/>
                </a:solidFill>
                <a:cs typeface="+mn-ea"/>
                <a:sym typeface="+mn-lt"/>
              </a:rPr>
              <a:t>PPT</a:t>
            </a:r>
            <a:r>
              <a:rPr lang="zh-CN" altLang="en-US" sz="6600" dirty="0">
                <a:solidFill>
                  <a:srgbClr val="264CDF"/>
                </a:solidFill>
                <a:cs typeface="+mn-ea"/>
                <a:sym typeface="+mn-lt"/>
              </a:rPr>
              <a:t>模板</a:t>
            </a:r>
            <a:endParaRPr lang="zh-CN" altLang="en-US" sz="660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sp>
        <p:nvSpPr>
          <p:cNvPr id="13" name="iS1îḋe"/>
          <p:cNvSpPr/>
          <p:nvPr/>
        </p:nvSpPr>
        <p:spPr bwMode="auto">
          <a:xfrm>
            <a:off x="1351991" y="3631924"/>
            <a:ext cx="379252" cy="262760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982819" y="1182879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264CDF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264CDF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264CDF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264CD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42"/>
          <p:cNvSpPr/>
          <p:nvPr/>
        </p:nvSpPr>
        <p:spPr>
          <a:xfrm flipH="1">
            <a:off x="7575401" y="2401526"/>
            <a:ext cx="55511" cy="56479"/>
          </a:xfrm>
          <a:custGeom>
            <a:avLst/>
            <a:gdLst/>
            <a:ahLst/>
            <a:cxnLst/>
            <a:rect l="l" t="t" r="r" b="b"/>
            <a:pathLst>
              <a:path w="1769" h="1769" extrusionOk="0">
                <a:moveTo>
                  <a:pt x="901" y="1768"/>
                </a:moveTo>
                <a:cubicBezTo>
                  <a:pt x="401" y="1768"/>
                  <a:pt x="0" y="1368"/>
                  <a:pt x="0" y="868"/>
                </a:cubicBezTo>
                <a:cubicBezTo>
                  <a:pt x="0" y="401"/>
                  <a:pt x="401" y="0"/>
                  <a:pt x="901" y="0"/>
                </a:cubicBezTo>
                <a:cubicBezTo>
                  <a:pt x="1401" y="0"/>
                  <a:pt x="1768" y="401"/>
                  <a:pt x="1768" y="868"/>
                </a:cubicBezTo>
                <a:cubicBezTo>
                  <a:pt x="1768" y="1368"/>
                  <a:pt x="1401" y="1768"/>
                  <a:pt x="901" y="176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6" name="Google Shape;1076;p42"/>
          <p:cNvSpPr/>
          <p:nvPr/>
        </p:nvSpPr>
        <p:spPr>
          <a:xfrm>
            <a:off x="4639384" y="2019622"/>
            <a:ext cx="3923462" cy="494021"/>
          </a:xfrm>
          <a:prstGeom prst="roundRect">
            <a:avLst>
              <a:gd name="adj" fmla="val 50000"/>
            </a:avLst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7" name="Google Shape;1077;p42"/>
          <p:cNvSpPr/>
          <p:nvPr/>
        </p:nvSpPr>
        <p:spPr>
          <a:xfrm>
            <a:off x="4639384" y="2019622"/>
            <a:ext cx="2022384" cy="494021"/>
          </a:xfrm>
          <a:prstGeom prst="roundRect">
            <a:avLst>
              <a:gd name="adj" fmla="val 5000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8" name="Google Shape;1078;p42"/>
          <p:cNvSpPr txBox="1"/>
          <p:nvPr/>
        </p:nvSpPr>
        <p:spPr>
          <a:xfrm>
            <a:off x="3517535" y="1935124"/>
            <a:ext cx="1121849" cy="66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46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50</a:t>
            </a:r>
            <a:r>
              <a:rPr kumimoji="0" lang="en-GB" sz="266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sz="2665" b="0" i="0" u="none" strike="noStrike" kern="0" cap="none" spc="0" normalizeH="0" baseline="0" noProof="0">
              <a:ln>
                <a:noFill/>
              </a:ln>
              <a:solidFill>
                <a:srgbClr val="264CD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79" name="Google Shape;1079;p42"/>
          <p:cNvCxnSpPr>
            <a:stCxn id="1078" idx="1"/>
          </p:cNvCxnSpPr>
          <p:nvPr/>
        </p:nvCxnSpPr>
        <p:spPr>
          <a:xfrm rot="10800000">
            <a:off x="2206319" y="2266632"/>
            <a:ext cx="1311216" cy="0"/>
          </a:xfrm>
          <a:prstGeom prst="straightConnector1">
            <a:avLst/>
          </a:prstGeom>
          <a:noFill/>
          <a:ln w="28575" cap="flat" cmpd="sng">
            <a:solidFill>
              <a:srgbClr val="264CD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82" name="Google Shape;1082;p42"/>
          <p:cNvSpPr/>
          <p:nvPr/>
        </p:nvSpPr>
        <p:spPr>
          <a:xfrm>
            <a:off x="4639384" y="3586693"/>
            <a:ext cx="3923462" cy="494021"/>
          </a:xfrm>
          <a:prstGeom prst="roundRect">
            <a:avLst>
              <a:gd name="adj" fmla="val 50000"/>
            </a:avLst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3" name="Google Shape;1083;p42"/>
          <p:cNvSpPr/>
          <p:nvPr/>
        </p:nvSpPr>
        <p:spPr>
          <a:xfrm>
            <a:off x="4639384" y="3586702"/>
            <a:ext cx="2744664" cy="494021"/>
          </a:xfrm>
          <a:prstGeom prst="roundRect">
            <a:avLst>
              <a:gd name="adj" fmla="val 5000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84" name="Google Shape;1084;p42"/>
          <p:cNvSpPr txBox="1"/>
          <p:nvPr/>
        </p:nvSpPr>
        <p:spPr>
          <a:xfrm>
            <a:off x="3517535" y="3502186"/>
            <a:ext cx="1121849" cy="66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46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60</a:t>
            </a:r>
            <a:r>
              <a:rPr kumimoji="0" lang="en-GB" sz="266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sz="2265" b="0" i="0" u="none" strike="noStrike" kern="0" cap="none" spc="0" normalizeH="0" baseline="0" noProof="0">
              <a:ln>
                <a:noFill/>
              </a:ln>
              <a:solidFill>
                <a:srgbClr val="264CD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85" name="Google Shape;1085;p42"/>
          <p:cNvCxnSpPr/>
          <p:nvPr/>
        </p:nvCxnSpPr>
        <p:spPr>
          <a:xfrm rot="10800000">
            <a:off x="2206319" y="3833713"/>
            <a:ext cx="1311216" cy="0"/>
          </a:xfrm>
          <a:prstGeom prst="straightConnector1">
            <a:avLst/>
          </a:prstGeom>
          <a:noFill/>
          <a:ln w="28575" cap="flat" cmpd="sng">
            <a:solidFill>
              <a:srgbClr val="264CD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88" name="Google Shape;1088;p42"/>
          <p:cNvSpPr/>
          <p:nvPr/>
        </p:nvSpPr>
        <p:spPr>
          <a:xfrm>
            <a:off x="4639384" y="5153744"/>
            <a:ext cx="3923462" cy="494021"/>
          </a:xfrm>
          <a:prstGeom prst="roundRect">
            <a:avLst>
              <a:gd name="adj" fmla="val 50000"/>
            </a:avLst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9" name="Google Shape;1089;p42"/>
          <p:cNvSpPr/>
          <p:nvPr/>
        </p:nvSpPr>
        <p:spPr>
          <a:xfrm>
            <a:off x="4639384" y="5153725"/>
            <a:ext cx="3452128" cy="494021"/>
          </a:xfrm>
          <a:prstGeom prst="roundRect">
            <a:avLst>
              <a:gd name="adj" fmla="val 5000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90" name="Google Shape;1090;p42"/>
          <p:cNvSpPr txBox="1"/>
          <p:nvPr/>
        </p:nvSpPr>
        <p:spPr>
          <a:xfrm>
            <a:off x="3517535" y="5069248"/>
            <a:ext cx="1121849" cy="66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46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80</a:t>
            </a:r>
            <a:r>
              <a:rPr kumimoji="0" lang="en-GB" sz="266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sz="2265" b="0" i="0" u="none" strike="noStrike" kern="0" cap="none" spc="0" normalizeH="0" baseline="0" noProof="0">
              <a:ln>
                <a:noFill/>
              </a:ln>
              <a:solidFill>
                <a:srgbClr val="264CD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91" name="Google Shape;1091;p42"/>
          <p:cNvCxnSpPr/>
          <p:nvPr/>
        </p:nvCxnSpPr>
        <p:spPr>
          <a:xfrm rot="10800000">
            <a:off x="2206319" y="5400736"/>
            <a:ext cx="1311216" cy="0"/>
          </a:xfrm>
          <a:prstGeom prst="straightConnector1">
            <a:avLst/>
          </a:prstGeom>
          <a:noFill/>
          <a:ln w="28575" cap="flat" cmpd="sng">
            <a:solidFill>
              <a:srgbClr val="264CD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93" name="Google Shape;1093;p42"/>
          <p:cNvSpPr/>
          <p:nvPr/>
        </p:nvSpPr>
        <p:spPr>
          <a:xfrm>
            <a:off x="1069656" y="1794119"/>
            <a:ext cx="945549" cy="945621"/>
          </a:xfrm>
          <a:custGeom>
            <a:avLst/>
            <a:gdLst/>
            <a:ahLst/>
            <a:cxnLst/>
            <a:rect l="l" t="t" r="r" b="b"/>
            <a:pathLst>
              <a:path w="15578" h="15612" extrusionOk="0">
                <a:moveTo>
                  <a:pt x="7806" y="0"/>
                </a:moveTo>
                <a:cubicBezTo>
                  <a:pt x="3503" y="0"/>
                  <a:pt x="0" y="3503"/>
                  <a:pt x="0" y="7806"/>
                </a:cubicBezTo>
                <a:cubicBezTo>
                  <a:pt x="0" y="12109"/>
                  <a:pt x="3503" y="15611"/>
                  <a:pt x="7806" y="15611"/>
                </a:cubicBezTo>
                <a:cubicBezTo>
                  <a:pt x="12109" y="15611"/>
                  <a:pt x="15578" y="12109"/>
                  <a:pt x="15578" y="7806"/>
                </a:cubicBezTo>
                <a:cubicBezTo>
                  <a:pt x="15578" y="3503"/>
                  <a:pt x="12109" y="0"/>
                  <a:pt x="7806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4" name="Google Shape;1094;p42"/>
          <p:cNvSpPr/>
          <p:nvPr/>
        </p:nvSpPr>
        <p:spPr>
          <a:xfrm>
            <a:off x="1316642" y="1982438"/>
            <a:ext cx="463124" cy="571419"/>
          </a:xfrm>
          <a:custGeom>
            <a:avLst/>
            <a:gdLst/>
            <a:ahLst/>
            <a:cxnLst/>
            <a:rect l="l" t="t" r="r" b="b"/>
            <a:pathLst>
              <a:path w="7630" h="9434" extrusionOk="0">
                <a:moveTo>
                  <a:pt x="3765" y="0"/>
                </a:moveTo>
                <a:cubicBezTo>
                  <a:pt x="3591" y="0"/>
                  <a:pt x="3414" y="9"/>
                  <a:pt x="3236" y="27"/>
                </a:cubicBezTo>
                <a:cubicBezTo>
                  <a:pt x="1669" y="227"/>
                  <a:pt x="134" y="1495"/>
                  <a:pt x="67" y="3296"/>
                </a:cubicBezTo>
                <a:cubicBezTo>
                  <a:pt x="1" y="4397"/>
                  <a:pt x="334" y="5231"/>
                  <a:pt x="1368" y="5464"/>
                </a:cubicBezTo>
                <a:cubicBezTo>
                  <a:pt x="1835" y="4663"/>
                  <a:pt x="1235" y="4463"/>
                  <a:pt x="1135" y="3896"/>
                </a:cubicBezTo>
                <a:cubicBezTo>
                  <a:pt x="873" y="2181"/>
                  <a:pt x="2397" y="875"/>
                  <a:pt x="3884" y="875"/>
                </a:cubicBezTo>
                <a:cubicBezTo>
                  <a:pt x="4480" y="875"/>
                  <a:pt x="5071" y="1084"/>
                  <a:pt x="5538" y="1561"/>
                </a:cubicBezTo>
                <a:cubicBezTo>
                  <a:pt x="6617" y="2640"/>
                  <a:pt x="6005" y="5924"/>
                  <a:pt x="4363" y="5924"/>
                </a:cubicBezTo>
                <a:cubicBezTo>
                  <a:pt x="4279" y="5924"/>
                  <a:pt x="4193" y="5915"/>
                  <a:pt x="4104" y="5898"/>
                </a:cubicBezTo>
                <a:cubicBezTo>
                  <a:pt x="2336" y="5531"/>
                  <a:pt x="4938" y="2695"/>
                  <a:pt x="3537" y="2162"/>
                </a:cubicBezTo>
                <a:cubicBezTo>
                  <a:pt x="3412" y="2110"/>
                  <a:pt x="3294" y="2087"/>
                  <a:pt x="3183" y="2087"/>
                </a:cubicBezTo>
                <a:cubicBezTo>
                  <a:pt x="2284" y="2087"/>
                  <a:pt x="1861" y="3628"/>
                  <a:pt x="2336" y="4430"/>
                </a:cubicBezTo>
                <a:cubicBezTo>
                  <a:pt x="2036" y="5998"/>
                  <a:pt x="1335" y="7465"/>
                  <a:pt x="1635" y="9434"/>
                </a:cubicBezTo>
                <a:cubicBezTo>
                  <a:pt x="2536" y="8800"/>
                  <a:pt x="2836" y="7532"/>
                  <a:pt x="3070" y="6231"/>
                </a:cubicBezTo>
                <a:cubicBezTo>
                  <a:pt x="3537" y="6498"/>
                  <a:pt x="3770" y="6798"/>
                  <a:pt x="4337" y="6832"/>
                </a:cubicBezTo>
                <a:cubicBezTo>
                  <a:pt x="4412" y="6838"/>
                  <a:pt x="4485" y="6840"/>
                  <a:pt x="4557" y="6840"/>
                </a:cubicBezTo>
                <a:cubicBezTo>
                  <a:pt x="6552" y="6840"/>
                  <a:pt x="7629" y="4657"/>
                  <a:pt x="7339" y="2629"/>
                </a:cubicBezTo>
                <a:cubicBezTo>
                  <a:pt x="7096" y="927"/>
                  <a:pt x="5552" y="0"/>
                  <a:pt x="376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6" name="Google Shape;1096;p42"/>
          <p:cNvSpPr/>
          <p:nvPr/>
        </p:nvSpPr>
        <p:spPr>
          <a:xfrm>
            <a:off x="1068626" y="4847962"/>
            <a:ext cx="946479" cy="946479"/>
          </a:xfrm>
          <a:custGeom>
            <a:avLst/>
            <a:gdLst/>
            <a:ahLst/>
            <a:cxnLst/>
            <a:rect l="l" t="t" r="r" b="b"/>
            <a:pathLst>
              <a:path w="16780" h="16780" extrusionOk="0">
                <a:moveTo>
                  <a:pt x="8406" y="0"/>
                </a:moveTo>
                <a:cubicBezTo>
                  <a:pt x="3770" y="0"/>
                  <a:pt x="0" y="3770"/>
                  <a:pt x="0" y="8406"/>
                </a:cubicBezTo>
                <a:cubicBezTo>
                  <a:pt x="0" y="13010"/>
                  <a:pt x="3770" y="16779"/>
                  <a:pt x="8406" y="16779"/>
                </a:cubicBezTo>
                <a:cubicBezTo>
                  <a:pt x="13043" y="16779"/>
                  <a:pt x="16779" y="13010"/>
                  <a:pt x="16779" y="8406"/>
                </a:cubicBezTo>
                <a:cubicBezTo>
                  <a:pt x="16779" y="3770"/>
                  <a:pt x="13043" y="0"/>
                  <a:pt x="8406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97" name="Google Shape;1097;p42"/>
          <p:cNvSpPr/>
          <p:nvPr/>
        </p:nvSpPr>
        <p:spPr>
          <a:xfrm>
            <a:off x="1300064" y="5077483"/>
            <a:ext cx="485480" cy="487397"/>
          </a:xfrm>
          <a:custGeom>
            <a:avLst/>
            <a:gdLst/>
            <a:ahLst/>
            <a:cxnLst/>
            <a:rect l="l" t="t" r="r" b="b"/>
            <a:pathLst>
              <a:path w="8607" h="8641" extrusionOk="0">
                <a:moveTo>
                  <a:pt x="7506" y="935"/>
                </a:moveTo>
                <a:cubicBezTo>
                  <a:pt x="7639" y="935"/>
                  <a:pt x="7673" y="1002"/>
                  <a:pt x="7673" y="1102"/>
                </a:cubicBezTo>
                <a:lnTo>
                  <a:pt x="7673" y="1969"/>
                </a:lnTo>
                <a:cubicBezTo>
                  <a:pt x="7673" y="2102"/>
                  <a:pt x="7639" y="2169"/>
                  <a:pt x="7506" y="2169"/>
                </a:cubicBezTo>
                <a:lnTo>
                  <a:pt x="6638" y="2169"/>
                </a:lnTo>
                <a:cubicBezTo>
                  <a:pt x="6505" y="2169"/>
                  <a:pt x="6438" y="2102"/>
                  <a:pt x="6438" y="1969"/>
                </a:cubicBezTo>
                <a:lnTo>
                  <a:pt x="6438" y="1102"/>
                </a:lnTo>
                <a:cubicBezTo>
                  <a:pt x="6438" y="1002"/>
                  <a:pt x="6505" y="935"/>
                  <a:pt x="6638" y="935"/>
                </a:cubicBezTo>
                <a:close/>
                <a:moveTo>
                  <a:pt x="4303" y="2603"/>
                </a:moveTo>
                <a:cubicBezTo>
                  <a:pt x="5237" y="2603"/>
                  <a:pt x="6005" y="3370"/>
                  <a:pt x="6005" y="4337"/>
                </a:cubicBezTo>
                <a:cubicBezTo>
                  <a:pt x="6005" y="5271"/>
                  <a:pt x="5237" y="6039"/>
                  <a:pt x="4303" y="6039"/>
                </a:cubicBezTo>
                <a:cubicBezTo>
                  <a:pt x="3336" y="6039"/>
                  <a:pt x="2569" y="5271"/>
                  <a:pt x="2569" y="4337"/>
                </a:cubicBezTo>
                <a:cubicBezTo>
                  <a:pt x="2569" y="3370"/>
                  <a:pt x="3336" y="2603"/>
                  <a:pt x="4303" y="2603"/>
                </a:cubicBezTo>
                <a:close/>
                <a:moveTo>
                  <a:pt x="7673" y="3870"/>
                </a:moveTo>
                <a:lnTo>
                  <a:pt x="7673" y="7540"/>
                </a:lnTo>
                <a:cubicBezTo>
                  <a:pt x="7673" y="7673"/>
                  <a:pt x="7639" y="7706"/>
                  <a:pt x="7506" y="7706"/>
                </a:cubicBezTo>
                <a:lnTo>
                  <a:pt x="1068" y="7706"/>
                </a:lnTo>
                <a:cubicBezTo>
                  <a:pt x="968" y="7706"/>
                  <a:pt x="901" y="7673"/>
                  <a:pt x="901" y="7540"/>
                </a:cubicBezTo>
                <a:lnTo>
                  <a:pt x="901" y="3870"/>
                </a:lnTo>
                <a:lnTo>
                  <a:pt x="1768" y="3870"/>
                </a:lnTo>
                <a:cubicBezTo>
                  <a:pt x="1735" y="4004"/>
                  <a:pt x="1735" y="4171"/>
                  <a:pt x="1735" y="4304"/>
                </a:cubicBezTo>
                <a:cubicBezTo>
                  <a:pt x="1735" y="5705"/>
                  <a:pt x="2869" y="6873"/>
                  <a:pt x="4303" y="6873"/>
                </a:cubicBezTo>
                <a:cubicBezTo>
                  <a:pt x="5704" y="6873"/>
                  <a:pt x="6872" y="5705"/>
                  <a:pt x="6872" y="4304"/>
                </a:cubicBezTo>
                <a:cubicBezTo>
                  <a:pt x="6872" y="4171"/>
                  <a:pt x="6872" y="4004"/>
                  <a:pt x="6805" y="3870"/>
                </a:cubicBezTo>
                <a:close/>
                <a:moveTo>
                  <a:pt x="868" y="1"/>
                </a:moveTo>
                <a:cubicBezTo>
                  <a:pt x="401" y="1"/>
                  <a:pt x="0" y="435"/>
                  <a:pt x="0" y="902"/>
                </a:cubicBezTo>
                <a:lnTo>
                  <a:pt x="0" y="7740"/>
                </a:lnTo>
                <a:cubicBezTo>
                  <a:pt x="0" y="8207"/>
                  <a:pt x="401" y="8640"/>
                  <a:pt x="868" y="8640"/>
                </a:cubicBezTo>
                <a:lnTo>
                  <a:pt x="7706" y="8640"/>
                </a:lnTo>
                <a:cubicBezTo>
                  <a:pt x="8173" y="8640"/>
                  <a:pt x="8607" y="8207"/>
                  <a:pt x="8607" y="7740"/>
                </a:cubicBezTo>
                <a:lnTo>
                  <a:pt x="8607" y="902"/>
                </a:lnTo>
                <a:cubicBezTo>
                  <a:pt x="8607" y="435"/>
                  <a:pt x="8173" y="1"/>
                  <a:pt x="770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9" name="Google Shape;1099;p42"/>
          <p:cNvSpPr/>
          <p:nvPr/>
        </p:nvSpPr>
        <p:spPr>
          <a:xfrm>
            <a:off x="1068483" y="3360469"/>
            <a:ext cx="946487" cy="946441"/>
          </a:xfrm>
          <a:custGeom>
            <a:avLst/>
            <a:gdLst/>
            <a:ahLst/>
            <a:cxnLst/>
            <a:rect l="l" t="t" r="r" b="b"/>
            <a:pathLst>
              <a:path w="20516" h="20515" extrusionOk="0">
                <a:moveTo>
                  <a:pt x="10275" y="0"/>
                </a:moveTo>
                <a:cubicBezTo>
                  <a:pt x="4604" y="0"/>
                  <a:pt x="1" y="4570"/>
                  <a:pt x="1" y="10241"/>
                </a:cubicBezTo>
                <a:cubicBezTo>
                  <a:pt x="1" y="15912"/>
                  <a:pt x="4604" y="20515"/>
                  <a:pt x="10275" y="20515"/>
                </a:cubicBezTo>
                <a:cubicBezTo>
                  <a:pt x="15946" y="20515"/>
                  <a:pt x="20515" y="15912"/>
                  <a:pt x="20515" y="10241"/>
                </a:cubicBezTo>
                <a:cubicBezTo>
                  <a:pt x="20515" y="4570"/>
                  <a:pt x="15946" y="0"/>
                  <a:pt x="10275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00" name="Google Shape;1100;p42"/>
          <p:cNvSpPr/>
          <p:nvPr/>
        </p:nvSpPr>
        <p:spPr>
          <a:xfrm>
            <a:off x="1410161" y="3555900"/>
            <a:ext cx="261626" cy="563296"/>
          </a:xfrm>
          <a:custGeom>
            <a:avLst/>
            <a:gdLst/>
            <a:ahLst/>
            <a:cxnLst/>
            <a:rect l="l" t="t" r="r" b="b"/>
            <a:pathLst>
              <a:path w="5671" h="12210" extrusionOk="0">
                <a:moveTo>
                  <a:pt x="3769" y="1"/>
                </a:moveTo>
                <a:cubicBezTo>
                  <a:pt x="1668" y="1"/>
                  <a:pt x="1201" y="1568"/>
                  <a:pt x="1201" y="2569"/>
                </a:cubicBezTo>
                <a:lnTo>
                  <a:pt x="1201" y="3970"/>
                </a:lnTo>
                <a:lnTo>
                  <a:pt x="0" y="3970"/>
                </a:lnTo>
                <a:lnTo>
                  <a:pt x="0" y="6105"/>
                </a:lnTo>
                <a:lnTo>
                  <a:pt x="1201" y="6105"/>
                </a:lnTo>
                <a:lnTo>
                  <a:pt x="1201" y="12209"/>
                </a:lnTo>
                <a:lnTo>
                  <a:pt x="3736" y="12209"/>
                </a:lnTo>
                <a:lnTo>
                  <a:pt x="3736" y="6105"/>
                </a:lnTo>
                <a:lnTo>
                  <a:pt x="5471" y="6105"/>
                </a:lnTo>
                <a:lnTo>
                  <a:pt x="5671" y="3970"/>
                </a:lnTo>
                <a:lnTo>
                  <a:pt x="3736" y="3970"/>
                </a:lnTo>
                <a:lnTo>
                  <a:pt x="3736" y="2703"/>
                </a:lnTo>
                <a:cubicBezTo>
                  <a:pt x="3736" y="2202"/>
                  <a:pt x="4070" y="2102"/>
                  <a:pt x="4270" y="2102"/>
                </a:cubicBezTo>
                <a:lnTo>
                  <a:pt x="5637" y="2102"/>
                </a:lnTo>
                <a:lnTo>
                  <a:pt x="5637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9021958" y="1796148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9021957" y="3316172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9021957" y="4802341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34" name="组合 33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36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00157" y="6611567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5" name="Google Shape;525;p28"/>
          <p:cNvSpPr/>
          <p:nvPr/>
        </p:nvSpPr>
        <p:spPr>
          <a:xfrm>
            <a:off x="9288656" y="3252703"/>
            <a:ext cx="1138400" cy="1202800"/>
          </a:xfrm>
          <a:prstGeom prst="roundRect">
            <a:avLst>
              <a:gd name="adj" fmla="val 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6" name="Google Shape;526;p28"/>
          <p:cNvSpPr/>
          <p:nvPr/>
        </p:nvSpPr>
        <p:spPr>
          <a:xfrm>
            <a:off x="9288656" y="4632053"/>
            <a:ext cx="1138400" cy="1202800"/>
          </a:xfrm>
          <a:prstGeom prst="roundRect">
            <a:avLst>
              <a:gd name="adj" fmla="val 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7" name="Google Shape;527;p28"/>
          <p:cNvSpPr/>
          <p:nvPr/>
        </p:nvSpPr>
        <p:spPr>
          <a:xfrm>
            <a:off x="3081484" y="3252212"/>
            <a:ext cx="5999627" cy="1202896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8" name="Google Shape;528;p28"/>
          <p:cNvSpPr/>
          <p:nvPr/>
        </p:nvSpPr>
        <p:spPr>
          <a:xfrm>
            <a:off x="3081484" y="4631985"/>
            <a:ext cx="5999627" cy="1202896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9" name="Google Shape;529;p28"/>
          <p:cNvSpPr/>
          <p:nvPr/>
        </p:nvSpPr>
        <p:spPr>
          <a:xfrm>
            <a:off x="3096239" y="1872435"/>
            <a:ext cx="5999627" cy="1202896"/>
          </a:xfrm>
          <a:custGeom>
            <a:avLst/>
            <a:gdLst/>
            <a:ahLst/>
            <a:cxnLst/>
            <a:rect l="l" t="t" r="r" b="b"/>
            <a:pathLst>
              <a:path w="203884" h="28552" extrusionOk="0">
                <a:moveTo>
                  <a:pt x="1" y="0"/>
                </a:moveTo>
                <a:lnTo>
                  <a:pt x="1" y="28552"/>
                </a:lnTo>
                <a:lnTo>
                  <a:pt x="203883" y="28552"/>
                </a:lnTo>
                <a:lnTo>
                  <a:pt x="203883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2" name="Google Shape;532;p28"/>
          <p:cNvSpPr/>
          <p:nvPr/>
        </p:nvSpPr>
        <p:spPr>
          <a:xfrm>
            <a:off x="9288656" y="1872931"/>
            <a:ext cx="1138400" cy="1202800"/>
          </a:xfrm>
          <a:prstGeom prst="roundRect">
            <a:avLst>
              <a:gd name="adj" fmla="val 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3" name="Google Shape;533;p28"/>
          <p:cNvSpPr txBox="1">
            <a:spLocks noGrp="1"/>
          </p:cNvSpPr>
          <p:nvPr>
            <p:ph type="title"/>
          </p:nvPr>
        </p:nvSpPr>
        <p:spPr>
          <a:xfrm>
            <a:off x="9408212" y="2186424"/>
            <a:ext cx="899600" cy="57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200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rPr>
              <a:t>45%</a:t>
            </a:r>
            <a:endParaRPr sz="200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4" name="Google Shape;534;p28"/>
          <p:cNvSpPr txBox="1">
            <a:spLocks noGrp="1"/>
          </p:cNvSpPr>
          <p:nvPr>
            <p:ph type="title"/>
          </p:nvPr>
        </p:nvSpPr>
        <p:spPr>
          <a:xfrm>
            <a:off x="9408232" y="3565892"/>
            <a:ext cx="899600" cy="57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200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sz="200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5" name="Google Shape;535;p28"/>
          <p:cNvSpPr txBox="1">
            <a:spLocks noGrp="1"/>
          </p:cNvSpPr>
          <p:nvPr>
            <p:ph type="title"/>
          </p:nvPr>
        </p:nvSpPr>
        <p:spPr>
          <a:xfrm>
            <a:off x="9408212" y="4946585"/>
            <a:ext cx="899600" cy="57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200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rPr>
              <a:t>55%</a:t>
            </a:r>
            <a:endParaRPr sz="200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7" name="Google Shape;537;p28"/>
          <p:cNvSpPr/>
          <p:nvPr/>
        </p:nvSpPr>
        <p:spPr>
          <a:xfrm>
            <a:off x="1764915" y="1872813"/>
            <a:ext cx="1138400" cy="1202800"/>
          </a:xfrm>
          <a:prstGeom prst="roundRect">
            <a:avLst>
              <a:gd name="adj" fmla="val 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8" name="Google Shape;538;p28"/>
          <p:cNvSpPr/>
          <p:nvPr/>
        </p:nvSpPr>
        <p:spPr>
          <a:xfrm>
            <a:off x="1764915" y="4632020"/>
            <a:ext cx="1138400" cy="1202800"/>
          </a:xfrm>
          <a:prstGeom prst="roundRect">
            <a:avLst>
              <a:gd name="adj" fmla="val 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9" name="Google Shape;539;p28"/>
          <p:cNvSpPr/>
          <p:nvPr/>
        </p:nvSpPr>
        <p:spPr>
          <a:xfrm>
            <a:off x="1764915" y="3252453"/>
            <a:ext cx="1138400" cy="1202800"/>
          </a:xfrm>
          <a:prstGeom prst="roundRect">
            <a:avLst>
              <a:gd name="adj" fmla="val 0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44" name="Google Shape;544;p28"/>
          <p:cNvGrpSpPr/>
          <p:nvPr/>
        </p:nvGrpSpPr>
        <p:grpSpPr>
          <a:xfrm>
            <a:off x="2079701" y="2112349"/>
            <a:ext cx="509052" cy="723952"/>
            <a:chOff x="3342275" y="2615925"/>
            <a:chExt cx="339700" cy="483150"/>
          </a:xfrm>
        </p:grpSpPr>
        <p:sp>
          <p:nvSpPr>
            <p:cNvPr id="545" name="Google Shape;545;p28"/>
            <p:cNvSpPr/>
            <p:nvPr/>
          </p:nvSpPr>
          <p:spPr>
            <a:xfrm>
              <a:off x="3342275" y="2615925"/>
              <a:ext cx="339700" cy="483150"/>
            </a:xfrm>
            <a:custGeom>
              <a:avLst/>
              <a:gdLst/>
              <a:ahLst/>
              <a:cxnLst/>
              <a:rect l="l" t="t" r="r" b="b"/>
              <a:pathLst>
                <a:path w="13588" h="19326" extrusionOk="0">
                  <a:moveTo>
                    <a:pt x="11891" y="1133"/>
                  </a:moveTo>
                  <a:cubicBezTo>
                    <a:pt x="12202" y="1133"/>
                    <a:pt x="12455" y="1387"/>
                    <a:pt x="12455" y="1701"/>
                  </a:cubicBezTo>
                  <a:lnTo>
                    <a:pt x="12455" y="2265"/>
                  </a:lnTo>
                  <a:lnTo>
                    <a:pt x="1132" y="2265"/>
                  </a:lnTo>
                  <a:lnTo>
                    <a:pt x="1132" y="1701"/>
                  </a:lnTo>
                  <a:cubicBezTo>
                    <a:pt x="1132" y="1387"/>
                    <a:pt x="1386" y="1133"/>
                    <a:pt x="1700" y="1133"/>
                  </a:cubicBezTo>
                  <a:close/>
                  <a:moveTo>
                    <a:pt x="12455" y="3398"/>
                  </a:moveTo>
                  <a:lnTo>
                    <a:pt x="12455" y="14796"/>
                  </a:lnTo>
                  <a:lnTo>
                    <a:pt x="1132" y="14796"/>
                  </a:lnTo>
                  <a:lnTo>
                    <a:pt x="1132" y="3398"/>
                  </a:lnTo>
                  <a:close/>
                  <a:moveTo>
                    <a:pt x="12455" y="15928"/>
                  </a:moveTo>
                  <a:lnTo>
                    <a:pt x="12455" y="17628"/>
                  </a:lnTo>
                  <a:cubicBezTo>
                    <a:pt x="12455" y="17939"/>
                    <a:pt x="12202" y="18193"/>
                    <a:pt x="11891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2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1891" y="19325"/>
                  </a:lnTo>
                  <a:cubicBezTo>
                    <a:pt x="12827" y="19325"/>
                    <a:pt x="13588" y="18564"/>
                    <a:pt x="13588" y="17628"/>
                  </a:cubicBezTo>
                  <a:lnTo>
                    <a:pt x="13588" y="1701"/>
                  </a:lnTo>
                  <a:cubicBezTo>
                    <a:pt x="13588" y="762"/>
                    <a:pt x="12827" y="1"/>
                    <a:pt x="11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6" name="Google Shape;546;p28"/>
            <p:cNvSpPr/>
            <p:nvPr/>
          </p:nvSpPr>
          <p:spPr>
            <a:xfrm>
              <a:off x="3461600" y="3030200"/>
              <a:ext cx="101025" cy="28325"/>
            </a:xfrm>
            <a:custGeom>
              <a:avLst/>
              <a:gdLst/>
              <a:ahLst/>
              <a:cxnLst/>
              <a:rect l="l" t="t" r="r" b="b"/>
              <a:pathLst>
                <a:path w="4041" h="1133" extrusionOk="0">
                  <a:moveTo>
                    <a:pt x="568" y="1"/>
                  </a:moveTo>
                  <a:cubicBezTo>
                    <a:pt x="254" y="1"/>
                    <a:pt x="1" y="251"/>
                    <a:pt x="1" y="565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3473" y="1133"/>
                  </a:lnTo>
                  <a:cubicBezTo>
                    <a:pt x="3787" y="1133"/>
                    <a:pt x="4041" y="879"/>
                    <a:pt x="4041" y="565"/>
                  </a:cubicBezTo>
                  <a:cubicBezTo>
                    <a:pt x="4041" y="251"/>
                    <a:pt x="3787" y="1"/>
                    <a:pt x="34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7" name="Google Shape;547;p28"/>
          <p:cNvSpPr/>
          <p:nvPr/>
        </p:nvSpPr>
        <p:spPr>
          <a:xfrm>
            <a:off x="1972083" y="4894075"/>
            <a:ext cx="724016" cy="678700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6794"/>
                </a:moveTo>
                <a:cubicBezTo>
                  <a:pt x="17939" y="6794"/>
                  <a:pt x="18193" y="7048"/>
                  <a:pt x="18193" y="7362"/>
                </a:cubicBezTo>
                <a:lnTo>
                  <a:pt x="18193" y="7927"/>
                </a:lnTo>
                <a:lnTo>
                  <a:pt x="12532" y="7927"/>
                </a:lnTo>
                <a:lnTo>
                  <a:pt x="12532" y="7362"/>
                </a:lnTo>
                <a:cubicBezTo>
                  <a:pt x="12532" y="7048"/>
                  <a:pt x="12785" y="6794"/>
                  <a:pt x="13099" y="6794"/>
                </a:cubicBezTo>
                <a:close/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5759"/>
                </a:lnTo>
                <a:cubicBezTo>
                  <a:pt x="18012" y="5695"/>
                  <a:pt x="17819" y="5662"/>
                  <a:pt x="17628" y="5662"/>
                </a:cubicBezTo>
                <a:lnTo>
                  <a:pt x="13099" y="5662"/>
                </a:lnTo>
                <a:cubicBezTo>
                  <a:pt x="12160" y="5662"/>
                  <a:pt x="11399" y="6423"/>
                  <a:pt x="11399" y="7362"/>
                </a:cubicBezTo>
                <a:lnTo>
                  <a:pt x="11399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1399" y="12456"/>
                </a:moveTo>
                <a:lnTo>
                  <a:pt x="11399" y="13588"/>
                </a:ln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8193" y="9059"/>
                </a:moveTo>
                <a:lnTo>
                  <a:pt x="18193" y="14720"/>
                </a:lnTo>
                <a:lnTo>
                  <a:pt x="12532" y="14720"/>
                </a:lnTo>
                <a:lnTo>
                  <a:pt x="12532" y="9059"/>
                </a:lnTo>
                <a:close/>
                <a:moveTo>
                  <a:pt x="11399" y="14720"/>
                </a:moveTo>
                <a:lnTo>
                  <a:pt x="11399" y="16420"/>
                </a:lnTo>
                <a:cubicBezTo>
                  <a:pt x="11399" y="16611"/>
                  <a:pt x="11432" y="16804"/>
                  <a:pt x="11496" y="16985"/>
                </a:cubicBezTo>
                <a:lnTo>
                  <a:pt x="7051" y="16985"/>
                </a:lnTo>
                <a:lnTo>
                  <a:pt x="7806" y="14720"/>
                </a:lnTo>
                <a:close/>
                <a:moveTo>
                  <a:pt x="18193" y="15853"/>
                </a:moveTo>
                <a:lnTo>
                  <a:pt x="18193" y="16420"/>
                </a:lnTo>
                <a:cubicBezTo>
                  <a:pt x="18193" y="16731"/>
                  <a:pt x="17939" y="16985"/>
                  <a:pt x="17628" y="16985"/>
                </a:cubicBezTo>
                <a:lnTo>
                  <a:pt x="13099" y="16985"/>
                </a:lnTo>
                <a:cubicBezTo>
                  <a:pt x="12785" y="16985"/>
                  <a:pt x="12532" y="16731"/>
                  <a:pt x="12532" y="16420"/>
                </a:cubicBezTo>
                <a:lnTo>
                  <a:pt x="12532" y="15853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3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7628" y="18117"/>
                </a:lnTo>
                <a:cubicBezTo>
                  <a:pt x="18564" y="18117"/>
                  <a:pt x="19325" y="17356"/>
                  <a:pt x="19325" y="16420"/>
                </a:cubicBezTo>
                <a:lnTo>
                  <a:pt x="19325" y="1701"/>
                </a:lnTo>
                <a:cubicBezTo>
                  <a:pt x="19325" y="762"/>
                  <a:pt x="18564" y="1"/>
                  <a:pt x="176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8" name="Google Shape;548;p28"/>
          <p:cNvSpPr/>
          <p:nvPr/>
        </p:nvSpPr>
        <p:spPr>
          <a:xfrm>
            <a:off x="1972083" y="3514509"/>
            <a:ext cx="724016" cy="678700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8193" y="12456"/>
                </a:moveTo>
                <a:lnTo>
                  <a:pt x="18193" y="13024"/>
                </a:lnTo>
                <a:cubicBezTo>
                  <a:pt x="18193" y="13335"/>
                  <a:pt x="17939" y="13588"/>
                  <a:pt x="17628" y="13588"/>
                </a:cubicBez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1520" y="14720"/>
                </a:moveTo>
                <a:lnTo>
                  <a:pt x="12275" y="16985"/>
                </a:lnTo>
                <a:lnTo>
                  <a:pt x="7051" y="16985"/>
                </a:lnTo>
                <a:lnTo>
                  <a:pt x="7806" y="14720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4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5325" y="18117"/>
                </a:lnTo>
                <a:cubicBezTo>
                  <a:pt x="15639" y="18117"/>
                  <a:pt x="15889" y="17864"/>
                  <a:pt x="15889" y="17553"/>
                </a:cubicBezTo>
                <a:cubicBezTo>
                  <a:pt x="15889" y="17239"/>
                  <a:pt x="15639" y="16985"/>
                  <a:pt x="15325" y="16985"/>
                </a:cubicBezTo>
                <a:lnTo>
                  <a:pt x="13468" y="16985"/>
                </a:lnTo>
                <a:lnTo>
                  <a:pt x="12713" y="14720"/>
                </a:lnTo>
                <a:lnTo>
                  <a:pt x="17628" y="14720"/>
                </a:lnTo>
                <a:cubicBezTo>
                  <a:pt x="18565" y="14720"/>
                  <a:pt x="19325" y="13960"/>
                  <a:pt x="19325" y="13024"/>
                </a:cubicBezTo>
                <a:lnTo>
                  <a:pt x="19325" y="1701"/>
                </a:lnTo>
                <a:cubicBezTo>
                  <a:pt x="19325" y="762"/>
                  <a:pt x="18565" y="1"/>
                  <a:pt x="176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3714726" y="2157163"/>
            <a:ext cx="4594774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 utilize technically, Synergistically utilize technically sound portals with,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3714726" y="3501078"/>
            <a:ext cx="4594774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 utilize technically, Synergistically utilize technically sound portals with,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3714726" y="4896753"/>
            <a:ext cx="4594774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, Synergistically utilize technically, Synergistically utilize technically sound portals with,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01265" y="477944"/>
            <a:ext cx="3465888" cy="656039"/>
            <a:chOff x="1471872" y="660365"/>
            <a:chExt cx="3465888" cy="656039"/>
          </a:xfrm>
        </p:grpSpPr>
        <p:grpSp>
          <p:nvGrpSpPr>
            <p:cNvPr id="23" name="组合 22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25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î$ḻíďê"/>
          <p:cNvSpPr/>
          <p:nvPr/>
        </p:nvSpPr>
        <p:spPr>
          <a:xfrm>
            <a:off x="486727" y="1"/>
            <a:ext cx="3962400" cy="5753429"/>
          </a:xfrm>
          <a:custGeom>
            <a:avLst/>
            <a:gdLst>
              <a:gd name="connsiteX0" fmla="*/ 0 w 3962400"/>
              <a:gd name="connsiteY0" fmla="*/ 0 h 5753429"/>
              <a:gd name="connsiteX1" fmla="*/ 2714483 w 3962400"/>
              <a:gd name="connsiteY1" fmla="*/ 0 h 5753429"/>
              <a:gd name="connsiteX2" fmla="*/ 2792612 w 3962400"/>
              <a:gd name="connsiteY2" fmla="*/ 58424 h 5753429"/>
              <a:gd name="connsiteX3" fmla="*/ 3962400 w 3962400"/>
              <a:gd name="connsiteY3" fmla="*/ 2538906 h 5753429"/>
              <a:gd name="connsiteX4" fmla="*/ 747877 w 3962400"/>
              <a:gd name="connsiteY4" fmla="*/ 5753429 h 5753429"/>
              <a:gd name="connsiteX5" fmla="*/ 100039 w 3962400"/>
              <a:gd name="connsiteY5" fmla="*/ 5688122 h 5753429"/>
              <a:gd name="connsiteX6" fmla="*/ 0 w 3962400"/>
              <a:gd name="connsiteY6" fmla="*/ 5665033 h 575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2400" h="5753429">
                <a:moveTo>
                  <a:pt x="0" y="0"/>
                </a:moveTo>
                <a:lnTo>
                  <a:pt x="2714483" y="0"/>
                </a:lnTo>
                <a:lnTo>
                  <a:pt x="2792612" y="58424"/>
                </a:lnTo>
                <a:cubicBezTo>
                  <a:pt x="3507031" y="648015"/>
                  <a:pt x="3962400" y="1540282"/>
                  <a:pt x="3962400" y="2538906"/>
                </a:cubicBezTo>
                <a:cubicBezTo>
                  <a:pt x="3962400" y="4314238"/>
                  <a:pt x="2523209" y="5753429"/>
                  <a:pt x="747877" y="5753429"/>
                </a:cubicBezTo>
                <a:cubicBezTo>
                  <a:pt x="525961" y="5753429"/>
                  <a:pt x="309296" y="5730942"/>
                  <a:pt x="100039" y="5688122"/>
                </a:cubicBezTo>
                <a:lnTo>
                  <a:pt x="0" y="5665033"/>
                </a:lnTo>
                <a:close/>
              </a:path>
            </a:pathLst>
          </a:custGeom>
          <a:solidFill>
            <a:srgbClr val="B3C9FE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lang="zh-CN" altLang="en-US" sz="14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7" name="î$ḻíďê"/>
          <p:cNvSpPr/>
          <p:nvPr/>
        </p:nvSpPr>
        <p:spPr>
          <a:xfrm>
            <a:off x="0" y="0"/>
            <a:ext cx="3962400" cy="5753429"/>
          </a:xfrm>
          <a:custGeom>
            <a:avLst/>
            <a:gdLst>
              <a:gd name="connsiteX0" fmla="*/ 0 w 3962400"/>
              <a:gd name="connsiteY0" fmla="*/ 0 h 5753429"/>
              <a:gd name="connsiteX1" fmla="*/ 2714483 w 3962400"/>
              <a:gd name="connsiteY1" fmla="*/ 0 h 5753429"/>
              <a:gd name="connsiteX2" fmla="*/ 2792612 w 3962400"/>
              <a:gd name="connsiteY2" fmla="*/ 58424 h 5753429"/>
              <a:gd name="connsiteX3" fmla="*/ 3962400 w 3962400"/>
              <a:gd name="connsiteY3" fmla="*/ 2538906 h 5753429"/>
              <a:gd name="connsiteX4" fmla="*/ 747877 w 3962400"/>
              <a:gd name="connsiteY4" fmla="*/ 5753429 h 5753429"/>
              <a:gd name="connsiteX5" fmla="*/ 100039 w 3962400"/>
              <a:gd name="connsiteY5" fmla="*/ 5688122 h 5753429"/>
              <a:gd name="connsiteX6" fmla="*/ 0 w 3962400"/>
              <a:gd name="connsiteY6" fmla="*/ 5665033 h 575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2400" h="5753429">
                <a:moveTo>
                  <a:pt x="0" y="0"/>
                </a:moveTo>
                <a:lnTo>
                  <a:pt x="2714483" y="0"/>
                </a:lnTo>
                <a:lnTo>
                  <a:pt x="2792612" y="58424"/>
                </a:lnTo>
                <a:cubicBezTo>
                  <a:pt x="3507031" y="648015"/>
                  <a:pt x="3962400" y="1540282"/>
                  <a:pt x="3962400" y="2538906"/>
                </a:cubicBezTo>
                <a:cubicBezTo>
                  <a:pt x="3962400" y="4314238"/>
                  <a:pt x="2523209" y="5753429"/>
                  <a:pt x="747877" y="5753429"/>
                </a:cubicBezTo>
                <a:cubicBezTo>
                  <a:pt x="525961" y="5753429"/>
                  <a:pt x="309296" y="5730942"/>
                  <a:pt x="100039" y="5688122"/>
                </a:cubicBezTo>
                <a:lnTo>
                  <a:pt x="0" y="5665033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lang="zh-CN" altLang="en-US" sz="14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88" name="işlïďè"/>
          <p:cNvGrpSpPr/>
          <p:nvPr/>
        </p:nvGrpSpPr>
        <p:grpSpPr>
          <a:xfrm>
            <a:off x="85725" y="2538901"/>
            <a:ext cx="6353175" cy="2915994"/>
            <a:chOff x="0" y="2281941"/>
            <a:chExt cx="7665719" cy="3518436"/>
          </a:xfrm>
        </p:grpSpPr>
        <p:sp>
          <p:nvSpPr>
            <p:cNvPr id="189" name="ïṡlîdè"/>
            <p:cNvSpPr/>
            <p:nvPr/>
          </p:nvSpPr>
          <p:spPr>
            <a:xfrm>
              <a:off x="0" y="5565796"/>
              <a:ext cx="7665719" cy="234581"/>
            </a:xfrm>
            <a:custGeom>
              <a:avLst/>
              <a:gdLst>
                <a:gd name="connsiteX0" fmla="*/ 5867053 w 5867038"/>
                <a:gd name="connsiteY0" fmla="*/ 12102 h 24203"/>
                <a:gd name="connsiteX1" fmla="*/ 2933534 w 5867038"/>
                <a:gd name="connsiteY1" fmla="*/ 24204 h 24203"/>
                <a:gd name="connsiteX2" fmla="*/ 15 w 5867038"/>
                <a:gd name="connsiteY2" fmla="*/ 12102 h 24203"/>
                <a:gd name="connsiteX3" fmla="*/ 2933534 w 5867038"/>
                <a:gd name="connsiteY3" fmla="*/ 0 h 24203"/>
                <a:gd name="connsiteX4" fmla="*/ 5867053 w 5867038"/>
                <a:gd name="connsiteY4" fmla="*/ 12102 h 2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67038" h="24203">
                  <a:moveTo>
                    <a:pt x="5867053" y="12102"/>
                  </a:moveTo>
                  <a:cubicBezTo>
                    <a:pt x="5867053" y="18786"/>
                    <a:pt x="4553672" y="24204"/>
                    <a:pt x="2933534" y="24204"/>
                  </a:cubicBezTo>
                  <a:cubicBezTo>
                    <a:pt x="1313396" y="24204"/>
                    <a:pt x="15" y="18786"/>
                    <a:pt x="15" y="12102"/>
                  </a:cubicBezTo>
                  <a:cubicBezTo>
                    <a:pt x="15" y="5418"/>
                    <a:pt x="1313396" y="0"/>
                    <a:pt x="2933534" y="0"/>
                  </a:cubicBezTo>
                  <a:cubicBezTo>
                    <a:pt x="4553672" y="0"/>
                    <a:pt x="5867053" y="5418"/>
                    <a:pt x="5867053" y="121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833" cap="flat">
              <a:noFill/>
              <a:prstDash val="solid"/>
              <a:miter/>
            </a:ln>
            <a:effectLst>
              <a:softEdge rad="88900"/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0" name="í$ľíḑe"/>
            <p:cNvGrpSpPr/>
            <p:nvPr/>
          </p:nvGrpSpPr>
          <p:grpSpPr>
            <a:xfrm>
              <a:off x="1004025" y="2281941"/>
              <a:ext cx="5847674" cy="3405533"/>
              <a:chOff x="1004025" y="2281941"/>
              <a:chExt cx="5847674" cy="3405533"/>
            </a:xfrm>
          </p:grpSpPr>
          <p:sp>
            <p:nvSpPr>
              <p:cNvPr id="191" name="íṡļiḑe"/>
              <p:cNvSpPr/>
              <p:nvPr/>
            </p:nvSpPr>
            <p:spPr>
              <a:xfrm>
                <a:off x="1693070" y="2499360"/>
                <a:ext cx="4467224" cy="2782269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92" name="iš1íďe"/>
              <p:cNvGrpSpPr/>
              <p:nvPr/>
            </p:nvGrpSpPr>
            <p:grpSpPr>
              <a:xfrm>
                <a:off x="1551034" y="2281941"/>
                <a:ext cx="4753656" cy="3301418"/>
                <a:chOff x="1551034" y="2281941"/>
                <a:chExt cx="4753656" cy="3301418"/>
              </a:xfrm>
            </p:grpSpPr>
            <p:sp>
              <p:nvSpPr>
                <p:cNvPr id="206" name="išľiḍè"/>
                <p:cNvSpPr/>
                <p:nvPr/>
              </p:nvSpPr>
              <p:spPr>
                <a:xfrm>
                  <a:off x="1551034" y="2281941"/>
                  <a:ext cx="4753656" cy="3301418"/>
                </a:xfrm>
                <a:custGeom>
                  <a:avLst/>
                  <a:gdLst>
                    <a:gd name="connsiteX0" fmla="*/ 128 w 4753656"/>
                    <a:gd name="connsiteY0" fmla="*/ 164587 h 3301418"/>
                    <a:gd name="connsiteX1" fmla="*/ 164715 w 4753656"/>
                    <a:gd name="connsiteY1" fmla="*/ 0 h 3301418"/>
                    <a:gd name="connsiteX2" fmla="*/ 4589198 w 4753656"/>
                    <a:gd name="connsiteY2" fmla="*/ 0 h 3301418"/>
                    <a:gd name="connsiteX3" fmla="*/ 4753784 w 4753656"/>
                    <a:gd name="connsiteY3" fmla="*/ 164587 h 3301418"/>
                    <a:gd name="connsiteX4" fmla="*/ 4753784 w 4753656"/>
                    <a:gd name="connsiteY4" fmla="*/ 3136832 h 3301418"/>
                    <a:gd name="connsiteX5" fmla="*/ 4589198 w 4753656"/>
                    <a:gd name="connsiteY5" fmla="*/ 3301419 h 3301418"/>
                    <a:gd name="connsiteX6" fmla="*/ 164715 w 4753656"/>
                    <a:gd name="connsiteY6" fmla="*/ 3301419 h 3301418"/>
                    <a:gd name="connsiteX7" fmla="*/ 128 w 4753656"/>
                    <a:gd name="connsiteY7" fmla="*/ 3136832 h 3301418"/>
                    <a:gd name="connsiteX8" fmla="*/ 128 w 4753656"/>
                    <a:gd name="connsiteY8" fmla="*/ 164587 h 3301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53656" h="3301418">
                      <a:moveTo>
                        <a:pt x="128" y="164587"/>
                      </a:moveTo>
                      <a:cubicBezTo>
                        <a:pt x="128" y="73580"/>
                        <a:pt x="73708" y="0"/>
                        <a:pt x="164715" y="0"/>
                      </a:cubicBezTo>
                      <a:lnTo>
                        <a:pt x="4589198" y="0"/>
                      </a:lnTo>
                      <a:cubicBezTo>
                        <a:pt x="4680204" y="0"/>
                        <a:pt x="4753784" y="73580"/>
                        <a:pt x="4753784" y="164587"/>
                      </a:cubicBezTo>
                      <a:lnTo>
                        <a:pt x="4753784" y="3136832"/>
                      </a:lnTo>
                      <a:cubicBezTo>
                        <a:pt x="4753784" y="3227839"/>
                        <a:pt x="4680204" y="3301419"/>
                        <a:pt x="4589198" y="3301419"/>
                      </a:cubicBezTo>
                      <a:lnTo>
                        <a:pt x="164715" y="3301419"/>
                      </a:lnTo>
                      <a:cubicBezTo>
                        <a:pt x="73708" y="3301419"/>
                        <a:pt x="128" y="3227839"/>
                        <a:pt x="128" y="3136832"/>
                      </a:cubicBezTo>
                      <a:lnTo>
                        <a:pt x="128" y="1645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88486">
                      <a:schemeClr val="tx1">
                        <a:lumMod val="75000"/>
                        <a:lumOff val="25000"/>
                      </a:schemeClr>
                    </a:gs>
                    <a:gs pos="76972">
                      <a:schemeClr val="tx1">
                        <a:lumMod val="50000"/>
                        <a:lumOff val="50000"/>
                      </a:schemeClr>
                    </a:gs>
                    <a:gs pos="59315">
                      <a:schemeClr val="tx1">
                        <a:lumMod val="75000"/>
                        <a:lumOff val="25000"/>
                      </a:schemeClr>
                    </a:gs>
                    <a:gs pos="38912">
                      <a:schemeClr val="tx1">
                        <a:lumMod val="50000"/>
                        <a:lumOff val="50000"/>
                      </a:schemeClr>
                    </a:gs>
                    <a:gs pos="23925">
                      <a:schemeClr val="tx1">
                        <a:lumMod val="75000"/>
                        <a:lumOff val="25000"/>
                      </a:schemeClr>
                    </a:gs>
                    <a:gs pos="1500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-80000" r="50000" b="180000"/>
                  </a:path>
                </a:gradFill>
                <a:ln w="48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207" name="ísļïḑê"/>
                <p:cNvGrpSpPr/>
                <p:nvPr/>
              </p:nvGrpSpPr>
              <p:grpSpPr>
                <a:xfrm>
                  <a:off x="1575238" y="2306144"/>
                  <a:ext cx="4705248" cy="3253010"/>
                  <a:chOff x="1575238" y="2306144"/>
                  <a:chExt cx="4705248" cy="3253010"/>
                </a:xfrm>
              </p:grpSpPr>
              <p:sp>
                <p:nvSpPr>
                  <p:cNvPr id="212" name="islîḑé"/>
                  <p:cNvSpPr/>
                  <p:nvPr/>
                </p:nvSpPr>
                <p:spPr>
                  <a:xfrm>
                    <a:off x="1575238" y="2306144"/>
                    <a:ext cx="4705248" cy="3253010"/>
                  </a:xfrm>
                  <a:custGeom>
                    <a:avLst/>
                    <a:gdLst>
                      <a:gd name="connsiteX0" fmla="*/ 128 w 4705248"/>
                      <a:gd name="connsiteY0" fmla="*/ 145224 h 3253010"/>
                      <a:gd name="connsiteX1" fmla="*/ 145352 w 4705248"/>
                      <a:gd name="connsiteY1" fmla="*/ 0 h 3253010"/>
                      <a:gd name="connsiteX2" fmla="*/ 4560153 w 4705248"/>
                      <a:gd name="connsiteY2" fmla="*/ 0 h 3253010"/>
                      <a:gd name="connsiteX3" fmla="*/ 4705377 w 4705248"/>
                      <a:gd name="connsiteY3" fmla="*/ 145224 h 3253010"/>
                      <a:gd name="connsiteX4" fmla="*/ 4705377 w 4705248"/>
                      <a:gd name="connsiteY4" fmla="*/ 3107787 h 3253010"/>
                      <a:gd name="connsiteX5" fmla="*/ 4560153 w 4705248"/>
                      <a:gd name="connsiteY5" fmla="*/ 3253011 h 3253010"/>
                      <a:gd name="connsiteX6" fmla="*/ 145352 w 4705248"/>
                      <a:gd name="connsiteY6" fmla="*/ 3253011 h 3253010"/>
                      <a:gd name="connsiteX7" fmla="*/ 128 w 4705248"/>
                      <a:gd name="connsiteY7" fmla="*/ 3107787 h 3253010"/>
                      <a:gd name="connsiteX8" fmla="*/ 128 w 4705248"/>
                      <a:gd name="connsiteY8" fmla="*/ 145224 h 3253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05248" h="3253010">
                        <a:moveTo>
                          <a:pt x="128" y="145224"/>
                        </a:moveTo>
                        <a:cubicBezTo>
                          <a:pt x="128" y="64867"/>
                          <a:pt x="64995" y="0"/>
                          <a:pt x="145352" y="0"/>
                        </a:cubicBezTo>
                        <a:lnTo>
                          <a:pt x="4560153" y="0"/>
                        </a:lnTo>
                        <a:cubicBezTo>
                          <a:pt x="4640510" y="0"/>
                          <a:pt x="4705377" y="64867"/>
                          <a:pt x="4705377" y="145224"/>
                        </a:cubicBezTo>
                        <a:lnTo>
                          <a:pt x="4705377" y="3107787"/>
                        </a:lnTo>
                        <a:cubicBezTo>
                          <a:pt x="4705377" y="3188144"/>
                          <a:pt x="4640510" y="3253011"/>
                          <a:pt x="4560153" y="3253011"/>
                        </a:cubicBezTo>
                        <a:lnTo>
                          <a:pt x="145352" y="3253011"/>
                        </a:lnTo>
                        <a:cubicBezTo>
                          <a:pt x="64995" y="3253011"/>
                          <a:pt x="128" y="3188144"/>
                          <a:pt x="128" y="3107787"/>
                        </a:cubicBezTo>
                        <a:lnTo>
                          <a:pt x="128" y="14522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83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3" name="ïṡḷíḓè"/>
                  <p:cNvSpPr/>
                  <p:nvPr/>
                </p:nvSpPr>
                <p:spPr>
                  <a:xfrm>
                    <a:off x="1575238" y="2306144"/>
                    <a:ext cx="4705248" cy="3253010"/>
                  </a:xfrm>
                  <a:custGeom>
                    <a:avLst/>
                    <a:gdLst>
                      <a:gd name="connsiteX0" fmla="*/ 128 w 4705248"/>
                      <a:gd name="connsiteY0" fmla="*/ 145224 h 3253010"/>
                      <a:gd name="connsiteX1" fmla="*/ 145352 w 4705248"/>
                      <a:gd name="connsiteY1" fmla="*/ 0 h 3253010"/>
                      <a:gd name="connsiteX2" fmla="*/ 4560153 w 4705248"/>
                      <a:gd name="connsiteY2" fmla="*/ 0 h 3253010"/>
                      <a:gd name="connsiteX3" fmla="*/ 4705377 w 4705248"/>
                      <a:gd name="connsiteY3" fmla="*/ 145224 h 3253010"/>
                      <a:gd name="connsiteX4" fmla="*/ 4705377 w 4705248"/>
                      <a:gd name="connsiteY4" fmla="*/ 3107787 h 3253010"/>
                      <a:gd name="connsiteX5" fmla="*/ 4560153 w 4705248"/>
                      <a:gd name="connsiteY5" fmla="*/ 3253011 h 3253010"/>
                      <a:gd name="connsiteX6" fmla="*/ 145352 w 4705248"/>
                      <a:gd name="connsiteY6" fmla="*/ 3253011 h 3253010"/>
                      <a:gd name="connsiteX7" fmla="*/ 128 w 4705248"/>
                      <a:gd name="connsiteY7" fmla="*/ 3107787 h 3253010"/>
                      <a:gd name="connsiteX8" fmla="*/ 128 w 4705248"/>
                      <a:gd name="connsiteY8" fmla="*/ 145224 h 3253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05248" h="3253010">
                        <a:moveTo>
                          <a:pt x="128" y="145224"/>
                        </a:moveTo>
                        <a:cubicBezTo>
                          <a:pt x="128" y="64867"/>
                          <a:pt x="64995" y="0"/>
                          <a:pt x="145352" y="0"/>
                        </a:cubicBezTo>
                        <a:lnTo>
                          <a:pt x="4560153" y="0"/>
                        </a:lnTo>
                        <a:cubicBezTo>
                          <a:pt x="4640510" y="0"/>
                          <a:pt x="4705377" y="64867"/>
                          <a:pt x="4705377" y="145224"/>
                        </a:cubicBezTo>
                        <a:lnTo>
                          <a:pt x="4705377" y="3107787"/>
                        </a:lnTo>
                        <a:cubicBezTo>
                          <a:pt x="4705377" y="3188144"/>
                          <a:pt x="4640510" y="3253011"/>
                          <a:pt x="4560153" y="3253011"/>
                        </a:cubicBezTo>
                        <a:lnTo>
                          <a:pt x="145352" y="3253011"/>
                        </a:lnTo>
                        <a:cubicBezTo>
                          <a:pt x="64995" y="3253011"/>
                          <a:pt x="128" y="3188144"/>
                          <a:pt x="128" y="3107787"/>
                        </a:cubicBezTo>
                        <a:lnTo>
                          <a:pt x="128" y="14522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83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4" name="íslîḋè"/>
                  <p:cNvSpPr/>
                  <p:nvPr/>
                </p:nvSpPr>
                <p:spPr>
                  <a:xfrm>
                    <a:off x="1577658" y="2308565"/>
                    <a:ext cx="4700407" cy="3248169"/>
                  </a:xfrm>
                  <a:custGeom>
                    <a:avLst/>
                    <a:gdLst>
                      <a:gd name="connsiteX0" fmla="*/ 4557732 w 4700407"/>
                      <a:gd name="connsiteY0" fmla="*/ 0 h 3248169"/>
                      <a:gd name="connsiteX1" fmla="*/ 4658905 w 4700407"/>
                      <a:gd name="connsiteY1" fmla="*/ 41631 h 3248169"/>
                      <a:gd name="connsiteX2" fmla="*/ 4700536 w 4700407"/>
                      <a:gd name="connsiteY2" fmla="*/ 142803 h 3248169"/>
                      <a:gd name="connsiteX3" fmla="*/ 4700536 w 4700407"/>
                      <a:gd name="connsiteY3" fmla="*/ 142803 h 3248169"/>
                      <a:gd name="connsiteX4" fmla="*/ 4700536 w 4700407"/>
                      <a:gd name="connsiteY4" fmla="*/ 3105367 h 3248169"/>
                      <a:gd name="connsiteX5" fmla="*/ 4658905 w 4700407"/>
                      <a:gd name="connsiteY5" fmla="*/ 3206539 h 3248169"/>
                      <a:gd name="connsiteX6" fmla="*/ 4557732 w 4700407"/>
                      <a:gd name="connsiteY6" fmla="*/ 3248170 h 3248169"/>
                      <a:gd name="connsiteX7" fmla="*/ 4557732 w 4700407"/>
                      <a:gd name="connsiteY7" fmla="*/ 3248170 h 3248169"/>
                      <a:gd name="connsiteX8" fmla="*/ 142931 w 4700407"/>
                      <a:gd name="connsiteY8" fmla="*/ 3248170 h 3248169"/>
                      <a:gd name="connsiteX9" fmla="*/ 41759 w 4700407"/>
                      <a:gd name="connsiteY9" fmla="*/ 3206539 h 3248169"/>
                      <a:gd name="connsiteX10" fmla="*/ 128 w 4700407"/>
                      <a:gd name="connsiteY10" fmla="*/ 3105367 h 3248169"/>
                      <a:gd name="connsiteX11" fmla="*/ 128 w 4700407"/>
                      <a:gd name="connsiteY11" fmla="*/ 3105367 h 3248169"/>
                      <a:gd name="connsiteX12" fmla="*/ 128 w 4700407"/>
                      <a:gd name="connsiteY12" fmla="*/ 142803 h 3248169"/>
                      <a:gd name="connsiteX13" fmla="*/ 41759 w 4700407"/>
                      <a:gd name="connsiteY13" fmla="*/ 41631 h 3248169"/>
                      <a:gd name="connsiteX14" fmla="*/ 142931 w 4700407"/>
                      <a:gd name="connsiteY14" fmla="*/ 0 h 3248169"/>
                      <a:gd name="connsiteX15" fmla="*/ 142931 w 4700407"/>
                      <a:gd name="connsiteY15" fmla="*/ 0 h 3248169"/>
                      <a:gd name="connsiteX16" fmla="*/ 4557732 w 4700407"/>
                      <a:gd name="connsiteY16" fmla="*/ 0 h 3248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00407" h="3248169">
                        <a:moveTo>
                          <a:pt x="4557732" y="0"/>
                        </a:moveTo>
                        <a:cubicBezTo>
                          <a:pt x="4596943" y="0"/>
                          <a:pt x="4632765" y="15975"/>
                          <a:pt x="4658905" y="41631"/>
                        </a:cubicBezTo>
                        <a:cubicBezTo>
                          <a:pt x="4684561" y="67287"/>
                          <a:pt x="4700536" y="103109"/>
                          <a:pt x="4700536" y="142803"/>
                        </a:cubicBezTo>
                        <a:lnTo>
                          <a:pt x="4700536" y="142803"/>
                        </a:lnTo>
                        <a:lnTo>
                          <a:pt x="4700536" y="3105367"/>
                        </a:lnTo>
                        <a:cubicBezTo>
                          <a:pt x="4700536" y="3144577"/>
                          <a:pt x="4684561" y="3180399"/>
                          <a:pt x="4658905" y="3206539"/>
                        </a:cubicBezTo>
                        <a:cubicBezTo>
                          <a:pt x="4633249" y="3232196"/>
                          <a:pt x="4597427" y="3248170"/>
                          <a:pt x="4557732" y="3248170"/>
                        </a:cubicBezTo>
                        <a:lnTo>
                          <a:pt x="4557732" y="3248170"/>
                        </a:lnTo>
                        <a:lnTo>
                          <a:pt x="142931" y="3248170"/>
                        </a:lnTo>
                        <a:cubicBezTo>
                          <a:pt x="103721" y="3248170"/>
                          <a:pt x="67899" y="3232196"/>
                          <a:pt x="41759" y="3206539"/>
                        </a:cubicBezTo>
                        <a:cubicBezTo>
                          <a:pt x="16103" y="3180883"/>
                          <a:pt x="128" y="3145061"/>
                          <a:pt x="128" y="3105367"/>
                        </a:cubicBezTo>
                        <a:lnTo>
                          <a:pt x="128" y="3105367"/>
                        </a:lnTo>
                        <a:lnTo>
                          <a:pt x="128" y="142803"/>
                        </a:lnTo>
                        <a:cubicBezTo>
                          <a:pt x="128" y="103593"/>
                          <a:pt x="16103" y="67771"/>
                          <a:pt x="41759" y="41631"/>
                        </a:cubicBezTo>
                        <a:cubicBezTo>
                          <a:pt x="67899" y="15975"/>
                          <a:pt x="103721" y="0"/>
                          <a:pt x="142931" y="0"/>
                        </a:cubicBezTo>
                        <a:lnTo>
                          <a:pt x="142931" y="0"/>
                        </a:lnTo>
                        <a:lnTo>
                          <a:pt x="4557732" y="0"/>
                        </a:lnTo>
                        <a:close/>
                      </a:path>
                    </a:pathLst>
                  </a:custGeom>
                  <a:noFill/>
                  <a:ln w="4833" cap="flat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4157">
                          <a:schemeClr val="tx1">
                            <a:lumMod val="50000"/>
                            <a:lumOff val="50000"/>
                          </a:schemeClr>
                        </a:gs>
                        <a:gs pos="36300">
                          <a:schemeClr val="tx1">
                            <a:lumMod val="85000"/>
                            <a:lumOff val="15000"/>
                          </a:schemeClr>
                        </a:gs>
                        <a:gs pos="54834">
                          <a:schemeClr val="tx1">
                            <a:lumMod val="50000"/>
                            <a:lumOff val="50000"/>
                          </a:schemeClr>
                        </a:gs>
                        <a:gs pos="74000">
                          <a:schemeClr val="tx1">
                            <a:lumMod val="85000"/>
                            <a:lumOff val="15000"/>
                          </a:schemeClr>
                        </a:gs>
                        <a:gs pos="8300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08" name="ïşļiďe"/>
                <p:cNvSpPr/>
                <p:nvPr/>
              </p:nvSpPr>
              <p:spPr>
                <a:xfrm>
                  <a:off x="1589760" y="5375205"/>
                  <a:ext cx="4676203" cy="150064"/>
                </a:xfrm>
                <a:custGeom>
                  <a:avLst/>
                  <a:gdLst>
                    <a:gd name="connsiteX0" fmla="*/ 2338230 w 4676203"/>
                    <a:gd name="connsiteY0" fmla="*/ 0 h 150064"/>
                    <a:gd name="connsiteX1" fmla="*/ 2338230 w 4676203"/>
                    <a:gd name="connsiteY1" fmla="*/ 150064 h 150064"/>
                    <a:gd name="connsiteX2" fmla="*/ 110014 w 4676203"/>
                    <a:gd name="connsiteY2" fmla="*/ 150064 h 150064"/>
                    <a:gd name="connsiteX3" fmla="*/ 128 w 4676203"/>
                    <a:gd name="connsiteY3" fmla="*/ 40178 h 150064"/>
                    <a:gd name="connsiteX4" fmla="*/ 128 w 4676203"/>
                    <a:gd name="connsiteY4" fmla="*/ 0 h 150064"/>
                    <a:gd name="connsiteX5" fmla="*/ 2338230 w 4676203"/>
                    <a:gd name="connsiteY5" fmla="*/ 0 h 150064"/>
                    <a:gd name="connsiteX6" fmla="*/ 4676332 w 4676203"/>
                    <a:gd name="connsiteY6" fmla="*/ 0 h 150064"/>
                    <a:gd name="connsiteX7" fmla="*/ 4676332 w 4676203"/>
                    <a:gd name="connsiteY7" fmla="*/ 40178 h 150064"/>
                    <a:gd name="connsiteX8" fmla="*/ 4566446 w 4676203"/>
                    <a:gd name="connsiteY8" fmla="*/ 150064 h 150064"/>
                    <a:gd name="connsiteX9" fmla="*/ 4566446 w 4676203"/>
                    <a:gd name="connsiteY9" fmla="*/ 150064 h 150064"/>
                    <a:gd name="connsiteX10" fmla="*/ 2338230 w 4676203"/>
                    <a:gd name="connsiteY10" fmla="*/ 150064 h 150064"/>
                    <a:gd name="connsiteX11" fmla="*/ 2338230 w 4676203"/>
                    <a:gd name="connsiteY11" fmla="*/ 0 h 150064"/>
                    <a:gd name="connsiteX12" fmla="*/ 4676332 w 4676203"/>
                    <a:gd name="connsiteY12" fmla="*/ 0 h 150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6203" h="150064">
                      <a:moveTo>
                        <a:pt x="2338230" y="0"/>
                      </a:moveTo>
                      <a:lnTo>
                        <a:pt x="2338230" y="150064"/>
                      </a:lnTo>
                      <a:lnTo>
                        <a:pt x="110014" y="150064"/>
                      </a:lnTo>
                      <a:cubicBezTo>
                        <a:pt x="49504" y="150064"/>
                        <a:pt x="128" y="100688"/>
                        <a:pt x="128" y="40178"/>
                      </a:cubicBezTo>
                      <a:lnTo>
                        <a:pt x="128" y="0"/>
                      </a:lnTo>
                      <a:lnTo>
                        <a:pt x="2338230" y="0"/>
                      </a:lnTo>
                      <a:close/>
                      <a:moveTo>
                        <a:pt x="4676332" y="0"/>
                      </a:moveTo>
                      <a:lnTo>
                        <a:pt x="4676332" y="40178"/>
                      </a:lnTo>
                      <a:cubicBezTo>
                        <a:pt x="4676332" y="100688"/>
                        <a:pt x="4626956" y="150064"/>
                        <a:pt x="4566446" y="150064"/>
                      </a:cubicBezTo>
                      <a:lnTo>
                        <a:pt x="4566446" y="150064"/>
                      </a:lnTo>
                      <a:lnTo>
                        <a:pt x="2338230" y="150064"/>
                      </a:lnTo>
                      <a:lnTo>
                        <a:pt x="2338230" y="0"/>
                      </a:lnTo>
                      <a:lnTo>
                        <a:pt x="4676332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40000"/>
                  </a:schemeClr>
                </a:solidFill>
                <a:ln w="48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209" name="íšlïḋé"/>
                <p:cNvGrpSpPr/>
                <p:nvPr/>
              </p:nvGrpSpPr>
              <p:grpSpPr>
                <a:xfrm>
                  <a:off x="3913340" y="2398119"/>
                  <a:ext cx="29044" cy="29044"/>
                  <a:chOff x="3913340" y="2398119"/>
                  <a:chExt cx="29044" cy="29044"/>
                </a:xfrm>
              </p:grpSpPr>
              <p:sp>
                <p:nvSpPr>
                  <p:cNvPr id="210" name="íṧḻîďê"/>
                  <p:cNvSpPr/>
                  <p:nvPr/>
                </p:nvSpPr>
                <p:spPr>
                  <a:xfrm>
                    <a:off x="3913340" y="2398119"/>
                    <a:ext cx="29044" cy="29044"/>
                  </a:xfrm>
                  <a:custGeom>
                    <a:avLst/>
                    <a:gdLst>
                      <a:gd name="connsiteX0" fmla="*/ 29660 w 29044"/>
                      <a:gd name="connsiteY0" fmla="*/ 14545 h 29044"/>
                      <a:gd name="connsiteX1" fmla="*/ 15137 w 29044"/>
                      <a:gd name="connsiteY1" fmla="*/ 29068 h 29044"/>
                      <a:gd name="connsiteX2" fmla="*/ 615 w 29044"/>
                      <a:gd name="connsiteY2" fmla="*/ 14545 h 29044"/>
                      <a:gd name="connsiteX3" fmla="*/ 15137 w 29044"/>
                      <a:gd name="connsiteY3" fmla="*/ 23 h 29044"/>
                      <a:gd name="connsiteX4" fmla="*/ 29660 w 29044"/>
                      <a:gd name="connsiteY4" fmla="*/ 14545 h 29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044" h="29044">
                        <a:moveTo>
                          <a:pt x="29660" y="14545"/>
                        </a:moveTo>
                        <a:cubicBezTo>
                          <a:pt x="29660" y="22566"/>
                          <a:pt x="23158" y="29068"/>
                          <a:pt x="15137" y="29068"/>
                        </a:cubicBezTo>
                        <a:cubicBezTo>
                          <a:pt x="7117" y="29068"/>
                          <a:pt x="615" y="22566"/>
                          <a:pt x="615" y="14545"/>
                        </a:cubicBezTo>
                        <a:cubicBezTo>
                          <a:pt x="615" y="6525"/>
                          <a:pt x="7117" y="23"/>
                          <a:pt x="15137" y="23"/>
                        </a:cubicBezTo>
                        <a:cubicBezTo>
                          <a:pt x="23158" y="23"/>
                          <a:pt x="29660" y="6525"/>
                          <a:pt x="29660" y="14545"/>
                        </a:cubicBezTo>
                        <a:close/>
                      </a:path>
                    </a:pathLst>
                  </a:custGeom>
                  <a:solidFill>
                    <a:srgbClr val="070B0C"/>
                  </a:solidFill>
                  <a:ln w="9666" cap="flat">
                    <a:solidFill>
                      <a:srgbClr val="14141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1" name="ïṣḷîdê"/>
                  <p:cNvSpPr/>
                  <p:nvPr/>
                </p:nvSpPr>
                <p:spPr>
                  <a:xfrm>
                    <a:off x="3923021" y="2412642"/>
                    <a:ext cx="9681" cy="9681"/>
                  </a:xfrm>
                  <a:custGeom>
                    <a:avLst/>
                    <a:gdLst>
                      <a:gd name="connsiteX0" fmla="*/ 10297 w 9681"/>
                      <a:gd name="connsiteY0" fmla="*/ 4864 h 9681"/>
                      <a:gd name="connsiteX1" fmla="*/ 5456 w 9681"/>
                      <a:gd name="connsiteY1" fmla="*/ 9705 h 9681"/>
                      <a:gd name="connsiteX2" fmla="*/ 615 w 9681"/>
                      <a:gd name="connsiteY2" fmla="*/ 4864 h 9681"/>
                      <a:gd name="connsiteX3" fmla="*/ 5456 w 9681"/>
                      <a:gd name="connsiteY3" fmla="*/ 23 h 9681"/>
                      <a:gd name="connsiteX4" fmla="*/ 10297 w 9681"/>
                      <a:gd name="connsiteY4" fmla="*/ 4864 h 9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81" h="9681">
                        <a:moveTo>
                          <a:pt x="10297" y="4864"/>
                        </a:moveTo>
                        <a:cubicBezTo>
                          <a:pt x="10297" y="7537"/>
                          <a:pt x="8129" y="9705"/>
                          <a:pt x="5456" y="9705"/>
                        </a:cubicBezTo>
                        <a:cubicBezTo>
                          <a:pt x="2782" y="9705"/>
                          <a:pt x="615" y="7537"/>
                          <a:pt x="615" y="4864"/>
                        </a:cubicBezTo>
                        <a:cubicBezTo>
                          <a:pt x="615" y="2190"/>
                          <a:pt x="2782" y="23"/>
                          <a:pt x="5456" y="23"/>
                        </a:cubicBezTo>
                        <a:cubicBezTo>
                          <a:pt x="8129" y="23"/>
                          <a:pt x="10297" y="2190"/>
                          <a:pt x="10297" y="4864"/>
                        </a:cubicBezTo>
                        <a:close/>
                      </a:path>
                    </a:pathLst>
                  </a:custGeom>
                  <a:solidFill>
                    <a:srgbClr val="232428"/>
                  </a:solidFill>
                  <a:ln w="483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93" name="ïṧľîḋê"/>
              <p:cNvGrpSpPr/>
              <p:nvPr/>
            </p:nvGrpSpPr>
            <p:grpSpPr>
              <a:xfrm>
                <a:off x="1004025" y="5578518"/>
                <a:ext cx="5847674" cy="108956"/>
                <a:chOff x="1004025" y="5578518"/>
                <a:chExt cx="5847674" cy="108956"/>
              </a:xfrm>
            </p:grpSpPr>
            <p:sp>
              <p:nvSpPr>
                <p:cNvPr id="198" name="îśḷîďé"/>
                <p:cNvSpPr/>
                <p:nvPr/>
              </p:nvSpPr>
              <p:spPr>
                <a:xfrm>
                  <a:off x="1004025" y="5578518"/>
                  <a:ext cx="5847674" cy="108956"/>
                </a:xfrm>
                <a:custGeom>
                  <a:avLst/>
                  <a:gdLst>
                    <a:gd name="connsiteX0" fmla="*/ 2923853 w 5847674"/>
                    <a:gd name="connsiteY0" fmla="*/ 109599 h 108956"/>
                    <a:gd name="connsiteX1" fmla="*/ 2923853 w 5847674"/>
                    <a:gd name="connsiteY1" fmla="*/ 109599 h 108956"/>
                    <a:gd name="connsiteX2" fmla="*/ 1226671 w 5847674"/>
                    <a:gd name="connsiteY2" fmla="*/ 109599 h 108956"/>
                    <a:gd name="connsiteX3" fmla="*/ 15 w 5847674"/>
                    <a:gd name="connsiteY3" fmla="*/ 681 h 108956"/>
                    <a:gd name="connsiteX4" fmla="*/ 15 w 5847674"/>
                    <a:gd name="connsiteY4" fmla="*/ 681 h 108956"/>
                    <a:gd name="connsiteX5" fmla="*/ 5847690 w 5847674"/>
                    <a:gd name="connsiteY5" fmla="*/ 681 h 108956"/>
                    <a:gd name="connsiteX6" fmla="*/ 4621034 w 5847674"/>
                    <a:gd name="connsiteY6" fmla="*/ 109599 h 108956"/>
                    <a:gd name="connsiteX7" fmla="*/ 2923853 w 5847674"/>
                    <a:gd name="connsiteY7" fmla="*/ 109599 h 108956"/>
                    <a:gd name="connsiteX8" fmla="*/ 2923853 w 5847674"/>
                    <a:gd name="connsiteY8" fmla="*/ 109599 h 108956"/>
                    <a:gd name="connsiteX9" fmla="*/ 2923853 w 5847674"/>
                    <a:gd name="connsiteY9" fmla="*/ 109599 h 108956"/>
                    <a:gd name="connsiteX10" fmla="*/ 2923853 w 5847674"/>
                    <a:gd name="connsiteY10" fmla="*/ 109599 h 108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847674" h="108956">
                      <a:moveTo>
                        <a:pt x="2923853" y="109599"/>
                      </a:moveTo>
                      <a:lnTo>
                        <a:pt x="2923853" y="109599"/>
                      </a:lnTo>
                      <a:cubicBezTo>
                        <a:pt x="2910782" y="109599"/>
                        <a:pt x="2268410" y="107178"/>
                        <a:pt x="1226671" y="109599"/>
                      </a:cubicBezTo>
                      <a:cubicBezTo>
                        <a:pt x="174768" y="112019"/>
                        <a:pt x="15" y="681"/>
                        <a:pt x="15" y="681"/>
                      </a:cubicBezTo>
                      <a:lnTo>
                        <a:pt x="15" y="681"/>
                      </a:lnTo>
                      <a:lnTo>
                        <a:pt x="5847690" y="681"/>
                      </a:lnTo>
                      <a:cubicBezTo>
                        <a:pt x="5847690" y="681"/>
                        <a:pt x="5672938" y="112019"/>
                        <a:pt x="4621034" y="109599"/>
                      </a:cubicBezTo>
                      <a:cubicBezTo>
                        <a:pt x="3579296" y="107178"/>
                        <a:pt x="2936923" y="109599"/>
                        <a:pt x="2923853" y="109599"/>
                      </a:cubicBezTo>
                      <a:lnTo>
                        <a:pt x="2923853" y="109599"/>
                      </a:lnTo>
                      <a:lnTo>
                        <a:pt x="2923853" y="109599"/>
                      </a:lnTo>
                      <a:lnTo>
                        <a:pt x="2923853" y="10959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-80000" r="50000" b="180000"/>
                  </a:path>
                </a:gradFill>
                <a:ln w="48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99" name="iṣḻíḍé"/>
                <p:cNvGrpSpPr/>
                <p:nvPr/>
              </p:nvGrpSpPr>
              <p:grpSpPr>
                <a:xfrm>
                  <a:off x="4806465" y="5629347"/>
                  <a:ext cx="67771" cy="9681"/>
                  <a:chOff x="4806465" y="5629347"/>
                  <a:chExt cx="67771" cy="9681"/>
                </a:xfrm>
              </p:grpSpPr>
              <p:sp>
                <p:nvSpPr>
                  <p:cNvPr id="204" name="îşļiďé"/>
                  <p:cNvSpPr/>
                  <p:nvPr/>
                </p:nvSpPr>
                <p:spPr>
                  <a:xfrm>
                    <a:off x="4806465" y="5629347"/>
                    <a:ext cx="67771" cy="9681"/>
                  </a:xfrm>
                  <a:custGeom>
                    <a:avLst/>
                    <a:gdLst>
                      <a:gd name="connsiteX0" fmla="*/ 68571 w 67771"/>
                      <a:gd name="connsiteY0" fmla="*/ 5532 h 9681"/>
                      <a:gd name="connsiteX1" fmla="*/ 34686 w 67771"/>
                      <a:gd name="connsiteY1" fmla="*/ 10373 h 9681"/>
                      <a:gd name="connsiteX2" fmla="*/ 800 w 67771"/>
                      <a:gd name="connsiteY2" fmla="*/ 5532 h 9681"/>
                      <a:gd name="connsiteX3" fmla="*/ 34686 w 67771"/>
                      <a:gd name="connsiteY3" fmla="*/ 691 h 9681"/>
                      <a:gd name="connsiteX4" fmla="*/ 68571 w 67771"/>
                      <a:gd name="connsiteY4" fmla="*/ 5532 h 9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1" h="9681">
                        <a:moveTo>
                          <a:pt x="68571" y="5532"/>
                        </a:moveTo>
                        <a:cubicBezTo>
                          <a:pt x="68571" y="8205"/>
                          <a:pt x="53400" y="10373"/>
                          <a:pt x="34686" y="10373"/>
                        </a:cubicBezTo>
                        <a:cubicBezTo>
                          <a:pt x="15971" y="10373"/>
                          <a:pt x="800" y="8205"/>
                          <a:pt x="800" y="5532"/>
                        </a:cubicBezTo>
                        <a:cubicBezTo>
                          <a:pt x="800" y="2858"/>
                          <a:pt x="15971" y="691"/>
                          <a:pt x="34686" y="691"/>
                        </a:cubicBezTo>
                        <a:cubicBezTo>
                          <a:pt x="53400" y="691"/>
                          <a:pt x="68571" y="2858"/>
                          <a:pt x="68571" y="5532"/>
                        </a:cubicBezTo>
                        <a:close/>
                      </a:path>
                    </a:pathLst>
                  </a:custGeom>
                  <a:solidFill>
                    <a:srgbClr val="E4E5E9"/>
                  </a:solidFill>
                  <a:ln w="4833" cap="flat">
                    <a:solidFill>
                      <a:srgbClr val="D7D8D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5" name="ïṣļidè"/>
                  <p:cNvSpPr/>
                  <p:nvPr/>
                </p:nvSpPr>
                <p:spPr>
                  <a:xfrm>
                    <a:off x="4833090" y="5629347"/>
                    <a:ext cx="14522" cy="9681"/>
                  </a:xfrm>
                  <a:custGeom>
                    <a:avLst/>
                    <a:gdLst>
                      <a:gd name="connsiteX0" fmla="*/ 15322 w 14522"/>
                      <a:gd name="connsiteY0" fmla="*/ 5532 h 9681"/>
                      <a:gd name="connsiteX1" fmla="*/ 8061 w 14522"/>
                      <a:gd name="connsiteY1" fmla="*/ 10373 h 9681"/>
                      <a:gd name="connsiteX2" fmla="*/ 800 w 14522"/>
                      <a:gd name="connsiteY2" fmla="*/ 5532 h 9681"/>
                      <a:gd name="connsiteX3" fmla="*/ 8061 w 14522"/>
                      <a:gd name="connsiteY3" fmla="*/ 691 h 9681"/>
                      <a:gd name="connsiteX4" fmla="*/ 15322 w 14522"/>
                      <a:gd name="connsiteY4" fmla="*/ 5532 h 9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22" h="9681">
                        <a:moveTo>
                          <a:pt x="15322" y="5532"/>
                        </a:moveTo>
                        <a:cubicBezTo>
                          <a:pt x="15322" y="8205"/>
                          <a:pt x="12071" y="10373"/>
                          <a:pt x="8061" y="10373"/>
                        </a:cubicBezTo>
                        <a:cubicBezTo>
                          <a:pt x="4051" y="10373"/>
                          <a:pt x="800" y="8205"/>
                          <a:pt x="800" y="5532"/>
                        </a:cubicBezTo>
                        <a:cubicBezTo>
                          <a:pt x="800" y="2858"/>
                          <a:pt x="4051" y="691"/>
                          <a:pt x="8061" y="691"/>
                        </a:cubicBezTo>
                        <a:cubicBezTo>
                          <a:pt x="12071" y="691"/>
                          <a:pt x="15322" y="2858"/>
                          <a:pt x="15322" y="5532"/>
                        </a:cubicBezTo>
                        <a:close/>
                      </a:path>
                    </a:pathLst>
                  </a:custGeom>
                  <a:solidFill>
                    <a:srgbClr val="C5C7CD"/>
                  </a:solidFill>
                  <a:ln w="483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00" name="iś1ïḑe"/>
                <p:cNvGrpSpPr/>
                <p:nvPr/>
              </p:nvGrpSpPr>
              <p:grpSpPr>
                <a:xfrm>
                  <a:off x="2986328" y="5629347"/>
                  <a:ext cx="67771" cy="9681"/>
                  <a:chOff x="2986328" y="5629347"/>
                  <a:chExt cx="67771" cy="9681"/>
                </a:xfrm>
              </p:grpSpPr>
              <p:sp>
                <p:nvSpPr>
                  <p:cNvPr id="202" name="ï$liḋê"/>
                  <p:cNvSpPr/>
                  <p:nvPr/>
                </p:nvSpPr>
                <p:spPr>
                  <a:xfrm>
                    <a:off x="2986328" y="5629347"/>
                    <a:ext cx="67771" cy="9681"/>
                  </a:xfrm>
                  <a:custGeom>
                    <a:avLst/>
                    <a:gdLst>
                      <a:gd name="connsiteX0" fmla="*/ 68195 w 67771"/>
                      <a:gd name="connsiteY0" fmla="*/ 5532 h 9681"/>
                      <a:gd name="connsiteX1" fmla="*/ 34310 w 67771"/>
                      <a:gd name="connsiteY1" fmla="*/ 10373 h 9681"/>
                      <a:gd name="connsiteX2" fmla="*/ 424 w 67771"/>
                      <a:gd name="connsiteY2" fmla="*/ 5532 h 9681"/>
                      <a:gd name="connsiteX3" fmla="*/ 34310 w 67771"/>
                      <a:gd name="connsiteY3" fmla="*/ 691 h 9681"/>
                      <a:gd name="connsiteX4" fmla="*/ 68195 w 67771"/>
                      <a:gd name="connsiteY4" fmla="*/ 5532 h 9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1" h="9681">
                        <a:moveTo>
                          <a:pt x="68195" y="5532"/>
                        </a:moveTo>
                        <a:cubicBezTo>
                          <a:pt x="68195" y="8205"/>
                          <a:pt x="53024" y="10373"/>
                          <a:pt x="34310" y="10373"/>
                        </a:cubicBezTo>
                        <a:cubicBezTo>
                          <a:pt x="15595" y="10373"/>
                          <a:pt x="424" y="8205"/>
                          <a:pt x="424" y="5532"/>
                        </a:cubicBezTo>
                        <a:cubicBezTo>
                          <a:pt x="424" y="2858"/>
                          <a:pt x="15595" y="691"/>
                          <a:pt x="34310" y="691"/>
                        </a:cubicBezTo>
                        <a:cubicBezTo>
                          <a:pt x="53024" y="691"/>
                          <a:pt x="68195" y="2858"/>
                          <a:pt x="68195" y="5532"/>
                        </a:cubicBezTo>
                        <a:close/>
                      </a:path>
                    </a:pathLst>
                  </a:custGeom>
                  <a:solidFill>
                    <a:srgbClr val="E4E5E9"/>
                  </a:solidFill>
                  <a:ln w="4833" cap="flat">
                    <a:solidFill>
                      <a:srgbClr val="D7D8D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3" name="ïśľïḍe"/>
                  <p:cNvSpPr/>
                  <p:nvPr/>
                </p:nvSpPr>
                <p:spPr>
                  <a:xfrm>
                    <a:off x="3012953" y="5629347"/>
                    <a:ext cx="14522" cy="9681"/>
                  </a:xfrm>
                  <a:custGeom>
                    <a:avLst/>
                    <a:gdLst>
                      <a:gd name="connsiteX0" fmla="*/ 14946 w 14522"/>
                      <a:gd name="connsiteY0" fmla="*/ 5532 h 9681"/>
                      <a:gd name="connsiteX1" fmla="*/ 7685 w 14522"/>
                      <a:gd name="connsiteY1" fmla="*/ 10373 h 9681"/>
                      <a:gd name="connsiteX2" fmla="*/ 424 w 14522"/>
                      <a:gd name="connsiteY2" fmla="*/ 5532 h 9681"/>
                      <a:gd name="connsiteX3" fmla="*/ 7685 w 14522"/>
                      <a:gd name="connsiteY3" fmla="*/ 691 h 9681"/>
                      <a:gd name="connsiteX4" fmla="*/ 14946 w 14522"/>
                      <a:gd name="connsiteY4" fmla="*/ 5532 h 9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22" h="9681">
                        <a:moveTo>
                          <a:pt x="14946" y="5532"/>
                        </a:moveTo>
                        <a:cubicBezTo>
                          <a:pt x="14946" y="8205"/>
                          <a:pt x="11695" y="10373"/>
                          <a:pt x="7685" y="10373"/>
                        </a:cubicBezTo>
                        <a:cubicBezTo>
                          <a:pt x="3675" y="10373"/>
                          <a:pt x="424" y="8205"/>
                          <a:pt x="424" y="5532"/>
                        </a:cubicBezTo>
                        <a:cubicBezTo>
                          <a:pt x="424" y="2858"/>
                          <a:pt x="3675" y="691"/>
                          <a:pt x="7685" y="691"/>
                        </a:cubicBezTo>
                        <a:cubicBezTo>
                          <a:pt x="11695" y="691"/>
                          <a:pt x="14946" y="2858"/>
                          <a:pt x="14946" y="5532"/>
                        </a:cubicBezTo>
                        <a:close/>
                      </a:path>
                    </a:pathLst>
                  </a:custGeom>
                  <a:solidFill>
                    <a:srgbClr val="C5C7CD"/>
                  </a:solidFill>
                  <a:ln w="483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01" name="îŝ1íďe"/>
                <p:cNvSpPr/>
                <p:nvPr/>
              </p:nvSpPr>
              <p:spPr>
                <a:xfrm>
                  <a:off x="1004025" y="5578518"/>
                  <a:ext cx="5847674" cy="108956"/>
                </a:xfrm>
                <a:custGeom>
                  <a:avLst/>
                  <a:gdLst>
                    <a:gd name="connsiteX0" fmla="*/ 2923853 w 5847674"/>
                    <a:gd name="connsiteY0" fmla="*/ 109599 h 108956"/>
                    <a:gd name="connsiteX1" fmla="*/ 2923853 w 5847674"/>
                    <a:gd name="connsiteY1" fmla="*/ 109599 h 108956"/>
                    <a:gd name="connsiteX2" fmla="*/ 1226671 w 5847674"/>
                    <a:gd name="connsiteY2" fmla="*/ 109599 h 108956"/>
                    <a:gd name="connsiteX3" fmla="*/ 15 w 5847674"/>
                    <a:gd name="connsiteY3" fmla="*/ 681 h 108956"/>
                    <a:gd name="connsiteX4" fmla="*/ 15 w 5847674"/>
                    <a:gd name="connsiteY4" fmla="*/ 681 h 108956"/>
                    <a:gd name="connsiteX5" fmla="*/ 5847690 w 5847674"/>
                    <a:gd name="connsiteY5" fmla="*/ 681 h 108956"/>
                    <a:gd name="connsiteX6" fmla="*/ 4621034 w 5847674"/>
                    <a:gd name="connsiteY6" fmla="*/ 109599 h 108956"/>
                    <a:gd name="connsiteX7" fmla="*/ 2923853 w 5847674"/>
                    <a:gd name="connsiteY7" fmla="*/ 109599 h 108956"/>
                    <a:gd name="connsiteX8" fmla="*/ 2923853 w 5847674"/>
                    <a:gd name="connsiteY8" fmla="*/ 109599 h 108956"/>
                    <a:gd name="connsiteX9" fmla="*/ 2923853 w 5847674"/>
                    <a:gd name="connsiteY9" fmla="*/ 109599 h 108956"/>
                    <a:gd name="connsiteX10" fmla="*/ 2923853 w 5847674"/>
                    <a:gd name="connsiteY10" fmla="*/ 109599 h 108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847674" h="108956">
                      <a:moveTo>
                        <a:pt x="2923853" y="109599"/>
                      </a:moveTo>
                      <a:lnTo>
                        <a:pt x="2923853" y="109599"/>
                      </a:lnTo>
                      <a:cubicBezTo>
                        <a:pt x="2910782" y="109599"/>
                        <a:pt x="2268410" y="107178"/>
                        <a:pt x="1226671" y="109599"/>
                      </a:cubicBezTo>
                      <a:cubicBezTo>
                        <a:pt x="174768" y="112019"/>
                        <a:pt x="15" y="681"/>
                        <a:pt x="15" y="681"/>
                      </a:cubicBezTo>
                      <a:lnTo>
                        <a:pt x="15" y="681"/>
                      </a:lnTo>
                      <a:lnTo>
                        <a:pt x="5847690" y="681"/>
                      </a:lnTo>
                      <a:cubicBezTo>
                        <a:pt x="5847690" y="681"/>
                        <a:pt x="5672938" y="112019"/>
                        <a:pt x="4621034" y="109599"/>
                      </a:cubicBezTo>
                      <a:cubicBezTo>
                        <a:pt x="3579296" y="107178"/>
                        <a:pt x="2936923" y="109599"/>
                        <a:pt x="2923853" y="109599"/>
                      </a:cubicBezTo>
                      <a:lnTo>
                        <a:pt x="2923853" y="109599"/>
                      </a:lnTo>
                      <a:lnTo>
                        <a:pt x="2923853" y="109599"/>
                      </a:lnTo>
                      <a:lnTo>
                        <a:pt x="2923853" y="109599"/>
                      </a:lnTo>
                      <a:close/>
                    </a:path>
                  </a:pathLst>
                </a:custGeom>
                <a:ln w="48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4" name="îṡ1ïḍê"/>
              <p:cNvSpPr/>
              <p:nvPr/>
            </p:nvSpPr>
            <p:spPr>
              <a:xfrm>
                <a:off x="1004025" y="5472021"/>
                <a:ext cx="5847674" cy="106497"/>
              </a:xfrm>
              <a:custGeom>
                <a:avLst/>
                <a:gdLst>
                  <a:gd name="connsiteX0" fmla="*/ 15 w 5847674"/>
                  <a:gd name="connsiteY0" fmla="*/ 5500 h 106497"/>
                  <a:gd name="connsiteX1" fmla="*/ 4856 w 5847674"/>
                  <a:gd name="connsiteY1" fmla="*/ 659 h 106497"/>
                  <a:gd name="connsiteX2" fmla="*/ 5842849 w 5847674"/>
                  <a:gd name="connsiteY2" fmla="*/ 659 h 106497"/>
                  <a:gd name="connsiteX3" fmla="*/ 5847690 w 5847674"/>
                  <a:gd name="connsiteY3" fmla="*/ 5500 h 106497"/>
                  <a:gd name="connsiteX4" fmla="*/ 5847690 w 5847674"/>
                  <a:gd name="connsiteY4" fmla="*/ 107156 h 106497"/>
                  <a:gd name="connsiteX5" fmla="*/ 15 w 5847674"/>
                  <a:gd name="connsiteY5" fmla="*/ 107156 h 106497"/>
                  <a:gd name="connsiteX6" fmla="*/ 15 w 5847674"/>
                  <a:gd name="connsiteY6" fmla="*/ 5500 h 10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47674" h="106497">
                    <a:moveTo>
                      <a:pt x="15" y="5500"/>
                    </a:moveTo>
                    <a:cubicBezTo>
                      <a:pt x="15" y="2595"/>
                      <a:pt x="2435" y="659"/>
                      <a:pt x="4856" y="659"/>
                    </a:cubicBezTo>
                    <a:lnTo>
                      <a:pt x="5842849" y="659"/>
                    </a:lnTo>
                    <a:cubicBezTo>
                      <a:pt x="5845754" y="659"/>
                      <a:pt x="5847690" y="2595"/>
                      <a:pt x="5847690" y="5500"/>
                    </a:cubicBezTo>
                    <a:lnTo>
                      <a:pt x="5847690" y="107156"/>
                    </a:lnTo>
                    <a:lnTo>
                      <a:pt x="15" y="107156"/>
                    </a:lnTo>
                    <a:lnTo>
                      <a:pt x="15" y="550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39000">
                    <a:schemeClr val="bg1">
                      <a:lumMod val="75000"/>
                    </a:schemeClr>
                  </a:gs>
                  <a:gs pos="2000">
                    <a:schemeClr val="tx1">
                      <a:lumMod val="75000"/>
                      <a:lumOff val="25000"/>
                    </a:schemeClr>
                  </a:gs>
                  <a:gs pos="1000">
                    <a:schemeClr val="bg1">
                      <a:lumMod val="8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  <a:gs pos="98000">
                    <a:schemeClr val="tx1">
                      <a:lumMod val="75000"/>
                      <a:lumOff val="25000"/>
                    </a:schemeClr>
                  </a:gs>
                  <a:gs pos="99000">
                    <a:schemeClr val="bg1">
                      <a:lumMod val="75000"/>
                    </a:schemeClr>
                  </a:gs>
                </a:gsLst>
                <a:lin ang="0" scaled="0"/>
              </a:gradFill>
              <a:ln w="4833" cap="flat">
                <a:noFill/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í$ḻíďè"/>
              <p:cNvSpPr/>
              <p:nvPr/>
            </p:nvSpPr>
            <p:spPr>
              <a:xfrm>
                <a:off x="3448624" y="5472021"/>
                <a:ext cx="967674" cy="72611"/>
              </a:xfrm>
              <a:custGeom>
                <a:avLst/>
                <a:gdLst>
                  <a:gd name="connsiteX0" fmla="*/ 890720 w 967674"/>
                  <a:gd name="connsiteY0" fmla="*/ 73271 h 72611"/>
                  <a:gd name="connsiteX1" fmla="*/ 77468 w 967674"/>
                  <a:gd name="connsiteY1" fmla="*/ 73271 h 72611"/>
                  <a:gd name="connsiteX2" fmla="*/ 15 w 967674"/>
                  <a:gd name="connsiteY2" fmla="*/ 659 h 72611"/>
                  <a:gd name="connsiteX3" fmla="*/ 19378 w 967674"/>
                  <a:gd name="connsiteY3" fmla="*/ 5500 h 72611"/>
                  <a:gd name="connsiteX4" fmla="*/ 948326 w 967674"/>
                  <a:gd name="connsiteY4" fmla="*/ 5500 h 72611"/>
                  <a:gd name="connsiteX5" fmla="*/ 967689 w 967674"/>
                  <a:gd name="connsiteY5" fmla="*/ 659 h 72611"/>
                  <a:gd name="connsiteX6" fmla="*/ 890720 w 967674"/>
                  <a:gd name="connsiteY6" fmla="*/ 73271 h 7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7674" h="72611">
                    <a:moveTo>
                      <a:pt x="890720" y="73271"/>
                    </a:moveTo>
                    <a:lnTo>
                      <a:pt x="77468" y="73271"/>
                    </a:lnTo>
                    <a:cubicBezTo>
                      <a:pt x="36321" y="73271"/>
                      <a:pt x="2435" y="41322"/>
                      <a:pt x="15" y="659"/>
                    </a:cubicBezTo>
                    <a:lnTo>
                      <a:pt x="19378" y="5500"/>
                    </a:lnTo>
                    <a:lnTo>
                      <a:pt x="948326" y="5500"/>
                    </a:lnTo>
                    <a:lnTo>
                      <a:pt x="967689" y="659"/>
                    </a:lnTo>
                    <a:cubicBezTo>
                      <a:pt x="965269" y="41322"/>
                      <a:pt x="931867" y="73271"/>
                      <a:pt x="890720" y="732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íṧľíďê"/>
              <p:cNvSpPr/>
              <p:nvPr/>
            </p:nvSpPr>
            <p:spPr>
              <a:xfrm>
                <a:off x="3448624" y="5472021"/>
                <a:ext cx="967674" cy="72611"/>
              </a:xfrm>
              <a:custGeom>
                <a:avLst/>
                <a:gdLst>
                  <a:gd name="connsiteX0" fmla="*/ 890720 w 967674"/>
                  <a:gd name="connsiteY0" fmla="*/ 73271 h 72611"/>
                  <a:gd name="connsiteX1" fmla="*/ 77468 w 967674"/>
                  <a:gd name="connsiteY1" fmla="*/ 73271 h 72611"/>
                  <a:gd name="connsiteX2" fmla="*/ 15 w 967674"/>
                  <a:gd name="connsiteY2" fmla="*/ 659 h 72611"/>
                  <a:gd name="connsiteX3" fmla="*/ 19378 w 967674"/>
                  <a:gd name="connsiteY3" fmla="*/ 5500 h 72611"/>
                  <a:gd name="connsiteX4" fmla="*/ 948326 w 967674"/>
                  <a:gd name="connsiteY4" fmla="*/ 5500 h 72611"/>
                  <a:gd name="connsiteX5" fmla="*/ 967689 w 967674"/>
                  <a:gd name="connsiteY5" fmla="*/ 659 h 72611"/>
                  <a:gd name="connsiteX6" fmla="*/ 890720 w 967674"/>
                  <a:gd name="connsiteY6" fmla="*/ 73271 h 7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7674" h="72611">
                    <a:moveTo>
                      <a:pt x="890720" y="73271"/>
                    </a:moveTo>
                    <a:lnTo>
                      <a:pt x="77468" y="73271"/>
                    </a:lnTo>
                    <a:cubicBezTo>
                      <a:pt x="36321" y="73271"/>
                      <a:pt x="2435" y="41322"/>
                      <a:pt x="15" y="659"/>
                    </a:cubicBezTo>
                    <a:lnTo>
                      <a:pt x="19378" y="5500"/>
                    </a:lnTo>
                    <a:lnTo>
                      <a:pt x="948326" y="5500"/>
                    </a:lnTo>
                    <a:lnTo>
                      <a:pt x="967689" y="659"/>
                    </a:lnTo>
                    <a:cubicBezTo>
                      <a:pt x="965269" y="41322"/>
                      <a:pt x="931867" y="73271"/>
                      <a:pt x="890720" y="73271"/>
                    </a:cubicBezTo>
                    <a:close/>
                  </a:path>
                </a:pathLst>
              </a:custGeom>
              <a:solidFill>
                <a:srgbClr val="4E5457"/>
              </a:solidFill>
              <a:ln w="48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îṩ1iḓé"/>
              <p:cNvSpPr/>
              <p:nvPr/>
            </p:nvSpPr>
            <p:spPr>
              <a:xfrm>
                <a:off x="3448624" y="5472021"/>
                <a:ext cx="967674" cy="72611"/>
              </a:xfrm>
              <a:custGeom>
                <a:avLst/>
                <a:gdLst>
                  <a:gd name="connsiteX0" fmla="*/ 890720 w 967674"/>
                  <a:gd name="connsiteY0" fmla="*/ 73271 h 72611"/>
                  <a:gd name="connsiteX1" fmla="*/ 77468 w 967674"/>
                  <a:gd name="connsiteY1" fmla="*/ 73271 h 72611"/>
                  <a:gd name="connsiteX2" fmla="*/ 15 w 967674"/>
                  <a:gd name="connsiteY2" fmla="*/ 659 h 72611"/>
                  <a:gd name="connsiteX3" fmla="*/ 19378 w 967674"/>
                  <a:gd name="connsiteY3" fmla="*/ 5500 h 72611"/>
                  <a:gd name="connsiteX4" fmla="*/ 948326 w 967674"/>
                  <a:gd name="connsiteY4" fmla="*/ 5500 h 72611"/>
                  <a:gd name="connsiteX5" fmla="*/ 967689 w 967674"/>
                  <a:gd name="connsiteY5" fmla="*/ 659 h 72611"/>
                  <a:gd name="connsiteX6" fmla="*/ 890720 w 967674"/>
                  <a:gd name="connsiteY6" fmla="*/ 73271 h 7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7674" h="72611">
                    <a:moveTo>
                      <a:pt x="890720" y="73271"/>
                    </a:moveTo>
                    <a:lnTo>
                      <a:pt x="77468" y="73271"/>
                    </a:lnTo>
                    <a:cubicBezTo>
                      <a:pt x="36321" y="73271"/>
                      <a:pt x="2435" y="41322"/>
                      <a:pt x="15" y="659"/>
                    </a:cubicBezTo>
                    <a:lnTo>
                      <a:pt x="19378" y="5500"/>
                    </a:lnTo>
                    <a:lnTo>
                      <a:pt x="948326" y="5500"/>
                    </a:lnTo>
                    <a:lnTo>
                      <a:pt x="967689" y="659"/>
                    </a:lnTo>
                    <a:cubicBezTo>
                      <a:pt x="965269" y="41322"/>
                      <a:pt x="931867" y="73271"/>
                      <a:pt x="890720" y="7327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4833" cap="flat">
                <a:noFill/>
                <a:prstDash val="solid"/>
                <a:miter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15" name="išľîḑe"/>
          <p:cNvSpPr/>
          <p:nvPr/>
        </p:nvSpPr>
        <p:spPr>
          <a:xfrm>
            <a:off x="1487533" y="2723455"/>
            <a:ext cx="3703018" cy="2318900"/>
          </a:xfrm>
          <a:custGeom>
            <a:avLst/>
            <a:gdLst>
              <a:gd name="connsiteX0" fmla="*/ 4998 w 4468049"/>
              <a:gd name="connsiteY0" fmla="*/ 46 h 2797976"/>
              <a:gd name="connsiteX1" fmla="*/ 4463366 w 4468049"/>
              <a:gd name="connsiteY1" fmla="*/ 46 h 2797976"/>
              <a:gd name="connsiteX2" fmla="*/ 4468207 w 4468049"/>
              <a:gd name="connsiteY2" fmla="*/ 4887 h 2797976"/>
              <a:gd name="connsiteX3" fmla="*/ 4468207 w 4468049"/>
              <a:gd name="connsiteY3" fmla="*/ 2793182 h 2797976"/>
              <a:gd name="connsiteX4" fmla="*/ 4463366 w 4468049"/>
              <a:gd name="connsiteY4" fmla="*/ 2798023 h 2797976"/>
              <a:gd name="connsiteX5" fmla="*/ 4998 w 4468049"/>
              <a:gd name="connsiteY5" fmla="*/ 2798023 h 2797976"/>
              <a:gd name="connsiteX6" fmla="*/ 157 w 4468049"/>
              <a:gd name="connsiteY6" fmla="*/ 2793182 h 2797976"/>
              <a:gd name="connsiteX7" fmla="*/ 157 w 4468049"/>
              <a:gd name="connsiteY7" fmla="*/ 4887 h 2797976"/>
              <a:gd name="connsiteX8" fmla="*/ 4998 w 4468049"/>
              <a:gd name="connsiteY8" fmla="*/ 46 h 279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68049" h="2797976">
                <a:moveTo>
                  <a:pt x="4998" y="46"/>
                </a:moveTo>
                <a:lnTo>
                  <a:pt x="4463366" y="46"/>
                </a:lnTo>
                <a:cubicBezTo>
                  <a:pt x="4466270" y="46"/>
                  <a:pt x="4468207" y="1982"/>
                  <a:pt x="4468207" y="4887"/>
                </a:cubicBezTo>
                <a:lnTo>
                  <a:pt x="4468207" y="2793182"/>
                </a:lnTo>
                <a:cubicBezTo>
                  <a:pt x="4468207" y="2796086"/>
                  <a:pt x="4466270" y="2798023"/>
                  <a:pt x="4463366" y="2798023"/>
                </a:cubicBezTo>
                <a:lnTo>
                  <a:pt x="4998" y="2798023"/>
                </a:lnTo>
                <a:cubicBezTo>
                  <a:pt x="2093" y="2798023"/>
                  <a:pt x="157" y="2796086"/>
                  <a:pt x="157" y="2793182"/>
                </a:cubicBezTo>
                <a:lnTo>
                  <a:pt x="157" y="4887"/>
                </a:lnTo>
                <a:cubicBezTo>
                  <a:pt x="157" y="1982"/>
                  <a:pt x="2093" y="46"/>
                  <a:pt x="4998" y="46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6" name="ïṥľiḑé"/>
          <p:cNvSpPr/>
          <p:nvPr/>
        </p:nvSpPr>
        <p:spPr>
          <a:xfrm>
            <a:off x="6631044" y="5425335"/>
            <a:ext cx="444222" cy="444220"/>
          </a:xfrm>
          <a:prstGeom prst="ellipse">
            <a:avLst/>
          </a:prstGeom>
          <a:solidFill>
            <a:srgbClr val="264CDF"/>
          </a:solidFill>
          <a:ln>
            <a:noFill/>
          </a:ln>
          <a:effectLst>
            <a:innerShdw blurRad="482600" dir="3240000">
              <a:prstClr val="black">
                <a:alpha val="50000"/>
              </a:prstClr>
            </a:inn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buClr>
                <a:srgbClr val="000000"/>
              </a:buClr>
            </a:pPr>
            <a:endParaRPr lang="zh-CN" altLang="en-US" sz="14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7" name="îśḻiďè"/>
          <p:cNvSpPr/>
          <p:nvPr/>
        </p:nvSpPr>
        <p:spPr bwMode="auto">
          <a:xfrm>
            <a:off x="6750375" y="5561879"/>
            <a:ext cx="205561" cy="171132"/>
          </a:xfrm>
          <a:custGeom>
            <a:avLst/>
            <a:gdLst>
              <a:gd name="connsiteX0" fmla="*/ 483573 w 526297"/>
              <a:gd name="connsiteY0" fmla="*/ 133971 h 438150"/>
              <a:gd name="connsiteX1" fmla="*/ 527674 w 526297"/>
              <a:gd name="connsiteY1" fmla="*/ 178072 h 438150"/>
              <a:gd name="connsiteX2" fmla="*/ 527579 w 526297"/>
              <a:gd name="connsiteY2" fmla="*/ 181501 h 438150"/>
              <a:gd name="connsiteX3" fmla="*/ 514244 w 526297"/>
              <a:gd name="connsiteY3" fmla="*/ 355237 h 438150"/>
              <a:gd name="connsiteX4" fmla="*/ 485764 w 526297"/>
              <a:gd name="connsiteY4" fmla="*/ 381621 h 438150"/>
              <a:gd name="connsiteX5" fmla="*/ 454998 w 526297"/>
              <a:gd name="connsiteY5" fmla="*/ 381621 h 438150"/>
              <a:gd name="connsiteX6" fmla="*/ 454998 w 526297"/>
              <a:gd name="connsiteY6" fmla="*/ 438771 h 438150"/>
              <a:gd name="connsiteX7" fmla="*/ 435948 w 526297"/>
              <a:gd name="connsiteY7" fmla="*/ 438771 h 438150"/>
              <a:gd name="connsiteX8" fmla="*/ 435948 w 526297"/>
              <a:gd name="connsiteY8" fmla="*/ 381621 h 438150"/>
              <a:gd name="connsiteX9" fmla="*/ 93048 w 526297"/>
              <a:gd name="connsiteY9" fmla="*/ 381621 h 438150"/>
              <a:gd name="connsiteX10" fmla="*/ 93048 w 526297"/>
              <a:gd name="connsiteY10" fmla="*/ 438771 h 438150"/>
              <a:gd name="connsiteX11" fmla="*/ 73998 w 526297"/>
              <a:gd name="connsiteY11" fmla="*/ 438771 h 438150"/>
              <a:gd name="connsiteX12" fmla="*/ 73998 w 526297"/>
              <a:gd name="connsiteY12" fmla="*/ 381621 h 438150"/>
              <a:gd name="connsiteX13" fmla="*/ 43328 w 526297"/>
              <a:gd name="connsiteY13" fmla="*/ 381621 h 438150"/>
              <a:gd name="connsiteX14" fmla="*/ 14848 w 526297"/>
              <a:gd name="connsiteY14" fmla="*/ 355237 h 438150"/>
              <a:gd name="connsiteX15" fmla="*/ 1513 w 526297"/>
              <a:gd name="connsiteY15" fmla="*/ 181501 h 438150"/>
              <a:gd name="connsiteX16" fmla="*/ 42089 w 526297"/>
              <a:gd name="connsiteY16" fmla="*/ 134162 h 438150"/>
              <a:gd name="connsiteX17" fmla="*/ 45518 w 526297"/>
              <a:gd name="connsiteY17" fmla="*/ 134066 h 438150"/>
              <a:gd name="connsiteX18" fmla="*/ 101906 w 526297"/>
              <a:gd name="connsiteY18" fmla="*/ 180834 h 438150"/>
              <a:gd name="connsiteX19" fmla="*/ 121623 w 526297"/>
              <a:gd name="connsiteY19" fmla="*/ 286371 h 438150"/>
              <a:gd name="connsiteX20" fmla="*/ 407373 w 526297"/>
              <a:gd name="connsiteY20" fmla="*/ 286371 h 438150"/>
              <a:gd name="connsiteX21" fmla="*/ 427185 w 526297"/>
              <a:gd name="connsiteY21" fmla="*/ 180739 h 438150"/>
              <a:gd name="connsiteX22" fmla="*/ 483573 w 526297"/>
              <a:gd name="connsiteY22" fmla="*/ 133971 h 438150"/>
              <a:gd name="connsiteX23" fmla="*/ 416898 w 526297"/>
              <a:gd name="connsiteY23" fmla="*/ 621 h 438150"/>
              <a:gd name="connsiteX24" fmla="*/ 483573 w 526297"/>
              <a:gd name="connsiteY24" fmla="*/ 67296 h 438150"/>
              <a:gd name="connsiteX25" fmla="*/ 483573 w 526297"/>
              <a:gd name="connsiteY25" fmla="*/ 115397 h 438150"/>
              <a:gd name="connsiteX26" fmla="*/ 476429 w 526297"/>
              <a:gd name="connsiteY26" fmla="*/ 114921 h 438150"/>
              <a:gd name="connsiteX27" fmla="*/ 412040 w 526297"/>
              <a:gd name="connsiteY27" fmla="*/ 166451 h 438150"/>
              <a:gd name="connsiteX28" fmla="*/ 411564 w 526297"/>
              <a:gd name="connsiteY28" fmla="*/ 168737 h 438150"/>
              <a:gd name="connsiteX29" fmla="*/ 393086 w 526297"/>
              <a:gd name="connsiteY29" fmla="*/ 267321 h 438150"/>
              <a:gd name="connsiteX30" fmla="*/ 135911 w 526297"/>
              <a:gd name="connsiteY30" fmla="*/ 267321 h 438150"/>
              <a:gd name="connsiteX31" fmla="*/ 117432 w 526297"/>
              <a:gd name="connsiteY31" fmla="*/ 168737 h 438150"/>
              <a:gd name="connsiteX32" fmla="*/ 52567 w 526297"/>
              <a:gd name="connsiteY32" fmla="*/ 114921 h 438150"/>
              <a:gd name="connsiteX33" fmla="*/ 54948 w 526297"/>
              <a:gd name="connsiteY33" fmla="*/ 67296 h 438150"/>
              <a:gd name="connsiteX34" fmla="*/ 121623 w 526297"/>
              <a:gd name="connsiteY34" fmla="*/ 621 h 438150"/>
              <a:gd name="connsiteX35" fmla="*/ 416898 w 526297"/>
              <a:gd name="connsiteY35" fmla="*/ 621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26297" h="438150">
                <a:moveTo>
                  <a:pt x="483573" y="133971"/>
                </a:moveTo>
                <a:cubicBezTo>
                  <a:pt x="507957" y="133971"/>
                  <a:pt x="527674" y="153688"/>
                  <a:pt x="527674" y="178072"/>
                </a:cubicBezTo>
                <a:cubicBezTo>
                  <a:pt x="527674" y="179215"/>
                  <a:pt x="527674" y="180358"/>
                  <a:pt x="527579" y="181501"/>
                </a:cubicBezTo>
                <a:lnTo>
                  <a:pt x="514244" y="355237"/>
                </a:lnTo>
                <a:cubicBezTo>
                  <a:pt x="513101" y="370096"/>
                  <a:pt x="500718" y="381621"/>
                  <a:pt x="485764" y="381621"/>
                </a:cubicBezTo>
                <a:lnTo>
                  <a:pt x="454998" y="381621"/>
                </a:lnTo>
                <a:lnTo>
                  <a:pt x="454998" y="438771"/>
                </a:lnTo>
                <a:lnTo>
                  <a:pt x="435948" y="438771"/>
                </a:lnTo>
                <a:lnTo>
                  <a:pt x="435948" y="381621"/>
                </a:lnTo>
                <a:lnTo>
                  <a:pt x="93048" y="381621"/>
                </a:lnTo>
                <a:lnTo>
                  <a:pt x="93048" y="438771"/>
                </a:lnTo>
                <a:lnTo>
                  <a:pt x="73998" y="438771"/>
                </a:lnTo>
                <a:lnTo>
                  <a:pt x="73998" y="381621"/>
                </a:lnTo>
                <a:lnTo>
                  <a:pt x="43328" y="381621"/>
                </a:lnTo>
                <a:cubicBezTo>
                  <a:pt x="28373" y="381621"/>
                  <a:pt x="15991" y="370096"/>
                  <a:pt x="14848" y="355237"/>
                </a:cubicBezTo>
                <a:lnTo>
                  <a:pt x="1513" y="181501"/>
                </a:lnTo>
                <a:cubicBezTo>
                  <a:pt x="-392" y="157212"/>
                  <a:pt x="17801" y="135971"/>
                  <a:pt x="42089" y="134162"/>
                </a:cubicBezTo>
                <a:cubicBezTo>
                  <a:pt x="43232" y="134066"/>
                  <a:pt x="44375" y="134066"/>
                  <a:pt x="45518" y="134066"/>
                </a:cubicBezTo>
                <a:cubicBezTo>
                  <a:pt x="73141" y="134066"/>
                  <a:pt x="96858" y="153688"/>
                  <a:pt x="101906" y="180834"/>
                </a:cubicBezTo>
                <a:lnTo>
                  <a:pt x="121623" y="286371"/>
                </a:lnTo>
                <a:lnTo>
                  <a:pt x="407373" y="286371"/>
                </a:lnTo>
                <a:lnTo>
                  <a:pt x="427185" y="180739"/>
                </a:lnTo>
                <a:cubicBezTo>
                  <a:pt x="432233" y="153592"/>
                  <a:pt x="455951" y="133971"/>
                  <a:pt x="483573" y="133971"/>
                </a:cubicBezTo>
                <a:close/>
                <a:moveTo>
                  <a:pt x="416898" y="621"/>
                </a:moveTo>
                <a:cubicBezTo>
                  <a:pt x="453760" y="621"/>
                  <a:pt x="483573" y="30434"/>
                  <a:pt x="483573" y="67296"/>
                </a:cubicBezTo>
                <a:lnTo>
                  <a:pt x="483573" y="115397"/>
                </a:lnTo>
                <a:cubicBezTo>
                  <a:pt x="481192" y="115112"/>
                  <a:pt x="478811" y="114921"/>
                  <a:pt x="476429" y="114921"/>
                </a:cubicBezTo>
                <a:cubicBezTo>
                  <a:pt x="445473" y="114921"/>
                  <a:pt x="418803" y="136448"/>
                  <a:pt x="412040" y="166451"/>
                </a:cubicBezTo>
                <a:lnTo>
                  <a:pt x="411564" y="168737"/>
                </a:lnTo>
                <a:lnTo>
                  <a:pt x="393086" y="267321"/>
                </a:lnTo>
                <a:lnTo>
                  <a:pt x="135911" y="267321"/>
                </a:lnTo>
                <a:lnTo>
                  <a:pt x="117432" y="168737"/>
                </a:lnTo>
                <a:cubicBezTo>
                  <a:pt x="111622" y="137495"/>
                  <a:pt x="84285" y="114921"/>
                  <a:pt x="52567" y="114921"/>
                </a:cubicBezTo>
                <a:lnTo>
                  <a:pt x="54948" y="67296"/>
                </a:lnTo>
                <a:cubicBezTo>
                  <a:pt x="54948" y="30434"/>
                  <a:pt x="84761" y="621"/>
                  <a:pt x="121623" y="621"/>
                </a:cubicBezTo>
                <a:lnTo>
                  <a:pt x="416898" y="6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8" name="ïṩḷîḓé"/>
          <p:cNvSpPr/>
          <p:nvPr/>
        </p:nvSpPr>
        <p:spPr>
          <a:xfrm>
            <a:off x="7411322" y="5425335"/>
            <a:ext cx="444222" cy="444220"/>
          </a:xfrm>
          <a:prstGeom prst="ellipse">
            <a:avLst/>
          </a:prstGeom>
          <a:solidFill>
            <a:srgbClr val="264CDF"/>
          </a:solidFill>
          <a:ln>
            <a:noFill/>
          </a:ln>
          <a:effectLst>
            <a:innerShdw blurRad="482600" dir="3240000">
              <a:prstClr val="black">
                <a:alpha val="50000"/>
              </a:prstClr>
            </a:inn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buClr>
                <a:srgbClr val="000000"/>
              </a:buClr>
            </a:pPr>
            <a:endParaRPr lang="zh-CN" altLang="en-US" sz="14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9" name="íšļïďé"/>
          <p:cNvSpPr/>
          <p:nvPr/>
        </p:nvSpPr>
        <p:spPr bwMode="auto">
          <a:xfrm>
            <a:off x="7530652" y="5553842"/>
            <a:ext cx="205561" cy="187207"/>
          </a:xfrm>
          <a:custGeom>
            <a:avLst/>
            <a:gdLst>
              <a:gd name="connsiteX0" fmla="*/ 125329 w 533400"/>
              <a:gd name="connsiteY0" fmla="*/ 229221 h 485775"/>
              <a:gd name="connsiteX1" fmla="*/ 125329 w 533400"/>
              <a:gd name="connsiteY1" fmla="*/ 276846 h 485775"/>
              <a:gd name="connsiteX2" fmla="*/ 144379 w 533400"/>
              <a:gd name="connsiteY2" fmla="*/ 276846 h 485775"/>
              <a:gd name="connsiteX3" fmla="*/ 144379 w 533400"/>
              <a:gd name="connsiteY3" fmla="*/ 229221 h 485775"/>
              <a:gd name="connsiteX4" fmla="*/ 392029 w 533400"/>
              <a:gd name="connsiteY4" fmla="*/ 229221 h 485775"/>
              <a:gd name="connsiteX5" fmla="*/ 392029 w 533400"/>
              <a:gd name="connsiteY5" fmla="*/ 276846 h 485775"/>
              <a:gd name="connsiteX6" fmla="*/ 411079 w 533400"/>
              <a:gd name="connsiteY6" fmla="*/ 276846 h 485775"/>
              <a:gd name="connsiteX7" fmla="*/ 411079 w 533400"/>
              <a:gd name="connsiteY7" fmla="*/ 229221 h 485775"/>
              <a:gd name="connsiteX8" fmla="*/ 534904 w 533400"/>
              <a:gd name="connsiteY8" fmla="*/ 229221 h 485775"/>
              <a:gd name="connsiteX9" fmla="*/ 534904 w 533400"/>
              <a:gd name="connsiteY9" fmla="*/ 457821 h 485775"/>
              <a:gd name="connsiteX10" fmla="*/ 506329 w 533400"/>
              <a:gd name="connsiteY10" fmla="*/ 486396 h 485775"/>
              <a:gd name="connsiteX11" fmla="*/ 30079 w 533400"/>
              <a:gd name="connsiteY11" fmla="*/ 486396 h 485775"/>
              <a:gd name="connsiteX12" fmla="*/ 1504 w 533400"/>
              <a:gd name="connsiteY12" fmla="*/ 457821 h 485775"/>
              <a:gd name="connsiteX13" fmla="*/ 1504 w 533400"/>
              <a:gd name="connsiteY13" fmla="*/ 229221 h 485775"/>
              <a:gd name="connsiteX14" fmla="*/ 125329 w 533400"/>
              <a:gd name="connsiteY14" fmla="*/ 229221 h 485775"/>
              <a:gd name="connsiteX15" fmla="*/ 372979 w 533400"/>
              <a:gd name="connsiteY15" fmla="*/ 621 h 485775"/>
              <a:gd name="connsiteX16" fmla="*/ 411079 w 533400"/>
              <a:gd name="connsiteY16" fmla="*/ 36816 h 485775"/>
              <a:gd name="connsiteX17" fmla="*/ 411079 w 533400"/>
              <a:gd name="connsiteY17" fmla="*/ 38721 h 485775"/>
              <a:gd name="connsiteX18" fmla="*/ 411079 w 533400"/>
              <a:gd name="connsiteY18" fmla="*/ 114921 h 485775"/>
              <a:gd name="connsiteX19" fmla="*/ 506329 w 533400"/>
              <a:gd name="connsiteY19" fmla="*/ 114921 h 485775"/>
              <a:gd name="connsiteX20" fmla="*/ 534904 w 533400"/>
              <a:gd name="connsiteY20" fmla="*/ 143496 h 485775"/>
              <a:gd name="connsiteX21" fmla="*/ 534904 w 533400"/>
              <a:gd name="connsiteY21" fmla="*/ 210171 h 485775"/>
              <a:gd name="connsiteX22" fmla="*/ 1504 w 533400"/>
              <a:gd name="connsiteY22" fmla="*/ 210171 h 485775"/>
              <a:gd name="connsiteX23" fmla="*/ 1504 w 533400"/>
              <a:gd name="connsiteY23" fmla="*/ 143496 h 485775"/>
              <a:gd name="connsiteX24" fmla="*/ 30079 w 533400"/>
              <a:gd name="connsiteY24" fmla="*/ 114921 h 485775"/>
              <a:gd name="connsiteX25" fmla="*/ 125329 w 533400"/>
              <a:gd name="connsiteY25" fmla="*/ 114921 h 485775"/>
              <a:gd name="connsiteX26" fmla="*/ 125329 w 533400"/>
              <a:gd name="connsiteY26" fmla="*/ 38721 h 485775"/>
              <a:gd name="connsiteX27" fmla="*/ 161524 w 533400"/>
              <a:gd name="connsiteY27" fmla="*/ 621 h 485775"/>
              <a:gd name="connsiteX28" fmla="*/ 163429 w 533400"/>
              <a:gd name="connsiteY28" fmla="*/ 621 h 485775"/>
              <a:gd name="connsiteX29" fmla="*/ 372979 w 533400"/>
              <a:gd name="connsiteY29" fmla="*/ 621 h 485775"/>
              <a:gd name="connsiteX30" fmla="*/ 372979 w 533400"/>
              <a:gd name="connsiteY30" fmla="*/ 19671 h 485775"/>
              <a:gd name="connsiteX31" fmla="*/ 163429 w 533400"/>
              <a:gd name="connsiteY31" fmla="*/ 19671 h 485775"/>
              <a:gd name="connsiteX32" fmla="*/ 144474 w 533400"/>
              <a:gd name="connsiteY32" fmla="*/ 37292 h 485775"/>
              <a:gd name="connsiteX33" fmla="*/ 144379 w 533400"/>
              <a:gd name="connsiteY33" fmla="*/ 38721 h 485775"/>
              <a:gd name="connsiteX34" fmla="*/ 144379 w 533400"/>
              <a:gd name="connsiteY34" fmla="*/ 114921 h 485775"/>
              <a:gd name="connsiteX35" fmla="*/ 392029 w 533400"/>
              <a:gd name="connsiteY35" fmla="*/ 114921 h 485775"/>
              <a:gd name="connsiteX36" fmla="*/ 392029 w 533400"/>
              <a:gd name="connsiteY36" fmla="*/ 38721 h 485775"/>
              <a:gd name="connsiteX37" fmla="*/ 375836 w 533400"/>
              <a:gd name="connsiteY37" fmla="*/ 19862 h 485775"/>
              <a:gd name="connsiteX38" fmla="*/ 374408 w 533400"/>
              <a:gd name="connsiteY38" fmla="*/ 19671 h 485775"/>
              <a:gd name="connsiteX39" fmla="*/ 372979 w 533400"/>
              <a:gd name="connsiteY39" fmla="*/ 19671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33400" h="485775">
                <a:moveTo>
                  <a:pt x="125329" y="229221"/>
                </a:moveTo>
                <a:lnTo>
                  <a:pt x="125329" y="276846"/>
                </a:lnTo>
                <a:lnTo>
                  <a:pt x="144379" y="276846"/>
                </a:lnTo>
                <a:lnTo>
                  <a:pt x="144379" y="229221"/>
                </a:lnTo>
                <a:lnTo>
                  <a:pt x="392029" y="229221"/>
                </a:lnTo>
                <a:lnTo>
                  <a:pt x="392029" y="276846"/>
                </a:lnTo>
                <a:lnTo>
                  <a:pt x="411079" y="276846"/>
                </a:lnTo>
                <a:lnTo>
                  <a:pt x="411079" y="229221"/>
                </a:lnTo>
                <a:lnTo>
                  <a:pt x="534904" y="229221"/>
                </a:lnTo>
                <a:lnTo>
                  <a:pt x="534904" y="457821"/>
                </a:lnTo>
                <a:cubicBezTo>
                  <a:pt x="534904" y="473632"/>
                  <a:pt x="522141" y="486396"/>
                  <a:pt x="506329" y="486396"/>
                </a:cubicBezTo>
                <a:lnTo>
                  <a:pt x="30079" y="486396"/>
                </a:lnTo>
                <a:cubicBezTo>
                  <a:pt x="14267" y="486396"/>
                  <a:pt x="1504" y="473632"/>
                  <a:pt x="1504" y="457821"/>
                </a:cubicBezTo>
                <a:lnTo>
                  <a:pt x="1504" y="229221"/>
                </a:lnTo>
                <a:lnTo>
                  <a:pt x="125329" y="229221"/>
                </a:lnTo>
                <a:close/>
                <a:moveTo>
                  <a:pt x="372979" y="621"/>
                </a:moveTo>
                <a:cubicBezTo>
                  <a:pt x="393363" y="621"/>
                  <a:pt x="410031" y="16623"/>
                  <a:pt x="411079" y="36816"/>
                </a:cubicBezTo>
                <a:lnTo>
                  <a:pt x="411079" y="38721"/>
                </a:lnTo>
                <a:lnTo>
                  <a:pt x="411079" y="114921"/>
                </a:lnTo>
                <a:lnTo>
                  <a:pt x="506329" y="114921"/>
                </a:lnTo>
                <a:cubicBezTo>
                  <a:pt x="522141" y="114921"/>
                  <a:pt x="534904" y="127685"/>
                  <a:pt x="534904" y="143496"/>
                </a:cubicBezTo>
                <a:lnTo>
                  <a:pt x="534904" y="210171"/>
                </a:lnTo>
                <a:lnTo>
                  <a:pt x="1504" y="210171"/>
                </a:lnTo>
                <a:lnTo>
                  <a:pt x="1504" y="143496"/>
                </a:lnTo>
                <a:cubicBezTo>
                  <a:pt x="1504" y="127685"/>
                  <a:pt x="14267" y="114921"/>
                  <a:pt x="30079" y="114921"/>
                </a:cubicBezTo>
                <a:lnTo>
                  <a:pt x="125329" y="114921"/>
                </a:lnTo>
                <a:lnTo>
                  <a:pt x="125329" y="38721"/>
                </a:lnTo>
                <a:cubicBezTo>
                  <a:pt x="125329" y="18337"/>
                  <a:pt x="141331" y="1669"/>
                  <a:pt x="161524" y="621"/>
                </a:cubicBezTo>
                <a:lnTo>
                  <a:pt x="163429" y="621"/>
                </a:lnTo>
                <a:lnTo>
                  <a:pt x="372979" y="621"/>
                </a:lnTo>
                <a:close/>
                <a:moveTo>
                  <a:pt x="372979" y="19671"/>
                </a:moveTo>
                <a:lnTo>
                  <a:pt x="163429" y="19671"/>
                </a:lnTo>
                <a:cubicBezTo>
                  <a:pt x="153428" y="19671"/>
                  <a:pt x="145141" y="27482"/>
                  <a:pt x="144474" y="37292"/>
                </a:cubicBezTo>
                <a:lnTo>
                  <a:pt x="144379" y="38721"/>
                </a:lnTo>
                <a:lnTo>
                  <a:pt x="144379" y="114921"/>
                </a:lnTo>
                <a:lnTo>
                  <a:pt x="392029" y="114921"/>
                </a:lnTo>
                <a:lnTo>
                  <a:pt x="392029" y="38721"/>
                </a:lnTo>
                <a:cubicBezTo>
                  <a:pt x="392029" y="29196"/>
                  <a:pt x="384981" y="21290"/>
                  <a:pt x="375836" y="19862"/>
                </a:cubicBezTo>
                <a:lnTo>
                  <a:pt x="374408" y="19671"/>
                </a:lnTo>
                <a:lnTo>
                  <a:pt x="372979" y="196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0" name="îṧ1îďê"/>
          <p:cNvSpPr/>
          <p:nvPr/>
        </p:nvSpPr>
        <p:spPr>
          <a:xfrm>
            <a:off x="8191600" y="5425335"/>
            <a:ext cx="444222" cy="444220"/>
          </a:xfrm>
          <a:prstGeom prst="ellipse">
            <a:avLst/>
          </a:prstGeom>
          <a:solidFill>
            <a:srgbClr val="264CDF"/>
          </a:solidFill>
          <a:ln>
            <a:noFill/>
          </a:ln>
          <a:effectLst>
            <a:innerShdw blurRad="482600" dir="3240000">
              <a:prstClr val="black">
                <a:alpha val="50000"/>
              </a:prstClr>
            </a:inn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buClr>
                <a:srgbClr val="000000"/>
              </a:buClr>
            </a:pPr>
            <a:endParaRPr lang="zh-CN" altLang="en-US" sz="14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1" name="ï$ļide"/>
          <p:cNvSpPr/>
          <p:nvPr/>
        </p:nvSpPr>
        <p:spPr bwMode="auto">
          <a:xfrm>
            <a:off x="8310930" y="5577362"/>
            <a:ext cx="205561" cy="163687"/>
          </a:xfrm>
          <a:custGeom>
            <a:avLst/>
            <a:gdLst>
              <a:gd name="connsiteX0" fmla="*/ 486767 w 514350"/>
              <a:gd name="connsiteY0" fmla="*/ 621 h 409575"/>
              <a:gd name="connsiteX1" fmla="*/ 515342 w 514350"/>
              <a:gd name="connsiteY1" fmla="*/ 29196 h 409575"/>
              <a:gd name="connsiteX2" fmla="*/ 515342 w 514350"/>
              <a:gd name="connsiteY2" fmla="*/ 324471 h 409575"/>
              <a:gd name="connsiteX3" fmla="*/ 486767 w 514350"/>
              <a:gd name="connsiteY3" fmla="*/ 353046 h 409575"/>
              <a:gd name="connsiteX4" fmla="*/ 192159 w 514350"/>
              <a:gd name="connsiteY4" fmla="*/ 353046 h 409575"/>
              <a:gd name="connsiteX5" fmla="*/ 115387 w 514350"/>
              <a:gd name="connsiteY5" fmla="*/ 410196 h 409575"/>
              <a:gd name="connsiteX6" fmla="*/ 115387 w 514350"/>
              <a:gd name="connsiteY6" fmla="*/ 353046 h 409575"/>
              <a:gd name="connsiteX7" fmla="*/ 29567 w 514350"/>
              <a:gd name="connsiteY7" fmla="*/ 353046 h 409575"/>
              <a:gd name="connsiteX8" fmla="*/ 992 w 514350"/>
              <a:gd name="connsiteY8" fmla="*/ 324471 h 409575"/>
              <a:gd name="connsiteX9" fmla="*/ 992 w 514350"/>
              <a:gd name="connsiteY9" fmla="*/ 29196 h 409575"/>
              <a:gd name="connsiteX10" fmla="*/ 29567 w 514350"/>
              <a:gd name="connsiteY10" fmla="*/ 621 h 409575"/>
              <a:gd name="connsiteX11" fmla="*/ 486767 w 514350"/>
              <a:gd name="connsiteY11" fmla="*/ 621 h 409575"/>
              <a:gd name="connsiteX12" fmla="*/ 124817 w 514350"/>
              <a:gd name="connsiteY12" fmla="*/ 143496 h 409575"/>
              <a:gd name="connsiteX13" fmla="*/ 91480 w 514350"/>
              <a:gd name="connsiteY13" fmla="*/ 176834 h 409575"/>
              <a:gd name="connsiteX14" fmla="*/ 124817 w 514350"/>
              <a:gd name="connsiteY14" fmla="*/ 210171 h 409575"/>
              <a:gd name="connsiteX15" fmla="*/ 158155 w 514350"/>
              <a:gd name="connsiteY15" fmla="*/ 176834 h 409575"/>
              <a:gd name="connsiteX16" fmla="*/ 124817 w 514350"/>
              <a:gd name="connsiteY16" fmla="*/ 143496 h 409575"/>
              <a:gd name="connsiteX17" fmla="*/ 258167 w 514350"/>
              <a:gd name="connsiteY17" fmla="*/ 143496 h 409575"/>
              <a:gd name="connsiteX18" fmla="*/ 224830 w 514350"/>
              <a:gd name="connsiteY18" fmla="*/ 176834 h 409575"/>
              <a:gd name="connsiteX19" fmla="*/ 258167 w 514350"/>
              <a:gd name="connsiteY19" fmla="*/ 210171 h 409575"/>
              <a:gd name="connsiteX20" fmla="*/ 291505 w 514350"/>
              <a:gd name="connsiteY20" fmla="*/ 176834 h 409575"/>
              <a:gd name="connsiteX21" fmla="*/ 258167 w 514350"/>
              <a:gd name="connsiteY21" fmla="*/ 143496 h 409575"/>
              <a:gd name="connsiteX22" fmla="*/ 391517 w 514350"/>
              <a:gd name="connsiteY22" fmla="*/ 143496 h 409575"/>
              <a:gd name="connsiteX23" fmla="*/ 358180 w 514350"/>
              <a:gd name="connsiteY23" fmla="*/ 176834 h 409575"/>
              <a:gd name="connsiteX24" fmla="*/ 391517 w 514350"/>
              <a:gd name="connsiteY24" fmla="*/ 210171 h 409575"/>
              <a:gd name="connsiteX25" fmla="*/ 424855 w 514350"/>
              <a:gd name="connsiteY25" fmla="*/ 176834 h 409575"/>
              <a:gd name="connsiteX26" fmla="*/ 391517 w 514350"/>
              <a:gd name="connsiteY26" fmla="*/ 143496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4350" h="409575">
                <a:moveTo>
                  <a:pt x="486767" y="621"/>
                </a:moveTo>
                <a:cubicBezTo>
                  <a:pt x="502579" y="621"/>
                  <a:pt x="515342" y="13385"/>
                  <a:pt x="515342" y="29196"/>
                </a:cubicBezTo>
                <a:lnTo>
                  <a:pt x="515342" y="324471"/>
                </a:lnTo>
                <a:cubicBezTo>
                  <a:pt x="515342" y="340282"/>
                  <a:pt x="502579" y="353046"/>
                  <a:pt x="486767" y="353046"/>
                </a:cubicBezTo>
                <a:lnTo>
                  <a:pt x="192159" y="353046"/>
                </a:lnTo>
                <a:lnTo>
                  <a:pt x="115387" y="410196"/>
                </a:lnTo>
                <a:lnTo>
                  <a:pt x="115387" y="353046"/>
                </a:lnTo>
                <a:lnTo>
                  <a:pt x="29567" y="353046"/>
                </a:lnTo>
                <a:cubicBezTo>
                  <a:pt x="13755" y="353046"/>
                  <a:pt x="992" y="340282"/>
                  <a:pt x="992" y="324471"/>
                </a:cubicBezTo>
                <a:lnTo>
                  <a:pt x="992" y="29196"/>
                </a:lnTo>
                <a:cubicBezTo>
                  <a:pt x="992" y="13385"/>
                  <a:pt x="13755" y="621"/>
                  <a:pt x="29567" y="621"/>
                </a:cubicBezTo>
                <a:lnTo>
                  <a:pt x="486767" y="621"/>
                </a:lnTo>
                <a:close/>
                <a:moveTo>
                  <a:pt x="124817" y="143496"/>
                </a:moveTo>
                <a:cubicBezTo>
                  <a:pt x="106434" y="143496"/>
                  <a:pt x="91480" y="158450"/>
                  <a:pt x="91480" y="176834"/>
                </a:cubicBezTo>
                <a:cubicBezTo>
                  <a:pt x="91480" y="195217"/>
                  <a:pt x="106434" y="210171"/>
                  <a:pt x="124817" y="210171"/>
                </a:cubicBezTo>
                <a:cubicBezTo>
                  <a:pt x="143200" y="210171"/>
                  <a:pt x="158155" y="195217"/>
                  <a:pt x="158155" y="176834"/>
                </a:cubicBezTo>
                <a:cubicBezTo>
                  <a:pt x="158155" y="158450"/>
                  <a:pt x="143200" y="143496"/>
                  <a:pt x="124817" y="143496"/>
                </a:cubicBezTo>
                <a:close/>
                <a:moveTo>
                  <a:pt x="258167" y="143496"/>
                </a:moveTo>
                <a:cubicBezTo>
                  <a:pt x="239784" y="143496"/>
                  <a:pt x="224830" y="158450"/>
                  <a:pt x="224830" y="176834"/>
                </a:cubicBezTo>
                <a:cubicBezTo>
                  <a:pt x="224830" y="195217"/>
                  <a:pt x="239784" y="210171"/>
                  <a:pt x="258167" y="210171"/>
                </a:cubicBezTo>
                <a:cubicBezTo>
                  <a:pt x="276550" y="210171"/>
                  <a:pt x="291505" y="195217"/>
                  <a:pt x="291505" y="176834"/>
                </a:cubicBezTo>
                <a:cubicBezTo>
                  <a:pt x="291505" y="158450"/>
                  <a:pt x="276550" y="143496"/>
                  <a:pt x="258167" y="143496"/>
                </a:cubicBezTo>
                <a:close/>
                <a:moveTo>
                  <a:pt x="391517" y="143496"/>
                </a:moveTo>
                <a:cubicBezTo>
                  <a:pt x="373134" y="143496"/>
                  <a:pt x="358180" y="158450"/>
                  <a:pt x="358180" y="176834"/>
                </a:cubicBezTo>
                <a:cubicBezTo>
                  <a:pt x="358180" y="195217"/>
                  <a:pt x="373134" y="210171"/>
                  <a:pt x="391517" y="210171"/>
                </a:cubicBezTo>
                <a:cubicBezTo>
                  <a:pt x="409900" y="210171"/>
                  <a:pt x="424855" y="195217"/>
                  <a:pt x="424855" y="176834"/>
                </a:cubicBezTo>
                <a:cubicBezTo>
                  <a:pt x="424855" y="158450"/>
                  <a:pt x="409900" y="143496"/>
                  <a:pt x="391517" y="1434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4919300" y="999054"/>
            <a:ext cx="712759" cy="712759"/>
          </a:xfrm>
          <a:prstGeom prst="ellipse">
            <a:avLst/>
          </a:prstGeom>
          <a:solidFill>
            <a:srgbClr val="7286E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5938581" y="895536"/>
            <a:ext cx="207037" cy="207037"/>
          </a:xfrm>
          <a:prstGeom prst="ellipse">
            <a:avLst/>
          </a:prstGeom>
          <a:solidFill>
            <a:srgbClr val="7286E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4" name="组合 223"/>
          <p:cNvGrpSpPr/>
          <p:nvPr/>
        </p:nvGrpSpPr>
        <p:grpSpPr>
          <a:xfrm rot="5400000">
            <a:off x="2176938" y="1247744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225" name="椭圆 22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椭圆 22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28" name="直接连接符 22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椭圆 22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0" name="Synergistically utilize technically sound portals with frictionless chains. Dramatically customize…"/>
          <p:cNvSpPr txBox="1"/>
          <p:nvPr/>
        </p:nvSpPr>
        <p:spPr>
          <a:xfrm>
            <a:off x="1573652" y="1234709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chemeClr val="bg1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chemeClr val="bg1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1" name="iSľïḍé"/>
          <p:cNvSpPr/>
          <p:nvPr/>
        </p:nvSpPr>
        <p:spPr>
          <a:xfrm>
            <a:off x="6438900" y="1635774"/>
            <a:ext cx="4796304" cy="3507657"/>
          </a:xfrm>
          <a:prstGeom prst="roundRect">
            <a:avLst>
              <a:gd name="adj" fmla="val 5088"/>
            </a:avLst>
          </a:prstGeom>
          <a:solidFill>
            <a:srgbClr val="B3C9FE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lang="zh-CN" altLang="en-US" sz="14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2" name="iṧḻíḓè"/>
          <p:cNvSpPr/>
          <p:nvPr/>
        </p:nvSpPr>
        <p:spPr>
          <a:xfrm>
            <a:off x="6884133" y="2717223"/>
            <a:ext cx="749300" cy="749300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38100">
            <a:solidFill>
              <a:schemeClr val="bg1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3" name="islïďe"/>
          <p:cNvSpPr/>
          <p:nvPr/>
        </p:nvSpPr>
        <p:spPr>
          <a:xfrm>
            <a:off x="6831755" y="4333164"/>
            <a:ext cx="2984500" cy="3939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ctr" defTabSz="914400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4" name="直接连接符 233"/>
          <p:cNvCxnSpPr/>
          <p:nvPr/>
        </p:nvCxnSpPr>
        <p:spPr>
          <a:xfrm>
            <a:off x="6636676" y="2461281"/>
            <a:ext cx="4493584" cy="0"/>
          </a:xfrm>
          <a:prstGeom prst="line">
            <a:avLst/>
          </a:prstGeom>
          <a:ln w="31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iṩļïḓè"/>
          <p:cNvSpPr txBox="1"/>
          <p:nvPr/>
        </p:nvSpPr>
        <p:spPr bwMode="auto">
          <a:xfrm>
            <a:off x="6884133" y="1914245"/>
            <a:ext cx="2357718" cy="463091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6" name="Synergistically utilize technically sound portals with frictionless chains. Dramatically customize…"/>
          <p:cNvSpPr txBox="1"/>
          <p:nvPr/>
        </p:nvSpPr>
        <p:spPr>
          <a:xfrm>
            <a:off x="7938284" y="2648883"/>
            <a:ext cx="2901093" cy="191045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sound, Synergistically utilize technically sound, Synergistically utilize technically sound portals with, Synergistically utilize technically sound, Synergistically utilize technically sound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7" name="iṩļïḓè"/>
          <p:cNvSpPr txBox="1"/>
          <p:nvPr/>
        </p:nvSpPr>
        <p:spPr bwMode="auto">
          <a:xfrm>
            <a:off x="7158189" y="4353118"/>
            <a:ext cx="2331631" cy="328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1PPT.COM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 animBg="1"/>
      <p:bldP spid="223" grpId="0" animBg="1"/>
      <p:bldP spid="230" grpId="0" animBg="1"/>
      <p:bldP spid="235" grpId="0"/>
      <p:bldP spid="236" grpId="0" animBg="1"/>
      <p:bldP spid="2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redondeado 14"/>
          <p:cNvSpPr/>
          <p:nvPr/>
        </p:nvSpPr>
        <p:spPr>
          <a:xfrm>
            <a:off x="938228" y="1344917"/>
            <a:ext cx="10523889" cy="4168165"/>
          </a:xfrm>
          <a:prstGeom prst="roundRect">
            <a:avLst>
              <a:gd name="adj" fmla="val 2826"/>
            </a:avLst>
          </a:pr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5" name="Straight Connector 28"/>
          <p:cNvCxnSpPr/>
          <p:nvPr/>
        </p:nvCxnSpPr>
        <p:spPr>
          <a:xfrm>
            <a:off x="1990203" y="5783640"/>
            <a:ext cx="9194800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1650" y="509290"/>
            <a:ext cx="5274350" cy="5274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36217" y="2215957"/>
            <a:ext cx="459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264CDF"/>
                </a:solidFill>
                <a:cs typeface="+mn-ea"/>
                <a:sym typeface="+mn-lt"/>
              </a:rPr>
              <a:t>Part three</a:t>
            </a:r>
            <a:endParaRPr lang="zh-CN" altLang="en-US" sz="600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5497" y="3807769"/>
            <a:ext cx="3018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ounded Rectangle 23"/>
          <p:cNvSpPr/>
          <p:nvPr/>
        </p:nvSpPr>
        <p:spPr>
          <a:xfrm>
            <a:off x="7029616" y="3217003"/>
            <a:ext cx="2760219" cy="464986"/>
          </a:xfrm>
          <a:prstGeom prst="roundRect">
            <a:avLst>
              <a:gd name="adj" fmla="val 50000"/>
            </a:avLst>
          </a:prstGeom>
          <a:solidFill>
            <a:srgbClr val="B3C9F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2232" y="3280219"/>
            <a:ext cx="2225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50"/>
          <p:cNvSpPr/>
          <p:nvPr/>
        </p:nvSpPr>
        <p:spPr>
          <a:xfrm>
            <a:off x="6643590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50"/>
          <p:cNvSpPr/>
          <p:nvPr/>
        </p:nvSpPr>
        <p:spPr>
          <a:xfrm>
            <a:off x="10020474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6643590" y="4272302"/>
            <a:ext cx="3509950" cy="43447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3572136" y="6031053"/>
            <a:ext cx="1194997" cy="123989"/>
          </a:xfrm>
          <a:custGeom>
            <a:avLst/>
            <a:gdLst>
              <a:gd name="T0" fmla="*/ 496 w 559"/>
              <a:gd name="T1" fmla="*/ 57 h 58"/>
              <a:gd name="T2" fmla="*/ 472 w 559"/>
              <a:gd name="T3" fmla="*/ 48 h 58"/>
              <a:gd name="T4" fmla="*/ 448 w 559"/>
              <a:gd name="T5" fmla="*/ 40 h 58"/>
              <a:gd name="T6" fmla="*/ 432 w 559"/>
              <a:gd name="T7" fmla="*/ 46 h 58"/>
              <a:gd name="T8" fmla="*/ 413 w 559"/>
              <a:gd name="T9" fmla="*/ 55 h 58"/>
              <a:gd name="T10" fmla="*/ 392 w 559"/>
              <a:gd name="T11" fmla="*/ 58 h 58"/>
              <a:gd name="T12" fmla="*/ 365 w 559"/>
              <a:gd name="T13" fmla="*/ 51 h 58"/>
              <a:gd name="T14" fmla="*/ 346 w 559"/>
              <a:gd name="T15" fmla="*/ 42 h 58"/>
              <a:gd name="T16" fmla="*/ 335 w 559"/>
              <a:gd name="T17" fmla="*/ 40 h 58"/>
              <a:gd name="T18" fmla="*/ 318 w 559"/>
              <a:gd name="T19" fmla="*/ 47 h 58"/>
              <a:gd name="T20" fmla="*/ 301 w 559"/>
              <a:gd name="T21" fmla="*/ 55 h 58"/>
              <a:gd name="T22" fmla="*/ 280 w 559"/>
              <a:gd name="T23" fmla="*/ 58 h 58"/>
              <a:gd name="T24" fmla="*/ 253 w 559"/>
              <a:gd name="T25" fmla="*/ 51 h 58"/>
              <a:gd name="T26" fmla="*/ 234 w 559"/>
              <a:gd name="T27" fmla="*/ 42 h 58"/>
              <a:gd name="T28" fmla="*/ 224 w 559"/>
              <a:gd name="T29" fmla="*/ 40 h 58"/>
              <a:gd name="T30" fmla="*/ 206 w 559"/>
              <a:gd name="T31" fmla="*/ 47 h 58"/>
              <a:gd name="T32" fmla="*/ 188 w 559"/>
              <a:gd name="T33" fmla="*/ 55 h 58"/>
              <a:gd name="T34" fmla="*/ 168 w 559"/>
              <a:gd name="T35" fmla="*/ 58 h 58"/>
              <a:gd name="T36" fmla="*/ 140 w 559"/>
              <a:gd name="T37" fmla="*/ 51 h 58"/>
              <a:gd name="T38" fmla="*/ 121 w 559"/>
              <a:gd name="T39" fmla="*/ 42 h 58"/>
              <a:gd name="T40" fmla="*/ 111 w 559"/>
              <a:gd name="T41" fmla="*/ 40 h 58"/>
              <a:gd name="T42" fmla="*/ 94 w 559"/>
              <a:gd name="T43" fmla="*/ 47 h 58"/>
              <a:gd name="T44" fmla="*/ 76 w 559"/>
              <a:gd name="T45" fmla="*/ 55 h 58"/>
              <a:gd name="T46" fmla="*/ 56 w 559"/>
              <a:gd name="T47" fmla="*/ 58 h 58"/>
              <a:gd name="T48" fmla="*/ 28 w 559"/>
              <a:gd name="T49" fmla="*/ 51 h 58"/>
              <a:gd name="T50" fmla="*/ 9 w 559"/>
              <a:gd name="T51" fmla="*/ 42 h 58"/>
              <a:gd name="T52" fmla="*/ 0 w 559"/>
              <a:gd name="T53" fmla="*/ 0 h 58"/>
              <a:gd name="T54" fmla="*/ 20 w 559"/>
              <a:gd name="T55" fmla="*/ 3 h 58"/>
              <a:gd name="T56" fmla="*/ 38 w 559"/>
              <a:gd name="T57" fmla="*/ 11 h 58"/>
              <a:gd name="T58" fmla="*/ 56 w 559"/>
              <a:gd name="T59" fmla="*/ 18 h 58"/>
              <a:gd name="T60" fmla="*/ 66 w 559"/>
              <a:gd name="T61" fmla="*/ 16 h 58"/>
              <a:gd name="T62" fmla="*/ 85 w 559"/>
              <a:gd name="T63" fmla="*/ 7 h 58"/>
              <a:gd name="T64" fmla="*/ 111 w 559"/>
              <a:gd name="T65" fmla="*/ 0 h 58"/>
              <a:gd name="T66" fmla="*/ 133 w 559"/>
              <a:gd name="T67" fmla="*/ 3 h 58"/>
              <a:gd name="T68" fmla="*/ 149 w 559"/>
              <a:gd name="T69" fmla="*/ 11 h 58"/>
              <a:gd name="T70" fmla="*/ 168 w 559"/>
              <a:gd name="T71" fmla="*/ 18 h 58"/>
              <a:gd name="T72" fmla="*/ 177 w 559"/>
              <a:gd name="T73" fmla="*/ 16 h 58"/>
              <a:gd name="T74" fmla="*/ 196 w 559"/>
              <a:gd name="T75" fmla="*/ 7 h 58"/>
              <a:gd name="T76" fmla="*/ 224 w 559"/>
              <a:gd name="T77" fmla="*/ 0 h 58"/>
              <a:gd name="T78" fmla="*/ 244 w 559"/>
              <a:gd name="T79" fmla="*/ 3 h 58"/>
              <a:gd name="T80" fmla="*/ 262 w 559"/>
              <a:gd name="T81" fmla="*/ 11 h 58"/>
              <a:gd name="T82" fmla="*/ 280 w 559"/>
              <a:gd name="T83" fmla="*/ 18 h 58"/>
              <a:gd name="T84" fmla="*/ 290 w 559"/>
              <a:gd name="T85" fmla="*/ 16 h 58"/>
              <a:gd name="T86" fmla="*/ 308 w 559"/>
              <a:gd name="T87" fmla="*/ 7 h 58"/>
              <a:gd name="T88" fmla="*/ 335 w 559"/>
              <a:gd name="T89" fmla="*/ 0 h 58"/>
              <a:gd name="T90" fmla="*/ 356 w 559"/>
              <a:gd name="T91" fmla="*/ 3 h 58"/>
              <a:gd name="T92" fmla="*/ 375 w 559"/>
              <a:gd name="T93" fmla="*/ 11 h 58"/>
              <a:gd name="T94" fmla="*/ 392 w 559"/>
              <a:gd name="T95" fmla="*/ 18 h 58"/>
              <a:gd name="T96" fmla="*/ 402 w 559"/>
              <a:gd name="T97" fmla="*/ 16 h 58"/>
              <a:gd name="T98" fmla="*/ 430 w 559"/>
              <a:gd name="T99" fmla="*/ 3 h 58"/>
              <a:gd name="T100" fmla="*/ 448 w 559"/>
              <a:gd name="T101" fmla="*/ 0 h 58"/>
              <a:gd name="T102" fmla="*/ 481 w 559"/>
              <a:gd name="T103" fmla="*/ 8 h 58"/>
              <a:gd name="T104" fmla="*/ 498 w 559"/>
              <a:gd name="T105" fmla="*/ 16 h 58"/>
              <a:gd name="T106" fmla="*/ 513 w 559"/>
              <a:gd name="T107" fmla="*/ 18 h 58"/>
              <a:gd name="T108" fmla="*/ 526 w 559"/>
              <a:gd name="T109" fmla="*/ 13 h 58"/>
              <a:gd name="T110" fmla="*/ 538 w 559"/>
              <a:gd name="T111" fmla="*/ 4 h 58"/>
              <a:gd name="T112" fmla="*/ 559 w 559"/>
              <a:gd name="T113" fmla="*/ 40 h 58"/>
              <a:gd name="T114" fmla="*/ 555 w 559"/>
              <a:gd name="T115" fmla="*/ 40 h 58"/>
              <a:gd name="T116" fmla="*/ 545 w 559"/>
              <a:gd name="T117" fmla="*/ 49 h 58"/>
              <a:gd name="T118" fmla="*/ 529 w 559"/>
              <a:gd name="T119" fmla="*/ 56 h 58"/>
              <a:gd name="T120" fmla="*/ 503 w 559"/>
              <a:gd name="T121" fmla="*/ 58 h 58"/>
              <a:gd name="T122" fmla="*/ 555 w 559"/>
              <a:gd name="T12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9" h="58">
                <a:moveTo>
                  <a:pt x="503" y="58"/>
                </a:moveTo>
                <a:lnTo>
                  <a:pt x="503" y="58"/>
                </a:lnTo>
                <a:lnTo>
                  <a:pt x="496" y="57"/>
                </a:lnTo>
                <a:lnTo>
                  <a:pt x="488" y="55"/>
                </a:lnTo>
                <a:lnTo>
                  <a:pt x="472" y="48"/>
                </a:lnTo>
                <a:lnTo>
                  <a:pt x="472" y="48"/>
                </a:lnTo>
                <a:lnTo>
                  <a:pt x="460" y="42"/>
                </a:lnTo>
                <a:lnTo>
                  <a:pt x="453" y="41"/>
                </a:lnTo>
                <a:lnTo>
                  <a:pt x="448" y="40"/>
                </a:lnTo>
                <a:lnTo>
                  <a:pt x="448" y="40"/>
                </a:lnTo>
                <a:lnTo>
                  <a:pt x="441" y="42"/>
                </a:lnTo>
                <a:lnTo>
                  <a:pt x="432" y="46"/>
                </a:lnTo>
                <a:lnTo>
                  <a:pt x="432" y="46"/>
                </a:lnTo>
                <a:lnTo>
                  <a:pt x="423" y="50"/>
                </a:lnTo>
                <a:lnTo>
                  <a:pt x="413" y="55"/>
                </a:lnTo>
                <a:lnTo>
                  <a:pt x="403" y="57"/>
                </a:lnTo>
                <a:lnTo>
                  <a:pt x="392" y="58"/>
                </a:lnTo>
                <a:lnTo>
                  <a:pt x="392" y="58"/>
                </a:lnTo>
                <a:lnTo>
                  <a:pt x="382" y="57"/>
                </a:lnTo>
                <a:lnTo>
                  <a:pt x="373" y="55"/>
                </a:lnTo>
                <a:lnTo>
                  <a:pt x="365" y="51"/>
                </a:lnTo>
                <a:lnTo>
                  <a:pt x="357" y="48"/>
                </a:lnTo>
                <a:lnTo>
                  <a:pt x="357" y="48"/>
                </a:lnTo>
                <a:lnTo>
                  <a:pt x="346" y="42"/>
                </a:lnTo>
                <a:lnTo>
                  <a:pt x="341" y="41"/>
                </a:lnTo>
                <a:lnTo>
                  <a:pt x="335" y="40"/>
                </a:lnTo>
                <a:lnTo>
                  <a:pt x="335" y="40"/>
                </a:lnTo>
                <a:lnTo>
                  <a:pt x="332" y="40"/>
                </a:lnTo>
                <a:lnTo>
                  <a:pt x="327" y="42"/>
                </a:lnTo>
                <a:lnTo>
                  <a:pt x="318" y="47"/>
                </a:lnTo>
                <a:lnTo>
                  <a:pt x="318" y="47"/>
                </a:lnTo>
                <a:lnTo>
                  <a:pt x="310" y="50"/>
                </a:lnTo>
                <a:lnTo>
                  <a:pt x="301" y="55"/>
                </a:lnTo>
                <a:lnTo>
                  <a:pt x="291" y="57"/>
                </a:lnTo>
                <a:lnTo>
                  <a:pt x="280" y="58"/>
                </a:lnTo>
                <a:lnTo>
                  <a:pt x="280" y="58"/>
                </a:lnTo>
                <a:lnTo>
                  <a:pt x="271" y="57"/>
                </a:lnTo>
                <a:lnTo>
                  <a:pt x="261" y="55"/>
                </a:lnTo>
                <a:lnTo>
                  <a:pt x="253" y="51"/>
                </a:lnTo>
                <a:lnTo>
                  <a:pt x="245" y="48"/>
                </a:lnTo>
                <a:lnTo>
                  <a:pt x="245" y="48"/>
                </a:lnTo>
                <a:lnTo>
                  <a:pt x="234" y="42"/>
                </a:lnTo>
                <a:lnTo>
                  <a:pt x="228" y="41"/>
                </a:lnTo>
                <a:lnTo>
                  <a:pt x="224" y="40"/>
                </a:lnTo>
                <a:lnTo>
                  <a:pt x="224" y="40"/>
                </a:lnTo>
                <a:lnTo>
                  <a:pt x="220" y="40"/>
                </a:lnTo>
                <a:lnTo>
                  <a:pt x="216" y="42"/>
                </a:lnTo>
                <a:lnTo>
                  <a:pt x="206" y="47"/>
                </a:lnTo>
                <a:lnTo>
                  <a:pt x="206" y="47"/>
                </a:lnTo>
                <a:lnTo>
                  <a:pt x="197" y="51"/>
                </a:lnTo>
                <a:lnTo>
                  <a:pt x="188" y="55"/>
                </a:lnTo>
                <a:lnTo>
                  <a:pt x="178" y="57"/>
                </a:lnTo>
                <a:lnTo>
                  <a:pt x="168" y="58"/>
                </a:lnTo>
                <a:lnTo>
                  <a:pt x="168" y="58"/>
                </a:lnTo>
                <a:lnTo>
                  <a:pt x="158" y="57"/>
                </a:lnTo>
                <a:lnTo>
                  <a:pt x="149" y="55"/>
                </a:lnTo>
                <a:lnTo>
                  <a:pt x="140" y="51"/>
                </a:lnTo>
                <a:lnTo>
                  <a:pt x="133" y="47"/>
                </a:lnTo>
                <a:lnTo>
                  <a:pt x="133" y="47"/>
                </a:lnTo>
                <a:lnTo>
                  <a:pt x="121" y="42"/>
                </a:lnTo>
                <a:lnTo>
                  <a:pt x="116" y="41"/>
                </a:lnTo>
                <a:lnTo>
                  <a:pt x="111" y="40"/>
                </a:lnTo>
                <a:lnTo>
                  <a:pt x="111" y="40"/>
                </a:lnTo>
                <a:lnTo>
                  <a:pt x="108" y="40"/>
                </a:lnTo>
                <a:lnTo>
                  <a:pt x="104" y="42"/>
                </a:lnTo>
                <a:lnTo>
                  <a:pt x="94" y="47"/>
                </a:lnTo>
                <a:lnTo>
                  <a:pt x="94" y="47"/>
                </a:lnTo>
                <a:lnTo>
                  <a:pt x="85" y="51"/>
                </a:lnTo>
                <a:lnTo>
                  <a:pt x="76" y="55"/>
                </a:lnTo>
                <a:lnTo>
                  <a:pt x="67" y="57"/>
                </a:lnTo>
                <a:lnTo>
                  <a:pt x="56" y="58"/>
                </a:lnTo>
                <a:lnTo>
                  <a:pt x="56" y="58"/>
                </a:lnTo>
                <a:lnTo>
                  <a:pt x="46" y="57"/>
                </a:lnTo>
                <a:lnTo>
                  <a:pt x="37" y="55"/>
                </a:lnTo>
                <a:lnTo>
                  <a:pt x="28" y="51"/>
                </a:lnTo>
                <a:lnTo>
                  <a:pt x="20" y="47"/>
                </a:lnTo>
                <a:lnTo>
                  <a:pt x="20" y="47"/>
                </a:lnTo>
                <a:lnTo>
                  <a:pt x="9" y="42"/>
                </a:lnTo>
                <a:lnTo>
                  <a:pt x="4" y="41"/>
                </a:lnTo>
                <a:lnTo>
                  <a:pt x="0" y="40"/>
                </a:lnTo>
                <a:lnTo>
                  <a:pt x="0" y="0"/>
                </a:lnTo>
                <a:lnTo>
                  <a:pt x="0" y="0"/>
                </a:lnTo>
                <a:lnTo>
                  <a:pt x="10" y="1"/>
                </a:lnTo>
                <a:lnTo>
                  <a:pt x="20" y="3"/>
                </a:lnTo>
                <a:lnTo>
                  <a:pt x="29" y="7"/>
                </a:lnTo>
                <a:lnTo>
                  <a:pt x="38" y="11"/>
                </a:lnTo>
                <a:lnTo>
                  <a:pt x="38" y="11"/>
                </a:lnTo>
                <a:lnTo>
                  <a:pt x="48" y="16"/>
                </a:lnTo>
                <a:lnTo>
                  <a:pt x="52" y="18"/>
                </a:lnTo>
                <a:lnTo>
                  <a:pt x="56" y="18"/>
                </a:lnTo>
                <a:lnTo>
                  <a:pt x="56" y="18"/>
                </a:lnTo>
                <a:lnTo>
                  <a:pt x="60" y="17"/>
                </a:lnTo>
                <a:lnTo>
                  <a:pt x="66" y="16"/>
                </a:lnTo>
                <a:lnTo>
                  <a:pt x="76" y="11"/>
                </a:lnTo>
                <a:lnTo>
                  <a:pt x="76" y="11"/>
                </a:lnTo>
                <a:lnTo>
                  <a:pt x="85" y="7"/>
                </a:lnTo>
                <a:lnTo>
                  <a:pt x="92" y="3"/>
                </a:lnTo>
                <a:lnTo>
                  <a:pt x="102" y="1"/>
                </a:lnTo>
                <a:lnTo>
                  <a:pt x="111" y="0"/>
                </a:lnTo>
                <a:lnTo>
                  <a:pt x="111" y="0"/>
                </a:lnTo>
                <a:lnTo>
                  <a:pt x="122" y="1"/>
                </a:lnTo>
                <a:lnTo>
                  <a:pt x="133" y="3"/>
                </a:lnTo>
                <a:lnTo>
                  <a:pt x="141" y="7"/>
                </a:lnTo>
                <a:lnTo>
                  <a:pt x="149" y="11"/>
                </a:lnTo>
                <a:lnTo>
                  <a:pt x="149" y="11"/>
                </a:lnTo>
                <a:lnTo>
                  <a:pt x="159" y="16"/>
                </a:lnTo>
                <a:lnTo>
                  <a:pt x="164" y="18"/>
                </a:lnTo>
                <a:lnTo>
                  <a:pt x="168" y="18"/>
                </a:lnTo>
                <a:lnTo>
                  <a:pt x="168" y="18"/>
                </a:lnTo>
                <a:lnTo>
                  <a:pt x="173" y="17"/>
                </a:lnTo>
                <a:lnTo>
                  <a:pt x="177" y="16"/>
                </a:lnTo>
                <a:lnTo>
                  <a:pt x="188" y="10"/>
                </a:lnTo>
                <a:lnTo>
                  <a:pt x="188" y="10"/>
                </a:lnTo>
                <a:lnTo>
                  <a:pt x="196" y="7"/>
                </a:lnTo>
                <a:lnTo>
                  <a:pt x="205" y="3"/>
                </a:lnTo>
                <a:lnTo>
                  <a:pt x="214" y="1"/>
                </a:lnTo>
                <a:lnTo>
                  <a:pt x="224" y="0"/>
                </a:lnTo>
                <a:lnTo>
                  <a:pt x="224" y="0"/>
                </a:lnTo>
                <a:lnTo>
                  <a:pt x="234" y="1"/>
                </a:lnTo>
                <a:lnTo>
                  <a:pt x="244" y="3"/>
                </a:lnTo>
                <a:lnTo>
                  <a:pt x="254" y="8"/>
                </a:lnTo>
                <a:lnTo>
                  <a:pt x="262" y="11"/>
                </a:lnTo>
                <a:lnTo>
                  <a:pt x="262" y="11"/>
                </a:lnTo>
                <a:lnTo>
                  <a:pt x="272" y="16"/>
                </a:lnTo>
                <a:lnTo>
                  <a:pt x="276" y="18"/>
                </a:lnTo>
                <a:lnTo>
                  <a:pt x="280" y="18"/>
                </a:lnTo>
                <a:lnTo>
                  <a:pt x="280" y="18"/>
                </a:lnTo>
                <a:lnTo>
                  <a:pt x="284" y="17"/>
                </a:lnTo>
                <a:lnTo>
                  <a:pt x="290" y="16"/>
                </a:lnTo>
                <a:lnTo>
                  <a:pt x="301" y="10"/>
                </a:lnTo>
                <a:lnTo>
                  <a:pt x="301" y="10"/>
                </a:lnTo>
                <a:lnTo>
                  <a:pt x="308" y="7"/>
                </a:lnTo>
                <a:lnTo>
                  <a:pt x="317" y="3"/>
                </a:lnTo>
                <a:lnTo>
                  <a:pt x="326" y="1"/>
                </a:lnTo>
                <a:lnTo>
                  <a:pt x="335" y="0"/>
                </a:lnTo>
                <a:lnTo>
                  <a:pt x="335" y="0"/>
                </a:lnTo>
                <a:lnTo>
                  <a:pt x="346" y="1"/>
                </a:lnTo>
                <a:lnTo>
                  <a:pt x="356" y="3"/>
                </a:lnTo>
                <a:lnTo>
                  <a:pt x="366" y="8"/>
                </a:lnTo>
                <a:lnTo>
                  <a:pt x="375" y="11"/>
                </a:lnTo>
                <a:lnTo>
                  <a:pt x="375" y="11"/>
                </a:lnTo>
                <a:lnTo>
                  <a:pt x="384" y="16"/>
                </a:lnTo>
                <a:lnTo>
                  <a:pt x="389" y="18"/>
                </a:lnTo>
                <a:lnTo>
                  <a:pt x="392" y="18"/>
                </a:lnTo>
                <a:lnTo>
                  <a:pt x="392" y="18"/>
                </a:lnTo>
                <a:lnTo>
                  <a:pt x="396" y="17"/>
                </a:lnTo>
                <a:lnTo>
                  <a:pt x="402" y="16"/>
                </a:lnTo>
                <a:lnTo>
                  <a:pt x="414" y="10"/>
                </a:lnTo>
                <a:lnTo>
                  <a:pt x="414" y="10"/>
                </a:lnTo>
                <a:lnTo>
                  <a:pt x="430" y="3"/>
                </a:lnTo>
                <a:lnTo>
                  <a:pt x="439" y="1"/>
                </a:lnTo>
                <a:lnTo>
                  <a:pt x="448" y="0"/>
                </a:lnTo>
                <a:lnTo>
                  <a:pt x="448" y="0"/>
                </a:lnTo>
                <a:lnTo>
                  <a:pt x="460" y="1"/>
                </a:lnTo>
                <a:lnTo>
                  <a:pt x="471" y="4"/>
                </a:lnTo>
                <a:lnTo>
                  <a:pt x="481" y="8"/>
                </a:lnTo>
                <a:lnTo>
                  <a:pt x="490" y="12"/>
                </a:lnTo>
                <a:lnTo>
                  <a:pt x="490" y="12"/>
                </a:lnTo>
                <a:lnTo>
                  <a:pt x="498" y="16"/>
                </a:lnTo>
                <a:lnTo>
                  <a:pt x="503" y="18"/>
                </a:lnTo>
                <a:lnTo>
                  <a:pt x="503" y="18"/>
                </a:lnTo>
                <a:lnTo>
                  <a:pt x="513" y="18"/>
                </a:lnTo>
                <a:lnTo>
                  <a:pt x="520" y="17"/>
                </a:lnTo>
                <a:lnTo>
                  <a:pt x="523" y="15"/>
                </a:lnTo>
                <a:lnTo>
                  <a:pt x="526" y="13"/>
                </a:lnTo>
                <a:lnTo>
                  <a:pt x="526" y="13"/>
                </a:lnTo>
                <a:lnTo>
                  <a:pt x="531" y="8"/>
                </a:lnTo>
                <a:lnTo>
                  <a:pt x="538" y="4"/>
                </a:lnTo>
                <a:lnTo>
                  <a:pt x="547" y="1"/>
                </a:lnTo>
                <a:lnTo>
                  <a:pt x="559" y="0"/>
                </a:lnTo>
                <a:lnTo>
                  <a:pt x="559" y="40"/>
                </a:lnTo>
                <a:lnTo>
                  <a:pt x="559" y="40"/>
                </a:lnTo>
                <a:lnTo>
                  <a:pt x="555" y="40"/>
                </a:lnTo>
                <a:lnTo>
                  <a:pt x="555" y="40"/>
                </a:lnTo>
                <a:lnTo>
                  <a:pt x="553" y="41"/>
                </a:lnTo>
                <a:lnTo>
                  <a:pt x="553" y="41"/>
                </a:lnTo>
                <a:lnTo>
                  <a:pt x="545" y="49"/>
                </a:lnTo>
                <a:lnTo>
                  <a:pt x="540" y="51"/>
                </a:lnTo>
                <a:lnTo>
                  <a:pt x="535" y="54"/>
                </a:lnTo>
                <a:lnTo>
                  <a:pt x="529" y="56"/>
                </a:lnTo>
                <a:lnTo>
                  <a:pt x="521" y="57"/>
                </a:lnTo>
                <a:lnTo>
                  <a:pt x="503" y="58"/>
                </a:lnTo>
                <a:lnTo>
                  <a:pt x="503" y="58"/>
                </a:lnTo>
                <a:close/>
                <a:moveTo>
                  <a:pt x="555" y="40"/>
                </a:moveTo>
                <a:lnTo>
                  <a:pt x="555" y="40"/>
                </a:lnTo>
                <a:lnTo>
                  <a:pt x="555" y="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13;p2"/>
          <p:cNvSpPr/>
          <p:nvPr/>
        </p:nvSpPr>
        <p:spPr>
          <a:xfrm rot="12770">
            <a:off x="9810029" y="584818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18" name="Google Shape;14;p2"/>
          <p:cNvSpPr/>
          <p:nvPr/>
        </p:nvSpPr>
        <p:spPr>
          <a:xfrm rot="12770">
            <a:off x="10232768" y="266012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19" name="Google Shape;13;p2"/>
          <p:cNvSpPr/>
          <p:nvPr/>
        </p:nvSpPr>
        <p:spPr>
          <a:xfrm rot="12770">
            <a:off x="11114548" y="3154228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20" name="Google Shape;13;p2"/>
          <p:cNvSpPr/>
          <p:nvPr/>
        </p:nvSpPr>
        <p:spPr>
          <a:xfrm rot="12770">
            <a:off x="5683979" y="968367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8" name="Google Shape;158;p18"/>
          <p:cNvSpPr/>
          <p:nvPr/>
        </p:nvSpPr>
        <p:spPr>
          <a:xfrm>
            <a:off x="4358867" y="2039448"/>
            <a:ext cx="3474400" cy="3475600"/>
          </a:xfrm>
          <a:prstGeom prst="ellipse">
            <a:avLst/>
          </a:prstGeom>
          <a:noFill/>
          <a:ln w="19050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8" name="Google Shape;168;p18"/>
          <p:cNvSpPr/>
          <p:nvPr/>
        </p:nvSpPr>
        <p:spPr>
          <a:xfrm>
            <a:off x="6854159" y="4080568"/>
            <a:ext cx="1180952" cy="1180725"/>
          </a:xfrm>
          <a:custGeom>
            <a:avLst/>
            <a:gdLst/>
            <a:ahLst/>
            <a:cxnLst/>
            <a:rect l="l" t="t" r="r" b="b"/>
            <a:pathLst>
              <a:path w="62390" h="62378" extrusionOk="0">
                <a:moveTo>
                  <a:pt x="31195" y="0"/>
                </a:moveTo>
                <a:cubicBezTo>
                  <a:pt x="13967" y="0"/>
                  <a:pt x="1" y="13966"/>
                  <a:pt x="1" y="31183"/>
                </a:cubicBezTo>
                <a:cubicBezTo>
                  <a:pt x="1" y="48411"/>
                  <a:pt x="13967" y="62377"/>
                  <a:pt x="31195" y="62377"/>
                </a:cubicBezTo>
                <a:cubicBezTo>
                  <a:pt x="48423" y="62377"/>
                  <a:pt x="62389" y="48411"/>
                  <a:pt x="62389" y="31183"/>
                </a:cubicBezTo>
                <a:cubicBezTo>
                  <a:pt x="62389" y="13966"/>
                  <a:pt x="48423" y="0"/>
                  <a:pt x="31195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9" name="Google Shape;169;p18"/>
          <p:cNvSpPr/>
          <p:nvPr/>
        </p:nvSpPr>
        <p:spPr>
          <a:xfrm>
            <a:off x="7018932" y="4245303"/>
            <a:ext cx="851408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0" name="Google Shape;170;p18"/>
          <p:cNvGrpSpPr/>
          <p:nvPr/>
        </p:nvGrpSpPr>
        <p:grpSpPr>
          <a:xfrm>
            <a:off x="7240672" y="4468594"/>
            <a:ext cx="407926" cy="404663"/>
            <a:chOff x="-4837325" y="3612425"/>
            <a:chExt cx="293800" cy="291450"/>
          </a:xfrm>
        </p:grpSpPr>
        <p:sp>
          <p:nvSpPr>
            <p:cNvPr id="171" name="Google Shape;171;p18"/>
            <p:cNvSpPr/>
            <p:nvPr/>
          </p:nvSpPr>
          <p:spPr>
            <a:xfrm>
              <a:off x="-4836550" y="3612425"/>
              <a:ext cx="293025" cy="170925"/>
            </a:xfrm>
            <a:custGeom>
              <a:avLst/>
              <a:gdLst/>
              <a:ahLst/>
              <a:cxnLst/>
              <a:rect l="l" t="t" r="r" b="b"/>
              <a:pathLst>
                <a:path w="11721" h="6837" extrusionOk="0">
                  <a:moveTo>
                    <a:pt x="6837" y="2017"/>
                  </a:moveTo>
                  <a:lnTo>
                    <a:pt x="6837" y="2741"/>
                  </a:lnTo>
                  <a:lnTo>
                    <a:pt x="4789" y="2741"/>
                  </a:lnTo>
                  <a:lnTo>
                    <a:pt x="4789" y="2017"/>
                  </a:lnTo>
                  <a:close/>
                  <a:moveTo>
                    <a:pt x="4411" y="0"/>
                  </a:moveTo>
                  <a:cubicBezTo>
                    <a:pt x="3466" y="0"/>
                    <a:pt x="2741" y="725"/>
                    <a:pt x="2741" y="1702"/>
                  </a:cubicBezTo>
                  <a:lnTo>
                    <a:pt x="2741" y="2741"/>
                  </a:lnTo>
                  <a:lnTo>
                    <a:pt x="1166" y="2741"/>
                  </a:lnTo>
                  <a:cubicBezTo>
                    <a:pt x="536" y="2741"/>
                    <a:pt x="1" y="3277"/>
                    <a:pt x="1" y="3875"/>
                  </a:cubicBezTo>
                  <a:lnTo>
                    <a:pt x="1" y="4254"/>
                  </a:lnTo>
                  <a:cubicBezTo>
                    <a:pt x="1513" y="5860"/>
                    <a:pt x="3592" y="6837"/>
                    <a:pt x="5829" y="6837"/>
                  </a:cubicBezTo>
                  <a:cubicBezTo>
                    <a:pt x="8097" y="6837"/>
                    <a:pt x="10208" y="5892"/>
                    <a:pt x="11720" y="4254"/>
                  </a:cubicBezTo>
                  <a:lnTo>
                    <a:pt x="11720" y="3718"/>
                  </a:lnTo>
                  <a:cubicBezTo>
                    <a:pt x="11657" y="3214"/>
                    <a:pt x="11185" y="2741"/>
                    <a:pt x="10649" y="2741"/>
                  </a:cubicBezTo>
                  <a:lnTo>
                    <a:pt x="8885" y="2741"/>
                  </a:lnTo>
                  <a:lnTo>
                    <a:pt x="8885" y="1702"/>
                  </a:lnTo>
                  <a:cubicBezTo>
                    <a:pt x="8885" y="756"/>
                    <a:pt x="8129" y="0"/>
                    <a:pt x="71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Google Shape;172;p18"/>
            <p:cNvSpPr/>
            <p:nvPr/>
          </p:nvSpPr>
          <p:spPr>
            <a:xfrm>
              <a:off x="-4837325" y="3743950"/>
              <a:ext cx="291425" cy="159925"/>
            </a:xfrm>
            <a:custGeom>
              <a:avLst/>
              <a:gdLst/>
              <a:ahLst/>
              <a:cxnLst/>
              <a:rect l="l" t="t" r="r" b="b"/>
              <a:pathLst>
                <a:path w="11657" h="6397" extrusionOk="0">
                  <a:moveTo>
                    <a:pt x="11657" y="1"/>
                  </a:moveTo>
                  <a:cubicBezTo>
                    <a:pt x="10523" y="1072"/>
                    <a:pt x="9073" y="1828"/>
                    <a:pt x="7530" y="2143"/>
                  </a:cubicBezTo>
                  <a:lnTo>
                    <a:pt x="7530" y="2647"/>
                  </a:lnTo>
                  <a:cubicBezTo>
                    <a:pt x="7530" y="3214"/>
                    <a:pt x="7057" y="3687"/>
                    <a:pt x="6490" y="3687"/>
                  </a:cubicBezTo>
                  <a:lnTo>
                    <a:pt x="5135" y="3687"/>
                  </a:lnTo>
                  <a:cubicBezTo>
                    <a:pt x="4568" y="3687"/>
                    <a:pt x="4096" y="3214"/>
                    <a:pt x="4096" y="2647"/>
                  </a:cubicBezTo>
                  <a:lnTo>
                    <a:pt x="4096" y="2143"/>
                  </a:lnTo>
                  <a:cubicBezTo>
                    <a:pt x="2552" y="1828"/>
                    <a:pt x="1134" y="1103"/>
                    <a:pt x="0" y="64"/>
                  </a:cubicBezTo>
                  <a:lnTo>
                    <a:pt x="0" y="4695"/>
                  </a:lnTo>
                  <a:cubicBezTo>
                    <a:pt x="0" y="5640"/>
                    <a:pt x="756" y="6396"/>
                    <a:pt x="1701" y="6396"/>
                  </a:cubicBezTo>
                  <a:lnTo>
                    <a:pt x="9956" y="6396"/>
                  </a:lnTo>
                  <a:cubicBezTo>
                    <a:pt x="10901" y="6396"/>
                    <a:pt x="11657" y="5640"/>
                    <a:pt x="11657" y="4695"/>
                  </a:cubicBezTo>
                  <a:lnTo>
                    <a:pt x="1165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Google Shape;173;p18"/>
            <p:cNvSpPr/>
            <p:nvPr/>
          </p:nvSpPr>
          <p:spPr>
            <a:xfrm>
              <a:off x="-4716825" y="3799075"/>
              <a:ext cx="51225" cy="18950"/>
            </a:xfrm>
            <a:custGeom>
              <a:avLst/>
              <a:gdLst/>
              <a:ahLst/>
              <a:cxnLst/>
              <a:rect l="l" t="t" r="r" b="b"/>
              <a:pathLst>
                <a:path w="2049" h="758" extrusionOk="0">
                  <a:moveTo>
                    <a:pt x="0" y="1"/>
                  </a:moveTo>
                  <a:lnTo>
                    <a:pt x="0" y="411"/>
                  </a:lnTo>
                  <a:cubicBezTo>
                    <a:pt x="0" y="600"/>
                    <a:pt x="158" y="757"/>
                    <a:pt x="347" y="757"/>
                  </a:cubicBezTo>
                  <a:lnTo>
                    <a:pt x="1670" y="757"/>
                  </a:lnTo>
                  <a:cubicBezTo>
                    <a:pt x="1891" y="757"/>
                    <a:pt x="2048" y="600"/>
                    <a:pt x="2048" y="411"/>
                  </a:cubicBezTo>
                  <a:lnTo>
                    <a:pt x="2048" y="1"/>
                  </a:lnTo>
                  <a:cubicBezTo>
                    <a:pt x="1686" y="48"/>
                    <a:pt x="1347" y="72"/>
                    <a:pt x="1012" y="72"/>
                  </a:cubicBezTo>
                  <a:cubicBezTo>
                    <a:pt x="678" y="72"/>
                    <a:pt x="347" y="4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9" name="Google Shape;179;p18"/>
          <p:cNvSpPr/>
          <p:nvPr/>
        </p:nvSpPr>
        <p:spPr>
          <a:xfrm>
            <a:off x="6854159" y="2284514"/>
            <a:ext cx="1180952" cy="1180707"/>
          </a:xfrm>
          <a:custGeom>
            <a:avLst/>
            <a:gdLst/>
            <a:ahLst/>
            <a:cxnLst/>
            <a:rect l="l" t="t" r="r" b="b"/>
            <a:pathLst>
              <a:path w="62390" h="62377" extrusionOk="0">
                <a:moveTo>
                  <a:pt x="31195" y="0"/>
                </a:moveTo>
                <a:cubicBezTo>
                  <a:pt x="13967" y="0"/>
                  <a:pt x="1" y="13966"/>
                  <a:pt x="1" y="31182"/>
                </a:cubicBezTo>
                <a:cubicBezTo>
                  <a:pt x="1" y="48411"/>
                  <a:pt x="13967" y="62377"/>
                  <a:pt x="31195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5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0" name="Google Shape;180;p18"/>
          <p:cNvSpPr/>
          <p:nvPr/>
        </p:nvSpPr>
        <p:spPr>
          <a:xfrm>
            <a:off x="7018932" y="2449245"/>
            <a:ext cx="851408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1" name="Google Shape;181;p18"/>
          <p:cNvGrpSpPr/>
          <p:nvPr/>
        </p:nvGrpSpPr>
        <p:grpSpPr>
          <a:xfrm>
            <a:off x="7239022" y="2684008"/>
            <a:ext cx="411223" cy="381719"/>
            <a:chOff x="-3808700" y="3628950"/>
            <a:chExt cx="296175" cy="274925"/>
          </a:xfrm>
        </p:grpSpPr>
        <p:sp>
          <p:nvSpPr>
            <p:cNvPr id="182" name="Google Shape;182;p18"/>
            <p:cNvSpPr/>
            <p:nvPr/>
          </p:nvSpPr>
          <p:spPr>
            <a:xfrm>
              <a:off x="-3665972" y="368095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Google Shape;183;p18"/>
            <p:cNvSpPr/>
            <p:nvPr/>
          </p:nvSpPr>
          <p:spPr>
            <a:xfrm>
              <a:off x="-3808700" y="3664400"/>
              <a:ext cx="296175" cy="239475"/>
            </a:xfrm>
            <a:custGeom>
              <a:avLst/>
              <a:gdLst/>
              <a:ahLst/>
              <a:cxnLst/>
              <a:rect l="l" t="t" r="r" b="b"/>
              <a:pathLst>
                <a:path w="11847" h="9579" extrusionOk="0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-3718359" y="3628950"/>
              <a:ext cx="155975" cy="156775"/>
            </a:xfrm>
            <a:custGeom>
              <a:avLst/>
              <a:gdLst/>
              <a:ahLst/>
              <a:cxnLst/>
              <a:rect l="l" t="t" r="r" b="b"/>
              <a:pathLst>
                <a:path w="6239" h="6271" extrusionOk="0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0" name="Google Shape;190;p18"/>
          <p:cNvSpPr/>
          <p:nvPr/>
        </p:nvSpPr>
        <p:spPr>
          <a:xfrm>
            <a:off x="4167099" y="2284514"/>
            <a:ext cx="1180933" cy="1180707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1" name="Google Shape;191;p18"/>
          <p:cNvSpPr/>
          <p:nvPr/>
        </p:nvSpPr>
        <p:spPr>
          <a:xfrm>
            <a:off x="4331861" y="2449245"/>
            <a:ext cx="851409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2" name="Google Shape;192;p18"/>
          <p:cNvGrpSpPr/>
          <p:nvPr/>
        </p:nvGrpSpPr>
        <p:grpSpPr>
          <a:xfrm>
            <a:off x="4554714" y="2671985"/>
            <a:ext cx="405739" cy="405774"/>
            <a:chOff x="-5251625" y="3272950"/>
            <a:chExt cx="292225" cy="292250"/>
          </a:xfrm>
        </p:grpSpPr>
        <p:sp>
          <p:nvSpPr>
            <p:cNvPr id="193" name="Google Shape;193;p18"/>
            <p:cNvSpPr/>
            <p:nvPr/>
          </p:nvSpPr>
          <p:spPr>
            <a:xfrm>
              <a:off x="-5156325" y="3462775"/>
              <a:ext cx="33900" cy="33100"/>
            </a:xfrm>
            <a:custGeom>
              <a:avLst/>
              <a:gdLst/>
              <a:ahLst/>
              <a:cxnLst/>
              <a:rect l="l" t="t" r="r" b="b"/>
              <a:pathLst>
                <a:path w="1356" h="1324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cubicBezTo>
                    <a:pt x="1" y="1072"/>
                    <a:pt x="316" y="1324"/>
                    <a:pt x="662" y="1324"/>
                  </a:cubicBezTo>
                  <a:cubicBezTo>
                    <a:pt x="1072" y="1324"/>
                    <a:pt x="1355" y="1009"/>
                    <a:pt x="1355" y="662"/>
                  </a:cubicBezTo>
                  <a:cubicBezTo>
                    <a:pt x="1355" y="284"/>
                    <a:pt x="1040" y="0"/>
                    <a:pt x="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Google Shape;194;p18"/>
            <p:cNvSpPr/>
            <p:nvPr/>
          </p:nvSpPr>
          <p:spPr>
            <a:xfrm>
              <a:off x="-5251625" y="3272950"/>
              <a:ext cx="292225" cy="292250"/>
            </a:xfrm>
            <a:custGeom>
              <a:avLst/>
              <a:gdLst/>
              <a:ahLst/>
              <a:cxnLst/>
              <a:rect l="l" t="t" r="r" b="b"/>
              <a:pathLst>
                <a:path w="11689" h="11690" extrusionOk="0">
                  <a:moveTo>
                    <a:pt x="3699" y="2764"/>
                  </a:moveTo>
                  <a:cubicBezTo>
                    <a:pt x="3958" y="2764"/>
                    <a:pt x="4180" y="3098"/>
                    <a:pt x="3939" y="3340"/>
                  </a:cubicBezTo>
                  <a:lnTo>
                    <a:pt x="3497" y="3781"/>
                  </a:lnTo>
                  <a:lnTo>
                    <a:pt x="3939" y="4191"/>
                  </a:lnTo>
                  <a:cubicBezTo>
                    <a:pt x="4180" y="4433"/>
                    <a:pt x="3958" y="4767"/>
                    <a:pt x="3699" y="4767"/>
                  </a:cubicBezTo>
                  <a:cubicBezTo>
                    <a:pt x="3621" y="4767"/>
                    <a:pt x="3539" y="4737"/>
                    <a:pt x="3466" y="4664"/>
                  </a:cubicBezTo>
                  <a:lnTo>
                    <a:pt x="3025" y="4222"/>
                  </a:lnTo>
                  <a:lnTo>
                    <a:pt x="2584" y="4664"/>
                  </a:lnTo>
                  <a:cubicBezTo>
                    <a:pt x="2515" y="4756"/>
                    <a:pt x="2432" y="4794"/>
                    <a:pt x="2352" y="4794"/>
                  </a:cubicBezTo>
                  <a:cubicBezTo>
                    <a:pt x="2103" y="4794"/>
                    <a:pt x="1873" y="4429"/>
                    <a:pt x="2111" y="4191"/>
                  </a:cubicBezTo>
                  <a:lnTo>
                    <a:pt x="2552" y="3781"/>
                  </a:lnTo>
                  <a:lnTo>
                    <a:pt x="2111" y="3340"/>
                  </a:lnTo>
                  <a:cubicBezTo>
                    <a:pt x="1869" y="3098"/>
                    <a:pt x="2092" y="2764"/>
                    <a:pt x="2351" y="2764"/>
                  </a:cubicBezTo>
                  <a:cubicBezTo>
                    <a:pt x="2429" y="2764"/>
                    <a:pt x="2511" y="2795"/>
                    <a:pt x="2584" y="2868"/>
                  </a:cubicBezTo>
                  <a:lnTo>
                    <a:pt x="3025" y="3309"/>
                  </a:lnTo>
                  <a:lnTo>
                    <a:pt x="3466" y="2868"/>
                  </a:lnTo>
                  <a:cubicBezTo>
                    <a:pt x="3539" y="2795"/>
                    <a:pt x="3621" y="2764"/>
                    <a:pt x="3699" y="2764"/>
                  </a:cubicBezTo>
                  <a:close/>
                  <a:moveTo>
                    <a:pt x="8583" y="6922"/>
                  </a:moveTo>
                  <a:cubicBezTo>
                    <a:pt x="8841" y="6922"/>
                    <a:pt x="9064" y="7257"/>
                    <a:pt x="8822" y="7499"/>
                  </a:cubicBezTo>
                  <a:lnTo>
                    <a:pt x="8381" y="7940"/>
                  </a:lnTo>
                  <a:lnTo>
                    <a:pt x="8822" y="8381"/>
                  </a:lnTo>
                  <a:cubicBezTo>
                    <a:pt x="9064" y="8623"/>
                    <a:pt x="8841" y="8958"/>
                    <a:pt x="8583" y="8958"/>
                  </a:cubicBezTo>
                  <a:cubicBezTo>
                    <a:pt x="8504" y="8958"/>
                    <a:pt x="8422" y="8927"/>
                    <a:pt x="8349" y="8854"/>
                  </a:cubicBezTo>
                  <a:lnTo>
                    <a:pt x="7908" y="8413"/>
                  </a:lnTo>
                  <a:lnTo>
                    <a:pt x="7467" y="8854"/>
                  </a:lnTo>
                  <a:cubicBezTo>
                    <a:pt x="7394" y="8927"/>
                    <a:pt x="7312" y="8958"/>
                    <a:pt x="7234" y="8958"/>
                  </a:cubicBezTo>
                  <a:cubicBezTo>
                    <a:pt x="6975" y="8958"/>
                    <a:pt x="6753" y="8623"/>
                    <a:pt x="6995" y="8381"/>
                  </a:cubicBezTo>
                  <a:lnTo>
                    <a:pt x="7436" y="7940"/>
                  </a:lnTo>
                  <a:lnTo>
                    <a:pt x="6995" y="7499"/>
                  </a:lnTo>
                  <a:cubicBezTo>
                    <a:pt x="6753" y="7257"/>
                    <a:pt x="6975" y="6922"/>
                    <a:pt x="7234" y="6922"/>
                  </a:cubicBezTo>
                  <a:cubicBezTo>
                    <a:pt x="7312" y="6922"/>
                    <a:pt x="7394" y="6953"/>
                    <a:pt x="7467" y="7026"/>
                  </a:cubicBezTo>
                  <a:lnTo>
                    <a:pt x="7908" y="7467"/>
                  </a:lnTo>
                  <a:lnTo>
                    <a:pt x="8349" y="7026"/>
                  </a:lnTo>
                  <a:cubicBezTo>
                    <a:pt x="8422" y="6953"/>
                    <a:pt x="8504" y="6922"/>
                    <a:pt x="8583" y="6922"/>
                  </a:cubicBezTo>
                  <a:close/>
                  <a:moveTo>
                    <a:pt x="7895" y="2732"/>
                  </a:moveTo>
                  <a:cubicBezTo>
                    <a:pt x="7974" y="2732"/>
                    <a:pt x="8055" y="2763"/>
                    <a:pt x="8129" y="2836"/>
                  </a:cubicBezTo>
                  <a:lnTo>
                    <a:pt x="8790" y="3498"/>
                  </a:lnTo>
                  <a:cubicBezTo>
                    <a:pt x="8916" y="3624"/>
                    <a:pt x="8916" y="3844"/>
                    <a:pt x="8790" y="3970"/>
                  </a:cubicBezTo>
                  <a:lnTo>
                    <a:pt x="8129" y="4632"/>
                  </a:lnTo>
                  <a:cubicBezTo>
                    <a:pt x="8055" y="4705"/>
                    <a:pt x="7974" y="4736"/>
                    <a:pt x="7895" y="4736"/>
                  </a:cubicBezTo>
                  <a:cubicBezTo>
                    <a:pt x="7637" y="4736"/>
                    <a:pt x="7414" y="4401"/>
                    <a:pt x="7656" y="4159"/>
                  </a:cubicBezTo>
                  <a:lnTo>
                    <a:pt x="7719" y="4096"/>
                  </a:lnTo>
                  <a:lnTo>
                    <a:pt x="7719" y="4096"/>
                  </a:lnTo>
                  <a:cubicBezTo>
                    <a:pt x="6175" y="4159"/>
                    <a:pt x="4978" y="5388"/>
                    <a:pt x="4852" y="6932"/>
                  </a:cubicBezTo>
                  <a:cubicBezTo>
                    <a:pt x="5451" y="7089"/>
                    <a:pt x="5829" y="7593"/>
                    <a:pt x="5829" y="8224"/>
                  </a:cubicBezTo>
                  <a:cubicBezTo>
                    <a:pt x="5829" y="9011"/>
                    <a:pt x="5230" y="9641"/>
                    <a:pt x="4474" y="9641"/>
                  </a:cubicBezTo>
                  <a:cubicBezTo>
                    <a:pt x="3750" y="9641"/>
                    <a:pt x="3119" y="9011"/>
                    <a:pt x="3119" y="8255"/>
                  </a:cubicBezTo>
                  <a:cubicBezTo>
                    <a:pt x="3119" y="7625"/>
                    <a:pt x="3529" y="7089"/>
                    <a:pt x="4128" y="6932"/>
                  </a:cubicBezTo>
                  <a:cubicBezTo>
                    <a:pt x="4285" y="5042"/>
                    <a:pt x="5829" y="3498"/>
                    <a:pt x="7751" y="3403"/>
                  </a:cubicBezTo>
                  <a:lnTo>
                    <a:pt x="7656" y="3309"/>
                  </a:lnTo>
                  <a:cubicBezTo>
                    <a:pt x="7414" y="3067"/>
                    <a:pt x="7637" y="2732"/>
                    <a:pt x="7895" y="2732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584"/>
                    <a:pt x="0" y="5829"/>
                  </a:cubicBezTo>
                  <a:cubicBezTo>
                    <a:pt x="0" y="9011"/>
                    <a:pt x="2615" y="11689"/>
                    <a:pt x="5829" y="11689"/>
                  </a:cubicBezTo>
                  <a:cubicBezTo>
                    <a:pt x="9011" y="11689"/>
                    <a:pt x="11689" y="9043"/>
                    <a:pt x="11689" y="5829"/>
                  </a:cubicBezTo>
                  <a:cubicBezTo>
                    <a:pt x="11657" y="5357"/>
                    <a:pt x="11563" y="4884"/>
                    <a:pt x="11500" y="4443"/>
                  </a:cubicBezTo>
                  <a:cubicBezTo>
                    <a:pt x="11248" y="4884"/>
                    <a:pt x="10838" y="5136"/>
                    <a:pt x="10303" y="5136"/>
                  </a:cubicBezTo>
                  <a:cubicBezTo>
                    <a:pt x="9578" y="5136"/>
                    <a:pt x="8948" y="4506"/>
                    <a:pt x="8948" y="3781"/>
                  </a:cubicBezTo>
                  <a:cubicBezTo>
                    <a:pt x="8948" y="3025"/>
                    <a:pt x="9578" y="2395"/>
                    <a:pt x="10303" y="2395"/>
                  </a:cubicBezTo>
                  <a:cubicBezTo>
                    <a:pt x="10397" y="2395"/>
                    <a:pt x="10523" y="2395"/>
                    <a:pt x="10586" y="2427"/>
                  </a:cubicBezTo>
                  <a:cubicBezTo>
                    <a:pt x="9483" y="883"/>
                    <a:pt x="7719" y="1"/>
                    <a:pt x="58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Google Shape;195;p18"/>
            <p:cNvSpPr/>
            <p:nvPr/>
          </p:nvSpPr>
          <p:spPr>
            <a:xfrm>
              <a:off x="-5011400" y="3350150"/>
              <a:ext cx="33900" cy="33875"/>
            </a:xfrm>
            <a:custGeom>
              <a:avLst/>
              <a:gdLst/>
              <a:ahLst/>
              <a:cxnLst/>
              <a:rect l="l" t="t" r="r" b="b"/>
              <a:pathLst>
                <a:path w="1356" h="1355" extrusionOk="0">
                  <a:moveTo>
                    <a:pt x="662" y="0"/>
                  </a:moveTo>
                  <a:cubicBezTo>
                    <a:pt x="315" y="0"/>
                    <a:pt x="0" y="284"/>
                    <a:pt x="0" y="693"/>
                  </a:cubicBezTo>
                  <a:cubicBezTo>
                    <a:pt x="0" y="1071"/>
                    <a:pt x="315" y="1355"/>
                    <a:pt x="662" y="1355"/>
                  </a:cubicBezTo>
                  <a:cubicBezTo>
                    <a:pt x="1072" y="1355"/>
                    <a:pt x="1355" y="1040"/>
                    <a:pt x="1355" y="693"/>
                  </a:cubicBezTo>
                  <a:cubicBezTo>
                    <a:pt x="1355" y="315"/>
                    <a:pt x="1040" y="0"/>
                    <a:pt x="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1" name="Google Shape;201;p18"/>
          <p:cNvSpPr/>
          <p:nvPr/>
        </p:nvSpPr>
        <p:spPr>
          <a:xfrm>
            <a:off x="4167099" y="4080568"/>
            <a:ext cx="1180933" cy="1180725"/>
          </a:xfrm>
          <a:custGeom>
            <a:avLst/>
            <a:gdLst/>
            <a:ahLst/>
            <a:cxnLst/>
            <a:rect l="l" t="t" r="r" b="b"/>
            <a:pathLst>
              <a:path w="62389" h="62378" extrusionOk="0">
                <a:moveTo>
                  <a:pt x="31194" y="0"/>
                </a:moveTo>
                <a:cubicBezTo>
                  <a:pt x="13966" y="0"/>
                  <a:pt x="0" y="13966"/>
                  <a:pt x="0" y="31183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3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2" name="Google Shape;202;p18"/>
          <p:cNvSpPr/>
          <p:nvPr/>
        </p:nvSpPr>
        <p:spPr>
          <a:xfrm>
            <a:off x="4331861" y="4245303"/>
            <a:ext cx="851409" cy="851245"/>
          </a:xfrm>
          <a:custGeom>
            <a:avLst/>
            <a:gdLst/>
            <a:ahLst/>
            <a:cxnLst/>
            <a:rect l="l" t="t" r="r" b="b"/>
            <a:pathLst>
              <a:path w="62389" h="62377" extrusionOk="0">
                <a:moveTo>
                  <a:pt x="31194" y="0"/>
                </a:moveTo>
                <a:cubicBezTo>
                  <a:pt x="13966" y="0"/>
                  <a:pt x="0" y="13966"/>
                  <a:pt x="0" y="31182"/>
                </a:cubicBezTo>
                <a:cubicBezTo>
                  <a:pt x="0" y="48411"/>
                  <a:pt x="13966" y="62377"/>
                  <a:pt x="31194" y="62377"/>
                </a:cubicBezTo>
                <a:cubicBezTo>
                  <a:pt x="48423" y="62377"/>
                  <a:pt x="62389" y="48411"/>
                  <a:pt x="62389" y="31182"/>
                </a:cubicBezTo>
                <a:cubicBezTo>
                  <a:pt x="62389" y="13966"/>
                  <a:pt x="48423" y="0"/>
                  <a:pt x="31194" y="0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3" name="Google Shape;203;p18"/>
          <p:cNvGrpSpPr/>
          <p:nvPr/>
        </p:nvGrpSpPr>
        <p:grpSpPr>
          <a:xfrm>
            <a:off x="4551422" y="4467780"/>
            <a:ext cx="412299" cy="406295"/>
            <a:chOff x="-5254775" y="3631325"/>
            <a:chExt cx="296950" cy="292625"/>
          </a:xfrm>
        </p:grpSpPr>
        <p:sp>
          <p:nvSpPr>
            <p:cNvPr id="204" name="Google Shape;204;p18"/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Google Shape;205;p18"/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Google Shape;206;p18"/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Google Shape;207;p18"/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Google Shape;208;p18"/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Google Shape;209;p18"/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Google Shape;210;p18"/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1665366" y="2307377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1666378" y="4152956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8411159" y="2388539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8412171" y="4234118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7382" y="682801"/>
            <a:ext cx="3465888" cy="656039"/>
            <a:chOff x="1471872" y="660365"/>
            <a:chExt cx="3465888" cy="656039"/>
          </a:xfrm>
        </p:grpSpPr>
        <p:grpSp>
          <p:nvGrpSpPr>
            <p:cNvPr id="37" name="组合 36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38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30"/>
          <p:cNvSpPr/>
          <p:nvPr/>
        </p:nvSpPr>
        <p:spPr>
          <a:xfrm>
            <a:off x="1068483" y="1574017"/>
            <a:ext cx="4755335" cy="47549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0" name="Google Shape;620;p30"/>
          <p:cNvSpPr/>
          <p:nvPr/>
        </p:nvSpPr>
        <p:spPr>
          <a:xfrm>
            <a:off x="1068483" y="1574017"/>
            <a:ext cx="4755335" cy="4754973"/>
          </a:xfrm>
          <a:prstGeom prst="pie">
            <a:avLst>
              <a:gd name="adj1" fmla="val 16203509"/>
              <a:gd name="adj2" fmla="val 13157874"/>
            </a:avLst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1" name="Google Shape;621;p30"/>
          <p:cNvSpPr/>
          <p:nvPr/>
        </p:nvSpPr>
        <p:spPr>
          <a:xfrm>
            <a:off x="1608946" y="2114478"/>
            <a:ext cx="3674396" cy="3674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2" name="Google Shape;622;p30"/>
          <p:cNvSpPr/>
          <p:nvPr/>
        </p:nvSpPr>
        <p:spPr>
          <a:xfrm>
            <a:off x="1608946" y="2114478"/>
            <a:ext cx="3674396" cy="3674396"/>
          </a:xfrm>
          <a:prstGeom prst="pie">
            <a:avLst>
              <a:gd name="adj1" fmla="val 16200764"/>
              <a:gd name="adj2" fmla="val 8721397"/>
            </a:avLst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3" name="Google Shape;623;p30"/>
          <p:cNvSpPr/>
          <p:nvPr/>
        </p:nvSpPr>
        <p:spPr>
          <a:xfrm>
            <a:off x="2152470" y="2657999"/>
            <a:ext cx="2586946" cy="25869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4" name="Google Shape;624;p30"/>
          <p:cNvSpPr/>
          <p:nvPr/>
        </p:nvSpPr>
        <p:spPr>
          <a:xfrm>
            <a:off x="2152470" y="2657999"/>
            <a:ext cx="2586946" cy="2586946"/>
          </a:xfrm>
          <a:prstGeom prst="pie">
            <a:avLst>
              <a:gd name="adj1" fmla="val 16205589"/>
              <a:gd name="adj2" fmla="val 13089475"/>
            </a:avLst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5" name="Google Shape;625;p30"/>
          <p:cNvSpPr/>
          <p:nvPr/>
        </p:nvSpPr>
        <p:spPr>
          <a:xfrm>
            <a:off x="2722394" y="3227920"/>
            <a:ext cx="1447763" cy="14477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8" name="Google Shape;628;p30"/>
          <p:cNvSpPr/>
          <p:nvPr/>
        </p:nvSpPr>
        <p:spPr>
          <a:xfrm flipH="1">
            <a:off x="6303180" y="3298175"/>
            <a:ext cx="857600" cy="85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1" name="Google Shape;631;p30"/>
          <p:cNvSpPr/>
          <p:nvPr/>
        </p:nvSpPr>
        <p:spPr>
          <a:xfrm flipH="1">
            <a:off x="6303180" y="1923859"/>
            <a:ext cx="857600" cy="85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4" name="Google Shape;634;p30"/>
          <p:cNvSpPr/>
          <p:nvPr/>
        </p:nvSpPr>
        <p:spPr>
          <a:xfrm flipH="1">
            <a:off x="6303180" y="4700375"/>
            <a:ext cx="857600" cy="85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6" name="Google Shape;636;p30"/>
          <p:cNvSpPr/>
          <p:nvPr/>
        </p:nvSpPr>
        <p:spPr>
          <a:xfrm>
            <a:off x="6499009" y="2364215"/>
            <a:ext cx="465943" cy="220563"/>
          </a:xfrm>
          <a:custGeom>
            <a:avLst/>
            <a:gdLst/>
            <a:ahLst/>
            <a:cxnLst/>
            <a:rect l="l" t="t" r="r" b="b"/>
            <a:pathLst>
              <a:path w="11847" h="5608" extrusionOk="0">
                <a:moveTo>
                  <a:pt x="3530" y="3466"/>
                </a:moveTo>
                <a:lnTo>
                  <a:pt x="3530" y="4883"/>
                </a:lnTo>
                <a:lnTo>
                  <a:pt x="757" y="4883"/>
                </a:lnTo>
                <a:lnTo>
                  <a:pt x="757" y="3466"/>
                </a:lnTo>
                <a:close/>
                <a:moveTo>
                  <a:pt x="7688" y="725"/>
                </a:moveTo>
                <a:lnTo>
                  <a:pt x="7688" y="4883"/>
                </a:lnTo>
                <a:lnTo>
                  <a:pt x="4223" y="4883"/>
                </a:lnTo>
                <a:lnTo>
                  <a:pt x="4223" y="725"/>
                </a:lnTo>
                <a:close/>
                <a:moveTo>
                  <a:pt x="11185" y="2111"/>
                </a:moveTo>
                <a:lnTo>
                  <a:pt x="11185" y="4883"/>
                </a:lnTo>
                <a:lnTo>
                  <a:pt x="8381" y="4883"/>
                </a:lnTo>
                <a:lnTo>
                  <a:pt x="8381" y="2111"/>
                </a:lnTo>
                <a:close/>
                <a:moveTo>
                  <a:pt x="3845" y="0"/>
                </a:moveTo>
                <a:cubicBezTo>
                  <a:pt x="3656" y="0"/>
                  <a:pt x="3498" y="158"/>
                  <a:pt x="3498" y="378"/>
                </a:cubicBezTo>
                <a:lnTo>
                  <a:pt x="3498" y="2804"/>
                </a:lnTo>
                <a:lnTo>
                  <a:pt x="348" y="2804"/>
                </a:lnTo>
                <a:cubicBezTo>
                  <a:pt x="158" y="2804"/>
                  <a:pt x="1" y="2962"/>
                  <a:pt x="1" y="3151"/>
                </a:cubicBezTo>
                <a:lnTo>
                  <a:pt x="1" y="5261"/>
                </a:lnTo>
                <a:cubicBezTo>
                  <a:pt x="1" y="5450"/>
                  <a:pt x="158" y="5608"/>
                  <a:pt x="348" y="5608"/>
                </a:cubicBezTo>
                <a:lnTo>
                  <a:pt x="11500" y="5608"/>
                </a:lnTo>
                <a:cubicBezTo>
                  <a:pt x="11689" y="5608"/>
                  <a:pt x="11847" y="5450"/>
                  <a:pt x="11847" y="5261"/>
                </a:cubicBezTo>
                <a:lnTo>
                  <a:pt x="11847" y="1733"/>
                </a:lnTo>
                <a:cubicBezTo>
                  <a:pt x="11847" y="1544"/>
                  <a:pt x="11689" y="1386"/>
                  <a:pt x="11532" y="1386"/>
                </a:cubicBezTo>
                <a:lnTo>
                  <a:pt x="8381" y="1386"/>
                </a:lnTo>
                <a:lnTo>
                  <a:pt x="8381" y="378"/>
                </a:lnTo>
                <a:cubicBezTo>
                  <a:pt x="8381" y="158"/>
                  <a:pt x="8224" y="0"/>
                  <a:pt x="803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7" name="Google Shape;637;p30"/>
          <p:cNvSpPr/>
          <p:nvPr/>
        </p:nvSpPr>
        <p:spPr>
          <a:xfrm>
            <a:off x="6637805" y="2120094"/>
            <a:ext cx="192088" cy="218124"/>
          </a:xfrm>
          <a:custGeom>
            <a:avLst/>
            <a:gdLst/>
            <a:ahLst/>
            <a:cxnLst/>
            <a:rect l="l" t="t" r="r" b="b"/>
            <a:pathLst>
              <a:path w="4884" h="5546" extrusionOk="0">
                <a:moveTo>
                  <a:pt x="2426" y="662"/>
                </a:moveTo>
                <a:cubicBezTo>
                  <a:pt x="2804" y="662"/>
                  <a:pt x="3120" y="977"/>
                  <a:pt x="3120" y="1387"/>
                </a:cubicBezTo>
                <a:cubicBezTo>
                  <a:pt x="3120" y="1765"/>
                  <a:pt x="2804" y="2080"/>
                  <a:pt x="2426" y="2080"/>
                </a:cubicBezTo>
                <a:cubicBezTo>
                  <a:pt x="2017" y="2080"/>
                  <a:pt x="1702" y="1765"/>
                  <a:pt x="1702" y="1387"/>
                </a:cubicBezTo>
                <a:cubicBezTo>
                  <a:pt x="1702" y="977"/>
                  <a:pt x="2017" y="662"/>
                  <a:pt x="2426" y="662"/>
                </a:cubicBezTo>
                <a:close/>
                <a:moveTo>
                  <a:pt x="2426" y="2742"/>
                </a:moveTo>
                <a:cubicBezTo>
                  <a:pt x="3340" y="2742"/>
                  <a:pt x="4128" y="3529"/>
                  <a:pt x="4128" y="4474"/>
                </a:cubicBezTo>
                <a:lnTo>
                  <a:pt x="4128" y="4852"/>
                </a:lnTo>
                <a:lnTo>
                  <a:pt x="694" y="4852"/>
                </a:lnTo>
                <a:lnTo>
                  <a:pt x="694" y="4474"/>
                </a:lnTo>
                <a:cubicBezTo>
                  <a:pt x="694" y="3498"/>
                  <a:pt x="1481" y="2742"/>
                  <a:pt x="2426" y="2742"/>
                </a:cubicBezTo>
                <a:close/>
                <a:moveTo>
                  <a:pt x="2489" y="1"/>
                </a:moveTo>
                <a:cubicBezTo>
                  <a:pt x="1733" y="1"/>
                  <a:pt x="1103" y="631"/>
                  <a:pt x="1103" y="1387"/>
                </a:cubicBezTo>
                <a:cubicBezTo>
                  <a:pt x="1103" y="1733"/>
                  <a:pt x="1229" y="2049"/>
                  <a:pt x="1450" y="2269"/>
                </a:cubicBezTo>
                <a:cubicBezTo>
                  <a:pt x="568" y="2679"/>
                  <a:pt x="1" y="3498"/>
                  <a:pt x="1" y="4474"/>
                </a:cubicBezTo>
                <a:lnTo>
                  <a:pt x="1" y="5199"/>
                </a:lnTo>
                <a:cubicBezTo>
                  <a:pt x="1" y="5388"/>
                  <a:pt x="158" y="5546"/>
                  <a:pt x="379" y="5546"/>
                </a:cubicBezTo>
                <a:lnTo>
                  <a:pt x="4537" y="5546"/>
                </a:lnTo>
                <a:cubicBezTo>
                  <a:pt x="4726" y="5546"/>
                  <a:pt x="4884" y="5388"/>
                  <a:pt x="4884" y="5199"/>
                </a:cubicBezTo>
                <a:lnTo>
                  <a:pt x="4884" y="4474"/>
                </a:lnTo>
                <a:cubicBezTo>
                  <a:pt x="4884" y="3498"/>
                  <a:pt x="4348" y="2679"/>
                  <a:pt x="3529" y="2269"/>
                </a:cubicBezTo>
                <a:cubicBezTo>
                  <a:pt x="3750" y="2049"/>
                  <a:pt x="3876" y="1733"/>
                  <a:pt x="3876" y="1387"/>
                </a:cubicBezTo>
                <a:cubicBezTo>
                  <a:pt x="3876" y="631"/>
                  <a:pt x="3246" y="1"/>
                  <a:pt x="248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8" name="Google Shape;638;p30"/>
          <p:cNvSpPr/>
          <p:nvPr/>
        </p:nvSpPr>
        <p:spPr>
          <a:xfrm>
            <a:off x="6691097" y="2419277"/>
            <a:ext cx="83065" cy="109770"/>
          </a:xfrm>
          <a:custGeom>
            <a:avLst/>
            <a:gdLst/>
            <a:ahLst/>
            <a:cxnLst/>
            <a:rect l="l" t="t" r="r" b="b"/>
            <a:pathLst>
              <a:path w="2112" h="2791" extrusionOk="0">
                <a:moveTo>
                  <a:pt x="1095" y="0"/>
                </a:moveTo>
                <a:cubicBezTo>
                  <a:pt x="1001" y="0"/>
                  <a:pt x="903" y="28"/>
                  <a:pt x="819" y="112"/>
                </a:cubicBezTo>
                <a:lnTo>
                  <a:pt x="126" y="805"/>
                </a:lnTo>
                <a:cubicBezTo>
                  <a:pt x="0" y="931"/>
                  <a:pt x="0" y="1184"/>
                  <a:pt x="126" y="1278"/>
                </a:cubicBezTo>
                <a:cubicBezTo>
                  <a:pt x="205" y="1341"/>
                  <a:pt x="292" y="1373"/>
                  <a:pt x="378" y="1373"/>
                </a:cubicBezTo>
                <a:cubicBezTo>
                  <a:pt x="465" y="1373"/>
                  <a:pt x="552" y="1341"/>
                  <a:pt x="630" y="1278"/>
                </a:cubicBezTo>
                <a:lnTo>
                  <a:pt x="756" y="1184"/>
                </a:lnTo>
                <a:lnTo>
                  <a:pt x="756" y="2066"/>
                </a:lnTo>
                <a:lnTo>
                  <a:pt x="378" y="2066"/>
                </a:lnTo>
                <a:cubicBezTo>
                  <a:pt x="189" y="2066"/>
                  <a:pt x="32" y="2223"/>
                  <a:pt x="32" y="2444"/>
                </a:cubicBezTo>
                <a:cubicBezTo>
                  <a:pt x="32" y="2633"/>
                  <a:pt x="189" y="2790"/>
                  <a:pt x="378" y="2790"/>
                </a:cubicBezTo>
                <a:lnTo>
                  <a:pt x="1765" y="2790"/>
                </a:lnTo>
                <a:cubicBezTo>
                  <a:pt x="1954" y="2790"/>
                  <a:pt x="2111" y="2633"/>
                  <a:pt x="2111" y="2444"/>
                </a:cubicBezTo>
                <a:cubicBezTo>
                  <a:pt x="2111" y="2223"/>
                  <a:pt x="1954" y="2066"/>
                  <a:pt x="1765" y="2066"/>
                </a:cubicBezTo>
                <a:lnTo>
                  <a:pt x="1418" y="2066"/>
                </a:lnTo>
                <a:lnTo>
                  <a:pt x="1418" y="333"/>
                </a:lnTo>
                <a:cubicBezTo>
                  <a:pt x="1418" y="175"/>
                  <a:pt x="1323" y="81"/>
                  <a:pt x="1229" y="18"/>
                </a:cubicBezTo>
                <a:cubicBezTo>
                  <a:pt x="1187" y="7"/>
                  <a:pt x="1141" y="0"/>
                  <a:pt x="109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0" name="Google Shape;640;p30"/>
          <p:cNvSpPr/>
          <p:nvPr/>
        </p:nvSpPr>
        <p:spPr>
          <a:xfrm>
            <a:off x="6897383" y="5113864"/>
            <a:ext cx="68198" cy="28554"/>
          </a:xfrm>
          <a:custGeom>
            <a:avLst/>
            <a:gdLst/>
            <a:ahLst/>
            <a:cxnLst/>
            <a:rect l="l" t="t" r="r" b="b"/>
            <a:pathLst>
              <a:path w="1734" h="726" extrusionOk="0">
                <a:moveTo>
                  <a:pt x="379" y="1"/>
                </a:moveTo>
                <a:cubicBezTo>
                  <a:pt x="158" y="1"/>
                  <a:pt x="1" y="158"/>
                  <a:pt x="1" y="347"/>
                </a:cubicBezTo>
                <a:cubicBezTo>
                  <a:pt x="1" y="568"/>
                  <a:pt x="158" y="725"/>
                  <a:pt x="379" y="725"/>
                </a:cubicBezTo>
                <a:lnTo>
                  <a:pt x="1387" y="725"/>
                </a:lnTo>
                <a:cubicBezTo>
                  <a:pt x="1576" y="725"/>
                  <a:pt x="1733" y="568"/>
                  <a:pt x="1733" y="347"/>
                </a:cubicBezTo>
                <a:cubicBezTo>
                  <a:pt x="1702" y="158"/>
                  <a:pt x="1544" y="1"/>
                  <a:pt x="138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1" name="Google Shape;641;p30"/>
          <p:cNvSpPr/>
          <p:nvPr/>
        </p:nvSpPr>
        <p:spPr>
          <a:xfrm>
            <a:off x="6882516" y="5170853"/>
            <a:ext cx="55809" cy="53332"/>
          </a:xfrm>
          <a:custGeom>
            <a:avLst/>
            <a:gdLst/>
            <a:ahLst/>
            <a:cxnLst/>
            <a:rect l="l" t="t" r="r" b="b"/>
            <a:pathLst>
              <a:path w="1419" h="1356" extrusionOk="0">
                <a:moveTo>
                  <a:pt x="351" y="1"/>
                </a:moveTo>
                <a:cubicBezTo>
                  <a:pt x="260" y="1"/>
                  <a:pt x="174" y="32"/>
                  <a:pt x="127" y="95"/>
                </a:cubicBezTo>
                <a:cubicBezTo>
                  <a:pt x="1" y="221"/>
                  <a:pt x="1" y="410"/>
                  <a:pt x="127" y="568"/>
                </a:cubicBezTo>
                <a:lnTo>
                  <a:pt x="820" y="1261"/>
                </a:lnTo>
                <a:cubicBezTo>
                  <a:pt x="883" y="1324"/>
                  <a:pt x="969" y="1356"/>
                  <a:pt x="1056" y="1356"/>
                </a:cubicBezTo>
                <a:cubicBezTo>
                  <a:pt x="1143" y="1356"/>
                  <a:pt x="1229" y="1324"/>
                  <a:pt x="1292" y="1261"/>
                </a:cubicBezTo>
                <a:cubicBezTo>
                  <a:pt x="1418" y="1166"/>
                  <a:pt x="1418" y="914"/>
                  <a:pt x="1292" y="788"/>
                </a:cubicBezTo>
                <a:lnTo>
                  <a:pt x="599" y="95"/>
                </a:lnTo>
                <a:cubicBezTo>
                  <a:pt x="536" y="32"/>
                  <a:pt x="442" y="1"/>
                  <a:pt x="3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2" name="Google Shape;642;p30"/>
          <p:cNvSpPr/>
          <p:nvPr/>
        </p:nvSpPr>
        <p:spPr>
          <a:xfrm>
            <a:off x="6883775" y="5033316"/>
            <a:ext cx="55770" cy="54275"/>
          </a:xfrm>
          <a:custGeom>
            <a:avLst/>
            <a:gdLst/>
            <a:ahLst/>
            <a:cxnLst/>
            <a:rect l="l" t="t" r="r" b="b"/>
            <a:pathLst>
              <a:path w="1418" h="1380" extrusionOk="0">
                <a:moveTo>
                  <a:pt x="1067" y="1"/>
                </a:moveTo>
                <a:cubicBezTo>
                  <a:pt x="977" y="1"/>
                  <a:pt x="882" y="32"/>
                  <a:pt x="819" y="95"/>
                </a:cubicBezTo>
                <a:lnTo>
                  <a:pt x="126" y="788"/>
                </a:lnTo>
                <a:cubicBezTo>
                  <a:pt x="0" y="914"/>
                  <a:pt x="0" y="1135"/>
                  <a:pt x="126" y="1261"/>
                </a:cubicBezTo>
                <a:cubicBezTo>
                  <a:pt x="189" y="1340"/>
                  <a:pt x="268" y="1379"/>
                  <a:pt x="351" y="1379"/>
                </a:cubicBezTo>
                <a:cubicBezTo>
                  <a:pt x="433" y="1379"/>
                  <a:pt x="520" y="1340"/>
                  <a:pt x="599" y="1261"/>
                </a:cubicBezTo>
                <a:lnTo>
                  <a:pt x="1292" y="568"/>
                </a:lnTo>
                <a:cubicBezTo>
                  <a:pt x="1418" y="442"/>
                  <a:pt x="1418" y="190"/>
                  <a:pt x="1292" y="95"/>
                </a:cubicBezTo>
                <a:cubicBezTo>
                  <a:pt x="1244" y="32"/>
                  <a:pt x="1158" y="1"/>
                  <a:pt x="106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3" name="Google Shape;643;p30"/>
          <p:cNvSpPr/>
          <p:nvPr/>
        </p:nvSpPr>
        <p:spPr>
          <a:xfrm>
            <a:off x="6498380" y="4952768"/>
            <a:ext cx="355661" cy="353184"/>
          </a:xfrm>
          <a:custGeom>
            <a:avLst/>
            <a:gdLst/>
            <a:ahLst/>
            <a:cxnLst/>
            <a:rect l="l" t="t" r="r" b="b"/>
            <a:pathLst>
              <a:path w="9043" h="8980" extrusionOk="0">
                <a:moveTo>
                  <a:pt x="1419" y="3403"/>
                </a:moveTo>
                <a:lnTo>
                  <a:pt x="1419" y="4790"/>
                </a:lnTo>
                <a:cubicBezTo>
                  <a:pt x="1009" y="4790"/>
                  <a:pt x="694" y="4506"/>
                  <a:pt x="694" y="4097"/>
                </a:cubicBezTo>
                <a:cubicBezTo>
                  <a:pt x="694" y="3719"/>
                  <a:pt x="1009" y="3403"/>
                  <a:pt x="1419" y="3403"/>
                </a:cubicBezTo>
                <a:close/>
                <a:moveTo>
                  <a:pt x="4191" y="2710"/>
                </a:moveTo>
                <a:lnTo>
                  <a:pt x="4191" y="5483"/>
                </a:lnTo>
                <a:lnTo>
                  <a:pt x="2490" y="5483"/>
                </a:lnTo>
                <a:cubicBezTo>
                  <a:pt x="2269" y="5483"/>
                  <a:pt x="2112" y="5325"/>
                  <a:pt x="2112" y="5105"/>
                </a:cubicBezTo>
                <a:lnTo>
                  <a:pt x="2112" y="3088"/>
                </a:lnTo>
                <a:cubicBezTo>
                  <a:pt x="2112" y="2868"/>
                  <a:pt x="2269" y="2710"/>
                  <a:pt x="2490" y="2710"/>
                </a:cubicBezTo>
                <a:close/>
                <a:moveTo>
                  <a:pt x="6995" y="1828"/>
                </a:moveTo>
                <a:lnTo>
                  <a:pt x="6995" y="6428"/>
                </a:lnTo>
                <a:cubicBezTo>
                  <a:pt x="6428" y="5924"/>
                  <a:pt x="5672" y="5609"/>
                  <a:pt x="4884" y="5514"/>
                </a:cubicBezTo>
                <a:lnTo>
                  <a:pt x="4884" y="2710"/>
                </a:lnTo>
                <a:cubicBezTo>
                  <a:pt x="5672" y="2647"/>
                  <a:pt x="6428" y="2332"/>
                  <a:pt x="6995" y="1828"/>
                </a:cubicBezTo>
                <a:close/>
                <a:moveTo>
                  <a:pt x="8066" y="631"/>
                </a:moveTo>
                <a:cubicBezTo>
                  <a:pt x="8255" y="631"/>
                  <a:pt x="8413" y="789"/>
                  <a:pt x="8413" y="978"/>
                </a:cubicBezTo>
                <a:lnTo>
                  <a:pt x="8413" y="7216"/>
                </a:lnTo>
                <a:cubicBezTo>
                  <a:pt x="8413" y="7405"/>
                  <a:pt x="8255" y="7562"/>
                  <a:pt x="8066" y="7562"/>
                </a:cubicBezTo>
                <a:cubicBezTo>
                  <a:pt x="7877" y="7562"/>
                  <a:pt x="7720" y="7405"/>
                  <a:pt x="7720" y="7216"/>
                </a:cubicBezTo>
                <a:lnTo>
                  <a:pt x="7720" y="978"/>
                </a:lnTo>
                <a:cubicBezTo>
                  <a:pt x="7720" y="789"/>
                  <a:pt x="7877" y="631"/>
                  <a:pt x="8066" y="631"/>
                </a:cubicBezTo>
                <a:close/>
                <a:moveTo>
                  <a:pt x="3498" y="6176"/>
                </a:moveTo>
                <a:lnTo>
                  <a:pt x="3498" y="7909"/>
                </a:lnTo>
                <a:cubicBezTo>
                  <a:pt x="3498" y="8129"/>
                  <a:pt x="3340" y="8287"/>
                  <a:pt x="3151" y="8287"/>
                </a:cubicBezTo>
                <a:cubicBezTo>
                  <a:pt x="2962" y="8287"/>
                  <a:pt x="2805" y="8129"/>
                  <a:pt x="2805" y="7909"/>
                </a:cubicBezTo>
                <a:lnTo>
                  <a:pt x="2805" y="6176"/>
                </a:lnTo>
                <a:close/>
                <a:moveTo>
                  <a:pt x="8035" y="1"/>
                </a:moveTo>
                <a:cubicBezTo>
                  <a:pt x="7531" y="1"/>
                  <a:pt x="7090" y="411"/>
                  <a:pt x="6995" y="883"/>
                </a:cubicBezTo>
                <a:lnTo>
                  <a:pt x="6680" y="1198"/>
                </a:lnTo>
                <a:cubicBezTo>
                  <a:pt x="6144" y="1734"/>
                  <a:pt x="5325" y="2049"/>
                  <a:pt x="4538" y="2049"/>
                </a:cubicBezTo>
                <a:lnTo>
                  <a:pt x="2427" y="2049"/>
                </a:lnTo>
                <a:cubicBezTo>
                  <a:pt x="2017" y="2049"/>
                  <a:pt x="1608" y="2332"/>
                  <a:pt x="1450" y="2773"/>
                </a:cubicBezTo>
                <a:lnTo>
                  <a:pt x="1387" y="2773"/>
                </a:lnTo>
                <a:cubicBezTo>
                  <a:pt x="631" y="2773"/>
                  <a:pt x="1" y="3403"/>
                  <a:pt x="1" y="4128"/>
                </a:cubicBezTo>
                <a:cubicBezTo>
                  <a:pt x="1" y="4884"/>
                  <a:pt x="631" y="5514"/>
                  <a:pt x="1387" y="5514"/>
                </a:cubicBezTo>
                <a:lnTo>
                  <a:pt x="1450" y="5514"/>
                </a:lnTo>
                <a:cubicBezTo>
                  <a:pt x="1576" y="5798"/>
                  <a:pt x="1797" y="6018"/>
                  <a:pt x="2080" y="6144"/>
                </a:cubicBezTo>
                <a:lnTo>
                  <a:pt x="2080" y="7940"/>
                </a:lnTo>
                <a:cubicBezTo>
                  <a:pt x="2112" y="8507"/>
                  <a:pt x="2584" y="8980"/>
                  <a:pt x="3151" y="8980"/>
                </a:cubicBezTo>
                <a:cubicBezTo>
                  <a:pt x="3750" y="8980"/>
                  <a:pt x="4160" y="8507"/>
                  <a:pt x="4160" y="7972"/>
                </a:cubicBezTo>
                <a:lnTo>
                  <a:pt x="4160" y="6239"/>
                </a:lnTo>
                <a:lnTo>
                  <a:pt x="4538" y="6239"/>
                </a:lnTo>
                <a:cubicBezTo>
                  <a:pt x="5325" y="6239"/>
                  <a:pt x="6144" y="6554"/>
                  <a:pt x="6680" y="7090"/>
                </a:cubicBezTo>
                <a:lnTo>
                  <a:pt x="6995" y="7405"/>
                </a:lnTo>
                <a:cubicBezTo>
                  <a:pt x="7090" y="7909"/>
                  <a:pt x="7531" y="8287"/>
                  <a:pt x="8035" y="8287"/>
                </a:cubicBezTo>
                <a:cubicBezTo>
                  <a:pt x="8633" y="8287"/>
                  <a:pt x="9043" y="7814"/>
                  <a:pt x="9043" y="7247"/>
                </a:cubicBezTo>
                <a:lnTo>
                  <a:pt x="9043" y="1041"/>
                </a:lnTo>
                <a:cubicBezTo>
                  <a:pt x="9043" y="442"/>
                  <a:pt x="8570" y="1"/>
                  <a:pt x="80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5" name="Google Shape;645;p30"/>
          <p:cNvSpPr/>
          <p:nvPr/>
        </p:nvSpPr>
        <p:spPr>
          <a:xfrm>
            <a:off x="6556451" y="3510904"/>
            <a:ext cx="351059" cy="489553"/>
          </a:xfrm>
          <a:custGeom>
            <a:avLst/>
            <a:gdLst/>
            <a:ahLst/>
            <a:cxnLst/>
            <a:rect l="l" t="t" r="r" b="b"/>
            <a:pathLst>
              <a:path w="9105" h="12697" extrusionOk="0">
                <a:moveTo>
                  <a:pt x="7467" y="851"/>
                </a:moveTo>
                <a:lnTo>
                  <a:pt x="7467" y="2426"/>
                </a:lnTo>
                <a:cubicBezTo>
                  <a:pt x="7152" y="2300"/>
                  <a:pt x="6711" y="2237"/>
                  <a:pt x="6238" y="2237"/>
                </a:cubicBezTo>
                <a:cubicBezTo>
                  <a:pt x="5198" y="2237"/>
                  <a:pt x="4411" y="2678"/>
                  <a:pt x="4379" y="2710"/>
                </a:cubicBezTo>
                <a:cubicBezTo>
                  <a:pt x="4379" y="2710"/>
                  <a:pt x="3718" y="3056"/>
                  <a:pt x="2930" y="3056"/>
                </a:cubicBezTo>
                <a:cubicBezTo>
                  <a:pt x="2426" y="3056"/>
                  <a:pt x="1953" y="2899"/>
                  <a:pt x="1701" y="2773"/>
                </a:cubicBezTo>
                <a:lnTo>
                  <a:pt x="1701" y="851"/>
                </a:lnTo>
                <a:close/>
                <a:moveTo>
                  <a:pt x="6207" y="3088"/>
                </a:moveTo>
                <a:cubicBezTo>
                  <a:pt x="6711" y="3088"/>
                  <a:pt x="7183" y="3245"/>
                  <a:pt x="7404" y="3371"/>
                </a:cubicBezTo>
                <a:cubicBezTo>
                  <a:pt x="7309" y="4789"/>
                  <a:pt x="6049" y="5986"/>
                  <a:pt x="4537" y="5986"/>
                </a:cubicBezTo>
                <a:cubicBezTo>
                  <a:pt x="3151" y="5986"/>
                  <a:pt x="2016" y="5041"/>
                  <a:pt x="1701" y="3718"/>
                </a:cubicBezTo>
                <a:lnTo>
                  <a:pt x="1701" y="3718"/>
                </a:lnTo>
                <a:cubicBezTo>
                  <a:pt x="2016" y="3844"/>
                  <a:pt x="2426" y="3939"/>
                  <a:pt x="2899" y="3939"/>
                </a:cubicBezTo>
                <a:cubicBezTo>
                  <a:pt x="3907" y="3939"/>
                  <a:pt x="4694" y="3498"/>
                  <a:pt x="4726" y="3466"/>
                </a:cubicBezTo>
                <a:cubicBezTo>
                  <a:pt x="4726" y="3466"/>
                  <a:pt x="5419" y="3088"/>
                  <a:pt x="6207" y="3088"/>
                </a:cubicBezTo>
                <a:close/>
                <a:moveTo>
                  <a:pt x="4537" y="10240"/>
                </a:moveTo>
                <a:cubicBezTo>
                  <a:pt x="5135" y="10240"/>
                  <a:pt x="5639" y="10933"/>
                  <a:pt x="5765" y="11878"/>
                </a:cubicBezTo>
                <a:lnTo>
                  <a:pt x="3308" y="11878"/>
                </a:lnTo>
                <a:cubicBezTo>
                  <a:pt x="3434" y="10933"/>
                  <a:pt x="3938" y="10240"/>
                  <a:pt x="4537" y="10240"/>
                </a:cubicBezTo>
                <a:close/>
                <a:moveTo>
                  <a:pt x="4505" y="6774"/>
                </a:moveTo>
                <a:cubicBezTo>
                  <a:pt x="6144" y="6806"/>
                  <a:pt x="7467" y="8066"/>
                  <a:pt x="7467" y="9672"/>
                </a:cubicBezTo>
                <a:lnTo>
                  <a:pt x="7467" y="11878"/>
                </a:lnTo>
                <a:lnTo>
                  <a:pt x="6585" y="11878"/>
                </a:lnTo>
                <a:cubicBezTo>
                  <a:pt x="6553" y="11279"/>
                  <a:pt x="6364" y="10744"/>
                  <a:pt x="6049" y="10303"/>
                </a:cubicBezTo>
                <a:cubicBezTo>
                  <a:pt x="5639" y="9704"/>
                  <a:pt x="5104" y="9389"/>
                  <a:pt x="4537" y="9389"/>
                </a:cubicBezTo>
                <a:cubicBezTo>
                  <a:pt x="3938" y="9389"/>
                  <a:pt x="3434" y="9704"/>
                  <a:pt x="3056" y="10303"/>
                </a:cubicBezTo>
                <a:cubicBezTo>
                  <a:pt x="2772" y="10744"/>
                  <a:pt x="2583" y="11279"/>
                  <a:pt x="2489" y="11878"/>
                </a:cubicBezTo>
                <a:lnTo>
                  <a:pt x="1638" y="11878"/>
                </a:lnTo>
                <a:lnTo>
                  <a:pt x="1638" y="9672"/>
                </a:lnTo>
                <a:cubicBezTo>
                  <a:pt x="1638" y="8066"/>
                  <a:pt x="2930" y="6774"/>
                  <a:pt x="4505" y="6774"/>
                </a:cubicBezTo>
                <a:close/>
                <a:moveTo>
                  <a:pt x="410" y="0"/>
                </a:moveTo>
                <a:cubicBezTo>
                  <a:pt x="158" y="0"/>
                  <a:pt x="0" y="189"/>
                  <a:pt x="0" y="410"/>
                </a:cubicBezTo>
                <a:cubicBezTo>
                  <a:pt x="0" y="662"/>
                  <a:pt x="221" y="851"/>
                  <a:pt x="410" y="851"/>
                </a:cubicBezTo>
                <a:lnTo>
                  <a:pt x="851" y="851"/>
                </a:lnTo>
                <a:lnTo>
                  <a:pt x="851" y="3056"/>
                </a:lnTo>
                <a:cubicBezTo>
                  <a:pt x="851" y="4506"/>
                  <a:pt x="1670" y="5734"/>
                  <a:pt x="2867" y="6364"/>
                </a:cubicBezTo>
                <a:cubicBezTo>
                  <a:pt x="1670" y="6995"/>
                  <a:pt x="851" y="8223"/>
                  <a:pt x="851" y="9672"/>
                </a:cubicBezTo>
                <a:lnTo>
                  <a:pt x="851" y="11878"/>
                </a:lnTo>
                <a:lnTo>
                  <a:pt x="410" y="11878"/>
                </a:lnTo>
                <a:cubicBezTo>
                  <a:pt x="158" y="11878"/>
                  <a:pt x="0" y="12067"/>
                  <a:pt x="0" y="12287"/>
                </a:cubicBezTo>
                <a:cubicBezTo>
                  <a:pt x="0" y="12508"/>
                  <a:pt x="221" y="12697"/>
                  <a:pt x="410" y="12697"/>
                </a:cubicBezTo>
                <a:lnTo>
                  <a:pt x="8664" y="12697"/>
                </a:lnTo>
                <a:cubicBezTo>
                  <a:pt x="8916" y="12697"/>
                  <a:pt x="9105" y="12508"/>
                  <a:pt x="9105" y="12287"/>
                </a:cubicBezTo>
                <a:cubicBezTo>
                  <a:pt x="9105" y="12035"/>
                  <a:pt x="8916" y="11878"/>
                  <a:pt x="8664" y="11878"/>
                </a:cubicBezTo>
                <a:lnTo>
                  <a:pt x="8286" y="11878"/>
                </a:lnTo>
                <a:lnTo>
                  <a:pt x="8286" y="9672"/>
                </a:lnTo>
                <a:cubicBezTo>
                  <a:pt x="8286" y="8223"/>
                  <a:pt x="7467" y="6995"/>
                  <a:pt x="6270" y="6364"/>
                </a:cubicBezTo>
                <a:cubicBezTo>
                  <a:pt x="7467" y="5734"/>
                  <a:pt x="8286" y="4506"/>
                  <a:pt x="8286" y="3056"/>
                </a:cubicBezTo>
                <a:lnTo>
                  <a:pt x="8286" y="851"/>
                </a:lnTo>
                <a:lnTo>
                  <a:pt x="8664" y="851"/>
                </a:lnTo>
                <a:cubicBezTo>
                  <a:pt x="8916" y="851"/>
                  <a:pt x="9105" y="662"/>
                  <a:pt x="9105" y="410"/>
                </a:cubicBezTo>
                <a:cubicBezTo>
                  <a:pt x="9105" y="189"/>
                  <a:pt x="8916" y="0"/>
                  <a:pt x="866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6" name="Google Shape;646;p30"/>
          <p:cNvSpPr/>
          <p:nvPr/>
        </p:nvSpPr>
        <p:spPr>
          <a:xfrm>
            <a:off x="6716770" y="3787856"/>
            <a:ext cx="31617" cy="64428"/>
          </a:xfrm>
          <a:custGeom>
            <a:avLst/>
            <a:gdLst/>
            <a:ahLst/>
            <a:cxnLst/>
            <a:rect l="l" t="t" r="r" b="b"/>
            <a:pathLst>
              <a:path w="820" h="1671" extrusionOk="0">
                <a:moveTo>
                  <a:pt x="379" y="1"/>
                </a:moveTo>
                <a:cubicBezTo>
                  <a:pt x="158" y="1"/>
                  <a:pt x="1" y="221"/>
                  <a:pt x="1" y="442"/>
                </a:cubicBezTo>
                <a:lnTo>
                  <a:pt x="1" y="1261"/>
                </a:lnTo>
                <a:cubicBezTo>
                  <a:pt x="1" y="1513"/>
                  <a:pt x="190" y="1670"/>
                  <a:pt x="379" y="1670"/>
                </a:cubicBezTo>
                <a:cubicBezTo>
                  <a:pt x="631" y="1670"/>
                  <a:pt x="820" y="1481"/>
                  <a:pt x="820" y="1261"/>
                </a:cubicBezTo>
                <a:lnTo>
                  <a:pt x="820" y="442"/>
                </a:lnTo>
                <a:cubicBezTo>
                  <a:pt x="820" y="221"/>
                  <a:pt x="631" y="1"/>
                  <a:pt x="37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7495405" y="1916586"/>
            <a:ext cx="2957052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7414051" y="3222215"/>
            <a:ext cx="2957052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7409976" y="4736982"/>
            <a:ext cx="2957052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29" name="组合 28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31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5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8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ïṥḻíde"/>
          <p:cNvSpPr/>
          <p:nvPr/>
        </p:nvSpPr>
        <p:spPr>
          <a:xfrm>
            <a:off x="957689" y="2008277"/>
            <a:ext cx="1947763" cy="1882955"/>
          </a:xfrm>
          <a:prstGeom prst="ellipse">
            <a:avLst/>
          </a:prstGeom>
          <a:blipFill>
            <a:blip r:embed="rId2" cstate="screen">
              <a:grayscl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" name="ïśḷîdê"/>
          <p:cNvSpPr/>
          <p:nvPr/>
        </p:nvSpPr>
        <p:spPr>
          <a:xfrm>
            <a:off x="3739793" y="2008281"/>
            <a:ext cx="1947763" cy="1882955"/>
          </a:xfrm>
          <a:prstGeom prst="ellipse">
            <a:avLst/>
          </a:prstGeom>
          <a:blipFill>
            <a:blip r:embed="rId3" cstate="screen">
              <a:grayscl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$ḻíḍè"/>
          <p:cNvSpPr/>
          <p:nvPr/>
        </p:nvSpPr>
        <p:spPr>
          <a:xfrm>
            <a:off x="6521893" y="2014129"/>
            <a:ext cx="1947763" cy="1882955"/>
          </a:xfrm>
          <a:prstGeom prst="ellipse">
            <a:avLst/>
          </a:prstGeom>
          <a:blipFill>
            <a:blip r:embed="rId4" cstate="screen">
              <a:grayscl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ṧļïḍê"/>
          <p:cNvSpPr/>
          <p:nvPr/>
        </p:nvSpPr>
        <p:spPr>
          <a:xfrm>
            <a:off x="9303993" y="2014125"/>
            <a:ext cx="1947763" cy="1882955"/>
          </a:xfrm>
          <a:prstGeom prst="ellipse">
            <a:avLst/>
          </a:prstGeom>
          <a:blipFill>
            <a:blip r:embed="rId5" cstate="screen">
              <a:grayscl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išḷîḓè"/>
          <p:cNvSpPr/>
          <p:nvPr/>
        </p:nvSpPr>
        <p:spPr>
          <a:xfrm>
            <a:off x="2220220" y="1847019"/>
            <a:ext cx="704048" cy="704048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iṣlïdê"/>
          <p:cNvSpPr/>
          <p:nvPr/>
        </p:nvSpPr>
        <p:spPr>
          <a:xfrm>
            <a:off x="5064536" y="1847019"/>
            <a:ext cx="704048" cy="7040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lvl="0" algn="ctr"/>
            <a:r>
              <a:rPr lang="en-US" altLang="zh-CN" sz="3200" b="1" dirty="0"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îṣḻíḓè"/>
          <p:cNvSpPr/>
          <p:nvPr/>
        </p:nvSpPr>
        <p:spPr>
          <a:xfrm>
            <a:off x="7908852" y="1847019"/>
            <a:ext cx="704048" cy="704048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išļiḑê"/>
          <p:cNvSpPr/>
          <p:nvPr/>
        </p:nvSpPr>
        <p:spPr>
          <a:xfrm>
            <a:off x="10609152" y="1847019"/>
            <a:ext cx="704048" cy="7040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lvl="0" algn="ctr"/>
            <a:r>
              <a:rPr lang="en-US" altLang="zh-CN" sz="3200" b="1" dirty="0">
                <a:cs typeface="+mn-ea"/>
                <a:sym typeface="+mn-lt"/>
              </a:rPr>
              <a:t>4</a:t>
            </a:r>
            <a:endParaRPr lang="zh-CN" altLang="en-US" sz="3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957689" y="4292279"/>
            <a:ext cx="1806087" cy="10156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3739793" y="4292279"/>
            <a:ext cx="180608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Synergistically utilize technically sound portals with frictionless chains. Dramatically customize…"/>
          <p:cNvSpPr txBox="1"/>
          <p:nvPr/>
        </p:nvSpPr>
        <p:spPr>
          <a:xfrm>
            <a:off x="6432514" y="4292279"/>
            <a:ext cx="180608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9214618" y="4292279"/>
            <a:ext cx="180608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71872" y="660365"/>
            <a:ext cx="3465888" cy="656039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23588" y="2120554"/>
              <a:ext cx="3013058" cy="476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iS1îḋe"/>
          <p:cNvSpPr/>
          <p:nvPr/>
        </p:nvSpPr>
        <p:spPr bwMode="auto">
          <a:xfrm>
            <a:off x="1666951" y="863289"/>
            <a:ext cx="336252" cy="232968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" name="Google Shape;629;p21"/>
          <p:cNvCxnSpPr/>
          <p:nvPr/>
        </p:nvCxnSpPr>
        <p:spPr>
          <a:xfrm>
            <a:off x="6646371" y="4391901"/>
            <a:ext cx="2356000" cy="0"/>
          </a:xfrm>
          <a:prstGeom prst="straightConnector1">
            <a:avLst/>
          </a:prstGeom>
          <a:noFill/>
          <a:ln w="28575" cap="flat" cmpd="sng">
            <a:solidFill>
              <a:srgbClr val="4C32D8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" name="Google Shape;630;p21"/>
          <p:cNvSpPr/>
          <p:nvPr/>
        </p:nvSpPr>
        <p:spPr>
          <a:xfrm>
            <a:off x="1114871" y="1765701"/>
            <a:ext cx="5281200" cy="900400"/>
          </a:xfrm>
          <a:prstGeom prst="rect">
            <a:avLst/>
          </a:prstGeom>
          <a:solidFill>
            <a:srgbClr val="264CDF"/>
          </a:solidFill>
          <a:ln w="25400" cap="flat" cmpd="sng" algn="ctr">
            <a:noFill/>
            <a:prstDash val="solid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Google Shape;631;p21"/>
          <p:cNvSpPr/>
          <p:nvPr/>
        </p:nvSpPr>
        <p:spPr>
          <a:xfrm>
            <a:off x="1114871" y="2841758"/>
            <a:ext cx="5281200" cy="900400"/>
          </a:xfrm>
          <a:prstGeom prst="rect">
            <a:avLst/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Google Shape;632;p21"/>
          <p:cNvSpPr/>
          <p:nvPr/>
        </p:nvSpPr>
        <p:spPr>
          <a:xfrm>
            <a:off x="1114871" y="3903963"/>
            <a:ext cx="5281200" cy="900400"/>
          </a:xfrm>
          <a:prstGeom prst="rect">
            <a:avLst/>
          </a:prstGeom>
          <a:solidFill>
            <a:srgbClr val="264CDF"/>
          </a:solidFill>
          <a:ln w="25400" cap="flat" cmpd="sng" algn="ctr">
            <a:noFill/>
            <a:prstDash val="solid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Google Shape;633;p21"/>
          <p:cNvSpPr/>
          <p:nvPr/>
        </p:nvSpPr>
        <p:spPr>
          <a:xfrm>
            <a:off x="1114871" y="4966165"/>
            <a:ext cx="5281200" cy="900400"/>
          </a:xfrm>
          <a:prstGeom prst="rect">
            <a:avLst/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8" name="Google Shape;634;p21"/>
          <p:cNvGrpSpPr/>
          <p:nvPr/>
        </p:nvGrpSpPr>
        <p:grpSpPr>
          <a:xfrm rot="16200000">
            <a:off x="9288098" y="3463476"/>
            <a:ext cx="1336919" cy="3793931"/>
            <a:chOff x="6046501" y="1367785"/>
            <a:chExt cx="298446" cy="846986"/>
          </a:xfrm>
          <a:solidFill>
            <a:srgbClr val="B3C9FE"/>
          </a:solidFill>
        </p:grpSpPr>
        <p:sp>
          <p:nvSpPr>
            <p:cNvPr id="9" name="Google Shape;635;p21"/>
            <p:cNvSpPr/>
            <p:nvPr/>
          </p:nvSpPr>
          <p:spPr>
            <a:xfrm rot="-5400000">
              <a:off x="5980418" y="1433868"/>
              <a:ext cx="430613" cy="298446"/>
            </a:xfrm>
            <a:custGeom>
              <a:avLst/>
              <a:gdLst/>
              <a:ahLst/>
              <a:cxnLst/>
              <a:rect l="l" t="t" r="r" b="b"/>
              <a:pathLst>
                <a:path w="49510" h="34314" extrusionOk="0">
                  <a:moveTo>
                    <a:pt x="722" y="0"/>
                  </a:moveTo>
                  <a:cubicBezTo>
                    <a:pt x="481" y="0"/>
                    <a:pt x="241" y="0"/>
                    <a:pt x="1" y="3"/>
                  </a:cubicBezTo>
                  <a:lnTo>
                    <a:pt x="1" y="24234"/>
                  </a:lnTo>
                  <a:cubicBezTo>
                    <a:pt x="243" y="24230"/>
                    <a:pt x="428" y="24229"/>
                    <a:pt x="550" y="24229"/>
                  </a:cubicBezTo>
                  <a:cubicBezTo>
                    <a:pt x="648" y="24229"/>
                    <a:pt x="706" y="24230"/>
                    <a:pt x="722" y="24230"/>
                  </a:cubicBezTo>
                  <a:lnTo>
                    <a:pt x="729" y="24230"/>
                  </a:lnTo>
                  <a:cubicBezTo>
                    <a:pt x="773" y="24230"/>
                    <a:pt x="1173" y="24214"/>
                    <a:pt x="1871" y="24214"/>
                  </a:cubicBezTo>
                  <a:cubicBezTo>
                    <a:pt x="6340" y="24214"/>
                    <a:pt x="23046" y="24853"/>
                    <a:pt x="37171" y="34314"/>
                  </a:cubicBezTo>
                  <a:lnTo>
                    <a:pt x="49510" y="11872"/>
                  </a:lnTo>
                  <a:cubicBezTo>
                    <a:pt x="49510" y="11872"/>
                    <a:pt x="31299" y="3"/>
                    <a:pt x="7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  <a:defRPr/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Google Shape;636;p21"/>
            <p:cNvSpPr/>
            <p:nvPr/>
          </p:nvSpPr>
          <p:spPr>
            <a:xfrm rot="-5400000">
              <a:off x="5986745" y="1856568"/>
              <a:ext cx="417984" cy="298420"/>
            </a:xfrm>
            <a:custGeom>
              <a:avLst/>
              <a:gdLst/>
              <a:ahLst/>
              <a:cxnLst/>
              <a:rect l="l" t="t" r="r" b="b"/>
              <a:pathLst>
                <a:path w="48058" h="34311" extrusionOk="0">
                  <a:moveTo>
                    <a:pt x="48058" y="0"/>
                  </a:moveTo>
                  <a:cubicBezTo>
                    <a:pt x="40706" y="47"/>
                    <a:pt x="34078" y="776"/>
                    <a:pt x="28261" y="1849"/>
                  </a:cubicBezTo>
                  <a:cubicBezTo>
                    <a:pt x="20919" y="3208"/>
                    <a:pt x="14865" y="5126"/>
                    <a:pt x="10271" y="6917"/>
                  </a:cubicBezTo>
                  <a:cubicBezTo>
                    <a:pt x="5004" y="8972"/>
                    <a:pt x="1653" y="10865"/>
                    <a:pt x="474" y="11571"/>
                  </a:cubicBezTo>
                  <a:cubicBezTo>
                    <a:pt x="462" y="11578"/>
                    <a:pt x="449" y="11585"/>
                    <a:pt x="439" y="11593"/>
                  </a:cubicBezTo>
                  <a:cubicBezTo>
                    <a:pt x="427" y="11600"/>
                    <a:pt x="417" y="11606"/>
                    <a:pt x="406" y="11613"/>
                  </a:cubicBezTo>
                  <a:cubicBezTo>
                    <a:pt x="384" y="11628"/>
                    <a:pt x="365" y="11638"/>
                    <a:pt x="344" y="11651"/>
                  </a:cubicBezTo>
                  <a:cubicBezTo>
                    <a:pt x="328" y="11661"/>
                    <a:pt x="311" y="11671"/>
                    <a:pt x="296" y="11680"/>
                  </a:cubicBezTo>
                  <a:cubicBezTo>
                    <a:pt x="285" y="11689"/>
                    <a:pt x="273" y="11696"/>
                    <a:pt x="260" y="11703"/>
                  </a:cubicBezTo>
                  <a:cubicBezTo>
                    <a:pt x="251" y="11709"/>
                    <a:pt x="242" y="11715"/>
                    <a:pt x="235" y="11719"/>
                  </a:cubicBezTo>
                  <a:cubicBezTo>
                    <a:pt x="126" y="11788"/>
                    <a:pt x="53" y="11833"/>
                    <a:pt x="20" y="11855"/>
                  </a:cubicBezTo>
                  <a:cubicBezTo>
                    <a:pt x="18" y="11856"/>
                    <a:pt x="14" y="11858"/>
                    <a:pt x="12" y="11861"/>
                  </a:cubicBezTo>
                  <a:cubicBezTo>
                    <a:pt x="4" y="11865"/>
                    <a:pt x="1" y="11869"/>
                    <a:pt x="1" y="11869"/>
                  </a:cubicBezTo>
                  <a:lnTo>
                    <a:pt x="12338" y="34311"/>
                  </a:lnTo>
                  <a:cubicBezTo>
                    <a:pt x="12429" y="34252"/>
                    <a:pt x="12518" y="34194"/>
                    <a:pt x="12608" y="34136"/>
                  </a:cubicBezTo>
                  <a:cubicBezTo>
                    <a:pt x="12655" y="34107"/>
                    <a:pt x="12700" y="34076"/>
                    <a:pt x="12747" y="34047"/>
                  </a:cubicBezTo>
                  <a:cubicBezTo>
                    <a:pt x="12789" y="34021"/>
                    <a:pt x="12830" y="33996"/>
                    <a:pt x="12869" y="33970"/>
                  </a:cubicBezTo>
                  <a:cubicBezTo>
                    <a:pt x="12927" y="33932"/>
                    <a:pt x="12986" y="33896"/>
                    <a:pt x="13045" y="33858"/>
                  </a:cubicBezTo>
                  <a:cubicBezTo>
                    <a:pt x="13124" y="33808"/>
                    <a:pt x="13204" y="33759"/>
                    <a:pt x="13283" y="33709"/>
                  </a:cubicBezTo>
                  <a:cubicBezTo>
                    <a:pt x="13363" y="33661"/>
                    <a:pt x="13441" y="33612"/>
                    <a:pt x="13521" y="33562"/>
                  </a:cubicBezTo>
                  <a:cubicBezTo>
                    <a:pt x="13601" y="33513"/>
                    <a:pt x="13679" y="33465"/>
                    <a:pt x="13759" y="33417"/>
                  </a:cubicBezTo>
                  <a:cubicBezTo>
                    <a:pt x="13842" y="33367"/>
                    <a:pt x="13922" y="33319"/>
                    <a:pt x="14003" y="33270"/>
                  </a:cubicBezTo>
                  <a:cubicBezTo>
                    <a:pt x="14082" y="33222"/>
                    <a:pt x="14159" y="33175"/>
                    <a:pt x="14238" y="33130"/>
                  </a:cubicBezTo>
                  <a:cubicBezTo>
                    <a:pt x="14318" y="33082"/>
                    <a:pt x="14398" y="33037"/>
                    <a:pt x="14478" y="32990"/>
                  </a:cubicBezTo>
                  <a:cubicBezTo>
                    <a:pt x="14558" y="32943"/>
                    <a:pt x="14638" y="32897"/>
                    <a:pt x="14718" y="32852"/>
                  </a:cubicBezTo>
                  <a:cubicBezTo>
                    <a:pt x="14798" y="32804"/>
                    <a:pt x="14879" y="32758"/>
                    <a:pt x="14959" y="32713"/>
                  </a:cubicBezTo>
                  <a:cubicBezTo>
                    <a:pt x="15120" y="32622"/>
                    <a:pt x="15280" y="32531"/>
                    <a:pt x="15444" y="32441"/>
                  </a:cubicBezTo>
                  <a:cubicBezTo>
                    <a:pt x="15521" y="32397"/>
                    <a:pt x="15598" y="32357"/>
                    <a:pt x="15674" y="32314"/>
                  </a:cubicBezTo>
                  <a:cubicBezTo>
                    <a:pt x="15698" y="32301"/>
                    <a:pt x="15723" y="32287"/>
                    <a:pt x="15746" y="32274"/>
                  </a:cubicBezTo>
                  <a:cubicBezTo>
                    <a:pt x="15888" y="32196"/>
                    <a:pt x="16029" y="32119"/>
                    <a:pt x="16172" y="32045"/>
                  </a:cubicBezTo>
                  <a:cubicBezTo>
                    <a:pt x="29547" y="24910"/>
                    <a:pt x="44618" y="24279"/>
                    <a:pt x="48058" y="24228"/>
                  </a:cubicBezTo>
                  <a:lnTo>
                    <a:pt x="480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  <a:defRPr/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Google Shape;637;p21"/>
          <p:cNvSpPr/>
          <p:nvPr/>
        </p:nvSpPr>
        <p:spPr>
          <a:xfrm rot="16200000">
            <a:off x="6098168" y="5326492"/>
            <a:ext cx="900628" cy="201172"/>
          </a:xfrm>
          <a:custGeom>
            <a:avLst/>
            <a:gdLst/>
            <a:ahLst/>
            <a:cxnLst/>
            <a:rect l="l" t="t" r="r" b="b"/>
            <a:pathLst>
              <a:path w="32762" h="7318" extrusionOk="0">
                <a:moveTo>
                  <a:pt x="0" y="0"/>
                </a:moveTo>
                <a:lnTo>
                  <a:pt x="0" y="7318"/>
                </a:lnTo>
                <a:lnTo>
                  <a:pt x="32762" y="7318"/>
                </a:lnTo>
                <a:lnTo>
                  <a:pt x="32762" y="0"/>
                </a:ln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2" name="Google Shape;638;p21"/>
          <p:cNvGrpSpPr/>
          <p:nvPr/>
        </p:nvGrpSpPr>
        <p:grpSpPr>
          <a:xfrm rot="16200000">
            <a:off x="9399879" y="3025094"/>
            <a:ext cx="1113241" cy="2705069"/>
            <a:chOff x="6290865" y="1489315"/>
            <a:chExt cx="248514" cy="603900"/>
          </a:xfrm>
        </p:grpSpPr>
        <p:sp>
          <p:nvSpPr>
            <p:cNvPr id="13" name="Google Shape;639;p21"/>
            <p:cNvSpPr/>
            <p:nvPr/>
          </p:nvSpPr>
          <p:spPr>
            <a:xfrm rot="-5400000">
              <a:off x="6260589" y="1519591"/>
              <a:ext cx="309066" cy="248514"/>
            </a:xfrm>
            <a:custGeom>
              <a:avLst/>
              <a:gdLst/>
              <a:ahLst/>
              <a:cxnLst/>
              <a:rect l="l" t="t" r="r" b="b"/>
              <a:pathLst>
                <a:path w="35535" h="28573" extrusionOk="0">
                  <a:moveTo>
                    <a:pt x="727" y="0"/>
                  </a:moveTo>
                  <a:cubicBezTo>
                    <a:pt x="484" y="0"/>
                    <a:pt x="241" y="2"/>
                    <a:pt x="0" y="3"/>
                  </a:cubicBezTo>
                  <a:lnTo>
                    <a:pt x="0" y="22994"/>
                  </a:lnTo>
                  <a:cubicBezTo>
                    <a:pt x="259" y="22992"/>
                    <a:pt x="501" y="22989"/>
                    <a:pt x="727" y="22989"/>
                  </a:cubicBezTo>
                  <a:cubicBezTo>
                    <a:pt x="5078" y="22989"/>
                    <a:pt x="15152" y="23439"/>
                    <a:pt x="25134" y="28572"/>
                  </a:cubicBezTo>
                  <a:lnTo>
                    <a:pt x="35534" y="9632"/>
                  </a:lnTo>
                  <a:cubicBezTo>
                    <a:pt x="35534" y="9632"/>
                    <a:pt x="21952" y="0"/>
                    <a:pt x="727" y="0"/>
                  </a:cubicBezTo>
                  <a:close/>
                </a:path>
              </a:pathLst>
            </a:custGeom>
            <a:solidFill>
              <a:srgbClr val="264CD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Google Shape;640;p21"/>
            <p:cNvSpPr/>
            <p:nvPr/>
          </p:nvSpPr>
          <p:spPr>
            <a:xfrm rot="-5400000">
              <a:off x="6266916" y="1820752"/>
              <a:ext cx="296437" cy="248488"/>
            </a:xfrm>
            <a:custGeom>
              <a:avLst/>
              <a:gdLst/>
              <a:ahLst/>
              <a:cxnLst/>
              <a:rect l="l" t="t" r="r" b="b"/>
              <a:pathLst>
                <a:path w="34083" h="28570" extrusionOk="0">
                  <a:moveTo>
                    <a:pt x="34083" y="0"/>
                  </a:moveTo>
                  <a:cubicBezTo>
                    <a:pt x="22684" y="120"/>
                    <a:pt x="13548" y="2997"/>
                    <a:pt x="7617" y="5579"/>
                  </a:cubicBezTo>
                  <a:cubicBezTo>
                    <a:pt x="5629" y="6444"/>
                    <a:pt x="3999" y="7274"/>
                    <a:pt x="2767" y="7955"/>
                  </a:cubicBezTo>
                  <a:cubicBezTo>
                    <a:pt x="2743" y="7970"/>
                    <a:pt x="2717" y="7985"/>
                    <a:pt x="2693" y="7996"/>
                  </a:cubicBezTo>
                  <a:cubicBezTo>
                    <a:pt x="2692" y="7996"/>
                    <a:pt x="2689" y="7999"/>
                    <a:pt x="2687" y="7999"/>
                  </a:cubicBezTo>
                  <a:cubicBezTo>
                    <a:pt x="2454" y="8127"/>
                    <a:pt x="2237" y="8251"/>
                    <a:pt x="2034" y="8368"/>
                  </a:cubicBezTo>
                  <a:lnTo>
                    <a:pt x="1958" y="8411"/>
                  </a:lnTo>
                  <a:cubicBezTo>
                    <a:pt x="1952" y="8416"/>
                    <a:pt x="1949" y="8418"/>
                    <a:pt x="1943" y="8421"/>
                  </a:cubicBezTo>
                  <a:cubicBezTo>
                    <a:pt x="1913" y="8437"/>
                    <a:pt x="1884" y="8455"/>
                    <a:pt x="1854" y="8472"/>
                  </a:cubicBezTo>
                  <a:cubicBezTo>
                    <a:pt x="1844" y="8478"/>
                    <a:pt x="1834" y="8483"/>
                    <a:pt x="1825" y="8488"/>
                  </a:cubicBezTo>
                  <a:cubicBezTo>
                    <a:pt x="1718" y="8552"/>
                    <a:pt x="1616" y="8612"/>
                    <a:pt x="1517" y="8670"/>
                  </a:cubicBezTo>
                  <a:cubicBezTo>
                    <a:pt x="1476" y="8697"/>
                    <a:pt x="1435" y="8720"/>
                    <a:pt x="1396" y="8743"/>
                  </a:cubicBezTo>
                  <a:cubicBezTo>
                    <a:pt x="1349" y="8771"/>
                    <a:pt x="1305" y="8799"/>
                    <a:pt x="1262" y="8823"/>
                  </a:cubicBezTo>
                  <a:cubicBezTo>
                    <a:pt x="1246" y="8832"/>
                    <a:pt x="1230" y="8844"/>
                    <a:pt x="1214" y="8852"/>
                  </a:cubicBezTo>
                  <a:cubicBezTo>
                    <a:pt x="1166" y="8882"/>
                    <a:pt x="1119" y="8911"/>
                    <a:pt x="1072" y="8938"/>
                  </a:cubicBezTo>
                  <a:cubicBezTo>
                    <a:pt x="1042" y="8956"/>
                    <a:pt x="1013" y="8973"/>
                    <a:pt x="985" y="8991"/>
                  </a:cubicBezTo>
                  <a:cubicBezTo>
                    <a:pt x="941" y="9018"/>
                    <a:pt x="901" y="9043"/>
                    <a:pt x="860" y="9069"/>
                  </a:cubicBezTo>
                  <a:cubicBezTo>
                    <a:pt x="845" y="9078"/>
                    <a:pt x="832" y="9087"/>
                    <a:pt x="821" y="9094"/>
                  </a:cubicBezTo>
                  <a:cubicBezTo>
                    <a:pt x="794" y="9112"/>
                    <a:pt x="771" y="9126"/>
                    <a:pt x="748" y="9141"/>
                  </a:cubicBezTo>
                  <a:cubicBezTo>
                    <a:pt x="733" y="9148"/>
                    <a:pt x="720" y="9157"/>
                    <a:pt x="706" y="9166"/>
                  </a:cubicBezTo>
                  <a:cubicBezTo>
                    <a:pt x="692" y="9174"/>
                    <a:pt x="678" y="9182"/>
                    <a:pt x="665" y="9192"/>
                  </a:cubicBezTo>
                  <a:cubicBezTo>
                    <a:pt x="643" y="9206"/>
                    <a:pt x="621" y="9218"/>
                    <a:pt x="599" y="9233"/>
                  </a:cubicBezTo>
                  <a:cubicBezTo>
                    <a:pt x="582" y="9244"/>
                    <a:pt x="567" y="9254"/>
                    <a:pt x="551" y="9265"/>
                  </a:cubicBezTo>
                  <a:cubicBezTo>
                    <a:pt x="534" y="9275"/>
                    <a:pt x="518" y="9283"/>
                    <a:pt x="502" y="9295"/>
                  </a:cubicBezTo>
                  <a:cubicBezTo>
                    <a:pt x="483" y="9305"/>
                    <a:pt x="465" y="9318"/>
                    <a:pt x="446" y="9330"/>
                  </a:cubicBezTo>
                  <a:cubicBezTo>
                    <a:pt x="305" y="9422"/>
                    <a:pt x="196" y="9493"/>
                    <a:pt x="122" y="9544"/>
                  </a:cubicBezTo>
                  <a:lnTo>
                    <a:pt x="104" y="9556"/>
                  </a:lnTo>
                  <a:cubicBezTo>
                    <a:pt x="72" y="9578"/>
                    <a:pt x="46" y="9595"/>
                    <a:pt x="30" y="9607"/>
                  </a:cubicBezTo>
                  <a:cubicBezTo>
                    <a:pt x="28" y="9608"/>
                    <a:pt x="24" y="9610"/>
                    <a:pt x="23" y="9611"/>
                  </a:cubicBezTo>
                  <a:cubicBezTo>
                    <a:pt x="17" y="9615"/>
                    <a:pt x="14" y="9618"/>
                    <a:pt x="9" y="9621"/>
                  </a:cubicBezTo>
                  <a:cubicBezTo>
                    <a:pt x="8" y="9623"/>
                    <a:pt x="7" y="9624"/>
                    <a:pt x="5" y="9624"/>
                  </a:cubicBezTo>
                  <a:lnTo>
                    <a:pt x="1" y="9629"/>
                  </a:lnTo>
                  <a:lnTo>
                    <a:pt x="10402" y="28569"/>
                  </a:lnTo>
                  <a:lnTo>
                    <a:pt x="10669" y="28432"/>
                  </a:lnTo>
                  <a:cubicBezTo>
                    <a:pt x="10734" y="28399"/>
                    <a:pt x="10803" y="28365"/>
                    <a:pt x="10868" y="28333"/>
                  </a:cubicBezTo>
                  <a:cubicBezTo>
                    <a:pt x="10913" y="28309"/>
                    <a:pt x="10960" y="28287"/>
                    <a:pt x="11007" y="28263"/>
                  </a:cubicBezTo>
                  <a:cubicBezTo>
                    <a:pt x="11052" y="28242"/>
                    <a:pt x="11095" y="28220"/>
                    <a:pt x="11141" y="28198"/>
                  </a:cubicBezTo>
                  <a:cubicBezTo>
                    <a:pt x="11264" y="28138"/>
                    <a:pt x="11387" y="28079"/>
                    <a:pt x="11510" y="28020"/>
                  </a:cubicBezTo>
                  <a:cubicBezTo>
                    <a:pt x="11570" y="27991"/>
                    <a:pt x="11633" y="27962"/>
                    <a:pt x="11694" y="27933"/>
                  </a:cubicBezTo>
                  <a:cubicBezTo>
                    <a:pt x="11754" y="27904"/>
                    <a:pt x="11816" y="27875"/>
                    <a:pt x="11877" y="27846"/>
                  </a:cubicBezTo>
                  <a:cubicBezTo>
                    <a:pt x="20843" y="23637"/>
                    <a:pt x="29650" y="23043"/>
                    <a:pt x="34083" y="22991"/>
                  </a:cubicBezTo>
                  <a:lnTo>
                    <a:pt x="34083" y="0"/>
                  </a:lnTo>
                  <a:close/>
                </a:path>
              </a:pathLst>
            </a:custGeom>
            <a:solidFill>
              <a:srgbClr val="264CD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Google Shape;641;p21"/>
          <p:cNvSpPr/>
          <p:nvPr/>
        </p:nvSpPr>
        <p:spPr>
          <a:xfrm rot="16200000">
            <a:off x="6098168" y="4257191"/>
            <a:ext cx="900628" cy="201172"/>
          </a:xfrm>
          <a:custGeom>
            <a:avLst/>
            <a:gdLst/>
            <a:ahLst/>
            <a:cxnLst/>
            <a:rect l="l" t="t" r="r" b="b"/>
            <a:pathLst>
              <a:path w="32762" h="7318" extrusionOk="0">
                <a:moveTo>
                  <a:pt x="0" y="0"/>
                </a:moveTo>
                <a:lnTo>
                  <a:pt x="0" y="7317"/>
                </a:lnTo>
                <a:lnTo>
                  <a:pt x="32762" y="7317"/>
                </a:lnTo>
                <a:lnTo>
                  <a:pt x="32762" y="0"/>
                </a:lnTo>
                <a:close/>
              </a:path>
            </a:pathLst>
          </a:custGeom>
          <a:solidFill>
            <a:srgbClr val="264CDF"/>
          </a:solidFill>
          <a:ln w="25400" cap="flat" cmpd="sng" algn="ctr">
            <a:noFill/>
            <a:prstDash val="solid"/>
          </a:ln>
          <a:effectLst/>
        </p:spPr>
        <p:txBody>
          <a:bodyPr wrap="square" lIns="91440" tIns="45720" rIns="91440" bIns="45720" anchor="ctr">
            <a:normAutofit fontScale="4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Google Shape;642;p21"/>
          <p:cNvGrpSpPr/>
          <p:nvPr/>
        </p:nvGrpSpPr>
        <p:grpSpPr>
          <a:xfrm rot="16200000">
            <a:off x="9477339" y="2523408"/>
            <a:ext cx="958409" cy="1807385"/>
            <a:chOff x="6520337" y="1589527"/>
            <a:chExt cx="213950" cy="403494"/>
          </a:xfrm>
          <a:solidFill>
            <a:srgbClr val="B3C9FE"/>
          </a:solidFill>
        </p:grpSpPr>
        <p:sp>
          <p:nvSpPr>
            <p:cNvPr id="17" name="Google Shape;643;p21"/>
            <p:cNvSpPr/>
            <p:nvPr/>
          </p:nvSpPr>
          <p:spPr>
            <a:xfrm rot="-5400000">
              <a:off x="6522864" y="1587001"/>
              <a:ext cx="208853" cy="213906"/>
            </a:xfrm>
            <a:custGeom>
              <a:avLst/>
              <a:gdLst/>
              <a:ahLst/>
              <a:cxnLst/>
              <a:rect l="l" t="t" r="r" b="b"/>
              <a:pathLst>
                <a:path w="24013" h="24594" extrusionOk="0">
                  <a:moveTo>
                    <a:pt x="725" y="0"/>
                  </a:moveTo>
                  <a:cubicBezTo>
                    <a:pt x="482" y="0"/>
                    <a:pt x="241" y="3"/>
                    <a:pt x="0" y="5"/>
                  </a:cubicBezTo>
                  <a:lnTo>
                    <a:pt x="0" y="22597"/>
                  </a:lnTo>
                  <a:cubicBezTo>
                    <a:pt x="118" y="22596"/>
                    <a:pt x="222" y="22595"/>
                    <a:pt x="312" y="22595"/>
                  </a:cubicBezTo>
                  <a:cubicBezTo>
                    <a:pt x="582" y="22595"/>
                    <a:pt x="725" y="22600"/>
                    <a:pt x="725" y="22600"/>
                  </a:cubicBezTo>
                  <a:cubicBezTo>
                    <a:pt x="725" y="22600"/>
                    <a:pt x="872" y="22595"/>
                    <a:pt x="1149" y="22595"/>
                  </a:cubicBezTo>
                  <a:cubicBezTo>
                    <a:pt x="2638" y="22595"/>
                    <a:pt x="7882" y="22740"/>
                    <a:pt x="14103" y="24594"/>
                  </a:cubicBezTo>
                  <a:lnTo>
                    <a:pt x="24013" y="5327"/>
                  </a:lnTo>
                  <a:cubicBezTo>
                    <a:pt x="24013" y="5327"/>
                    <a:pt x="16917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  <a:defRPr/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Google Shape;644;p21"/>
            <p:cNvSpPr/>
            <p:nvPr/>
          </p:nvSpPr>
          <p:spPr>
            <a:xfrm rot="-5400000">
              <a:off x="6529204" y="1787939"/>
              <a:ext cx="196250" cy="213915"/>
            </a:xfrm>
            <a:custGeom>
              <a:avLst/>
              <a:gdLst/>
              <a:ahLst/>
              <a:cxnLst/>
              <a:rect l="l" t="t" r="r" b="b"/>
              <a:pathLst>
                <a:path w="22564" h="24595" extrusionOk="0">
                  <a:moveTo>
                    <a:pt x="22564" y="1"/>
                  </a:moveTo>
                  <a:cubicBezTo>
                    <a:pt x="15114" y="73"/>
                    <a:pt x="9649" y="1280"/>
                    <a:pt x="5965" y="2527"/>
                  </a:cubicBezTo>
                  <a:lnTo>
                    <a:pt x="5965" y="2528"/>
                  </a:lnTo>
                  <a:cubicBezTo>
                    <a:pt x="2949" y="3548"/>
                    <a:pt x="1124" y="4595"/>
                    <a:pt x="385" y="5067"/>
                  </a:cubicBezTo>
                  <a:cubicBezTo>
                    <a:pt x="382" y="5067"/>
                    <a:pt x="382" y="5068"/>
                    <a:pt x="380" y="5068"/>
                  </a:cubicBezTo>
                  <a:cubicBezTo>
                    <a:pt x="373" y="5074"/>
                    <a:pt x="366" y="5078"/>
                    <a:pt x="358" y="5083"/>
                  </a:cubicBezTo>
                  <a:cubicBezTo>
                    <a:pt x="344" y="5091"/>
                    <a:pt x="329" y="5100"/>
                    <a:pt x="316" y="5110"/>
                  </a:cubicBezTo>
                  <a:cubicBezTo>
                    <a:pt x="315" y="5112"/>
                    <a:pt x="313" y="5113"/>
                    <a:pt x="312" y="5113"/>
                  </a:cubicBezTo>
                  <a:cubicBezTo>
                    <a:pt x="293" y="5125"/>
                    <a:pt x="275" y="5136"/>
                    <a:pt x="258" y="5148"/>
                  </a:cubicBezTo>
                  <a:cubicBezTo>
                    <a:pt x="255" y="5150"/>
                    <a:pt x="251" y="5152"/>
                    <a:pt x="248" y="5155"/>
                  </a:cubicBezTo>
                  <a:cubicBezTo>
                    <a:pt x="240" y="5160"/>
                    <a:pt x="232" y="5166"/>
                    <a:pt x="224" y="5171"/>
                  </a:cubicBezTo>
                  <a:lnTo>
                    <a:pt x="191" y="5193"/>
                  </a:lnTo>
                  <a:cubicBezTo>
                    <a:pt x="189" y="5193"/>
                    <a:pt x="189" y="5195"/>
                    <a:pt x="188" y="5195"/>
                  </a:cubicBezTo>
                  <a:lnTo>
                    <a:pt x="171" y="5206"/>
                  </a:lnTo>
                  <a:cubicBezTo>
                    <a:pt x="162" y="5211"/>
                    <a:pt x="153" y="5217"/>
                    <a:pt x="146" y="5222"/>
                  </a:cubicBezTo>
                  <a:cubicBezTo>
                    <a:pt x="144" y="5224"/>
                    <a:pt x="144" y="5225"/>
                    <a:pt x="141" y="5225"/>
                  </a:cubicBezTo>
                  <a:cubicBezTo>
                    <a:pt x="137" y="5230"/>
                    <a:pt x="131" y="5231"/>
                    <a:pt x="127" y="5236"/>
                  </a:cubicBezTo>
                  <a:cubicBezTo>
                    <a:pt x="118" y="5243"/>
                    <a:pt x="109" y="5247"/>
                    <a:pt x="102" y="5253"/>
                  </a:cubicBezTo>
                  <a:cubicBezTo>
                    <a:pt x="95" y="5260"/>
                    <a:pt x="88" y="5265"/>
                    <a:pt x="80" y="5269"/>
                  </a:cubicBezTo>
                  <a:cubicBezTo>
                    <a:pt x="39" y="5297"/>
                    <a:pt x="15" y="5316"/>
                    <a:pt x="6" y="5323"/>
                  </a:cubicBezTo>
                  <a:lnTo>
                    <a:pt x="3" y="5324"/>
                  </a:lnTo>
                  <a:lnTo>
                    <a:pt x="0" y="5326"/>
                  </a:lnTo>
                  <a:lnTo>
                    <a:pt x="9910" y="24594"/>
                  </a:lnTo>
                  <a:cubicBezTo>
                    <a:pt x="10017" y="24561"/>
                    <a:pt x="10124" y="24530"/>
                    <a:pt x="10231" y="24499"/>
                  </a:cubicBezTo>
                  <a:cubicBezTo>
                    <a:pt x="10284" y="24482"/>
                    <a:pt x="10339" y="24466"/>
                    <a:pt x="10392" y="24451"/>
                  </a:cubicBezTo>
                  <a:cubicBezTo>
                    <a:pt x="10473" y="24428"/>
                    <a:pt x="10553" y="24403"/>
                    <a:pt x="10633" y="24381"/>
                  </a:cubicBezTo>
                  <a:cubicBezTo>
                    <a:pt x="10664" y="24373"/>
                    <a:pt x="10691" y="24364"/>
                    <a:pt x="10721" y="24357"/>
                  </a:cubicBezTo>
                  <a:cubicBezTo>
                    <a:pt x="10786" y="24339"/>
                    <a:pt x="10855" y="24320"/>
                    <a:pt x="10920" y="24303"/>
                  </a:cubicBezTo>
                  <a:cubicBezTo>
                    <a:pt x="10930" y="24298"/>
                    <a:pt x="10943" y="24297"/>
                    <a:pt x="10955" y="24293"/>
                  </a:cubicBezTo>
                  <a:cubicBezTo>
                    <a:pt x="11032" y="24274"/>
                    <a:pt x="11111" y="24252"/>
                    <a:pt x="11188" y="24231"/>
                  </a:cubicBezTo>
                  <a:cubicBezTo>
                    <a:pt x="11192" y="24230"/>
                    <a:pt x="11200" y="24227"/>
                    <a:pt x="11206" y="24226"/>
                  </a:cubicBezTo>
                  <a:cubicBezTo>
                    <a:pt x="11307" y="24198"/>
                    <a:pt x="11409" y="24172"/>
                    <a:pt x="11511" y="24146"/>
                  </a:cubicBezTo>
                  <a:cubicBezTo>
                    <a:pt x="11613" y="24118"/>
                    <a:pt x="11715" y="24093"/>
                    <a:pt x="11816" y="24067"/>
                  </a:cubicBezTo>
                  <a:cubicBezTo>
                    <a:pt x="11877" y="24052"/>
                    <a:pt x="11938" y="24036"/>
                    <a:pt x="11998" y="24022"/>
                  </a:cubicBezTo>
                  <a:cubicBezTo>
                    <a:pt x="12071" y="24004"/>
                    <a:pt x="12143" y="23987"/>
                    <a:pt x="12216" y="23969"/>
                  </a:cubicBezTo>
                  <a:cubicBezTo>
                    <a:pt x="17046" y="22790"/>
                    <a:pt x="20998" y="22614"/>
                    <a:pt x="22564" y="22595"/>
                  </a:cubicBezTo>
                  <a:lnTo>
                    <a:pt x="2256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  <a:defRPr/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Google Shape;645;p21"/>
          <p:cNvSpPr/>
          <p:nvPr/>
        </p:nvSpPr>
        <p:spPr>
          <a:xfrm rot="16200000">
            <a:off x="6098168" y="3187888"/>
            <a:ext cx="900628" cy="201172"/>
          </a:xfrm>
          <a:custGeom>
            <a:avLst/>
            <a:gdLst/>
            <a:ahLst/>
            <a:cxnLst/>
            <a:rect l="l" t="t" r="r" b="b"/>
            <a:pathLst>
              <a:path w="32762" h="7318" extrusionOk="0">
                <a:moveTo>
                  <a:pt x="0" y="1"/>
                </a:moveTo>
                <a:lnTo>
                  <a:pt x="0" y="7318"/>
                </a:lnTo>
                <a:lnTo>
                  <a:pt x="32762" y="7318"/>
                </a:lnTo>
                <a:lnTo>
                  <a:pt x="32762" y="1"/>
                </a:ln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0" name="Google Shape;646;p21"/>
          <p:cNvGrpSpPr/>
          <p:nvPr/>
        </p:nvGrpSpPr>
        <p:grpSpPr>
          <a:xfrm rot="16200000">
            <a:off x="9447675" y="1930913"/>
            <a:ext cx="1030604" cy="967408"/>
            <a:chOff x="6738300" y="1684725"/>
            <a:chExt cx="230066" cy="215971"/>
          </a:xfrm>
        </p:grpSpPr>
        <p:sp>
          <p:nvSpPr>
            <p:cNvPr id="21" name="Google Shape;647;p21"/>
            <p:cNvSpPr/>
            <p:nvPr/>
          </p:nvSpPr>
          <p:spPr>
            <a:xfrm rot="-5400000">
              <a:off x="6799187" y="1731518"/>
              <a:ext cx="108296" cy="230061"/>
            </a:xfrm>
            <a:custGeom>
              <a:avLst/>
              <a:gdLst/>
              <a:ahLst/>
              <a:cxnLst/>
              <a:rect l="l" t="t" r="r" b="b"/>
              <a:pathLst>
                <a:path w="10928" h="23215" extrusionOk="0">
                  <a:moveTo>
                    <a:pt x="10928" y="0"/>
                  </a:moveTo>
                  <a:cubicBezTo>
                    <a:pt x="8679" y="38"/>
                    <a:pt x="6494" y="261"/>
                    <a:pt x="4395" y="647"/>
                  </a:cubicBezTo>
                  <a:lnTo>
                    <a:pt x="4395" y="648"/>
                  </a:lnTo>
                  <a:cubicBezTo>
                    <a:pt x="3153" y="875"/>
                    <a:pt x="1943" y="1159"/>
                    <a:pt x="769" y="1499"/>
                  </a:cubicBezTo>
                  <a:cubicBezTo>
                    <a:pt x="691" y="1522"/>
                    <a:pt x="612" y="1544"/>
                    <a:pt x="535" y="1567"/>
                  </a:cubicBezTo>
                  <a:cubicBezTo>
                    <a:pt x="501" y="1576"/>
                    <a:pt x="469" y="1588"/>
                    <a:pt x="436" y="1596"/>
                  </a:cubicBezTo>
                  <a:cubicBezTo>
                    <a:pt x="404" y="1606"/>
                    <a:pt x="370" y="1617"/>
                    <a:pt x="338" y="1625"/>
                  </a:cubicBezTo>
                  <a:cubicBezTo>
                    <a:pt x="303" y="1637"/>
                    <a:pt x="270" y="1646"/>
                    <a:pt x="238" y="1657"/>
                  </a:cubicBezTo>
                  <a:cubicBezTo>
                    <a:pt x="159" y="1681"/>
                    <a:pt x="79" y="1704"/>
                    <a:pt x="1" y="1730"/>
                  </a:cubicBezTo>
                  <a:lnTo>
                    <a:pt x="10928" y="23215"/>
                  </a:lnTo>
                  <a:lnTo>
                    <a:pt x="10928" y="0"/>
                  </a:lnTo>
                  <a:close/>
                </a:path>
              </a:pathLst>
            </a:custGeom>
            <a:solidFill>
              <a:srgbClr val="264CD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Google Shape;648;p21"/>
            <p:cNvSpPr/>
            <p:nvPr/>
          </p:nvSpPr>
          <p:spPr>
            <a:xfrm rot="-5400000" flipH="1">
              <a:off x="6799182" y="1623843"/>
              <a:ext cx="108296" cy="230061"/>
            </a:xfrm>
            <a:custGeom>
              <a:avLst/>
              <a:gdLst/>
              <a:ahLst/>
              <a:cxnLst/>
              <a:rect l="l" t="t" r="r" b="b"/>
              <a:pathLst>
                <a:path w="10928" h="23215" extrusionOk="0">
                  <a:moveTo>
                    <a:pt x="10928" y="0"/>
                  </a:moveTo>
                  <a:cubicBezTo>
                    <a:pt x="8679" y="38"/>
                    <a:pt x="6494" y="261"/>
                    <a:pt x="4395" y="647"/>
                  </a:cubicBezTo>
                  <a:lnTo>
                    <a:pt x="4395" y="648"/>
                  </a:lnTo>
                  <a:cubicBezTo>
                    <a:pt x="3153" y="875"/>
                    <a:pt x="1943" y="1159"/>
                    <a:pt x="769" y="1499"/>
                  </a:cubicBezTo>
                  <a:cubicBezTo>
                    <a:pt x="691" y="1522"/>
                    <a:pt x="612" y="1544"/>
                    <a:pt x="535" y="1567"/>
                  </a:cubicBezTo>
                  <a:cubicBezTo>
                    <a:pt x="501" y="1576"/>
                    <a:pt x="469" y="1588"/>
                    <a:pt x="436" y="1596"/>
                  </a:cubicBezTo>
                  <a:cubicBezTo>
                    <a:pt x="404" y="1606"/>
                    <a:pt x="370" y="1617"/>
                    <a:pt x="338" y="1625"/>
                  </a:cubicBezTo>
                  <a:cubicBezTo>
                    <a:pt x="303" y="1637"/>
                    <a:pt x="270" y="1646"/>
                    <a:pt x="238" y="1657"/>
                  </a:cubicBezTo>
                  <a:cubicBezTo>
                    <a:pt x="159" y="1681"/>
                    <a:pt x="79" y="1704"/>
                    <a:pt x="1" y="1730"/>
                  </a:cubicBezTo>
                  <a:lnTo>
                    <a:pt x="10928" y="23215"/>
                  </a:lnTo>
                  <a:lnTo>
                    <a:pt x="10928" y="0"/>
                  </a:lnTo>
                  <a:close/>
                </a:path>
              </a:pathLst>
            </a:custGeom>
            <a:solidFill>
              <a:srgbClr val="264CD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Google Shape;649;p21"/>
          <p:cNvSpPr/>
          <p:nvPr/>
        </p:nvSpPr>
        <p:spPr>
          <a:xfrm rot="16200000">
            <a:off x="6098168" y="2118586"/>
            <a:ext cx="900628" cy="201172"/>
          </a:xfrm>
          <a:custGeom>
            <a:avLst/>
            <a:gdLst/>
            <a:ahLst/>
            <a:cxnLst/>
            <a:rect l="l" t="t" r="r" b="b"/>
            <a:pathLst>
              <a:path w="32762" h="7318" extrusionOk="0">
                <a:moveTo>
                  <a:pt x="0" y="1"/>
                </a:moveTo>
                <a:lnTo>
                  <a:pt x="0" y="7318"/>
                </a:lnTo>
                <a:lnTo>
                  <a:pt x="32762" y="7318"/>
                </a:lnTo>
                <a:lnTo>
                  <a:pt x="32762" y="1"/>
                </a:lnTo>
                <a:close/>
              </a:path>
            </a:pathLst>
          </a:custGeom>
          <a:solidFill>
            <a:srgbClr val="264CDF"/>
          </a:solidFill>
          <a:ln w="25400" cap="flat" cmpd="sng" algn="ctr">
            <a:noFill/>
            <a:prstDash val="solid"/>
          </a:ln>
          <a:effectLst/>
        </p:spPr>
        <p:txBody>
          <a:bodyPr wrap="square" lIns="91440" tIns="45720" rIns="91440" bIns="45720" anchor="ctr">
            <a:normAutofit fontScale="4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Google Shape;650;p21"/>
          <p:cNvCxnSpPr/>
          <p:nvPr/>
        </p:nvCxnSpPr>
        <p:spPr>
          <a:xfrm>
            <a:off x="6646371" y="2244434"/>
            <a:ext cx="3387600" cy="0"/>
          </a:xfrm>
          <a:prstGeom prst="straightConnector1">
            <a:avLst/>
          </a:prstGeom>
          <a:noFill/>
          <a:ln w="28575" cap="flat" cmpd="sng">
            <a:solidFill>
              <a:srgbClr val="4C32D8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25" name="Google Shape;651;p21"/>
          <p:cNvCxnSpPr/>
          <p:nvPr/>
        </p:nvCxnSpPr>
        <p:spPr>
          <a:xfrm>
            <a:off x="6646371" y="3297368"/>
            <a:ext cx="2940800" cy="0"/>
          </a:xfrm>
          <a:prstGeom prst="straightConnector1">
            <a:avLst/>
          </a:prstGeom>
          <a:noFill/>
          <a:ln w="28575" cap="flat" cmpd="sng">
            <a:solidFill>
              <a:srgbClr val="4C32D8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26" name="Google Shape;652;p21"/>
          <p:cNvCxnSpPr/>
          <p:nvPr/>
        </p:nvCxnSpPr>
        <p:spPr>
          <a:xfrm>
            <a:off x="6663583" y="5444835"/>
            <a:ext cx="1410000" cy="0"/>
          </a:xfrm>
          <a:prstGeom prst="straightConnector1">
            <a:avLst/>
          </a:prstGeom>
          <a:noFill/>
          <a:ln w="28575" cap="flat" cmpd="sng">
            <a:solidFill>
              <a:srgbClr val="4C32D8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1694019" y="1975546"/>
            <a:ext cx="3410750" cy="72205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1757340" y="3048118"/>
            <a:ext cx="3410750" cy="72205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1757340" y="4151546"/>
            <a:ext cx="3410750" cy="72205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1757340" y="5176010"/>
            <a:ext cx="3410750" cy="72205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14871" y="773479"/>
            <a:ext cx="3465888" cy="656039"/>
            <a:chOff x="963832" y="1906354"/>
            <a:chExt cx="4126328" cy="781050"/>
          </a:xfrm>
        </p:grpSpPr>
        <p:sp>
          <p:nvSpPr>
            <p:cNvPr id="32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23588" y="2120554"/>
              <a:ext cx="3013058" cy="476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iS1îḋe"/>
          <p:cNvSpPr/>
          <p:nvPr/>
        </p:nvSpPr>
        <p:spPr bwMode="auto">
          <a:xfrm>
            <a:off x="1309950" y="976403"/>
            <a:ext cx="336252" cy="232968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Google Shape;1554;p30"/>
          <p:cNvSpPr/>
          <p:nvPr/>
        </p:nvSpPr>
        <p:spPr>
          <a:xfrm>
            <a:off x="5644900" y="1796400"/>
            <a:ext cx="2628000" cy="262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55" name="Google Shape;1555;p30"/>
          <p:cNvSpPr/>
          <p:nvPr/>
        </p:nvSpPr>
        <p:spPr>
          <a:xfrm>
            <a:off x="3906500" y="1796400"/>
            <a:ext cx="2628000" cy="262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56" name="Google Shape;1556;p30"/>
          <p:cNvSpPr/>
          <p:nvPr/>
        </p:nvSpPr>
        <p:spPr>
          <a:xfrm>
            <a:off x="5656903" y="2130681"/>
            <a:ext cx="877521" cy="1959548"/>
          </a:xfrm>
          <a:custGeom>
            <a:avLst/>
            <a:gdLst/>
            <a:ahLst/>
            <a:cxnLst/>
            <a:rect l="l" t="t" r="r" b="b"/>
            <a:pathLst>
              <a:path w="9011" h="20122" extrusionOk="0">
                <a:moveTo>
                  <a:pt x="4506" y="0"/>
                </a:moveTo>
                <a:cubicBezTo>
                  <a:pt x="1742" y="2471"/>
                  <a:pt x="1" y="6063"/>
                  <a:pt x="1" y="10061"/>
                </a:cubicBezTo>
                <a:cubicBezTo>
                  <a:pt x="1" y="14060"/>
                  <a:pt x="1742" y="17651"/>
                  <a:pt x="4506" y="20122"/>
                </a:cubicBezTo>
                <a:cubicBezTo>
                  <a:pt x="7270" y="17651"/>
                  <a:pt x="9011" y="14060"/>
                  <a:pt x="9011" y="10061"/>
                </a:cubicBezTo>
                <a:cubicBezTo>
                  <a:pt x="9011" y="6063"/>
                  <a:pt x="7270" y="2471"/>
                  <a:pt x="4506" y="0"/>
                </a:cubicBez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558" name="Google Shape;1558;p30"/>
          <p:cNvCxnSpPr>
            <a:endCxn id="1555" idx="1"/>
          </p:cNvCxnSpPr>
          <p:nvPr/>
        </p:nvCxnSpPr>
        <p:spPr>
          <a:xfrm>
            <a:off x="2770200" y="1673417"/>
            <a:ext cx="1521200" cy="508000"/>
          </a:xfrm>
          <a:prstGeom prst="bentConnector2">
            <a:avLst/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62" name="Google Shape;1562;p30"/>
          <p:cNvCxnSpPr>
            <a:endCxn id="1554" idx="7"/>
          </p:cNvCxnSpPr>
          <p:nvPr/>
        </p:nvCxnSpPr>
        <p:spPr>
          <a:xfrm flipH="1">
            <a:off x="7887851" y="1673434"/>
            <a:ext cx="1581200" cy="508000"/>
          </a:xfrm>
          <a:prstGeom prst="bentConnector2">
            <a:avLst/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66" name="Google Shape;1566;p30"/>
          <p:cNvCxnSpPr>
            <a:endCxn id="1554" idx="6"/>
          </p:cNvCxnSpPr>
          <p:nvPr/>
        </p:nvCxnSpPr>
        <p:spPr>
          <a:xfrm flipH="1">
            <a:off x="8273051" y="3092400"/>
            <a:ext cx="1196000" cy="18000"/>
          </a:xfrm>
          <a:prstGeom prst="straightConnector1">
            <a:avLst/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0" name="Google Shape;1570;p30"/>
          <p:cNvCxnSpPr>
            <a:endCxn id="1555" idx="2"/>
          </p:cNvCxnSpPr>
          <p:nvPr/>
        </p:nvCxnSpPr>
        <p:spPr>
          <a:xfrm>
            <a:off x="2770200" y="3092384"/>
            <a:ext cx="1136400" cy="18000"/>
          </a:xfrm>
          <a:prstGeom prst="straightConnector1">
            <a:avLst/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4" name="Google Shape;1574;p30"/>
          <p:cNvCxnSpPr/>
          <p:nvPr/>
        </p:nvCxnSpPr>
        <p:spPr>
          <a:xfrm rot="10800000" flipH="1">
            <a:off x="2770200" y="3640300"/>
            <a:ext cx="1268800" cy="9208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8" name="Google Shape;1578;p30"/>
          <p:cNvCxnSpPr/>
          <p:nvPr/>
        </p:nvCxnSpPr>
        <p:spPr>
          <a:xfrm rot="10800000">
            <a:off x="8156251" y="3637100"/>
            <a:ext cx="1312800" cy="9400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84" name="Google Shape;1584;p30"/>
          <p:cNvCxnSpPr/>
          <p:nvPr/>
        </p:nvCxnSpPr>
        <p:spPr>
          <a:xfrm rot="10800000" flipH="1">
            <a:off x="5346417" y="3004834"/>
            <a:ext cx="749600" cy="2224400"/>
          </a:xfrm>
          <a:prstGeom prst="bentConnector2">
            <a:avLst/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88" name="Google Shape;1588;p30"/>
          <p:cNvCxnSpPr/>
          <p:nvPr/>
        </p:nvCxnSpPr>
        <p:spPr>
          <a:xfrm rot="10800000">
            <a:off x="6212351" y="3004834"/>
            <a:ext cx="749600" cy="2224400"/>
          </a:xfrm>
          <a:prstGeom prst="bentConnector2">
            <a:avLst/>
          </a:prstGeom>
          <a:noFill/>
          <a:ln w="9525" cap="flat" cmpd="sng">
            <a:solidFill>
              <a:srgbClr val="CFCFC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ynergistically utilize technically sound portals with frictionless chains. Dramatically customize…"/>
          <p:cNvSpPr txBox="1"/>
          <p:nvPr/>
        </p:nvSpPr>
        <p:spPr>
          <a:xfrm>
            <a:off x="966548" y="1213247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1089464" y="2708774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3701387" y="4863571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9626251" y="1324604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9874826" y="2638588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9626250" y="4130391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7240275" y="5025550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039756" y="4130391"/>
            <a:ext cx="1581201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0612" y="318195"/>
            <a:ext cx="3465888" cy="656039"/>
            <a:chOff x="1471872" y="660365"/>
            <a:chExt cx="3465888" cy="656039"/>
          </a:xfrm>
        </p:grpSpPr>
        <p:grpSp>
          <p:nvGrpSpPr>
            <p:cNvPr id="22" name="组合 21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24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Google Shape;575;p23"/>
          <p:cNvSpPr/>
          <p:nvPr/>
        </p:nvSpPr>
        <p:spPr>
          <a:xfrm>
            <a:off x="4630769" y="2580144"/>
            <a:ext cx="807419" cy="907056"/>
          </a:xfrm>
          <a:custGeom>
            <a:avLst/>
            <a:gdLst/>
            <a:ahLst/>
            <a:cxnLst/>
            <a:rect l="l" t="t" r="r" b="b"/>
            <a:pathLst>
              <a:path w="1475" h="1657" extrusionOk="0">
                <a:moveTo>
                  <a:pt x="1251" y="0"/>
                </a:moveTo>
                <a:cubicBezTo>
                  <a:pt x="1226" y="0"/>
                  <a:pt x="1200" y="6"/>
                  <a:pt x="1176" y="17"/>
                </a:cubicBezTo>
                <a:cubicBezTo>
                  <a:pt x="1078" y="61"/>
                  <a:pt x="1029" y="173"/>
                  <a:pt x="1073" y="271"/>
                </a:cubicBezTo>
                <a:cubicBezTo>
                  <a:pt x="1078" y="291"/>
                  <a:pt x="1087" y="306"/>
                  <a:pt x="1102" y="320"/>
                </a:cubicBezTo>
                <a:lnTo>
                  <a:pt x="975" y="506"/>
                </a:lnTo>
                <a:cubicBezTo>
                  <a:pt x="938" y="492"/>
                  <a:pt x="900" y="484"/>
                  <a:pt x="862" y="484"/>
                </a:cubicBezTo>
                <a:cubicBezTo>
                  <a:pt x="824" y="484"/>
                  <a:pt x="786" y="492"/>
                  <a:pt x="749" y="506"/>
                </a:cubicBezTo>
                <a:cubicBezTo>
                  <a:pt x="691" y="531"/>
                  <a:pt x="647" y="575"/>
                  <a:pt x="617" y="624"/>
                </a:cubicBezTo>
                <a:lnTo>
                  <a:pt x="412" y="536"/>
                </a:lnTo>
                <a:cubicBezTo>
                  <a:pt x="416" y="502"/>
                  <a:pt x="412" y="467"/>
                  <a:pt x="397" y="433"/>
                </a:cubicBezTo>
                <a:cubicBezTo>
                  <a:pt x="367" y="359"/>
                  <a:pt x="293" y="316"/>
                  <a:pt x="217" y="316"/>
                </a:cubicBezTo>
                <a:cubicBezTo>
                  <a:pt x="192" y="316"/>
                  <a:pt x="166" y="320"/>
                  <a:pt x="142" y="330"/>
                </a:cubicBezTo>
                <a:cubicBezTo>
                  <a:pt x="44" y="374"/>
                  <a:pt x="0" y="487"/>
                  <a:pt x="39" y="590"/>
                </a:cubicBezTo>
                <a:cubicBezTo>
                  <a:pt x="72" y="662"/>
                  <a:pt x="144" y="705"/>
                  <a:pt x="219" y="705"/>
                </a:cubicBezTo>
                <a:cubicBezTo>
                  <a:pt x="246" y="705"/>
                  <a:pt x="273" y="699"/>
                  <a:pt x="299" y="688"/>
                </a:cubicBezTo>
                <a:cubicBezTo>
                  <a:pt x="328" y="678"/>
                  <a:pt x="353" y="658"/>
                  <a:pt x="367" y="639"/>
                </a:cubicBezTo>
                <a:lnTo>
                  <a:pt x="578" y="727"/>
                </a:lnTo>
                <a:cubicBezTo>
                  <a:pt x="568" y="781"/>
                  <a:pt x="573" y="835"/>
                  <a:pt x="598" y="884"/>
                </a:cubicBezTo>
                <a:cubicBezTo>
                  <a:pt x="622" y="947"/>
                  <a:pt x="671" y="996"/>
                  <a:pt x="725" y="1026"/>
                </a:cubicBezTo>
                <a:lnTo>
                  <a:pt x="666" y="1266"/>
                </a:lnTo>
                <a:cubicBezTo>
                  <a:pt x="647" y="1270"/>
                  <a:pt x="622" y="1275"/>
                  <a:pt x="603" y="1285"/>
                </a:cubicBezTo>
                <a:cubicBezTo>
                  <a:pt x="500" y="1324"/>
                  <a:pt x="456" y="1442"/>
                  <a:pt x="500" y="1540"/>
                </a:cubicBezTo>
                <a:cubicBezTo>
                  <a:pt x="533" y="1614"/>
                  <a:pt x="605" y="1657"/>
                  <a:pt x="681" y="1657"/>
                </a:cubicBezTo>
                <a:cubicBezTo>
                  <a:pt x="705" y="1657"/>
                  <a:pt x="730" y="1652"/>
                  <a:pt x="754" y="1643"/>
                </a:cubicBezTo>
                <a:cubicBezTo>
                  <a:pt x="852" y="1599"/>
                  <a:pt x="896" y="1481"/>
                  <a:pt x="857" y="1383"/>
                </a:cubicBezTo>
                <a:cubicBezTo>
                  <a:pt x="838" y="1344"/>
                  <a:pt x="808" y="1314"/>
                  <a:pt x="774" y="1295"/>
                </a:cubicBezTo>
                <a:lnTo>
                  <a:pt x="833" y="1055"/>
                </a:lnTo>
                <a:cubicBezTo>
                  <a:pt x="844" y="1056"/>
                  <a:pt x="856" y="1057"/>
                  <a:pt x="867" y="1057"/>
                </a:cubicBezTo>
                <a:cubicBezTo>
                  <a:pt x="903" y="1057"/>
                  <a:pt x="937" y="1050"/>
                  <a:pt x="975" y="1035"/>
                </a:cubicBezTo>
                <a:cubicBezTo>
                  <a:pt x="1122" y="972"/>
                  <a:pt x="1185" y="805"/>
                  <a:pt x="1122" y="658"/>
                </a:cubicBezTo>
                <a:cubicBezTo>
                  <a:pt x="1107" y="624"/>
                  <a:pt x="1087" y="595"/>
                  <a:pt x="1063" y="570"/>
                </a:cubicBezTo>
                <a:lnTo>
                  <a:pt x="1195" y="379"/>
                </a:lnTo>
                <a:cubicBezTo>
                  <a:pt x="1213" y="386"/>
                  <a:pt x="1234" y="390"/>
                  <a:pt x="1255" y="390"/>
                </a:cubicBezTo>
                <a:cubicBezTo>
                  <a:pt x="1279" y="390"/>
                  <a:pt x="1304" y="385"/>
                  <a:pt x="1327" y="374"/>
                </a:cubicBezTo>
                <a:cubicBezTo>
                  <a:pt x="1425" y="330"/>
                  <a:pt x="1474" y="217"/>
                  <a:pt x="1430" y="120"/>
                </a:cubicBezTo>
                <a:cubicBezTo>
                  <a:pt x="1397" y="46"/>
                  <a:pt x="1326" y="0"/>
                  <a:pt x="12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80718" y="2812751"/>
            <a:ext cx="890082" cy="674449"/>
            <a:chOff x="6944336" y="3019453"/>
            <a:chExt cx="522900" cy="396221"/>
          </a:xfrm>
        </p:grpSpPr>
        <p:sp>
          <p:nvSpPr>
            <p:cNvPr id="28" name="Google Shape;578;p23"/>
            <p:cNvSpPr/>
            <p:nvPr/>
          </p:nvSpPr>
          <p:spPr>
            <a:xfrm>
              <a:off x="7084097" y="3230128"/>
              <a:ext cx="243033" cy="101552"/>
            </a:xfrm>
            <a:custGeom>
              <a:avLst/>
              <a:gdLst/>
              <a:ahLst/>
              <a:cxnLst/>
              <a:rect l="l" t="t" r="r" b="b"/>
              <a:pathLst>
                <a:path w="706" h="295" extrusionOk="0">
                  <a:moveTo>
                    <a:pt x="353" y="0"/>
                  </a:moveTo>
                  <a:cubicBezTo>
                    <a:pt x="231" y="0"/>
                    <a:pt x="118" y="49"/>
                    <a:pt x="35" y="142"/>
                  </a:cubicBezTo>
                  <a:cubicBezTo>
                    <a:pt x="1" y="177"/>
                    <a:pt x="6" y="235"/>
                    <a:pt x="40" y="270"/>
                  </a:cubicBezTo>
                  <a:cubicBezTo>
                    <a:pt x="58" y="286"/>
                    <a:pt x="81" y="293"/>
                    <a:pt x="103" y="293"/>
                  </a:cubicBezTo>
                  <a:cubicBezTo>
                    <a:pt x="128" y="293"/>
                    <a:pt x="154" y="283"/>
                    <a:pt x="172" y="265"/>
                  </a:cubicBezTo>
                  <a:cubicBezTo>
                    <a:pt x="216" y="211"/>
                    <a:pt x="285" y="181"/>
                    <a:pt x="353" y="181"/>
                  </a:cubicBezTo>
                  <a:cubicBezTo>
                    <a:pt x="422" y="181"/>
                    <a:pt x="490" y="211"/>
                    <a:pt x="535" y="265"/>
                  </a:cubicBezTo>
                  <a:cubicBezTo>
                    <a:pt x="554" y="284"/>
                    <a:pt x="579" y="294"/>
                    <a:pt x="603" y="294"/>
                  </a:cubicBezTo>
                  <a:cubicBezTo>
                    <a:pt x="623" y="294"/>
                    <a:pt x="647" y="284"/>
                    <a:pt x="662" y="270"/>
                  </a:cubicBezTo>
                  <a:cubicBezTo>
                    <a:pt x="701" y="235"/>
                    <a:pt x="706" y="177"/>
                    <a:pt x="672" y="142"/>
                  </a:cubicBezTo>
                  <a:cubicBezTo>
                    <a:pt x="588" y="49"/>
                    <a:pt x="476" y="0"/>
                    <a:pt x="3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Google Shape;579;p23"/>
            <p:cNvSpPr/>
            <p:nvPr/>
          </p:nvSpPr>
          <p:spPr>
            <a:xfrm>
              <a:off x="7014905" y="3123757"/>
              <a:ext cx="381417" cy="128747"/>
            </a:xfrm>
            <a:custGeom>
              <a:avLst/>
              <a:gdLst/>
              <a:ahLst/>
              <a:cxnLst/>
              <a:rect l="l" t="t" r="r" b="b"/>
              <a:pathLst>
                <a:path w="1108" h="374" extrusionOk="0">
                  <a:moveTo>
                    <a:pt x="554" y="1"/>
                  </a:moveTo>
                  <a:cubicBezTo>
                    <a:pt x="358" y="1"/>
                    <a:pt x="172" y="79"/>
                    <a:pt x="35" y="216"/>
                  </a:cubicBezTo>
                  <a:cubicBezTo>
                    <a:pt x="1" y="250"/>
                    <a:pt x="1" y="309"/>
                    <a:pt x="35" y="344"/>
                  </a:cubicBezTo>
                  <a:cubicBezTo>
                    <a:pt x="53" y="364"/>
                    <a:pt x="77" y="374"/>
                    <a:pt x="102" y="374"/>
                  </a:cubicBezTo>
                  <a:cubicBezTo>
                    <a:pt x="125" y="374"/>
                    <a:pt x="149" y="365"/>
                    <a:pt x="167" y="348"/>
                  </a:cubicBezTo>
                  <a:cubicBezTo>
                    <a:pt x="270" y="241"/>
                    <a:pt x="407" y="187"/>
                    <a:pt x="554" y="187"/>
                  </a:cubicBezTo>
                  <a:cubicBezTo>
                    <a:pt x="701" y="187"/>
                    <a:pt x="838" y="246"/>
                    <a:pt x="941" y="348"/>
                  </a:cubicBezTo>
                  <a:cubicBezTo>
                    <a:pt x="961" y="363"/>
                    <a:pt x="985" y="373"/>
                    <a:pt x="1005" y="373"/>
                  </a:cubicBezTo>
                  <a:cubicBezTo>
                    <a:pt x="1029" y="373"/>
                    <a:pt x="1054" y="363"/>
                    <a:pt x="1073" y="348"/>
                  </a:cubicBezTo>
                  <a:cubicBezTo>
                    <a:pt x="1108" y="309"/>
                    <a:pt x="1108" y="250"/>
                    <a:pt x="1073" y="216"/>
                  </a:cubicBezTo>
                  <a:cubicBezTo>
                    <a:pt x="931" y="79"/>
                    <a:pt x="750" y="1"/>
                    <a:pt x="5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580;p23"/>
            <p:cNvSpPr/>
            <p:nvPr/>
          </p:nvSpPr>
          <p:spPr>
            <a:xfrm>
              <a:off x="6944336" y="3019453"/>
              <a:ext cx="522900" cy="153877"/>
            </a:xfrm>
            <a:custGeom>
              <a:avLst/>
              <a:gdLst/>
              <a:ahLst/>
              <a:cxnLst/>
              <a:rect l="l" t="t" r="r" b="b"/>
              <a:pathLst>
                <a:path w="1519" h="447" extrusionOk="0">
                  <a:moveTo>
                    <a:pt x="759" y="0"/>
                  </a:moveTo>
                  <a:cubicBezTo>
                    <a:pt x="490" y="0"/>
                    <a:pt x="230" y="103"/>
                    <a:pt x="39" y="289"/>
                  </a:cubicBezTo>
                  <a:cubicBezTo>
                    <a:pt x="0" y="323"/>
                    <a:pt x="0" y="382"/>
                    <a:pt x="35" y="416"/>
                  </a:cubicBezTo>
                  <a:cubicBezTo>
                    <a:pt x="52" y="437"/>
                    <a:pt x="77" y="446"/>
                    <a:pt x="101" y="446"/>
                  </a:cubicBezTo>
                  <a:cubicBezTo>
                    <a:pt x="124" y="446"/>
                    <a:pt x="148" y="438"/>
                    <a:pt x="167" y="421"/>
                  </a:cubicBezTo>
                  <a:cubicBezTo>
                    <a:pt x="323" y="269"/>
                    <a:pt x="534" y="181"/>
                    <a:pt x="759" y="181"/>
                  </a:cubicBezTo>
                  <a:cubicBezTo>
                    <a:pt x="980" y="181"/>
                    <a:pt x="1190" y="269"/>
                    <a:pt x="1352" y="421"/>
                  </a:cubicBezTo>
                  <a:cubicBezTo>
                    <a:pt x="1372" y="441"/>
                    <a:pt x="1391" y="446"/>
                    <a:pt x="1416" y="446"/>
                  </a:cubicBezTo>
                  <a:cubicBezTo>
                    <a:pt x="1440" y="446"/>
                    <a:pt x="1465" y="436"/>
                    <a:pt x="1484" y="416"/>
                  </a:cubicBezTo>
                  <a:cubicBezTo>
                    <a:pt x="1518" y="382"/>
                    <a:pt x="1514" y="323"/>
                    <a:pt x="1479" y="289"/>
                  </a:cubicBezTo>
                  <a:cubicBezTo>
                    <a:pt x="1283" y="103"/>
                    <a:pt x="1029" y="0"/>
                    <a:pt x="7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Google Shape;581;p23"/>
            <p:cNvSpPr/>
            <p:nvPr/>
          </p:nvSpPr>
          <p:spPr>
            <a:xfrm>
              <a:off x="7166716" y="3339597"/>
              <a:ext cx="77799" cy="76077"/>
            </a:xfrm>
            <a:custGeom>
              <a:avLst/>
              <a:gdLst/>
              <a:ahLst/>
              <a:cxnLst/>
              <a:rect l="l" t="t" r="r" b="b"/>
              <a:pathLst>
                <a:path w="226" h="221" extrusionOk="0">
                  <a:moveTo>
                    <a:pt x="113" y="1"/>
                  </a:moveTo>
                  <a:cubicBezTo>
                    <a:pt x="50" y="1"/>
                    <a:pt x="1" y="50"/>
                    <a:pt x="1" y="108"/>
                  </a:cubicBezTo>
                  <a:cubicBezTo>
                    <a:pt x="1" y="172"/>
                    <a:pt x="50" y="221"/>
                    <a:pt x="113" y="221"/>
                  </a:cubicBezTo>
                  <a:cubicBezTo>
                    <a:pt x="172" y="221"/>
                    <a:pt x="226" y="172"/>
                    <a:pt x="226" y="108"/>
                  </a:cubicBezTo>
                  <a:cubicBezTo>
                    <a:pt x="226" y="50"/>
                    <a:pt x="172" y="1"/>
                    <a:pt x="1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redondeado 14"/>
          <p:cNvSpPr/>
          <p:nvPr/>
        </p:nvSpPr>
        <p:spPr>
          <a:xfrm>
            <a:off x="938228" y="1344917"/>
            <a:ext cx="10523889" cy="4168165"/>
          </a:xfrm>
          <a:prstGeom prst="roundRect">
            <a:avLst>
              <a:gd name="adj" fmla="val 2826"/>
            </a:avLst>
          </a:pr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5" name="Straight Connector 28"/>
          <p:cNvCxnSpPr/>
          <p:nvPr/>
        </p:nvCxnSpPr>
        <p:spPr>
          <a:xfrm>
            <a:off x="1990203" y="5783640"/>
            <a:ext cx="9194800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1650" y="509290"/>
            <a:ext cx="5274350" cy="5274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36217" y="2215957"/>
            <a:ext cx="459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264CDF"/>
                </a:solidFill>
                <a:cs typeface="+mn-ea"/>
                <a:sym typeface="+mn-lt"/>
              </a:rPr>
              <a:t>Part four</a:t>
            </a:r>
            <a:endParaRPr lang="zh-CN" altLang="en-US" sz="600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5497" y="3807769"/>
            <a:ext cx="3018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ounded Rectangle 23"/>
          <p:cNvSpPr/>
          <p:nvPr/>
        </p:nvSpPr>
        <p:spPr>
          <a:xfrm>
            <a:off x="7029616" y="3217003"/>
            <a:ext cx="2760219" cy="464986"/>
          </a:xfrm>
          <a:prstGeom prst="roundRect">
            <a:avLst>
              <a:gd name="adj" fmla="val 50000"/>
            </a:avLst>
          </a:prstGeom>
          <a:solidFill>
            <a:srgbClr val="B3C9F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2232" y="3280219"/>
            <a:ext cx="2225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50"/>
          <p:cNvSpPr/>
          <p:nvPr/>
        </p:nvSpPr>
        <p:spPr>
          <a:xfrm>
            <a:off x="6643590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50"/>
          <p:cNvSpPr/>
          <p:nvPr/>
        </p:nvSpPr>
        <p:spPr>
          <a:xfrm>
            <a:off x="10020474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6643590" y="4272302"/>
            <a:ext cx="3509950" cy="43447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3572136" y="6031053"/>
            <a:ext cx="1194997" cy="123989"/>
          </a:xfrm>
          <a:custGeom>
            <a:avLst/>
            <a:gdLst>
              <a:gd name="T0" fmla="*/ 496 w 559"/>
              <a:gd name="T1" fmla="*/ 57 h 58"/>
              <a:gd name="T2" fmla="*/ 472 w 559"/>
              <a:gd name="T3" fmla="*/ 48 h 58"/>
              <a:gd name="T4" fmla="*/ 448 w 559"/>
              <a:gd name="T5" fmla="*/ 40 h 58"/>
              <a:gd name="T6" fmla="*/ 432 w 559"/>
              <a:gd name="T7" fmla="*/ 46 h 58"/>
              <a:gd name="T8" fmla="*/ 413 w 559"/>
              <a:gd name="T9" fmla="*/ 55 h 58"/>
              <a:gd name="T10" fmla="*/ 392 w 559"/>
              <a:gd name="T11" fmla="*/ 58 h 58"/>
              <a:gd name="T12" fmla="*/ 365 w 559"/>
              <a:gd name="T13" fmla="*/ 51 h 58"/>
              <a:gd name="T14" fmla="*/ 346 w 559"/>
              <a:gd name="T15" fmla="*/ 42 h 58"/>
              <a:gd name="T16" fmla="*/ 335 w 559"/>
              <a:gd name="T17" fmla="*/ 40 h 58"/>
              <a:gd name="T18" fmla="*/ 318 w 559"/>
              <a:gd name="T19" fmla="*/ 47 h 58"/>
              <a:gd name="T20" fmla="*/ 301 w 559"/>
              <a:gd name="T21" fmla="*/ 55 h 58"/>
              <a:gd name="T22" fmla="*/ 280 w 559"/>
              <a:gd name="T23" fmla="*/ 58 h 58"/>
              <a:gd name="T24" fmla="*/ 253 w 559"/>
              <a:gd name="T25" fmla="*/ 51 h 58"/>
              <a:gd name="T26" fmla="*/ 234 w 559"/>
              <a:gd name="T27" fmla="*/ 42 h 58"/>
              <a:gd name="T28" fmla="*/ 224 w 559"/>
              <a:gd name="T29" fmla="*/ 40 h 58"/>
              <a:gd name="T30" fmla="*/ 206 w 559"/>
              <a:gd name="T31" fmla="*/ 47 h 58"/>
              <a:gd name="T32" fmla="*/ 188 w 559"/>
              <a:gd name="T33" fmla="*/ 55 h 58"/>
              <a:gd name="T34" fmla="*/ 168 w 559"/>
              <a:gd name="T35" fmla="*/ 58 h 58"/>
              <a:gd name="T36" fmla="*/ 140 w 559"/>
              <a:gd name="T37" fmla="*/ 51 h 58"/>
              <a:gd name="T38" fmla="*/ 121 w 559"/>
              <a:gd name="T39" fmla="*/ 42 h 58"/>
              <a:gd name="T40" fmla="*/ 111 w 559"/>
              <a:gd name="T41" fmla="*/ 40 h 58"/>
              <a:gd name="T42" fmla="*/ 94 w 559"/>
              <a:gd name="T43" fmla="*/ 47 h 58"/>
              <a:gd name="T44" fmla="*/ 76 w 559"/>
              <a:gd name="T45" fmla="*/ 55 h 58"/>
              <a:gd name="T46" fmla="*/ 56 w 559"/>
              <a:gd name="T47" fmla="*/ 58 h 58"/>
              <a:gd name="T48" fmla="*/ 28 w 559"/>
              <a:gd name="T49" fmla="*/ 51 h 58"/>
              <a:gd name="T50" fmla="*/ 9 w 559"/>
              <a:gd name="T51" fmla="*/ 42 h 58"/>
              <a:gd name="T52" fmla="*/ 0 w 559"/>
              <a:gd name="T53" fmla="*/ 0 h 58"/>
              <a:gd name="T54" fmla="*/ 20 w 559"/>
              <a:gd name="T55" fmla="*/ 3 h 58"/>
              <a:gd name="T56" fmla="*/ 38 w 559"/>
              <a:gd name="T57" fmla="*/ 11 h 58"/>
              <a:gd name="T58" fmla="*/ 56 w 559"/>
              <a:gd name="T59" fmla="*/ 18 h 58"/>
              <a:gd name="T60" fmla="*/ 66 w 559"/>
              <a:gd name="T61" fmla="*/ 16 h 58"/>
              <a:gd name="T62" fmla="*/ 85 w 559"/>
              <a:gd name="T63" fmla="*/ 7 h 58"/>
              <a:gd name="T64" fmla="*/ 111 w 559"/>
              <a:gd name="T65" fmla="*/ 0 h 58"/>
              <a:gd name="T66" fmla="*/ 133 w 559"/>
              <a:gd name="T67" fmla="*/ 3 h 58"/>
              <a:gd name="T68" fmla="*/ 149 w 559"/>
              <a:gd name="T69" fmla="*/ 11 h 58"/>
              <a:gd name="T70" fmla="*/ 168 w 559"/>
              <a:gd name="T71" fmla="*/ 18 h 58"/>
              <a:gd name="T72" fmla="*/ 177 w 559"/>
              <a:gd name="T73" fmla="*/ 16 h 58"/>
              <a:gd name="T74" fmla="*/ 196 w 559"/>
              <a:gd name="T75" fmla="*/ 7 h 58"/>
              <a:gd name="T76" fmla="*/ 224 w 559"/>
              <a:gd name="T77" fmla="*/ 0 h 58"/>
              <a:gd name="T78" fmla="*/ 244 w 559"/>
              <a:gd name="T79" fmla="*/ 3 h 58"/>
              <a:gd name="T80" fmla="*/ 262 w 559"/>
              <a:gd name="T81" fmla="*/ 11 h 58"/>
              <a:gd name="T82" fmla="*/ 280 w 559"/>
              <a:gd name="T83" fmla="*/ 18 h 58"/>
              <a:gd name="T84" fmla="*/ 290 w 559"/>
              <a:gd name="T85" fmla="*/ 16 h 58"/>
              <a:gd name="T86" fmla="*/ 308 w 559"/>
              <a:gd name="T87" fmla="*/ 7 h 58"/>
              <a:gd name="T88" fmla="*/ 335 w 559"/>
              <a:gd name="T89" fmla="*/ 0 h 58"/>
              <a:gd name="T90" fmla="*/ 356 w 559"/>
              <a:gd name="T91" fmla="*/ 3 h 58"/>
              <a:gd name="T92" fmla="*/ 375 w 559"/>
              <a:gd name="T93" fmla="*/ 11 h 58"/>
              <a:gd name="T94" fmla="*/ 392 w 559"/>
              <a:gd name="T95" fmla="*/ 18 h 58"/>
              <a:gd name="T96" fmla="*/ 402 w 559"/>
              <a:gd name="T97" fmla="*/ 16 h 58"/>
              <a:gd name="T98" fmla="*/ 430 w 559"/>
              <a:gd name="T99" fmla="*/ 3 h 58"/>
              <a:gd name="T100" fmla="*/ 448 w 559"/>
              <a:gd name="T101" fmla="*/ 0 h 58"/>
              <a:gd name="T102" fmla="*/ 481 w 559"/>
              <a:gd name="T103" fmla="*/ 8 h 58"/>
              <a:gd name="T104" fmla="*/ 498 w 559"/>
              <a:gd name="T105" fmla="*/ 16 h 58"/>
              <a:gd name="T106" fmla="*/ 513 w 559"/>
              <a:gd name="T107" fmla="*/ 18 h 58"/>
              <a:gd name="T108" fmla="*/ 526 w 559"/>
              <a:gd name="T109" fmla="*/ 13 h 58"/>
              <a:gd name="T110" fmla="*/ 538 w 559"/>
              <a:gd name="T111" fmla="*/ 4 h 58"/>
              <a:gd name="T112" fmla="*/ 559 w 559"/>
              <a:gd name="T113" fmla="*/ 40 h 58"/>
              <a:gd name="T114" fmla="*/ 555 w 559"/>
              <a:gd name="T115" fmla="*/ 40 h 58"/>
              <a:gd name="T116" fmla="*/ 545 w 559"/>
              <a:gd name="T117" fmla="*/ 49 h 58"/>
              <a:gd name="T118" fmla="*/ 529 w 559"/>
              <a:gd name="T119" fmla="*/ 56 h 58"/>
              <a:gd name="T120" fmla="*/ 503 w 559"/>
              <a:gd name="T121" fmla="*/ 58 h 58"/>
              <a:gd name="T122" fmla="*/ 555 w 559"/>
              <a:gd name="T12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9" h="58">
                <a:moveTo>
                  <a:pt x="503" y="58"/>
                </a:moveTo>
                <a:lnTo>
                  <a:pt x="503" y="58"/>
                </a:lnTo>
                <a:lnTo>
                  <a:pt x="496" y="57"/>
                </a:lnTo>
                <a:lnTo>
                  <a:pt x="488" y="55"/>
                </a:lnTo>
                <a:lnTo>
                  <a:pt x="472" y="48"/>
                </a:lnTo>
                <a:lnTo>
                  <a:pt x="472" y="48"/>
                </a:lnTo>
                <a:lnTo>
                  <a:pt x="460" y="42"/>
                </a:lnTo>
                <a:lnTo>
                  <a:pt x="453" y="41"/>
                </a:lnTo>
                <a:lnTo>
                  <a:pt x="448" y="40"/>
                </a:lnTo>
                <a:lnTo>
                  <a:pt x="448" y="40"/>
                </a:lnTo>
                <a:lnTo>
                  <a:pt x="441" y="42"/>
                </a:lnTo>
                <a:lnTo>
                  <a:pt x="432" y="46"/>
                </a:lnTo>
                <a:lnTo>
                  <a:pt x="432" y="46"/>
                </a:lnTo>
                <a:lnTo>
                  <a:pt x="423" y="50"/>
                </a:lnTo>
                <a:lnTo>
                  <a:pt x="413" y="55"/>
                </a:lnTo>
                <a:lnTo>
                  <a:pt x="403" y="57"/>
                </a:lnTo>
                <a:lnTo>
                  <a:pt x="392" y="58"/>
                </a:lnTo>
                <a:lnTo>
                  <a:pt x="392" y="58"/>
                </a:lnTo>
                <a:lnTo>
                  <a:pt x="382" y="57"/>
                </a:lnTo>
                <a:lnTo>
                  <a:pt x="373" y="55"/>
                </a:lnTo>
                <a:lnTo>
                  <a:pt x="365" y="51"/>
                </a:lnTo>
                <a:lnTo>
                  <a:pt x="357" y="48"/>
                </a:lnTo>
                <a:lnTo>
                  <a:pt x="357" y="48"/>
                </a:lnTo>
                <a:lnTo>
                  <a:pt x="346" y="42"/>
                </a:lnTo>
                <a:lnTo>
                  <a:pt x="341" y="41"/>
                </a:lnTo>
                <a:lnTo>
                  <a:pt x="335" y="40"/>
                </a:lnTo>
                <a:lnTo>
                  <a:pt x="335" y="40"/>
                </a:lnTo>
                <a:lnTo>
                  <a:pt x="332" y="40"/>
                </a:lnTo>
                <a:lnTo>
                  <a:pt x="327" y="42"/>
                </a:lnTo>
                <a:lnTo>
                  <a:pt x="318" y="47"/>
                </a:lnTo>
                <a:lnTo>
                  <a:pt x="318" y="47"/>
                </a:lnTo>
                <a:lnTo>
                  <a:pt x="310" y="50"/>
                </a:lnTo>
                <a:lnTo>
                  <a:pt x="301" y="55"/>
                </a:lnTo>
                <a:lnTo>
                  <a:pt x="291" y="57"/>
                </a:lnTo>
                <a:lnTo>
                  <a:pt x="280" y="58"/>
                </a:lnTo>
                <a:lnTo>
                  <a:pt x="280" y="58"/>
                </a:lnTo>
                <a:lnTo>
                  <a:pt x="271" y="57"/>
                </a:lnTo>
                <a:lnTo>
                  <a:pt x="261" y="55"/>
                </a:lnTo>
                <a:lnTo>
                  <a:pt x="253" y="51"/>
                </a:lnTo>
                <a:lnTo>
                  <a:pt x="245" y="48"/>
                </a:lnTo>
                <a:lnTo>
                  <a:pt x="245" y="48"/>
                </a:lnTo>
                <a:lnTo>
                  <a:pt x="234" y="42"/>
                </a:lnTo>
                <a:lnTo>
                  <a:pt x="228" y="41"/>
                </a:lnTo>
                <a:lnTo>
                  <a:pt x="224" y="40"/>
                </a:lnTo>
                <a:lnTo>
                  <a:pt x="224" y="40"/>
                </a:lnTo>
                <a:lnTo>
                  <a:pt x="220" y="40"/>
                </a:lnTo>
                <a:lnTo>
                  <a:pt x="216" y="42"/>
                </a:lnTo>
                <a:lnTo>
                  <a:pt x="206" y="47"/>
                </a:lnTo>
                <a:lnTo>
                  <a:pt x="206" y="47"/>
                </a:lnTo>
                <a:lnTo>
                  <a:pt x="197" y="51"/>
                </a:lnTo>
                <a:lnTo>
                  <a:pt x="188" y="55"/>
                </a:lnTo>
                <a:lnTo>
                  <a:pt x="178" y="57"/>
                </a:lnTo>
                <a:lnTo>
                  <a:pt x="168" y="58"/>
                </a:lnTo>
                <a:lnTo>
                  <a:pt x="168" y="58"/>
                </a:lnTo>
                <a:lnTo>
                  <a:pt x="158" y="57"/>
                </a:lnTo>
                <a:lnTo>
                  <a:pt x="149" y="55"/>
                </a:lnTo>
                <a:lnTo>
                  <a:pt x="140" y="51"/>
                </a:lnTo>
                <a:lnTo>
                  <a:pt x="133" y="47"/>
                </a:lnTo>
                <a:lnTo>
                  <a:pt x="133" y="47"/>
                </a:lnTo>
                <a:lnTo>
                  <a:pt x="121" y="42"/>
                </a:lnTo>
                <a:lnTo>
                  <a:pt x="116" y="41"/>
                </a:lnTo>
                <a:lnTo>
                  <a:pt x="111" y="40"/>
                </a:lnTo>
                <a:lnTo>
                  <a:pt x="111" y="40"/>
                </a:lnTo>
                <a:lnTo>
                  <a:pt x="108" y="40"/>
                </a:lnTo>
                <a:lnTo>
                  <a:pt x="104" y="42"/>
                </a:lnTo>
                <a:lnTo>
                  <a:pt x="94" y="47"/>
                </a:lnTo>
                <a:lnTo>
                  <a:pt x="94" y="47"/>
                </a:lnTo>
                <a:lnTo>
                  <a:pt x="85" y="51"/>
                </a:lnTo>
                <a:lnTo>
                  <a:pt x="76" y="55"/>
                </a:lnTo>
                <a:lnTo>
                  <a:pt x="67" y="57"/>
                </a:lnTo>
                <a:lnTo>
                  <a:pt x="56" y="58"/>
                </a:lnTo>
                <a:lnTo>
                  <a:pt x="56" y="58"/>
                </a:lnTo>
                <a:lnTo>
                  <a:pt x="46" y="57"/>
                </a:lnTo>
                <a:lnTo>
                  <a:pt x="37" y="55"/>
                </a:lnTo>
                <a:lnTo>
                  <a:pt x="28" y="51"/>
                </a:lnTo>
                <a:lnTo>
                  <a:pt x="20" y="47"/>
                </a:lnTo>
                <a:lnTo>
                  <a:pt x="20" y="47"/>
                </a:lnTo>
                <a:lnTo>
                  <a:pt x="9" y="42"/>
                </a:lnTo>
                <a:lnTo>
                  <a:pt x="4" y="41"/>
                </a:lnTo>
                <a:lnTo>
                  <a:pt x="0" y="40"/>
                </a:lnTo>
                <a:lnTo>
                  <a:pt x="0" y="0"/>
                </a:lnTo>
                <a:lnTo>
                  <a:pt x="0" y="0"/>
                </a:lnTo>
                <a:lnTo>
                  <a:pt x="10" y="1"/>
                </a:lnTo>
                <a:lnTo>
                  <a:pt x="20" y="3"/>
                </a:lnTo>
                <a:lnTo>
                  <a:pt x="29" y="7"/>
                </a:lnTo>
                <a:lnTo>
                  <a:pt x="38" y="11"/>
                </a:lnTo>
                <a:lnTo>
                  <a:pt x="38" y="11"/>
                </a:lnTo>
                <a:lnTo>
                  <a:pt x="48" y="16"/>
                </a:lnTo>
                <a:lnTo>
                  <a:pt x="52" y="18"/>
                </a:lnTo>
                <a:lnTo>
                  <a:pt x="56" y="18"/>
                </a:lnTo>
                <a:lnTo>
                  <a:pt x="56" y="18"/>
                </a:lnTo>
                <a:lnTo>
                  <a:pt x="60" y="17"/>
                </a:lnTo>
                <a:lnTo>
                  <a:pt x="66" y="16"/>
                </a:lnTo>
                <a:lnTo>
                  <a:pt x="76" y="11"/>
                </a:lnTo>
                <a:lnTo>
                  <a:pt x="76" y="11"/>
                </a:lnTo>
                <a:lnTo>
                  <a:pt x="85" y="7"/>
                </a:lnTo>
                <a:lnTo>
                  <a:pt x="92" y="3"/>
                </a:lnTo>
                <a:lnTo>
                  <a:pt x="102" y="1"/>
                </a:lnTo>
                <a:lnTo>
                  <a:pt x="111" y="0"/>
                </a:lnTo>
                <a:lnTo>
                  <a:pt x="111" y="0"/>
                </a:lnTo>
                <a:lnTo>
                  <a:pt x="122" y="1"/>
                </a:lnTo>
                <a:lnTo>
                  <a:pt x="133" y="3"/>
                </a:lnTo>
                <a:lnTo>
                  <a:pt x="141" y="7"/>
                </a:lnTo>
                <a:lnTo>
                  <a:pt x="149" y="11"/>
                </a:lnTo>
                <a:lnTo>
                  <a:pt x="149" y="11"/>
                </a:lnTo>
                <a:lnTo>
                  <a:pt x="159" y="16"/>
                </a:lnTo>
                <a:lnTo>
                  <a:pt x="164" y="18"/>
                </a:lnTo>
                <a:lnTo>
                  <a:pt x="168" y="18"/>
                </a:lnTo>
                <a:lnTo>
                  <a:pt x="168" y="18"/>
                </a:lnTo>
                <a:lnTo>
                  <a:pt x="173" y="17"/>
                </a:lnTo>
                <a:lnTo>
                  <a:pt x="177" y="16"/>
                </a:lnTo>
                <a:lnTo>
                  <a:pt x="188" y="10"/>
                </a:lnTo>
                <a:lnTo>
                  <a:pt x="188" y="10"/>
                </a:lnTo>
                <a:lnTo>
                  <a:pt x="196" y="7"/>
                </a:lnTo>
                <a:lnTo>
                  <a:pt x="205" y="3"/>
                </a:lnTo>
                <a:lnTo>
                  <a:pt x="214" y="1"/>
                </a:lnTo>
                <a:lnTo>
                  <a:pt x="224" y="0"/>
                </a:lnTo>
                <a:lnTo>
                  <a:pt x="224" y="0"/>
                </a:lnTo>
                <a:lnTo>
                  <a:pt x="234" y="1"/>
                </a:lnTo>
                <a:lnTo>
                  <a:pt x="244" y="3"/>
                </a:lnTo>
                <a:lnTo>
                  <a:pt x="254" y="8"/>
                </a:lnTo>
                <a:lnTo>
                  <a:pt x="262" y="11"/>
                </a:lnTo>
                <a:lnTo>
                  <a:pt x="262" y="11"/>
                </a:lnTo>
                <a:lnTo>
                  <a:pt x="272" y="16"/>
                </a:lnTo>
                <a:lnTo>
                  <a:pt x="276" y="18"/>
                </a:lnTo>
                <a:lnTo>
                  <a:pt x="280" y="18"/>
                </a:lnTo>
                <a:lnTo>
                  <a:pt x="280" y="18"/>
                </a:lnTo>
                <a:lnTo>
                  <a:pt x="284" y="17"/>
                </a:lnTo>
                <a:lnTo>
                  <a:pt x="290" y="16"/>
                </a:lnTo>
                <a:lnTo>
                  <a:pt x="301" y="10"/>
                </a:lnTo>
                <a:lnTo>
                  <a:pt x="301" y="10"/>
                </a:lnTo>
                <a:lnTo>
                  <a:pt x="308" y="7"/>
                </a:lnTo>
                <a:lnTo>
                  <a:pt x="317" y="3"/>
                </a:lnTo>
                <a:lnTo>
                  <a:pt x="326" y="1"/>
                </a:lnTo>
                <a:lnTo>
                  <a:pt x="335" y="0"/>
                </a:lnTo>
                <a:lnTo>
                  <a:pt x="335" y="0"/>
                </a:lnTo>
                <a:lnTo>
                  <a:pt x="346" y="1"/>
                </a:lnTo>
                <a:lnTo>
                  <a:pt x="356" y="3"/>
                </a:lnTo>
                <a:lnTo>
                  <a:pt x="366" y="8"/>
                </a:lnTo>
                <a:lnTo>
                  <a:pt x="375" y="11"/>
                </a:lnTo>
                <a:lnTo>
                  <a:pt x="375" y="11"/>
                </a:lnTo>
                <a:lnTo>
                  <a:pt x="384" y="16"/>
                </a:lnTo>
                <a:lnTo>
                  <a:pt x="389" y="18"/>
                </a:lnTo>
                <a:lnTo>
                  <a:pt x="392" y="18"/>
                </a:lnTo>
                <a:lnTo>
                  <a:pt x="392" y="18"/>
                </a:lnTo>
                <a:lnTo>
                  <a:pt x="396" y="17"/>
                </a:lnTo>
                <a:lnTo>
                  <a:pt x="402" y="16"/>
                </a:lnTo>
                <a:lnTo>
                  <a:pt x="414" y="10"/>
                </a:lnTo>
                <a:lnTo>
                  <a:pt x="414" y="10"/>
                </a:lnTo>
                <a:lnTo>
                  <a:pt x="430" y="3"/>
                </a:lnTo>
                <a:lnTo>
                  <a:pt x="439" y="1"/>
                </a:lnTo>
                <a:lnTo>
                  <a:pt x="448" y="0"/>
                </a:lnTo>
                <a:lnTo>
                  <a:pt x="448" y="0"/>
                </a:lnTo>
                <a:lnTo>
                  <a:pt x="460" y="1"/>
                </a:lnTo>
                <a:lnTo>
                  <a:pt x="471" y="4"/>
                </a:lnTo>
                <a:lnTo>
                  <a:pt x="481" y="8"/>
                </a:lnTo>
                <a:lnTo>
                  <a:pt x="490" y="12"/>
                </a:lnTo>
                <a:lnTo>
                  <a:pt x="490" y="12"/>
                </a:lnTo>
                <a:lnTo>
                  <a:pt x="498" y="16"/>
                </a:lnTo>
                <a:lnTo>
                  <a:pt x="503" y="18"/>
                </a:lnTo>
                <a:lnTo>
                  <a:pt x="503" y="18"/>
                </a:lnTo>
                <a:lnTo>
                  <a:pt x="513" y="18"/>
                </a:lnTo>
                <a:lnTo>
                  <a:pt x="520" y="17"/>
                </a:lnTo>
                <a:lnTo>
                  <a:pt x="523" y="15"/>
                </a:lnTo>
                <a:lnTo>
                  <a:pt x="526" y="13"/>
                </a:lnTo>
                <a:lnTo>
                  <a:pt x="526" y="13"/>
                </a:lnTo>
                <a:lnTo>
                  <a:pt x="531" y="8"/>
                </a:lnTo>
                <a:lnTo>
                  <a:pt x="538" y="4"/>
                </a:lnTo>
                <a:lnTo>
                  <a:pt x="547" y="1"/>
                </a:lnTo>
                <a:lnTo>
                  <a:pt x="559" y="0"/>
                </a:lnTo>
                <a:lnTo>
                  <a:pt x="559" y="40"/>
                </a:lnTo>
                <a:lnTo>
                  <a:pt x="559" y="40"/>
                </a:lnTo>
                <a:lnTo>
                  <a:pt x="555" y="40"/>
                </a:lnTo>
                <a:lnTo>
                  <a:pt x="555" y="40"/>
                </a:lnTo>
                <a:lnTo>
                  <a:pt x="553" y="41"/>
                </a:lnTo>
                <a:lnTo>
                  <a:pt x="553" y="41"/>
                </a:lnTo>
                <a:lnTo>
                  <a:pt x="545" y="49"/>
                </a:lnTo>
                <a:lnTo>
                  <a:pt x="540" y="51"/>
                </a:lnTo>
                <a:lnTo>
                  <a:pt x="535" y="54"/>
                </a:lnTo>
                <a:lnTo>
                  <a:pt x="529" y="56"/>
                </a:lnTo>
                <a:lnTo>
                  <a:pt x="521" y="57"/>
                </a:lnTo>
                <a:lnTo>
                  <a:pt x="503" y="58"/>
                </a:lnTo>
                <a:lnTo>
                  <a:pt x="503" y="58"/>
                </a:lnTo>
                <a:close/>
                <a:moveTo>
                  <a:pt x="555" y="40"/>
                </a:moveTo>
                <a:lnTo>
                  <a:pt x="555" y="40"/>
                </a:lnTo>
                <a:lnTo>
                  <a:pt x="555" y="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13;p2"/>
          <p:cNvSpPr/>
          <p:nvPr/>
        </p:nvSpPr>
        <p:spPr>
          <a:xfrm rot="12770">
            <a:off x="9810029" y="584818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18" name="Google Shape;14;p2"/>
          <p:cNvSpPr/>
          <p:nvPr/>
        </p:nvSpPr>
        <p:spPr>
          <a:xfrm rot="12770">
            <a:off x="10232768" y="266012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19" name="Google Shape;13;p2"/>
          <p:cNvSpPr/>
          <p:nvPr/>
        </p:nvSpPr>
        <p:spPr>
          <a:xfrm rot="12770">
            <a:off x="11114548" y="3154228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20" name="Google Shape;13;p2"/>
          <p:cNvSpPr/>
          <p:nvPr/>
        </p:nvSpPr>
        <p:spPr>
          <a:xfrm rot="12770">
            <a:off x="5683979" y="968367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Graphic 2774"/>
          <p:cNvSpPr/>
          <p:nvPr/>
        </p:nvSpPr>
        <p:spPr>
          <a:xfrm flipH="1">
            <a:off x="3319843" y="837353"/>
            <a:ext cx="4097209" cy="5012074"/>
          </a:xfrm>
          <a:custGeom>
            <a:avLst/>
            <a:gdLst>
              <a:gd name="connsiteX0" fmla="*/ 0 w 7258050"/>
              <a:gd name="connsiteY0" fmla="*/ 4352925 h 4343400"/>
              <a:gd name="connsiteX1" fmla="*/ 2524125 w 7258050"/>
              <a:gd name="connsiteY1" fmla="*/ 3067050 h 4343400"/>
              <a:gd name="connsiteX2" fmla="*/ 3933825 w 7258050"/>
              <a:gd name="connsiteY2" fmla="*/ 2286000 h 4343400"/>
              <a:gd name="connsiteX3" fmla="*/ 4343400 w 7258050"/>
              <a:gd name="connsiteY3" fmla="*/ 2381250 h 4343400"/>
              <a:gd name="connsiteX4" fmla="*/ 4905375 w 7258050"/>
              <a:gd name="connsiteY4" fmla="*/ 2028825 h 4343400"/>
              <a:gd name="connsiteX5" fmla="*/ 5657850 w 7258050"/>
              <a:gd name="connsiteY5" fmla="*/ 1343025 h 4343400"/>
              <a:gd name="connsiteX6" fmla="*/ 6010275 w 7258050"/>
              <a:gd name="connsiteY6" fmla="*/ 1409700 h 4343400"/>
              <a:gd name="connsiteX7" fmla="*/ 7258050 w 7258050"/>
              <a:gd name="connsiteY7" fmla="*/ 0 h 4343400"/>
              <a:gd name="connsiteX0-1" fmla="*/ 0 w 7632944"/>
              <a:gd name="connsiteY0-2" fmla="*/ 4531153 h 4531153"/>
              <a:gd name="connsiteX1-3" fmla="*/ 2899019 w 7632944"/>
              <a:gd name="connsiteY1-4" fmla="*/ 3067050 h 4531153"/>
              <a:gd name="connsiteX2-5" fmla="*/ 4308719 w 7632944"/>
              <a:gd name="connsiteY2-6" fmla="*/ 2286000 h 4531153"/>
              <a:gd name="connsiteX3-7" fmla="*/ 4718294 w 7632944"/>
              <a:gd name="connsiteY3-8" fmla="*/ 2381250 h 4531153"/>
              <a:gd name="connsiteX4-9" fmla="*/ 5280269 w 7632944"/>
              <a:gd name="connsiteY4-10" fmla="*/ 2028825 h 4531153"/>
              <a:gd name="connsiteX5-11" fmla="*/ 6032744 w 7632944"/>
              <a:gd name="connsiteY5-12" fmla="*/ 1343025 h 4531153"/>
              <a:gd name="connsiteX6-13" fmla="*/ 6385169 w 7632944"/>
              <a:gd name="connsiteY6-14" fmla="*/ 1409700 h 4531153"/>
              <a:gd name="connsiteX7-15" fmla="*/ 7632944 w 7632944"/>
              <a:gd name="connsiteY7-16" fmla="*/ 0 h 4531153"/>
              <a:gd name="connsiteX0-17" fmla="*/ 0 w 5502400"/>
              <a:gd name="connsiteY0-18" fmla="*/ 4730159 h 4730159"/>
              <a:gd name="connsiteX1-19" fmla="*/ 768475 w 5502400"/>
              <a:gd name="connsiteY1-20" fmla="*/ 3067050 h 4730159"/>
              <a:gd name="connsiteX2-21" fmla="*/ 2178175 w 5502400"/>
              <a:gd name="connsiteY2-22" fmla="*/ 2286000 h 4730159"/>
              <a:gd name="connsiteX3-23" fmla="*/ 2587750 w 5502400"/>
              <a:gd name="connsiteY3-24" fmla="*/ 2381250 h 4730159"/>
              <a:gd name="connsiteX4-25" fmla="*/ 3149725 w 5502400"/>
              <a:gd name="connsiteY4-26" fmla="*/ 2028825 h 4730159"/>
              <a:gd name="connsiteX5-27" fmla="*/ 3902200 w 5502400"/>
              <a:gd name="connsiteY5-28" fmla="*/ 1343025 h 4730159"/>
              <a:gd name="connsiteX6-29" fmla="*/ 4254625 w 5502400"/>
              <a:gd name="connsiteY6-30" fmla="*/ 1409700 h 4730159"/>
              <a:gd name="connsiteX7-31" fmla="*/ 5502400 w 5502400"/>
              <a:gd name="connsiteY7-32" fmla="*/ 0 h 4730159"/>
              <a:gd name="connsiteX0-33" fmla="*/ 0 w 5502400"/>
              <a:gd name="connsiteY0-34" fmla="*/ 4730159 h 4730159"/>
              <a:gd name="connsiteX1-35" fmla="*/ 1306965 w 5502400"/>
              <a:gd name="connsiteY1-36" fmla="*/ 3945022 h 4730159"/>
              <a:gd name="connsiteX2-37" fmla="*/ 2178175 w 5502400"/>
              <a:gd name="connsiteY2-38" fmla="*/ 2286000 h 4730159"/>
              <a:gd name="connsiteX3-39" fmla="*/ 2587750 w 5502400"/>
              <a:gd name="connsiteY3-40" fmla="*/ 2381250 h 4730159"/>
              <a:gd name="connsiteX4-41" fmla="*/ 3149725 w 5502400"/>
              <a:gd name="connsiteY4-42" fmla="*/ 2028825 h 4730159"/>
              <a:gd name="connsiteX5-43" fmla="*/ 3902200 w 5502400"/>
              <a:gd name="connsiteY5-44" fmla="*/ 1343025 h 4730159"/>
              <a:gd name="connsiteX6-45" fmla="*/ 4254625 w 5502400"/>
              <a:gd name="connsiteY6-46" fmla="*/ 1409700 h 4730159"/>
              <a:gd name="connsiteX7-47" fmla="*/ 5502400 w 5502400"/>
              <a:gd name="connsiteY7-48" fmla="*/ 0 h 4730159"/>
              <a:gd name="connsiteX0-49" fmla="*/ 0 w 5502400"/>
              <a:gd name="connsiteY0-50" fmla="*/ 4730159 h 4730159"/>
              <a:gd name="connsiteX1-51" fmla="*/ 1306965 w 5502400"/>
              <a:gd name="connsiteY1-52" fmla="*/ 3945022 h 4730159"/>
              <a:gd name="connsiteX2-53" fmla="*/ 2505951 w 5502400"/>
              <a:gd name="connsiteY2-54" fmla="*/ 2625482 h 4730159"/>
              <a:gd name="connsiteX3-55" fmla="*/ 2587750 w 5502400"/>
              <a:gd name="connsiteY3-56" fmla="*/ 2381250 h 4730159"/>
              <a:gd name="connsiteX4-57" fmla="*/ 3149725 w 5502400"/>
              <a:gd name="connsiteY4-58" fmla="*/ 2028825 h 4730159"/>
              <a:gd name="connsiteX5-59" fmla="*/ 3902200 w 5502400"/>
              <a:gd name="connsiteY5-60" fmla="*/ 1343025 h 4730159"/>
              <a:gd name="connsiteX6-61" fmla="*/ 4254625 w 5502400"/>
              <a:gd name="connsiteY6-62" fmla="*/ 1409700 h 4730159"/>
              <a:gd name="connsiteX7-63" fmla="*/ 5502400 w 5502400"/>
              <a:gd name="connsiteY7-64" fmla="*/ 0 h 4730159"/>
              <a:gd name="connsiteX0-65" fmla="*/ 0 w 5502400"/>
              <a:gd name="connsiteY0-66" fmla="*/ 4730159 h 4730159"/>
              <a:gd name="connsiteX1-67" fmla="*/ 1306965 w 5502400"/>
              <a:gd name="connsiteY1-68" fmla="*/ 3945022 h 4730159"/>
              <a:gd name="connsiteX2-69" fmla="*/ 2505951 w 5502400"/>
              <a:gd name="connsiteY2-70" fmla="*/ 2625482 h 4730159"/>
              <a:gd name="connsiteX3-71" fmla="*/ 2587750 w 5502400"/>
              <a:gd name="connsiteY3-72" fmla="*/ 2381250 h 4730159"/>
              <a:gd name="connsiteX4-73" fmla="*/ 3512620 w 5502400"/>
              <a:gd name="connsiteY4-74" fmla="*/ 2157595 h 4730159"/>
              <a:gd name="connsiteX5-75" fmla="*/ 3902200 w 5502400"/>
              <a:gd name="connsiteY5-76" fmla="*/ 1343025 h 4730159"/>
              <a:gd name="connsiteX6-77" fmla="*/ 4254625 w 5502400"/>
              <a:gd name="connsiteY6-78" fmla="*/ 1409700 h 4730159"/>
              <a:gd name="connsiteX7-79" fmla="*/ 5502400 w 5502400"/>
              <a:gd name="connsiteY7-80" fmla="*/ 0 h 4730159"/>
              <a:gd name="connsiteX0-81" fmla="*/ 0 w 5502400"/>
              <a:gd name="connsiteY0-82" fmla="*/ 4730159 h 4730159"/>
              <a:gd name="connsiteX1-83" fmla="*/ 1306965 w 5502400"/>
              <a:gd name="connsiteY1-84" fmla="*/ 3945022 h 4730159"/>
              <a:gd name="connsiteX2-85" fmla="*/ 2505951 w 5502400"/>
              <a:gd name="connsiteY2-86" fmla="*/ 2625482 h 4730159"/>
              <a:gd name="connsiteX3-87" fmla="*/ 2587750 w 5502400"/>
              <a:gd name="connsiteY3-88" fmla="*/ 2381250 h 4730159"/>
              <a:gd name="connsiteX4-89" fmla="*/ 3512620 w 5502400"/>
              <a:gd name="connsiteY4-90" fmla="*/ 2157595 h 4730159"/>
              <a:gd name="connsiteX5-91" fmla="*/ 3902200 w 5502400"/>
              <a:gd name="connsiteY5-92" fmla="*/ 1343025 h 4730159"/>
              <a:gd name="connsiteX6-93" fmla="*/ 4816527 w 5502400"/>
              <a:gd name="connsiteY6-94" fmla="*/ 882918 h 4730159"/>
              <a:gd name="connsiteX7-95" fmla="*/ 5502400 w 5502400"/>
              <a:gd name="connsiteY7-96" fmla="*/ 0 h 4730159"/>
              <a:gd name="connsiteX0-97" fmla="*/ 0 w 5502400"/>
              <a:gd name="connsiteY0-98" fmla="*/ 4730159 h 4730159"/>
              <a:gd name="connsiteX1-99" fmla="*/ 1306965 w 5502400"/>
              <a:gd name="connsiteY1-100" fmla="*/ 3945022 h 4730159"/>
              <a:gd name="connsiteX2-101" fmla="*/ 2505951 w 5502400"/>
              <a:gd name="connsiteY2-102" fmla="*/ 2625482 h 4730159"/>
              <a:gd name="connsiteX3-103" fmla="*/ 2587750 w 5502400"/>
              <a:gd name="connsiteY3-104" fmla="*/ 2381250 h 4730159"/>
              <a:gd name="connsiteX4-105" fmla="*/ 3512620 w 5502400"/>
              <a:gd name="connsiteY4-106" fmla="*/ 2157595 h 4730159"/>
              <a:gd name="connsiteX5-107" fmla="*/ 4335333 w 5502400"/>
              <a:gd name="connsiteY5-108" fmla="*/ 886480 h 4730159"/>
              <a:gd name="connsiteX6-109" fmla="*/ 4816527 w 5502400"/>
              <a:gd name="connsiteY6-110" fmla="*/ 882918 h 4730159"/>
              <a:gd name="connsiteX7-111" fmla="*/ 5502400 w 5502400"/>
              <a:gd name="connsiteY7-112" fmla="*/ 0 h 4730159"/>
              <a:gd name="connsiteX0-113" fmla="*/ 0 w 5502400"/>
              <a:gd name="connsiteY0-114" fmla="*/ 4730159 h 4730159"/>
              <a:gd name="connsiteX1-115" fmla="*/ 1306965 w 5502400"/>
              <a:gd name="connsiteY1-116" fmla="*/ 3945022 h 4730159"/>
              <a:gd name="connsiteX2-117" fmla="*/ 2505951 w 5502400"/>
              <a:gd name="connsiteY2-118" fmla="*/ 2625482 h 4730159"/>
              <a:gd name="connsiteX3-119" fmla="*/ 2587750 w 5502400"/>
              <a:gd name="connsiteY3-120" fmla="*/ 2381250 h 4730159"/>
              <a:gd name="connsiteX4-121" fmla="*/ 3617977 w 5502400"/>
              <a:gd name="connsiteY4-122" fmla="*/ 2344895 h 4730159"/>
              <a:gd name="connsiteX5-123" fmla="*/ 4335333 w 5502400"/>
              <a:gd name="connsiteY5-124" fmla="*/ 886480 h 4730159"/>
              <a:gd name="connsiteX6-125" fmla="*/ 4816527 w 5502400"/>
              <a:gd name="connsiteY6-126" fmla="*/ 882918 h 4730159"/>
              <a:gd name="connsiteX7-127" fmla="*/ 5502400 w 5502400"/>
              <a:gd name="connsiteY7-128" fmla="*/ 0 h 4730159"/>
              <a:gd name="connsiteX0-129" fmla="*/ 0 w 5502400"/>
              <a:gd name="connsiteY0-130" fmla="*/ 4730159 h 4730159"/>
              <a:gd name="connsiteX1-131" fmla="*/ 1306965 w 5502400"/>
              <a:gd name="connsiteY1-132" fmla="*/ 3945022 h 4730159"/>
              <a:gd name="connsiteX2-133" fmla="*/ 2505951 w 5502400"/>
              <a:gd name="connsiteY2-134" fmla="*/ 2625482 h 4730159"/>
              <a:gd name="connsiteX3-135" fmla="*/ 3184771 w 5502400"/>
              <a:gd name="connsiteY3-136" fmla="*/ 2568551 h 4730159"/>
              <a:gd name="connsiteX4-137" fmla="*/ 3617977 w 5502400"/>
              <a:gd name="connsiteY4-138" fmla="*/ 2344895 h 4730159"/>
              <a:gd name="connsiteX5-139" fmla="*/ 4335333 w 5502400"/>
              <a:gd name="connsiteY5-140" fmla="*/ 886480 h 4730159"/>
              <a:gd name="connsiteX6-141" fmla="*/ 4816527 w 5502400"/>
              <a:gd name="connsiteY6-142" fmla="*/ 882918 h 4730159"/>
              <a:gd name="connsiteX7-143" fmla="*/ 5502400 w 5502400"/>
              <a:gd name="connsiteY7-144" fmla="*/ 0 h 4730159"/>
              <a:gd name="connsiteX0-145" fmla="*/ 0 w 5502400"/>
              <a:gd name="connsiteY0-146" fmla="*/ 4730159 h 4730159"/>
              <a:gd name="connsiteX1-147" fmla="*/ 1306965 w 5502400"/>
              <a:gd name="connsiteY1-148" fmla="*/ 3945022 h 4730159"/>
              <a:gd name="connsiteX2-149" fmla="*/ 2974203 w 5502400"/>
              <a:gd name="connsiteY2-150" fmla="*/ 3046908 h 4730159"/>
              <a:gd name="connsiteX3-151" fmla="*/ 3184771 w 5502400"/>
              <a:gd name="connsiteY3-152" fmla="*/ 2568551 h 4730159"/>
              <a:gd name="connsiteX4-153" fmla="*/ 3617977 w 5502400"/>
              <a:gd name="connsiteY4-154" fmla="*/ 2344895 h 4730159"/>
              <a:gd name="connsiteX5-155" fmla="*/ 4335333 w 5502400"/>
              <a:gd name="connsiteY5-156" fmla="*/ 886480 h 4730159"/>
              <a:gd name="connsiteX6-157" fmla="*/ 4816527 w 5502400"/>
              <a:gd name="connsiteY6-158" fmla="*/ 882918 h 4730159"/>
              <a:gd name="connsiteX7-159" fmla="*/ 5502400 w 5502400"/>
              <a:gd name="connsiteY7-160" fmla="*/ 0 h 4730159"/>
              <a:gd name="connsiteX0-161" fmla="*/ 0 w 5502400"/>
              <a:gd name="connsiteY0-162" fmla="*/ 4730159 h 4730159"/>
              <a:gd name="connsiteX1-163" fmla="*/ 2196643 w 5502400"/>
              <a:gd name="connsiteY1-164" fmla="*/ 4003554 h 4730159"/>
              <a:gd name="connsiteX2-165" fmla="*/ 2974203 w 5502400"/>
              <a:gd name="connsiteY2-166" fmla="*/ 3046908 h 4730159"/>
              <a:gd name="connsiteX3-167" fmla="*/ 3184771 w 5502400"/>
              <a:gd name="connsiteY3-168" fmla="*/ 2568551 h 4730159"/>
              <a:gd name="connsiteX4-169" fmla="*/ 3617977 w 5502400"/>
              <a:gd name="connsiteY4-170" fmla="*/ 2344895 h 4730159"/>
              <a:gd name="connsiteX5-171" fmla="*/ 4335333 w 5502400"/>
              <a:gd name="connsiteY5-172" fmla="*/ 886480 h 4730159"/>
              <a:gd name="connsiteX6-173" fmla="*/ 4816527 w 5502400"/>
              <a:gd name="connsiteY6-174" fmla="*/ 882918 h 4730159"/>
              <a:gd name="connsiteX7-175" fmla="*/ 5502400 w 5502400"/>
              <a:gd name="connsiteY7-176" fmla="*/ 0 h 4730159"/>
              <a:gd name="connsiteX0-177" fmla="*/ 0 w 5291686"/>
              <a:gd name="connsiteY0-178" fmla="*/ 4823809 h 4823809"/>
              <a:gd name="connsiteX1-179" fmla="*/ 1985929 w 5291686"/>
              <a:gd name="connsiteY1-180" fmla="*/ 4003554 h 4823809"/>
              <a:gd name="connsiteX2-181" fmla="*/ 2763489 w 5291686"/>
              <a:gd name="connsiteY2-182" fmla="*/ 3046908 h 4823809"/>
              <a:gd name="connsiteX3-183" fmla="*/ 2974057 w 5291686"/>
              <a:gd name="connsiteY3-184" fmla="*/ 2568551 h 4823809"/>
              <a:gd name="connsiteX4-185" fmla="*/ 3407263 w 5291686"/>
              <a:gd name="connsiteY4-186" fmla="*/ 2344895 h 4823809"/>
              <a:gd name="connsiteX5-187" fmla="*/ 4124619 w 5291686"/>
              <a:gd name="connsiteY5-188" fmla="*/ 886480 h 4823809"/>
              <a:gd name="connsiteX6-189" fmla="*/ 4605813 w 5291686"/>
              <a:gd name="connsiteY6-190" fmla="*/ 882918 h 4823809"/>
              <a:gd name="connsiteX7-191" fmla="*/ 5291686 w 5291686"/>
              <a:gd name="connsiteY7-192" fmla="*/ 0 h 4823809"/>
              <a:gd name="connsiteX0-193" fmla="*/ 0 w 5198036"/>
              <a:gd name="connsiteY0-194" fmla="*/ 4812103 h 4812103"/>
              <a:gd name="connsiteX1-195" fmla="*/ 1985929 w 5198036"/>
              <a:gd name="connsiteY1-196" fmla="*/ 3991848 h 4812103"/>
              <a:gd name="connsiteX2-197" fmla="*/ 2763489 w 5198036"/>
              <a:gd name="connsiteY2-198" fmla="*/ 3035202 h 4812103"/>
              <a:gd name="connsiteX3-199" fmla="*/ 2974057 w 5198036"/>
              <a:gd name="connsiteY3-200" fmla="*/ 2556845 h 4812103"/>
              <a:gd name="connsiteX4-201" fmla="*/ 3407263 w 5198036"/>
              <a:gd name="connsiteY4-202" fmla="*/ 2333189 h 4812103"/>
              <a:gd name="connsiteX5-203" fmla="*/ 4124619 w 5198036"/>
              <a:gd name="connsiteY5-204" fmla="*/ 874774 h 4812103"/>
              <a:gd name="connsiteX6-205" fmla="*/ 4605813 w 5198036"/>
              <a:gd name="connsiteY6-206" fmla="*/ 871212 h 4812103"/>
              <a:gd name="connsiteX7-207" fmla="*/ 5198036 w 5198036"/>
              <a:gd name="connsiteY7-208" fmla="*/ 0 h 4812103"/>
              <a:gd name="connsiteX0-209" fmla="*/ 0 w 5198036"/>
              <a:gd name="connsiteY0-210" fmla="*/ 4812103 h 4812103"/>
              <a:gd name="connsiteX1-211" fmla="*/ 1985929 w 5198036"/>
              <a:gd name="connsiteY1-212" fmla="*/ 3991848 h 4812103"/>
              <a:gd name="connsiteX2-213" fmla="*/ 2763489 w 5198036"/>
              <a:gd name="connsiteY2-214" fmla="*/ 3035202 h 4812103"/>
              <a:gd name="connsiteX3-215" fmla="*/ 2974057 w 5198036"/>
              <a:gd name="connsiteY3-216" fmla="*/ 2556845 h 4812103"/>
              <a:gd name="connsiteX4-217" fmla="*/ 3711627 w 5198036"/>
              <a:gd name="connsiteY4-218" fmla="*/ 2169301 h 4812103"/>
              <a:gd name="connsiteX5-219" fmla="*/ 4124619 w 5198036"/>
              <a:gd name="connsiteY5-220" fmla="*/ 874774 h 4812103"/>
              <a:gd name="connsiteX6-221" fmla="*/ 4605813 w 5198036"/>
              <a:gd name="connsiteY6-222" fmla="*/ 871212 h 4812103"/>
              <a:gd name="connsiteX7-223" fmla="*/ 5198036 w 5198036"/>
              <a:gd name="connsiteY7-224" fmla="*/ 0 h 4812103"/>
              <a:gd name="connsiteX0-225" fmla="*/ 0 w 5198036"/>
              <a:gd name="connsiteY0-226" fmla="*/ 4812103 h 4812103"/>
              <a:gd name="connsiteX1-227" fmla="*/ 1985929 w 5198036"/>
              <a:gd name="connsiteY1-228" fmla="*/ 3991848 h 4812103"/>
              <a:gd name="connsiteX2-229" fmla="*/ 2763489 w 5198036"/>
              <a:gd name="connsiteY2-230" fmla="*/ 3035202 h 4812103"/>
              <a:gd name="connsiteX3-231" fmla="*/ 3126238 w 5198036"/>
              <a:gd name="connsiteY3-232" fmla="*/ 2369544 h 4812103"/>
              <a:gd name="connsiteX4-233" fmla="*/ 3711627 w 5198036"/>
              <a:gd name="connsiteY4-234" fmla="*/ 2169301 h 4812103"/>
              <a:gd name="connsiteX5-235" fmla="*/ 4124619 w 5198036"/>
              <a:gd name="connsiteY5-236" fmla="*/ 874774 h 4812103"/>
              <a:gd name="connsiteX6-237" fmla="*/ 4605813 w 5198036"/>
              <a:gd name="connsiteY6-238" fmla="*/ 871212 h 4812103"/>
              <a:gd name="connsiteX7-239" fmla="*/ 5198036 w 5198036"/>
              <a:gd name="connsiteY7-240" fmla="*/ 0 h 4812103"/>
              <a:gd name="connsiteX0-241" fmla="*/ 0 w 5198036"/>
              <a:gd name="connsiteY0-242" fmla="*/ 4812103 h 4812103"/>
              <a:gd name="connsiteX1-243" fmla="*/ 1985929 w 5198036"/>
              <a:gd name="connsiteY1-244" fmla="*/ 3991848 h 4812103"/>
              <a:gd name="connsiteX2-245" fmla="*/ 2950789 w 5198036"/>
              <a:gd name="connsiteY2-246" fmla="*/ 3082027 h 4812103"/>
              <a:gd name="connsiteX3-247" fmla="*/ 3126238 w 5198036"/>
              <a:gd name="connsiteY3-248" fmla="*/ 2369544 h 4812103"/>
              <a:gd name="connsiteX4-249" fmla="*/ 3711627 w 5198036"/>
              <a:gd name="connsiteY4-250" fmla="*/ 2169301 h 4812103"/>
              <a:gd name="connsiteX5-251" fmla="*/ 4124619 w 5198036"/>
              <a:gd name="connsiteY5-252" fmla="*/ 874774 h 4812103"/>
              <a:gd name="connsiteX6-253" fmla="*/ 4605813 w 5198036"/>
              <a:gd name="connsiteY6-254" fmla="*/ 871212 h 4812103"/>
              <a:gd name="connsiteX7-255" fmla="*/ 5198036 w 5198036"/>
              <a:gd name="connsiteY7-256" fmla="*/ 0 h 4812103"/>
              <a:gd name="connsiteX0-257" fmla="*/ 0 w 5198036"/>
              <a:gd name="connsiteY0-258" fmla="*/ 4812103 h 4812103"/>
              <a:gd name="connsiteX1-259" fmla="*/ 2220055 w 5198036"/>
              <a:gd name="connsiteY1-260" fmla="*/ 3968436 h 4812103"/>
              <a:gd name="connsiteX2-261" fmla="*/ 2950789 w 5198036"/>
              <a:gd name="connsiteY2-262" fmla="*/ 3082027 h 4812103"/>
              <a:gd name="connsiteX3-263" fmla="*/ 3126238 w 5198036"/>
              <a:gd name="connsiteY3-264" fmla="*/ 2369544 h 4812103"/>
              <a:gd name="connsiteX4-265" fmla="*/ 3711627 w 5198036"/>
              <a:gd name="connsiteY4-266" fmla="*/ 2169301 h 4812103"/>
              <a:gd name="connsiteX5-267" fmla="*/ 4124619 w 5198036"/>
              <a:gd name="connsiteY5-268" fmla="*/ 874774 h 4812103"/>
              <a:gd name="connsiteX6-269" fmla="*/ 4605813 w 5198036"/>
              <a:gd name="connsiteY6-270" fmla="*/ 871212 h 4812103"/>
              <a:gd name="connsiteX7-271" fmla="*/ 5198036 w 5198036"/>
              <a:gd name="connsiteY7-272" fmla="*/ 0 h 4812103"/>
              <a:gd name="connsiteX0-273" fmla="*/ 0 w 4390302"/>
              <a:gd name="connsiteY0-274" fmla="*/ 4800397 h 4800397"/>
              <a:gd name="connsiteX1-275" fmla="*/ 1412321 w 4390302"/>
              <a:gd name="connsiteY1-276" fmla="*/ 3968436 h 4800397"/>
              <a:gd name="connsiteX2-277" fmla="*/ 2143055 w 4390302"/>
              <a:gd name="connsiteY2-278" fmla="*/ 3082027 h 4800397"/>
              <a:gd name="connsiteX3-279" fmla="*/ 2318504 w 4390302"/>
              <a:gd name="connsiteY3-280" fmla="*/ 2369544 h 4800397"/>
              <a:gd name="connsiteX4-281" fmla="*/ 2903893 w 4390302"/>
              <a:gd name="connsiteY4-282" fmla="*/ 2169301 h 4800397"/>
              <a:gd name="connsiteX5-283" fmla="*/ 3316885 w 4390302"/>
              <a:gd name="connsiteY5-284" fmla="*/ 874774 h 4800397"/>
              <a:gd name="connsiteX6-285" fmla="*/ 3798079 w 4390302"/>
              <a:gd name="connsiteY6-286" fmla="*/ 871212 h 4800397"/>
              <a:gd name="connsiteX7-287" fmla="*/ 4390302 w 4390302"/>
              <a:gd name="connsiteY7-288" fmla="*/ 0 h 4800397"/>
              <a:gd name="connsiteX0-289" fmla="*/ 0 w 4390302"/>
              <a:gd name="connsiteY0-290" fmla="*/ 4800397 h 4800397"/>
              <a:gd name="connsiteX1-291" fmla="*/ 1412321 w 4390302"/>
              <a:gd name="connsiteY1-292" fmla="*/ 3968436 h 4800397"/>
              <a:gd name="connsiteX2-293" fmla="*/ 2143055 w 4390302"/>
              <a:gd name="connsiteY2-294" fmla="*/ 3082027 h 4800397"/>
              <a:gd name="connsiteX3-295" fmla="*/ 2295091 w 4390302"/>
              <a:gd name="connsiteY3-296" fmla="*/ 2217362 h 4800397"/>
              <a:gd name="connsiteX4-297" fmla="*/ 2903893 w 4390302"/>
              <a:gd name="connsiteY4-298" fmla="*/ 2169301 h 4800397"/>
              <a:gd name="connsiteX5-299" fmla="*/ 3316885 w 4390302"/>
              <a:gd name="connsiteY5-300" fmla="*/ 874774 h 4800397"/>
              <a:gd name="connsiteX6-301" fmla="*/ 3798079 w 4390302"/>
              <a:gd name="connsiteY6-302" fmla="*/ 871212 h 4800397"/>
              <a:gd name="connsiteX7-303" fmla="*/ 4390302 w 4390302"/>
              <a:gd name="connsiteY7-304" fmla="*/ 0 h 4800397"/>
              <a:gd name="connsiteX0-305" fmla="*/ 0 w 4390302"/>
              <a:gd name="connsiteY0-306" fmla="*/ 4800397 h 4800397"/>
              <a:gd name="connsiteX1-307" fmla="*/ 1084545 w 4390302"/>
              <a:gd name="connsiteY1-308" fmla="*/ 3710898 h 4800397"/>
              <a:gd name="connsiteX2-309" fmla="*/ 2143055 w 4390302"/>
              <a:gd name="connsiteY2-310" fmla="*/ 3082027 h 4800397"/>
              <a:gd name="connsiteX3-311" fmla="*/ 2295091 w 4390302"/>
              <a:gd name="connsiteY3-312" fmla="*/ 2217362 h 4800397"/>
              <a:gd name="connsiteX4-313" fmla="*/ 2903893 w 4390302"/>
              <a:gd name="connsiteY4-314" fmla="*/ 2169301 h 4800397"/>
              <a:gd name="connsiteX5-315" fmla="*/ 3316885 w 4390302"/>
              <a:gd name="connsiteY5-316" fmla="*/ 874774 h 4800397"/>
              <a:gd name="connsiteX6-317" fmla="*/ 3798079 w 4390302"/>
              <a:gd name="connsiteY6-318" fmla="*/ 871212 h 4800397"/>
              <a:gd name="connsiteX7-319" fmla="*/ 4390302 w 4390302"/>
              <a:gd name="connsiteY7-320" fmla="*/ 0 h 4800397"/>
              <a:gd name="connsiteX0-321" fmla="*/ 0 w 4390302"/>
              <a:gd name="connsiteY0-322" fmla="*/ 4800397 h 4800397"/>
              <a:gd name="connsiteX1-323" fmla="*/ 1084545 w 4390302"/>
              <a:gd name="connsiteY1-324" fmla="*/ 3710898 h 4800397"/>
              <a:gd name="connsiteX2-325" fmla="*/ 2143055 w 4390302"/>
              <a:gd name="connsiteY2-326" fmla="*/ 3082027 h 4800397"/>
              <a:gd name="connsiteX3-327" fmla="*/ 2356549 w 4390302"/>
              <a:gd name="connsiteY3-328" fmla="*/ 2524652 h 4800397"/>
              <a:gd name="connsiteX4-329" fmla="*/ 2903893 w 4390302"/>
              <a:gd name="connsiteY4-330" fmla="*/ 2169301 h 4800397"/>
              <a:gd name="connsiteX5-331" fmla="*/ 3316885 w 4390302"/>
              <a:gd name="connsiteY5-332" fmla="*/ 874774 h 4800397"/>
              <a:gd name="connsiteX6-333" fmla="*/ 3798079 w 4390302"/>
              <a:gd name="connsiteY6-334" fmla="*/ 871212 h 4800397"/>
              <a:gd name="connsiteX7-335" fmla="*/ 4390302 w 4390302"/>
              <a:gd name="connsiteY7-336" fmla="*/ 0 h 4800397"/>
              <a:gd name="connsiteX0-337" fmla="*/ 1213 w 3305757"/>
              <a:gd name="connsiteY0-338" fmla="*/ 4042415 h 4042415"/>
              <a:gd name="connsiteX1-339" fmla="*/ 0 w 3305757"/>
              <a:gd name="connsiteY1-340" fmla="*/ 3710898 h 4042415"/>
              <a:gd name="connsiteX2-341" fmla="*/ 1058510 w 3305757"/>
              <a:gd name="connsiteY2-342" fmla="*/ 3082027 h 4042415"/>
              <a:gd name="connsiteX3-343" fmla="*/ 1272004 w 3305757"/>
              <a:gd name="connsiteY3-344" fmla="*/ 2524652 h 4042415"/>
              <a:gd name="connsiteX4-345" fmla="*/ 1819348 w 3305757"/>
              <a:gd name="connsiteY4-346" fmla="*/ 2169301 h 4042415"/>
              <a:gd name="connsiteX5-347" fmla="*/ 2232340 w 3305757"/>
              <a:gd name="connsiteY5-348" fmla="*/ 874774 h 4042415"/>
              <a:gd name="connsiteX6-349" fmla="*/ 2713534 w 3305757"/>
              <a:gd name="connsiteY6-350" fmla="*/ 871212 h 4042415"/>
              <a:gd name="connsiteX7-351" fmla="*/ 3305757 w 3305757"/>
              <a:gd name="connsiteY7-352" fmla="*/ 0 h 4042415"/>
              <a:gd name="connsiteX0-353" fmla="*/ 1 w 3304545"/>
              <a:gd name="connsiteY0-354" fmla="*/ 4042415 h 4042415"/>
              <a:gd name="connsiteX1-355" fmla="*/ 336807 w 3304545"/>
              <a:gd name="connsiteY1-356" fmla="*/ 3485552 h 4042415"/>
              <a:gd name="connsiteX2-357" fmla="*/ 1057298 w 3304545"/>
              <a:gd name="connsiteY2-358" fmla="*/ 3082027 h 4042415"/>
              <a:gd name="connsiteX3-359" fmla="*/ 1270792 w 3304545"/>
              <a:gd name="connsiteY3-360" fmla="*/ 2524652 h 4042415"/>
              <a:gd name="connsiteX4-361" fmla="*/ 1818136 w 3304545"/>
              <a:gd name="connsiteY4-362" fmla="*/ 2169301 h 4042415"/>
              <a:gd name="connsiteX5-363" fmla="*/ 2231128 w 3304545"/>
              <a:gd name="connsiteY5-364" fmla="*/ 874774 h 4042415"/>
              <a:gd name="connsiteX6-365" fmla="*/ 2712322 w 3304545"/>
              <a:gd name="connsiteY6-366" fmla="*/ 871212 h 4042415"/>
              <a:gd name="connsiteX7-367" fmla="*/ 3304545 w 3304545"/>
              <a:gd name="connsiteY7-368" fmla="*/ 0 h 4042415"/>
              <a:gd name="connsiteX0-369" fmla="*/ 1 w 3304545"/>
              <a:gd name="connsiteY0-370" fmla="*/ 4042415 h 4042415"/>
              <a:gd name="connsiteX1-371" fmla="*/ 336807 w 3304545"/>
              <a:gd name="connsiteY1-372" fmla="*/ 3485552 h 4042415"/>
              <a:gd name="connsiteX2-373" fmla="*/ 1057298 w 3304545"/>
              <a:gd name="connsiteY2-374" fmla="*/ 3082027 h 4042415"/>
              <a:gd name="connsiteX3-375" fmla="*/ 1270792 w 3304545"/>
              <a:gd name="connsiteY3-376" fmla="*/ 2524652 h 4042415"/>
              <a:gd name="connsiteX4-377" fmla="*/ 1818136 w 3304545"/>
              <a:gd name="connsiteY4-378" fmla="*/ 2169301 h 4042415"/>
              <a:gd name="connsiteX5-379" fmla="*/ 2231128 w 3304545"/>
              <a:gd name="connsiteY5-380" fmla="*/ 874774 h 4042415"/>
              <a:gd name="connsiteX6-381" fmla="*/ 2927425 w 3304545"/>
              <a:gd name="connsiteY6-382" fmla="*/ 563922 h 4042415"/>
              <a:gd name="connsiteX7-383" fmla="*/ 3304545 w 3304545"/>
              <a:gd name="connsiteY7-384" fmla="*/ 0 h 4042415"/>
              <a:gd name="connsiteX0-385" fmla="*/ 1 w 3304545"/>
              <a:gd name="connsiteY0-386" fmla="*/ 4042415 h 4042415"/>
              <a:gd name="connsiteX1-387" fmla="*/ 613368 w 3304545"/>
              <a:gd name="connsiteY1-388" fmla="*/ 3680169 h 4042415"/>
              <a:gd name="connsiteX2-389" fmla="*/ 1057298 w 3304545"/>
              <a:gd name="connsiteY2-390" fmla="*/ 3082027 h 4042415"/>
              <a:gd name="connsiteX3-391" fmla="*/ 1270792 w 3304545"/>
              <a:gd name="connsiteY3-392" fmla="*/ 2524652 h 4042415"/>
              <a:gd name="connsiteX4-393" fmla="*/ 1818136 w 3304545"/>
              <a:gd name="connsiteY4-394" fmla="*/ 2169301 h 4042415"/>
              <a:gd name="connsiteX5-395" fmla="*/ 2231128 w 3304545"/>
              <a:gd name="connsiteY5-396" fmla="*/ 874774 h 4042415"/>
              <a:gd name="connsiteX6-397" fmla="*/ 2927425 w 3304545"/>
              <a:gd name="connsiteY6-398" fmla="*/ 563922 h 4042415"/>
              <a:gd name="connsiteX7-399" fmla="*/ 3304545 w 3304545"/>
              <a:gd name="connsiteY7-400" fmla="*/ 0 h 4042415"/>
              <a:gd name="connsiteX0-401" fmla="*/ 1 w 3304545"/>
              <a:gd name="connsiteY0-402" fmla="*/ 4042415 h 4042415"/>
              <a:gd name="connsiteX1-403" fmla="*/ 613368 w 3304545"/>
              <a:gd name="connsiteY1-404" fmla="*/ 3680169 h 4042415"/>
              <a:gd name="connsiteX2-405" fmla="*/ 1057298 w 3304545"/>
              <a:gd name="connsiteY2-406" fmla="*/ 3082027 h 4042415"/>
              <a:gd name="connsiteX3-407" fmla="*/ 1270792 w 3304545"/>
              <a:gd name="connsiteY3-408" fmla="*/ 2524652 h 4042415"/>
              <a:gd name="connsiteX4-409" fmla="*/ 1818136 w 3304545"/>
              <a:gd name="connsiteY4-410" fmla="*/ 2169301 h 4042415"/>
              <a:gd name="connsiteX5-411" fmla="*/ 2487203 w 3304545"/>
              <a:gd name="connsiteY5-412" fmla="*/ 956718 h 4042415"/>
              <a:gd name="connsiteX6-413" fmla="*/ 2927425 w 3304545"/>
              <a:gd name="connsiteY6-414" fmla="*/ 563922 h 4042415"/>
              <a:gd name="connsiteX7-415" fmla="*/ 3304545 w 3304545"/>
              <a:gd name="connsiteY7-416" fmla="*/ 0 h 404241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304545" h="4042415">
                <a:moveTo>
                  <a:pt x="1" y="4042415"/>
                </a:moveTo>
                <a:cubicBezTo>
                  <a:pt x="-403" y="3931909"/>
                  <a:pt x="613772" y="3790675"/>
                  <a:pt x="613368" y="3680169"/>
                </a:cubicBezTo>
                <a:lnTo>
                  <a:pt x="1057298" y="3082027"/>
                </a:lnTo>
                <a:lnTo>
                  <a:pt x="1270792" y="2524652"/>
                </a:lnTo>
                <a:lnTo>
                  <a:pt x="1818136" y="2169301"/>
                </a:lnTo>
                <a:lnTo>
                  <a:pt x="2487203" y="956718"/>
                </a:lnTo>
                <a:lnTo>
                  <a:pt x="2927425" y="563922"/>
                </a:lnTo>
                <a:lnTo>
                  <a:pt x="3304545" y="0"/>
                </a:lnTo>
              </a:path>
            </a:pathLst>
          </a:custGeom>
          <a:noFill/>
          <a:ln w="25400" cap="rnd">
            <a:solidFill>
              <a:srgbClr val="532DB9"/>
            </a:solidFill>
            <a:prstDash val="solid"/>
            <a:round/>
            <a:tailEnd type="arrow"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5" name="Oval 247"/>
          <p:cNvSpPr/>
          <p:nvPr/>
        </p:nvSpPr>
        <p:spPr>
          <a:xfrm flipH="1">
            <a:off x="4139049" y="1854018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261"/>
          <p:cNvSpPr/>
          <p:nvPr/>
        </p:nvSpPr>
        <p:spPr>
          <a:xfrm flipH="1">
            <a:off x="5033359" y="3291295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Oval 262"/>
          <p:cNvSpPr/>
          <p:nvPr/>
        </p:nvSpPr>
        <p:spPr>
          <a:xfrm flipH="1">
            <a:off x="6041548" y="4557031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41672" y="1250066"/>
            <a:ext cx="5381322" cy="538132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50383" y="1422242"/>
            <a:ext cx="3909110" cy="739934"/>
            <a:chOff x="963832" y="1906354"/>
            <a:chExt cx="4126328" cy="781050"/>
          </a:xfrm>
        </p:grpSpPr>
        <p:sp>
          <p:nvSpPr>
            <p:cNvPr id="11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en-US" altLang="zh-CN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1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Oval 262"/>
          <p:cNvSpPr/>
          <p:nvPr/>
        </p:nvSpPr>
        <p:spPr>
          <a:xfrm flipH="1">
            <a:off x="7265355" y="5627064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58883" y="2642702"/>
            <a:ext cx="3909110" cy="739934"/>
            <a:chOff x="963832" y="1906354"/>
            <a:chExt cx="4126328" cy="781050"/>
          </a:xfrm>
        </p:grpSpPr>
        <p:sp>
          <p:nvSpPr>
            <p:cNvPr id="17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en-US" altLang="zh-CN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2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64771" y="3868668"/>
            <a:ext cx="3909110" cy="739934"/>
            <a:chOff x="963832" y="1906354"/>
            <a:chExt cx="4126328" cy="781050"/>
          </a:xfrm>
        </p:grpSpPr>
        <p:sp>
          <p:nvSpPr>
            <p:cNvPr id="22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en-US" altLang="zh-CN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3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54677" y="5106098"/>
            <a:ext cx="3909110" cy="739934"/>
            <a:chOff x="963832" y="1906354"/>
            <a:chExt cx="4126328" cy="781050"/>
          </a:xfrm>
        </p:grpSpPr>
        <p:sp>
          <p:nvSpPr>
            <p:cNvPr id="27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en-US" altLang="zh-CN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4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5400000">
            <a:off x="2136067" y="1137953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32" name="椭圆 31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1532781" y="1124918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264CDF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264CDF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264CDF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264CD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7547235" y="2022822"/>
            <a:ext cx="2539804" cy="2539804"/>
          </a:xfrm>
          <a:prstGeom prst="arc">
            <a:avLst>
              <a:gd name="adj1" fmla="val 16200000"/>
              <a:gd name="adj2" fmla="val 13853038"/>
            </a:avLst>
          </a:prstGeom>
          <a:noFill/>
          <a:ln w="228600" cap="flat" cmpd="sng">
            <a:solidFill>
              <a:srgbClr val="264CD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Google Shape;80;p16"/>
          <p:cNvSpPr/>
          <p:nvPr/>
        </p:nvSpPr>
        <p:spPr>
          <a:xfrm rot="2968388" flipH="1">
            <a:off x="7752874" y="2080303"/>
            <a:ext cx="666512" cy="382283"/>
          </a:xfrm>
          <a:prstGeom prst="triangle">
            <a:avLst>
              <a:gd name="adj" fmla="val 50000"/>
            </a:avLst>
          </a:prstGeom>
          <a:solidFill>
            <a:srgbClr val="264CDF"/>
          </a:solidFill>
          <a:ln>
            <a:solidFill>
              <a:srgbClr val="264CDF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Google Shape;82;p16"/>
          <p:cNvSpPr txBox="1"/>
          <p:nvPr/>
        </p:nvSpPr>
        <p:spPr>
          <a:xfrm>
            <a:off x="5530592" y="2288083"/>
            <a:ext cx="1243178" cy="4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3" name="Google Shape;83;p16"/>
          <p:cNvCxnSpPr/>
          <p:nvPr/>
        </p:nvCxnSpPr>
        <p:spPr>
          <a:xfrm rot="10800000" flipH="1">
            <a:off x="5424221" y="2863452"/>
            <a:ext cx="219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84" name="Google Shape;84;p16"/>
          <p:cNvSpPr/>
          <p:nvPr/>
        </p:nvSpPr>
        <p:spPr>
          <a:xfrm flipH="1">
            <a:off x="4632952" y="2444375"/>
            <a:ext cx="852175" cy="852175"/>
          </a:xfrm>
          <a:custGeom>
            <a:avLst/>
            <a:gdLst/>
            <a:ahLst/>
            <a:cxnLst/>
            <a:rect l="l" t="t" r="r" b="b"/>
            <a:pathLst>
              <a:path w="27931" h="27931" extrusionOk="0">
                <a:moveTo>
                  <a:pt x="13957" y="1"/>
                </a:moveTo>
                <a:cubicBezTo>
                  <a:pt x="6217" y="1"/>
                  <a:pt x="1" y="6284"/>
                  <a:pt x="1" y="13958"/>
                </a:cubicBezTo>
                <a:cubicBezTo>
                  <a:pt x="1" y="21715"/>
                  <a:pt x="6217" y="27931"/>
                  <a:pt x="13957" y="27931"/>
                </a:cubicBezTo>
                <a:cubicBezTo>
                  <a:pt x="21715" y="27931"/>
                  <a:pt x="27931" y="21715"/>
                  <a:pt x="27931" y="13958"/>
                </a:cubicBezTo>
                <a:cubicBezTo>
                  <a:pt x="27931" y="6284"/>
                  <a:pt x="21715" y="1"/>
                  <a:pt x="13957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Google Shape;86;p16"/>
          <p:cNvSpPr/>
          <p:nvPr/>
        </p:nvSpPr>
        <p:spPr>
          <a:xfrm>
            <a:off x="7164710" y="1640296"/>
            <a:ext cx="3305189" cy="3305189"/>
          </a:xfrm>
          <a:prstGeom prst="arc">
            <a:avLst>
              <a:gd name="adj1" fmla="val 16200000"/>
              <a:gd name="adj2" fmla="val 9118718"/>
            </a:avLst>
          </a:prstGeom>
          <a:noFill/>
          <a:ln w="228600" cap="flat" cmpd="sng">
            <a:solidFill>
              <a:srgbClr val="264CD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Google Shape;87;p16"/>
          <p:cNvSpPr/>
          <p:nvPr/>
        </p:nvSpPr>
        <p:spPr>
          <a:xfrm rot="19830627" flipH="1">
            <a:off x="6995509" y="3801231"/>
            <a:ext cx="666475" cy="382242"/>
          </a:xfrm>
          <a:prstGeom prst="triangle">
            <a:avLst>
              <a:gd name="adj" fmla="val 50000"/>
            </a:avLst>
          </a:prstGeom>
          <a:solidFill>
            <a:srgbClr val="264CDF"/>
          </a:solidFill>
          <a:ln>
            <a:solidFill>
              <a:srgbClr val="264CDF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5530591" y="3496933"/>
            <a:ext cx="1243178" cy="4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sz="26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0" name="Google Shape;90;p16"/>
          <p:cNvCxnSpPr/>
          <p:nvPr/>
        </p:nvCxnSpPr>
        <p:spPr>
          <a:xfrm rot="10800000" flipH="1">
            <a:off x="5424220" y="4072618"/>
            <a:ext cx="1957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91" name="Google Shape;91;p16"/>
          <p:cNvSpPr/>
          <p:nvPr/>
        </p:nvSpPr>
        <p:spPr>
          <a:xfrm flipH="1">
            <a:off x="4633003" y="3628688"/>
            <a:ext cx="853052" cy="853478"/>
          </a:xfrm>
          <a:custGeom>
            <a:avLst/>
            <a:gdLst/>
            <a:ahLst/>
            <a:cxnLst/>
            <a:rect l="l" t="t" r="r" b="b"/>
            <a:pathLst>
              <a:path w="27914" h="27931" extrusionOk="0">
                <a:moveTo>
                  <a:pt x="13957" y="1"/>
                </a:moveTo>
                <a:cubicBezTo>
                  <a:pt x="6199" y="1"/>
                  <a:pt x="0" y="6217"/>
                  <a:pt x="0" y="13974"/>
                </a:cubicBezTo>
                <a:cubicBezTo>
                  <a:pt x="0" y="21648"/>
                  <a:pt x="6199" y="27931"/>
                  <a:pt x="13957" y="27931"/>
                </a:cubicBezTo>
                <a:cubicBezTo>
                  <a:pt x="21630" y="27931"/>
                  <a:pt x="27913" y="21648"/>
                  <a:pt x="27913" y="13974"/>
                </a:cubicBezTo>
                <a:cubicBezTo>
                  <a:pt x="27913" y="6217"/>
                  <a:pt x="21630" y="1"/>
                  <a:pt x="13957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Google Shape;93;p16"/>
          <p:cNvSpPr/>
          <p:nvPr/>
        </p:nvSpPr>
        <p:spPr>
          <a:xfrm>
            <a:off x="6774698" y="1250284"/>
            <a:ext cx="4085279" cy="4085278"/>
          </a:xfrm>
          <a:prstGeom prst="arc">
            <a:avLst>
              <a:gd name="adj1" fmla="val 16200000"/>
              <a:gd name="adj2" fmla="val 4359177"/>
            </a:avLst>
          </a:prstGeom>
          <a:noFill/>
          <a:ln w="228600" cap="flat" cmpd="sng">
            <a:solidFill>
              <a:srgbClr val="264CD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Google Shape;94;p16"/>
          <p:cNvSpPr/>
          <p:nvPr/>
        </p:nvSpPr>
        <p:spPr>
          <a:xfrm rot="15254288" flipH="1">
            <a:off x="8975614" y="5093139"/>
            <a:ext cx="666524" cy="382339"/>
          </a:xfrm>
          <a:prstGeom prst="triangle">
            <a:avLst>
              <a:gd name="adj" fmla="val 50000"/>
            </a:avLst>
          </a:prstGeom>
          <a:solidFill>
            <a:srgbClr val="264CDF"/>
          </a:solidFill>
          <a:ln>
            <a:solidFill>
              <a:srgbClr val="264CDF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Google Shape;95;p16"/>
          <p:cNvSpPr txBox="1"/>
          <p:nvPr/>
        </p:nvSpPr>
        <p:spPr>
          <a:xfrm>
            <a:off x="5530592" y="4705783"/>
            <a:ext cx="1243178" cy="4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sz="26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6" name="Google Shape;96;p16"/>
          <p:cNvCxnSpPr/>
          <p:nvPr/>
        </p:nvCxnSpPr>
        <p:spPr>
          <a:xfrm>
            <a:off x="5381953" y="5234655"/>
            <a:ext cx="4008000" cy="80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97" name="Google Shape;97;p16"/>
          <p:cNvSpPr/>
          <p:nvPr/>
        </p:nvSpPr>
        <p:spPr>
          <a:xfrm flipH="1">
            <a:off x="4632985" y="4796788"/>
            <a:ext cx="874377" cy="872285"/>
          </a:xfrm>
          <a:custGeom>
            <a:avLst/>
            <a:gdLst/>
            <a:ahLst/>
            <a:cxnLst/>
            <a:rect l="l" t="t" r="r" b="b"/>
            <a:pathLst>
              <a:path w="27998" h="27931" extrusionOk="0">
                <a:moveTo>
                  <a:pt x="14024" y="1"/>
                </a:moveTo>
                <a:cubicBezTo>
                  <a:pt x="6283" y="1"/>
                  <a:pt x="0" y="6217"/>
                  <a:pt x="0" y="13974"/>
                </a:cubicBezTo>
                <a:cubicBezTo>
                  <a:pt x="0" y="21648"/>
                  <a:pt x="6283" y="27931"/>
                  <a:pt x="14024" y="27931"/>
                </a:cubicBezTo>
                <a:cubicBezTo>
                  <a:pt x="21714" y="27931"/>
                  <a:pt x="27997" y="21648"/>
                  <a:pt x="27997" y="13974"/>
                </a:cubicBezTo>
                <a:cubicBezTo>
                  <a:pt x="27997" y="6217"/>
                  <a:pt x="21714" y="1"/>
                  <a:pt x="14024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1232540" y="2177162"/>
            <a:ext cx="2957052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 sound portals with,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Synergistically utilize technically sound portals with frictionless chains. Dramatically customize…"/>
          <p:cNvSpPr txBox="1"/>
          <p:nvPr/>
        </p:nvSpPr>
        <p:spPr>
          <a:xfrm>
            <a:off x="1257040" y="3560500"/>
            <a:ext cx="2957052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 sound portals with,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1241919" y="4844952"/>
            <a:ext cx="2957052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 sound portals with,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26" name="组合 25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28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Google Shape;575;p23"/>
          <p:cNvSpPr/>
          <p:nvPr/>
        </p:nvSpPr>
        <p:spPr>
          <a:xfrm>
            <a:off x="4805162" y="2615761"/>
            <a:ext cx="507753" cy="570411"/>
          </a:xfrm>
          <a:custGeom>
            <a:avLst/>
            <a:gdLst/>
            <a:ahLst/>
            <a:cxnLst/>
            <a:rect l="l" t="t" r="r" b="b"/>
            <a:pathLst>
              <a:path w="1475" h="1657" extrusionOk="0">
                <a:moveTo>
                  <a:pt x="1251" y="0"/>
                </a:moveTo>
                <a:cubicBezTo>
                  <a:pt x="1226" y="0"/>
                  <a:pt x="1200" y="6"/>
                  <a:pt x="1176" y="17"/>
                </a:cubicBezTo>
                <a:cubicBezTo>
                  <a:pt x="1078" y="61"/>
                  <a:pt x="1029" y="173"/>
                  <a:pt x="1073" y="271"/>
                </a:cubicBezTo>
                <a:cubicBezTo>
                  <a:pt x="1078" y="291"/>
                  <a:pt x="1087" y="306"/>
                  <a:pt x="1102" y="320"/>
                </a:cubicBezTo>
                <a:lnTo>
                  <a:pt x="975" y="506"/>
                </a:lnTo>
                <a:cubicBezTo>
                  <a:pt x="938" y="492"/>
                  <a:pt x="900" y="484"/>
                  <a:pt x="862" y="484"/>
                </a:cubicBezTo>
                <a:cubicBezTo>
                  <a:pt x="824" y="484"/>
                  <a:pt x="786" y="492"/>
                  <a:pt x="749" y="506"/>
                </a:cubicBezTo>
                <a:cubicBezTo>
                  <a:pt x="691" y="531"/>
                  <a:pt x="647" y="575"/>
                  <a:pt x="617" y="624"/>
                </a:cubicBezTo>
                <a:lnTo>
                  <a:pt x="412" y="536"/>
                </a:lnTo>
                <a:cubicBezTo>
                  <a:pt x="416" y="502"/>
                  <a:pt x="412" y="467"/>
                  <a:pt x="397" y="433"/>
                </a:cubicBezTo>
                <a:cubicBezTo>
                  <a:pt x="367" y="359"/>
                  <a:pt x="293" y="316"/>
                  <a:pt x="217" y="316"/>
                </a:cubicBezTo>
                <a:cubicBezTo>
                  <a:pt x="192" y="316"/>
                  <a:pt x="166" y="320"/>
                  <a:pt x="142" y="330"/>
                </a:cubicBezTo>
                <a:cubicBezTo>
                  <a:pt x="44" y="374"/>
                  <a:pt x="0" y="487"/>
                  <a:pt x="39" y="590"/>
                </a:cubicBezTo>
                <a:cubicBezTo>
                  <a:pt x="72" y="662"/>
                  <a:pt x="144" y="705"/>
                  <a:pt x="219" y="705"/>
                </a:cubicBezTo>
                <a:cubicBezTo>
                  <a:pt x="246" y="705"/>
                  <a:pt x="273" y="699"/>
                  <a:pt x="299" y="688"/>
                </a:cubicBezTo>
                <a:cubicBezTo>
                  <a:pt x="328" y="678"/>
                  <a:pt x="353" y="658"/>
                  <a:pt x="367" y="639"/>
                </a:cubicBezTo>
                <a:lnTo>
                  <a:pt x="578" y="727"/>
                </a:lnTo>
                <a:cubicBezTo>
                  <a:pt x="568" y="781"/>
                  <a:pt x="573" y="835"/>
                  <a:pt x="598" y="884"/>
                </a:cubicBezTo>
                <a:cubicBezTo>
                  <a:pt x="622" y="947"/>
                  <a:pt x="671" y="996"/>
                  <a:pt x="725" y="1026"/>
                </a:cubicBezTo>
                <a:lnTo>
                  <a:pt x="666" y="1266"/>
                </a:lnTo>
                <a:cubicBezTo>
                  <a:pt x="647" y="1270"/>
                  <a:pt x="622" y="1275"/>
                  <a:pt x="603" y="1285"/>
                </a:cubicBezTo>
                <a:cubicBezTo>
                  <a:pt x="500" y="1324"/>
                  <a:pt x="456" y="1442"/>
                  <a:pt x="500" y="1540"/>
                </a:cubicBezTo>
                <a:cubicBezTo>
                  <a:pt x="533" y="1614"/>
                  <a:pt x="605" y="1657"/>
                  <a:pt x="681" y="1657"/>
                </a:cubicBezTo>
                <a:cubicBezTo>
                  <a:pt x="705" y="1657"/>
                  <a:pt x="730" y="1652"/>
                  <a:pt x="754" y="1643"/>
                </a:cubicBezTo>
                <a:cubicBezTo>
                  <a:pt x="852" y="1599"/>
                  <a:pt x="896" y="1481"/>
                  <a:pt x="857" y="1383"/>
                </a:cubicBezTo>
                <a:cubicBezTo>
                  <a:pt x="838" y="1344"/>
                  <a:pt x="808" y="1314"/>
                  <a:pt x="774" y="1295"/>
                </a:cubicBezTo>
                <a:lnTo>
                  <a:pt x="833" y="1055"/>
                </a:lnTo>
                <a:cubicBezTo>
                  <a:pt x="844" y="1056"/>
                  <a:pt x="856" y="1057"/>
                  <a:pt x="867" y="1057"/>
                </a:cubicBezTo>
                <a:cubicBezTo>
                  <a:pt x="903" y="1057"/>
                  <a:pt x="937" y="1050"/>
                  <a:pt x="975" y="1035"/>
                </a:cubicBezTo>
                <a:cubicBezTo>
                  <a:pt x="1122" y="972"/>
                  <a:pt x="1185" y="805"/>
                  <a:pt x="1122" y="658"/>
                </a:cubicBezTo>
                <a:cubicBezTo>
                  <a:pt x="1107" y="624"/>
                  <a:pt x="1087" y="595"/>
                  <a:pt x="1063" y="570"/>
                </a:cubicBezTo>
                <a:lnTo>
                  <a:pt x="1195" y="379"/>
                </a:lnTo>
                <a:cubicBezTo>
                  <a:pt x="1213" y="386"/>
                  <a:pt x="1234" y="390"/>
                  <a:pt x="1255" y="390"/>
                </a:cubicBezTo>
                <a:cubicBezTo>
                  <a:pt x="1279" y="390"/>
                  <a:pt x="1304" y="385"/>
                  <a:pt x="1327" y="374"/>
                </a:cubicBezTo>
                <a:cubicBezTo>
                  <a:pt x="1425" y="330"/>
                  <a:pt x="1474" y="217"/>
                  <a:pt x="1430" y="120"/>
                </a:cubicBezTo>
                <a:cubicBezTo>
                  <a:pt x="1397" y="46"/>
                  <a:pt x="1326" y="0"/>
                  <a:pt x="12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Google Shape;575;p23"/>
          <p:cNvSpPr/>
          <p:nvPr/>
        </p:nvSpPr>
        <p:spPr>
          <a:xfrm>
            <a:off x="4751431" y="3783861"/>
            <a:ext cx="507753" cy="570411"/>
          </a:xfrm>
          <a:custGeom>
            <a:avLst/>
            <a:gdLst/>
            <a:ahLst/>
            <a:cxnLst/>
            <a:rect l="l" t="t" r="r" b="b"/>
            <a:pathLst>
              <a:path w="1475" h="1657" extrusionOk="0">
                <a:moveTo>
                  <a:pt x="1251" y="0"/>
                </a:moveTo>
                <a:cubicBezTo>
                  <a:pt x="1226" y="0"/>
                  <a:pt x="1200" y="6"/>
                  <a:pt x="1176" y="17"/>
                </a:cubicBezTo>
                <a:cubicBezTo>
                  <a:pt x="1078" y="61"/>
                  <a:pt x="1029" y="173"/>
                  <a:pt x="1073" y="271"/>
                </a:cubicBezTo>
                <a:cubicBezTo>
                  <a:pt x="1078" y="291"/>
                  <a:pt x="1087" y="306"/>
                  <a:pt x="1102" y="320"/>
                </a:cubicBezTo>
                <a:lnTo>
                  <a:pt x="975" y="506"/>
                </a:lnTo>
                <a:cubicBezTo>
                  <a:pt x="938" y="492"/>
                  <a:pt x="900" y="484"/>
                  <a:pt x="862" y="484"/>
                </a:cubicBezTo>
                <a:cubicBezTo>
                  <a:pt x="824" y="484"/>
                  <a:pt x="786" y="492"/>
                  <a:pt x="749" y="506"/>
                </a:cubicBezTo>
                <a:cubicBezTo>
                  <a:pt x="691" y="531"/>
                  <a:pt x="647" y="575"/>
                  <a:pt x="617" y="624"/>
                </a:cubicBezTo>
                <a:lnTo>
                  <a:pt x="412" y="536"/>
                </a:lnTo>
                <a:cubicBezTo>
                  <a:pt x="416" y="502"/>
                  <a:pt x="412" y="467"/>
                  <a:pt x="397" y="433"/>
                </a:cubicBezTo>
                <a:cubicBezTo>
                  <a:pt x="367" y="359"/>
                  <a:pt x="293" y="316"/>
                  <a:pt x="217" y="316"/>
                </a:cubicBezTo>
                <a:cubicBezTo>
                  <a:pt x="192" y="316"/>
                  <a:pt x="166" y="320"/>
                  <a:pt x="142" y="330"/>
                </a:cubicBezTo>
                <a:cubicBezTo>
                  <a:pt x="44" y="374"/>
                  <a:pt x="0" y="487"/>
                  <a:pt x="39" y="590"/>
                </a:cubicBezTo>
                <a:cubicBezTo>
                  <a:pt x="72" y="662"/>
                  <a:pt x="144" y="705"/>
                  <a:pt x="219" y="705"/>
                </a:cubicBezTo>
                <a:cubicBezTo>
                  <a:pt x="246" y="705"/>
                  <a:pt x="273" y="699"/>
                  <a:pt x="299" y="688"/>
                </a:cubicBezTo>
                <a:cubicBezTo>
                  <a:pt x="328" y="678"/>
                  <a:pt x="353" y="658"/>
                  <a:pt x="367" y="639"/>
                </a:cubicBezTo>
                <a:lnTo>
                  <a:pt x="578" y="727"/>
                </a:lnTo>
                <a:cubicBezTo>
                  <a:pt x="568" y="781"/>
                  <a:pt x="573" y="835"/>
                  <a:pt x="598" y="884"/>
                </a:cubicBezTo>
                <a:cubicBezTo>
                  <a:pt x="622" y="947"/>
                  <a:pt x="671" y="996"/>
                  <a:pt x="725" y="1026"/>
                </a:cubicBezTo>
                <a:lnTo>
                  <a:pt x="666" y="1266"/>
                </a:lnTo>
                <a:cubicBezTo>
                  <a:pt x="647" y="1270"/>
                  <a:pt x="622" y="1275"/>
                  <a:pt x="603" y="1285"/>
                </a:cubicBezTo>
                <a:cubicBezTo>
                  <a:pt x="500" y="1324"/>
                  <a:pt x="456" y="1442"/>
                  <a:pt x="500" y="1540"/>
                </a:cubicBezTo>
                <a:cubicBezTo>
                  <a:pt x="533" y="1614"/>
                  <a:pt x="605" y="1657"/>
                  <a:pt x="681" y="1657"/>
                </a:cubicBezTo>
                <a:cubicBezTo>
                  <a:pt x="705" y="1657"/>
                  <a:pt x="730" y="1652"/>
                  <a:pt x="754" y="1643"/>
                </a:cubicBezTo>
                <a:cubicBezTo>
                  <a:pt x="852" y="1599"/>
                  <a:pt x="896" y="1481"/>
                  <a:pt x="857" y="1383"/>
                </a:cubicBezTo>
                <a:cubicBezTo>
                  <a:pt x="838" y="1344"/>
                  <a:pt x="808" y="1314"/>
                  <a:pt x="774" y="1295"/>
                </a:cubicBezTo>
                <a:lnTo>
                  <a:pt x="833" y="1055"/>
                </a:lnTo>
                <a:cubicBezTo>
                  <a:pt x="844" y="1056"/>
                  <a:pt x="856" y="1057"/>
                  <a:pt x="867" y="1057"/>
                </a:cubicBezTo>
                <a:cubicBezTo>
                  <a:pt x="903" y="1057"/>
                  <a:pt x="937" y="1050"/>
                  <a:pt x="975" y="1035"/>
                </a:cubicBezTo>
                <a:cubicBezTo>
                  <a:pt x="1122" y="972"/>
                  <a:pt x="1185" y="805"/>
                  <a:pt x="1122" y="658"/>
                </a:cubicBezTo>
                <a:cubicBezTo>
                  <a:pt x="1107" y="624"/>
                  <a:pt x="1087" y="595"/>
                  <a:pt x="1063" y="570"/>
                </a:cubicBezTo>
                <a:lnTo>
                  <a:pt x="1195" y="379"/>
                </a:lnTo>
                <a:cubicBezTo>
                  <a:pt x="1213" y="386"/>
                  <a:pt x="1234" y="390"/>
                  <a:pt x="1255" y="390"/>
                </a:cubicBezTo>
                <a:cubicBezTo>
                  <a:pt x="1279" y="390"/>
                  <a:pt x="1304" y="385"/>
                  <a:pt x="1327" y="374"/>
                </a:cubicBezTo>
                <a:cubicBezTo>
                  <a:pt x="1425" y="330"/>
                  <a:pt x="1474" y="217"/>
                  <a:pt x="1430" y="120"/>
                </a:cubicBezTo>
                <a:cubicBezTo>
                  <a:pt x="1397" y="46"/>
                  <a:pt x="1326" y="0"/>
                  <a:pt x="12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Google Shape;575;p23"/>
          <p:cNvSpPr/>
          <p:nvPr/>
        </p:nvSpPr>
        <p:spPr>
          <a:xfrm>
            <a:off x="4757348" y="4999102"/>
            <a:ext cx="507753" cy="570411"/>
          </a:xfrm>
          <a:custGeom>
            <a:avLst/>
            <a:gdLst/>
            <a:ahLst/>
            <a:cxnLst/>
            <a:rect l="l" t="t" r="r" b="b"/>
            <a:pathLst>
              <a:path w="1475" h="1657" extrusionOk="0">
                <a:moveTo>
                  <a:pt x="1251" y="0"/>
                </a:moveTo>
                <a:cubicBezTo>
                  <a:pt x="1226" y="0"/>
                  <a:pt x="1200" y="6"/>
                  <a:pt x="1176" y="17"/>
                </a:cubicBezTo>
                <a:cubicBezTo>
                  <a:pt x="1078" y="61"/>
                  <a:pt x="1029" y="173"/>
                  <a:pt x="1073" y="271"/>
                </a:cubicBezTo>
                <a:cubicBezTo>
                  <a:pt x="1078" y="291"/>
                  <a:pt x="1087" y="306"/>
                  <a:pt x="1102" y="320"/>
                </a:cubicBezTo>
                <a:lnTo>
                  <a:pt x="975" y="506"/>
                </a:lnTo>
                <a:cubicBezTo>
                  <a:pt x="938" y="492"/>
                  <a:pt x="900" y="484"/>
                  <a:pt x="862" y="484"/>
                </a:cubicBezTo>
                <a:cubicBezTo>
                  <a:pt x="824" y="484"/>
                  <a:pt x="786" y="492"/>
                  <a:pt x="749" y="506"/>
                </a:cubicBezTo>
                <a:cubicBezTo>
                  <a:pt x="691" y="531"/>
                  <a:pt x="647" y="575"/>
                  <a:pt x="617" y="624"/>
                </a:cubicBezTo>
                <a:lnTo>
                  <a:pt x="412" y="536"/>
                </a:lnTo>
                <a:cubicBezTo>
                  <a:pt x="416" y="502"/>
                  <a:pt x="412" y="467"/>
                  <a:pt x="397" y="433"/>
                </a:cubicBezTo>
                <a:cubicBezTo>
                  <a:pt x="367" y="359"/>
                  <a:pt x="293" y="316"/>
                  <a:pt x="217" y="316"/>
                </a:cubicBezTo>
                <a:cubicBezTo>
                  <a:pt x="192" y="316"/>
                  <a:pt x="166" y="320"/>
                  <a:pt x="142" y="330"/>
                </a:cubicBezTo>
                <a:cubicBezTo>
                  <a:pt x="44" y="374"/>
                  <a:pt x="0" y="487"/>
                  <a:pt x="39" y="590"/>
                </a:cubicBezTo>
                <a:cubicBezTo>
                  <a:pt x="72" y="662"/>
                  <a:pt x="144" y="705"/>
                  <a:pt x="219" y="705"/>
                </a:cubicBezTo>
                <a:cubicBezTo>
                  <a:pt x="246" y="705"/>
                  <a:pt x="273" y="699"/>
                  <a:pt x="299" y="688"/>
                </a:cubicBezTo>
                <a:cubicBezTo>
                  <a:pt x="328" y="678"/>
                  <a:pt x="353" y="658"/>
                  <a:pt x="367" y="639"/>
                </a:cubicBezTo>
                <a:lnTo>
                  <a:pt x="578" y="727"/>
                </a:lnTo>
                <a:cubicBezTo>
                  <a:pt x="568" y="781"/>
                  <a:pt x="573" y="835"/>
                  <a:pt x="598" y="884"/>
                </a:cubicBezTo>
                <a:cubicBezTo>
                  <a:pt x="622" y="947"/>
                  <a:pt x="671" y="996"/>
                  <a:pt x="725" y="1026"/>
                </a:cubicBezTo>
                <a:lnTo>
                  <a:pt x="666" y="1266"/>
                </a:lnTo>
                <a:cubicBezTo>
                  <a:pt x="647" y="1270"/>
                  <a:pt x="622" y="1275"/>
                  <a:pt x="603" y="1285"/>
                </a:cubicBezTo>
                <a:cubicBezTo>
                  <a:pt x="500" y="1324"/>
                  <a:pt x="456" y="1442"/>
                  <a:pt x="500" y="1540"/>
                </a:cubicBezTo>
                <a:cubicBezTo>
                  <a:pt x="533" y="1614"/>
                  <a:pt x="605" y="1657"/>
                  <a:pt x="681" y="1657"/>
                </a:cubicBezTo>
                <a:cubicBezTo>
                  <a:pt x="705" y="1657"/>
                  <a:pt x="730" y="1652"/>
                  <a:pt x="754" y="1643"/>
                </a:cubicBezTo>
                <a:cubicBezTo>
                  <a:pt x="852" y="1599"/>
                  <a:pt x="896" y="1481"/>
                  <a:pt x="857" y="1383"/>
                </a:cubicBezTo>
                <a:cubicBezTo>
                  <a:pt x="838" y="1344"/>
                  <a:pt x="808" y="1314"/>
                  <a:pt x="774" y="1295"/>
                </a:cubicBezTo>
                <a:lnTo>
                  <a:pt x="833" y="1055"/>
                </a:lnTo>
                <a:cubicBezTo>
                  <a:pt x="844" y="1056"/>
                  <a:pt x="856" y="1057"/>
                  <a:pt x="867" y="1057"/>
                </a:cubicBezTo>
                <a:cubicBezTo>
                  <a:pt x="903" y="1057"/>
                  <a:pt x="937" y="1050"/>
                  <a:pt x="975" y="1035"/>
                </a:cubicBezTo>
                <a:cubicBezTo>
                  <a:pt x="1122" y="972"/>
                  <a:pt x="1185" y="805"/>
                  <a:pt x="1122" y="658"/>
                </a:cubicBezTo>
                <a:cubicBezTo>
                  <a:pt x="1107" y="624"/>
                  <a:pt x="1087" y="595"/>
                  <a:pt x="1063" y="570"/>
                </a:cubicBezTo>
                <a:lnTo>
                  <a:pt x="1195" y="379"/>
                </a:lnTo>
                <a:cubicBezTo>
                  <a:pt x="1213" y="386"/>
                  <a:pt x="1234" y="390"/>
                  <a:pt x="1255" y="390"/>
                </a:cubicBezTo>
                <a:cubicBezTo>
                  <a:pt x="1279" y="390"/>
                  <a:pt x="1304" y="385"/>
                  <a:pt x="1327" y="374"/>
                </a:cubicBezTo>
                <a:cubicBezTo>
                  <a:pt x="1425" y="330"/>
                  <a:pt x="1474" y="217"/>
                  <a:pt x="1430" y="120"/>
                </a:cubicBezTo>
                <a:cubicBezTo>
                  <a:pt x="1397" y="46"/>
                  <a:pt x="1326" y="0"/>
                  <a:pt x="12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Google Shape;566;p23"/>
          <p:cNvSpPr/>
          <p:nvPr/>
        </p:nvSpPr>
        <p:spPr>
          <a:xfrm>
            <a:off x="8459151" y="2865474"/>
            <a:ext cx="905696" cy="905704"/>
          </a:xfrm>
          <a:custGeom>
            <a:avLst/>
            <a:gdLst/>
            <a:ahLst/>
            <a:cxnLst/>
            <a:rect l="l" t="t" r="r" b="b"/>
            <a:pathLst>
              <a:path w="2631" h="2631" extrusionOk="0">
                <a:moveTo>
                  <a:pt x="1313" y="1"/>
                </a:moveTo>
                <a:cubicBezTo>
                  <a:pt x="588" y="1"/>
                  <a:pt x="0" y="588"/>
                  <a:pt x="0" y="1318"/>
                </a:cubicBezTo>
                <a:cubicBezTo>
                  <a:pt x="0" y="2043"/>
                  <a:pt x="588" y="2630"/>
                  <a:pt x="1313" y="2630"/>
                </a:cubicBezTo>
                <a:cubicBezTo>
                  <a:pt x="2042" y="2630"/>
                  <a:pt x="2630" y="2043"/>
                  <a:pt x="2630" y="1318"/>
                </a:cubicBezTo>
                <a:cubicBezTo>
                  <a:pt x="2630" y="588"/>
                  <a:pt x="2042" y="1"/>
                  <a:pt x="1313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1" name="Google Shape;576;p23"/>
          <p:cNvSpPr/>
          <p:nvPr/>
        </p:nvSpPr>
        <p:spPr>
          <a:xfrm>
            <a:off x="8669825" y="3076149"/>
            <a:ext cx="485723" cy="484351"/>
          </a:xfrm>
          <a:custGeom>
            <a:avLst/>
            <a:gdLst/>
            <a:ahLst/>
            <a:cxnLst/>
            <a:rect l="l" t="t" r="r" b="b"/>
            <a:pathLst>
              <a:path w="1411" h="1407" extrusionOk="0">
                <a:moveTo>
                  <a:pt x="706" y="1"/>
                </a:moveTo>
                <a:cubicBezTo>
                  <a:pt x="617" y="1"/>
                  <a:pt x="534" y="15"/>
                  <a:pt x="456" y="45"/>
                </a:cubicBezTo>
                <a:cubicBezTo>
                  <a:pt x="520" y="74"/>
                  <a:pt x="578" y="108"/>
                  <a:pt x="632" y="148"/>
                </a:cubicBezTo>
                <a:cubicBezTo>
                  <a:pt x="652" y="138"/>
                  <a:pt x="681" y="128"/>
                  <a:pt x="706" y="128"/>
                </a:cubicBezTo>
                <a:cubicBezTo>
                  <a:pt x="745" y="128"/>
                  <a:pt x="784" y="143"/>
                  <a:pt x="808" y="167"/>
                </a:cubicBezTo>
                <a:cubicBezTo>
                  <a:pt x="887" y="133"/>
                  <a:pt x="970" y="108"/>
                  <a:pt x="1053" y="94"/>
                </a:cubicBezTo>
                <a:cubicBezTo>
                  <a:pt x="950" y="35"/>
                  <a:pt x="833" y="1"/>
                  <a:pt x="706" y="1"/>
                </a:cubicBezTo>
                <a:close/>
                <a:moveTo>
                  <a:pt x="333" y="104"/>
                </a:moveTo>
                <a:cubicBezTo>
                  <a:pt x="260" y="153"/>
                  <a:pt x="191" y="216"/>
                  <a:pt x="138" y="285"/>
                </a:cubicBezTo>
                <a:cubicBezTo>
                  <a:pt x="177" y="358"/>
                  <a:pt x="226" y="422"/>
                  <a:pt x="280" y="481"/>
                </a:cubicBezTo>
                <a:cubicBezTo>
                  <a:pt x="299" y="471"/>
                  <a:pt x="319" y="466"/>
                  <a:pt x="343" y="466"/>
                </a:cubicBezTo>
                <a:cubicBezTo>
                  <a:pt x="358" y="466"/>
                  <a:pt x="373" y="471"/>
                  <a:pt x="387" y="476"/>
                </a:cubicBezTo>
                <a:cubicBezTo>
                  <a:pt x="441" y="417"/>
                  <a:pt x="500" y="363"/>
                  <a:pt x="564" y="314"/>
                </a:cubicBezTo>
                <a:cubicBezTo>
                  <a:pt x="559" y="299"/>
                  <a:pt x="559" y="290"/>
                  <a:pt x="559" y="280"/>
                </a:cubicBezTo>
                <a:cubicBezTo>
                  <a:pt x="559" y="260"/>
                  <a:pt x="559" y="246"/>
                  <a:pt x="564" y="231"/>
                </a:cubicBezTo>
                <a:cubicBezTo>
                  <a:pt x="495" y="182"/>
                  <a:pt x="417" y="138"/>
                  <a:pt x="333" y="104"/>
                </a:cubicBezTo>
                <a:close/>
                <a:moveTo>
                  <a:pt x="622" y="402"/>
                </a:moveTo>
                <a:cubicBezTo>
                  <a:pt x="564" y="441"/>
                  <a:pt x="515" y="486"/>
                  <a:pt x="471" y="539"/>
                </a:cubicBezTo>
                <a:cubicBezTo>
                  <a:pt x="485" y="559"/>
                  <a:pt x="495" y="588"/>
                  <a:pt x="495" y="618"/>
                </a:cubicBezTo>
                <a:cubicBezTo>
                  <a:pt x="495" y="632"/>
                  <a:pt x="490" y="647"/>
                  <a:pt x="485" y="662"/>
                </a:cubicBezTo>
                <a:cubicBezTo>
                  <a:pt x="617" y="750"/>
                  <a:pt x="769" y="809"/>
                  <a:pt x="931" y="833"/>
                </a:cubicBezTo>
                <a:cubicBezTo>
                  <a:pt x="941" y="814"/>
                  <a:pt x="955" y="799"/>
                  <a:pt x="970" y="784"/>
                </a:cubicBezTo>
                <a:cubicBezTo>
                  <a:pt x="926" y="647"/>
                  <a:pt x="857" y="525"/>
                  <a:pt x="764" y="417"/>
                </a:cubicBezTo>
                <a:cubicBezTo>
                  <a:pt x="750" y="422"/>
                  <a:pt x="730" y="427"/>
                  <a:pt x="706" y="427"/>
                </a:cubicBezTo>
                <a:cubicBezTo>
                  <a:pt x="676" y="427"/>
                  <a:pt x="647" y="417"/>
                  <a:pt x="622" y="402"/>
                </a:cubicBezTo>
                <a:close/>
                <a:moveTo>
                  <a:pt x="1176" y="182"/>
                </a:moveTo>
                <a:cubicBezTo>
                  <a:pt x="1063" y="192"/>
                  <a:pt x="955" y="221"/>
                  <a:pt x="857" y="265"/>
                </a:cubicBezTo>
                <a:cubicBezTo>
                  <a:pt x="857" y="270"/>
                  <a:pt x="857" y="275"/>
                  <a:pt x="857" y="280"/>
                </a:cubicBezTo>
                <a:cubicBezTo>
                  <a:pt x="857" y="304"/>
                  <a:pt x="853" y="324"/>
                  <a:pt x="843" y="344"/>
                </a:cubicBezTo>
                <a:cubicBezTo>
                  <a:pt x="941" y="461"/>
                  <a:pt x="1019" y="598"/>
                  <a:pt x="1068" y="750"/>
                </a:cubicBezTo>
                <a:cubicBezTo>
                  <a:pt x="1132" y="750"/>
                  <a:pt x="1181" y="789"/>
                  <a:pt x="1205" y="838"/>
                </a:cubicBezTo>
                <a:cubicBezTo>
                  <a:pt x="1274" y="833"/>
                  <a:pt x="1337" y="819"/>
                  <a:pt x="1401" y="804"/>
                </a:cubicBezTo>
                <a:cubicBezTo>
                  <a:pt x="1406" y="770"/>
                  <a:pt x="1411" y="735"/>
                  <a:pt x="1411" y="701"/>
                </a:cubicBezTo>
                <a:cubicBezTo>
                  <a:pt x="1411" y="495"/>
                  <a:pt x="1318" y="309"/>
                  <a:pt x="1176" y="182"/>
                </a:cubicBezTo>
                <a:close/>
                <a:moveTo>
                  <a:pt x="74" y="388"/>
                </a:moveTo>
                <a:cubicBezTo>
                  <a:pt x="30" y="481"/>
                  <a:pt x="0" y="588"/>
                  <a:pt x="0" y="701"/>
                </a:cubicBezTo>
                <a:cubicBezTo>
                  <a:pt x="0" y="833"/>
                  <a:pt x="35" y="956"/>
                  <a:pt x="98" y="1063"/>
                </a:cubicBezTo>
                <a:cubicBezTo>
                  <a:pt x="123" y="936"/>
                  <a:pt x="167" y="819"/>
                  <a:pt x="226" y="706"/>
                </a:cubicBezTo>
                <a:cubicBezTo>
                  <a:pt x="206" y="681"/>
                  <a:pt x="191" y="652"/>
                  <a:pt x="191" y="618"/>
                </a:cubicBezTo>
                <a:cubicBezTo>
                  <a:pt x="191" y="598"/>
                  <a:pt x="196" y="574"/>
                  <a:pt x="206" y="559"/>
                </a:cubicBezTo>
                <a:cubicBezTo>
                  <a:pt x="157" y="505"/>
                  <a:pt x="113" y="446"/>
                  <a:pt x="74" y="388"/>
                </a:cubicBezTo>
                <a:close/>
                <a:moveTo>
                  <a:pt x="1377" y="917"/>
                </a:moveTo>
                <a:lnTo>
                  <a:pt x="1377" y="917"/>
                </a:lnTo>
                <a:cubicBezTo>
                  <a:pt x="1323" y="931"/>
                  <a:pt x="1264" y="941"/>
                  <a:pt x="1210" y="946"/>
                </a:cubicBezTo>
                <a:cubicBezTo>
                  <a:pt x="1195" y="985"/>
                  <a:pt x="1166" y="1019"/>
                  <a:pt x="1127" y="1034"/>
                </a:cubicBezTo>
                <a:cubicBezTo>
                  <a:pt x="1127" y="1063"/>
                  <a:pt x="1127" y="1093"/>
                  <a:pt x="1127" y="1122"/>
                </a:cubicBezTo>
                <a:cubicBezTo>
                  <a:pt x="1127" y="1171"/>
                  <a:pt x="1127" y="1225"/>
                  <a:pt x="1117" y="1274"/>
                </a:cubicBezTo>
                <a:cubicBezTo>
                  <a:pt x="1239" y="1186"/>
                  <a:pt x="1328" y="1063"/>
                  <a:pt x="1377" y="917"/>
                </a:cubicBezTo>
                <a:close/>
                <a:moveTo>
                  <a:pt x="422" y="745"/>
                </a:moveTo>
                <a:cubicBezTo>
                  <a:pt x="397" y="760"/>
                  <a:pt x="373" y="765"/>
                  <a:pt x="343" y="765"/>
                </a:cubicBezTo>
                <a:lnTo>
                  <a:pt x="314" y="765"/>
                </a:lnTo>
                <a:cubicBezTo>
                  <a:pt x="245" y="892"/>
                  <a:pt x="201" y="1034"/>
                  <a:pt x="191" y="1181"/>
                </a:cubicBezTo>
                <a:cubicBezTo>
                  <a:pt x="255" y="1254"/>
                  <a:pt x="338" y="1313"/>
                  <a:pt x="431" y="1352"/>
                </a:cubicBezTo>
                <a:cubicBezTo>
                  <a:pt x="544" y="1176"/>
                  <a:pt x="706" y="1029"/>
                  <a:pt x="897" y="936"/>
                </a:cubicBezTo>
                <a:cubicBezTo>
                  <a:pt x="720" y="907"/>
                  <a:pt x="564" y="838"/>
                  <a:pt x="422" y="745"/>
                </a:cubicBezTo>
                <a:close/>
                <a:moveTo>
                  <a:pt x="970" y="1014"/>
                </a:moveTo>
                <a:cubicBezTo>
                  <a:pt x="794" y="1098"/>
                  <a:pt x="642" y="1230"/>
                  <a:pt x="534" y="1387"/>
                </a:cubicBezTo>
                <a:cubicBezTo>
                  <a:pt x="588" y="1401"/>
                  <a:pt x="647" y="1406"/>
                  <a:pt x="706" y="1406"/>
                </a:cubicBezTo>
                <a:cubicBezTo>
                  <a:pt x="808" y="1406"/>
                  <a:pt x="911" y="1382"/>
                  <a:pt x="999" y="1343"/>
                </a:cubicBezTo>
                <a:cubicBezTo>
                  <a:pt x="1014" y="1269"/>
                  <a:pt x="1024" y="1196"/>
                  <a:pt x="1024" y="1122"/>
                </a:cubicBezTo>
                <a:cubicBezTo>
                  <a:pt x="1024" y="1093"/>
                  <a:pt x="1024" y="1068"/>
                  <a:pt x="1019" y="1039"/>
                </a:cubicBezTo>
                <a:cubicBezTo>
                  <a:pt x="1004" y="1034"/>
                  <a:pt x="985" y="1024"/>
                  <a:pt x="970" y="10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93241" y="1030733"/>
            <a:ext cx="5274109" cy="5274109"/>
          </a:xfrm>
          <a:prstGeom prst="rect">
            <a:avLst/>
          </a:prstGeom>
        </p:spPr>
      </p:pic>
      <p:sp>
        <p:nvSpPr>
          <p:cNvPr id="4" name="íšḷîďê"/>
          <p:cNvSpPr/>
          <p:nvPr/>
        </p:nvSpPr>
        <p:spPr>
          <a:xfrm>
            <a:off x="4137539" y="1389155"/>
            <a:ext cx="3741774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ṡḻîḓè"/>
          <p:cNvSpPr/>
          <p:nvPr/>
        </p:nvSpPr>
        <p:spPr>
          <a:xfrm>
            <a:off x="4137539" y="1389155"/>
            <a:ext cx="45720" cy="1261872"/>
          </a:xfrm>
          <a:prstGeom prst="rect">
            <a:avLst/>
          </a:prstGeom>
          <a:solidFill>
            <a:srgbClr val="4565E2"/>
          </a:solidFill>
          <a:ln>
            <a:solidFill>
              <a:srgbClr val="4565E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ṩļíďè"/>
          <p:cNvSpPr/>
          <p:nvPr/>
        </p:nvSpPr>
        <p:spPr>
          <a:xfrm>
            <a:off x="4437463" y="1535953"/>
            <a:ext cx="967563" cy="967563"/>
          </a:xfrm>
          <a:prstGeom prst="ellipse">
            <a:avLst/>
          </a:prstGeom>
          <a:solidFill>
            <a:srgbClr val="4565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$1îḍé"/>
          <p:cNvSpPr/>
          <p:nvPr/>
        </p:nvSpPr>
        <p:spPr>
          <a:xfrm>
            <a:off x="4693692" y="1828504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Synergistically utilize technically sound portals with frictionless chains. Dramatically customize…"/>
          <p:cNvSpPr txBox="1"/>
          <p:nvPr/>
        </p:nvSpPr>
        <p:spPr>
          <a:xfrm>
            <a:off x="5594740" y="1680818"/>
            <a:ext cx="2094858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íšḷîďê"/>
          <p:cNvSpPr/>
          <p:nvPr/>
        </p:nvSpPr>
        <p:spPr>
          <a:xfrm>
            <a:off x="4137539" y="2795179"/>
            <a:ext cx="3741774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ṡḻîḓè"/>
          <p:cNvSpPr/>
          <p:nvPr/>
        </p:nvSpPr>
        <p:spPr>
          <a:xfrm>
            <a:off x="4137539" y="2795179"/>
            <a:ext cx="45720" cy="1261872"/>
          </a:xfrm>
          <a:prstGeom prst="rect">
            <a:avLst/>
          </a:prstGeom>
          <a:solidFill>
            <a:srgbClr val="4565E2"/>
          </a:solidFill>
          <a:ln>
            <a:solidFill>
              <a:srgbClr val="4565E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ṩļíďè"/>
          <p:cNvSpPr/>
          <p:nvPr/>
        </p:nvSpPr>
        <p:spPr>
          <a:xfrm>
            <a:off x="4437463" y="2941977"/>
            <a:ext cx="967563" cy="967563"/>
          </a:xfrm>
          <a:prstGeom prst="ellipse">
            <a:avLst/>
          </a:prstGeom>
          <a:solidFill>
            <a:srgbClr val="4565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$1îḍé"/>
          <p:cNvSpPr/>
          <p:nvPr/>
        </p:nvSpPr>
        <p:spPr>
          <a:xfrm>
            <a:off x="4693692" y="3234528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Synergistically utilize technically sound portals with frictionless chains. Dramatically customize…"/>
          <p:cNvSpPr txBox="1"/>
          <p:nvPr/>
        </p:nvSpPr>
        <p:spPr>
          <a:xfrm>
            <a:off x="5594740" y="3086842"/>
            <a:ext cx="2094858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íšḷîďê"/>
          <p:cNvSpPr/>
          <p:nvPr/>
        </p:nvSpPr>
        <p:spPr>
          <a:xfrm>
            <a:off x="4137539" y="4239660"/>
            <a:ext cx="3741774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ṡḻîḓè"/>
          <p:cNvSpPr/>
          <p:nvPr/>
        </p:nvSpPr>
        <p:spPr>
          <a:xfrm>
            <a:off x="4137539" y="4239660"/>
            <a:ext cx="45720" cy="1261872"/>
          </a:xfrm>
          <a:prstGeom prst="rect">
            <a:avLst/>
          </a:prstGeom>
          <a:solidFill>
            <a:srgbClr val="4565E2"/>
          </a:solidFill>
          <a:ln>
            <a:solidFill>
              <a:srgbClr val="4565E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ṩļíďè"/>
          <p:cNvSpPr/>
          <p:nvPr/>
        </p:nvSpPr>
        <p:spPr>
          <a:xfrm>
            <a:off x="4437463" y="4386458"/>
            <a:ext cx="967563" cy="967563"/>
          </a:xfrm>
          <a:prstGeom prst="ellipse">
            <a:avLst/>
          </a:prstGeom>
          <a:solidFill>
            <a:srgbClr val="4565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$1îḍé"/>
          <p:cNvSpPr/>
          <p:nvPr/>
        </p:nvSpPr>
        <p:spPr>
          <a:xfrm>
            <a:off x="4693692" y="4679009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5594740" y="4531323"/>
            <a:ext cx="2094858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íšḷîďê"/>
          <p:cNvSpPr/>
          <p:nvPr/>
        </p:nvSpPr>
        <p:spPr>
          <a:xfrm>
            <a:off x="8164769" y="1388444"/>
            <a:ext cx="3741774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íṡḻîḓè"/>
          <p:cNvSpPr/>
          <p:nvPr/>
        </p:nvSpPr>
        <p:spPr>
          <a:xfrm>
            <a:off x="8164769" y="1388444"/>
            <a:ext cx="45720" cy="1261872"/>
          </a:xfrm>
          <a:prstGeom prst="rect">
            <a:avLst/>
          </a:prstGeom>
          <a:solidFill>
            <a:srgbClr val="4565E2"/>
          </a:solidFill>
          <a:ln>
            <a:solidFill>
              <a:srgbClr val="4565E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îṩļíďè"/>
          <p:cNvSpPr/>
          <p:nvPr/>
        </p:nvSpPr>
        <p:spPr>
          <a:xfrm>
            <a:off x="8464693" y="1535242"/>
            <a:ext cx="967563" cy="967563"/>
          </a:xfrm>
          <a:prstGeom prst="ellipse">
            <a:avLst/>
          </a:prstGeom>
          <a:solidFill>
            <a:srgbClr val="4565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i$1îḍé"/>
          <p:cNvSpPr/>
          <p:nvPr/>
        </p:nvSpPr>
        <p:spPr>
          <a:xfrm>
            <a:off x="8720922" y="1827793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Synergistically utilize technically sound portals with frictionless chains. Dramatically customize…"/>
          <p:cNvSpPr txBox="1"/>
          <p:nvPr/>
        </p:nvSpPr>
        <p:spPr>
          <a:xfrm>
            <a:off x="9621970" y="1680107"/>
            <a:ext cx="2094858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íšḷîďê"/>
          <p:cNvSpPr/>
          <p:nvPr/>
        </p:nvSpPr>
        <p:spPr>
          <a:xfrm>
            <a:off x="8164769" y="2794468"/>
            <a:ext cx="3741774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íṡḻîḓè"/>
          <p:cNvSpPr/>
          <p:nvPr/>
        </p:nvSpPr>
        <p:spPr>
          <a:xfrm>
            <a:off x="8164769" y="2794468"/>
            <a:ext cx="45720" cy="1261872"/>
          </a:xfrm>
          <a:prstGeom prst="rect">
            <a:avLst/>
          </a:prstGeom>
          <a:solidFill>
            <a:srgbClr val="4565E2"/>
          </a:solidFill>
          <a:ln>
            <a:solidFill>
              <a:srgbClr val="4565E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îṩļíďè"/>
          <p:cNvSpPr/>
          <p:nvPr/>
        </p:nvSpPr>
        <p:spPr>
          <a:xfrm>
            <a:off x="8464693" y="2941266"/>
            <a:ext cx="967563" cy="967563"/>
          </a:xfrm>
          <a:prstGeom prst="ellipse">
            <a:avLst/>
          </a:prstGeom>
          <a:solidFill>
            <a:srgbClr val="4565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i$1îḍé"/>
          <p:cNvSpPr/>
          <p:nvPr/>
        </p:nvSpPr>
        <p:spPr>
          <a:xfrm>
            <a:off x="8720922" y="3233817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9621970" y="3086131"/>
            <a:ext cx="2094858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íšḷîďê"/>
          <p:cNvSpPr/>
          <p:nvPr/>
        </p:nvSpPr>
        <p:spPr>
          <a:xfrm>
            <a:off x="8164769" y="4238949"/>
            <a:ext cx="3741774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íṡḻîḓè"/>
          <p:cNvSpPr/>
          <p:nvPr/>
        </p:nvSpPr>
        <p:spPr>
          <a:xfrm>
            <a:off x="8164769" y="4238949"/>
            <a:ext cx="45720" cy="1261872"/>
          </a:xfrm>
          <a:prstGeom prst="rect">
            <a:avLst/>
          </a:prstGeom>
          <a:solidFill>
            <a:srgbClr val="4565E2"/>
          </a:solidFill>
          <a:ln>
            <a:solidFill>
              <a:srgbClr val="4565E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îṩļíďè"/>
          <p:cNvSpPr/>
          <p:nvPr/>
        </p:nvSpPr>
        <p:spPr>
          <a:xfrm>
            <a:off x="8464693" y="4385747"/>
            <a:ext cx="967563" cy="967563"/>
          </a:xfrm>
          <a:prstGeom prst="ellipse">
            <a:avLst/>
          </a:prstGeom>
          <a:solidFill>
            <a:srgbClr val="4565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i$1îḍé"/>
          <p:cNvSpPr/>
          <p:nvPr/>
        </p:nvSpPr>
        <p:spPr>
          <a:xfrm>
            <a:off x="8720922" y="4678298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9621970" y="4530612"/>
            <a:ext cx="2094858" cy="940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8" grpId="0" animBg="1"/>
      <p:bldP spid="23" grpId="0" animBg="1"/>
      <p:bldP spid="28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/>
          <p:nvPr/>
        </p:nvSpPr>
        <p:spPr>
          <a:xfrm>
            <a:off x="9817243" y="4014597"/>
            <a:ext cx="586964" cy="370201"/>
          </a:xfrm>
          <a:custGeom>
            <a:avLst/>
            <a:gdLst/>
            <a:ahLst/>
            <a:cxnLst/>
            <a:rect l="l" t="t" r="r" b="b"/>
            <a:pathLst>
              <a:path w="2410" h="1520" extrusionOk="0">
                <a:moveTo>
                  <a:pt x="118" y="1519"/>
                </a:moveTo>
                <a:cubicBezTo>
                  <a:pt x="44" y="1519"/>
                  <a:pt x="0" y="1455"/>
                  <a:pt x="0" y="1387"/>
                </a:cubicBezTo>
                <a:lnTo>
                  <a:pt x="0" y="114"/>
                </a:lnTo>
                <a:cubicBezTo>
                  <a:pt x="0" y="45"/>
                  <a:pt x="44" y="1"/>
                  <a:pt x="118" y="1"/>
                </a:cubicBezTo>
                <a:lnTo>
                  <a:pt x="2278" y="1"/>
                </a:lnTo>
                <a:cubicBezTo>
                  <a:pt x="2346" y="1"/>
                  <a:pt x="2410" y="45"/>
                  <a:pt x="2410" y="114"/>
                </a:cubicBezTo>
                <a:lnTo>
                  <a:pt x="2410" y="1387"/>
                </a:lnTo>
                <a:cubicBezTo>
                  <a:pt x="2410" y="1455"/>
                  <a:pt x="2346" y="1519"/>
                  <a:pt x="2278" y="1519"/>
                </a:cubicBezTo>
                <a:lnTo>
                  <a:pt x="118" y="1519"/>
                </a:lnTo>
                <a:close/>
                <a:moveTo>
                  <a:pt x="823" y="265"/>
                </a:moveTo>
                <a:lnTo>
                  <a:pt x="1798" y="750"/>
                </a:lnTo>
                <a:lnTo>
                  <a:pt x="823" y="1235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6052576" y="4272276"/>
            <a:ext cx="112279" cy="112521"/>
          </a:xfrm>
          <a:custGeom>
            <a:avLst/>
            <a:gdLst/>
            <a:ahLst/>
            <a:cxnLst/>
            <a:rect l="l" t="t" r="r" b="b"/>
            <a:pathLst>
              <a:path w="461" h="462" extrusionOk="0">
                <a:moveTo>
                  <a:pt x="230" y="1"/>
                </a:moveTo>
                <a:cubicBezTo>
                  <a:pt x="103" y="1"/>
                  <a:pt x="0" y="104"/>
                  <a:pt x="0" y="231"/>
                </a:cubicBezTo>
                <a:cubicBezTo>
                  <a:pt x="0" y="359"/>
                  <a:pt x="103" y="461"/>
                  <a:pt x="230" y="461"/>
                </a:cubicBezTo>
                <a:cubicBezTo>
                  <a:pt x="358" y="461"/>
                  <a:pt x="460" y="359"/>
                  <a:pt x="460" y="231"/>
                </a:cubicBezTo>
                <a:cubicBezTo>
                  <a:pt x="460" y="104"/>
                  <a:pt x="358" y="1"/>
                  <a:pt x="230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Google Shape;104;p16"/>
          <p:cNvSpPr/>
          <p:nvPr/>
        </p:nvSpPr>
        <p:spPr>
          <a:xfrm>
            <a:off x="5974882" y="4169740"/>
            <a:ext cx="273510" cy="113740"/>
          </a:xfrm>
          <a:custGeom>
            <a:avLst/>
            <a:gdLst/>
            <a:ahLst/>
            <a:cxnLst/>
            <a:rect l="l" t="t" r="r" b="b"/>
            <a:pathLst>
              <a:path w="1123" h="467" extrusionOk="0">
                <a:moveTo>
                  <a:pt x="549" y="1"/>
                </a:moveTo>
                <a:cubicBezTo>
                  <a:pt x="319" y="1"/>
                  <a:pt x="113" y="123"/>
                  <a:pt x="1" y="304"/>
                </a:cubicBezTo>
                <a:lnTo>
                  <a:pt x="113" y="432"/>
                </a:lnTo>
                <a:cubicBezTo>
                  <a:pt x="192" y="270"/>
                  <a:pt x="358" y="158"/>
                  <a:pt x="549" y="158"/>
                </a:cubicBezTo>
                <a:cubicBezTo>
                  <a:pt x="755" y="158"/>
                  <a:pt x="931" y="285"/>
                  <a:pt x="1005" y="466"/>
                </a:cubicBezTo>
                <a:lnTo>
                  <a:pt x="1122" y="339"/>
                </a:lnTo>
                <a:cubicBezTo>
                  <a:pt x="1010" y="138"/>
                  <a:pt x="794" y="1"/>
                  <a:pt x="549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5927146" y="4093508"/>
            <a:ext cx="368982" cy="132493"/>
          </a:xfrm>
          <a:custGeom>
            <a:avLst/>
            <a:gdLst/>
            <a:ahLst/>
            <a:cxnLst/>
            <a:rect l="l" t="t" r="r" b="b"/>
            <a:pathLst>
              <a:path w="1515" h="544" extrusionOk="0">
                <a:moveTo>
                  <a:pt x="745" y="0"/>
                </a:moveTo>
                <a:cubicBezTo>
                  <a:pt x="442" y="0"/>
                  <a:pt x="167" y="147"/>
                  <a:pt x="1" y="373"/>
                </a:cubicBezTo>
                <a:lnTo>
                  <a:pt x="123" y="510"/>
                </a:lnTo>
                <a:cubicBezTo>
                  <a:pt x="260" y="314"/>
                  <a:pt x="486" y="182"/>
                  <a:pt x="745" y="182"/>
                </a:cubicBezTo>
                <a:cubicBezTo>
                  <a:pt x="1019" y="182"/>
                  <a:pt x="1255" y="329"/>
                  <a:pt x="1387" y="544"/>
                </a:cubicBezTo>
                <a:lnTo>
                  <a:pt x="1514" y="402"/>
                </a:lnTo>
                <a:cubicBezTo>
                  <a:pt x="1348" y="162"/>
                  <a:pt x="1064" y="0"/>
                  <a:pt x="745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Google Shape;106;p16"/>
          <p:cNvSpPr/>
          <p:nvPr/>
        </p:nvSpPr>
        <p:spPr>
          <a:xfrm>
            <a:off x="5868693" y="4014840"/>
            <a:ext cx="485889" cy="153925"/>
          </a:xfrm>
          <a:custGeom>
            <a:avLst/>
            <a:gdLst/>
            <a:ahLst/>
            <a:cxnLst/>
            <a:rect l="l" t="t" r="r" b="b"/>
            <a:pathLst>
              <a:path w="1995" h="632" extrusionOk="0">
                <a:moveTo>
                  <a:pt x="985" y="0"/>
                </a:moveTo>
                <a:cubicBezTo>
                  <a:pt x="589" y="0"/>
                  <a:pt x="236" y="181"/>
                  <a:pt x="1" y="461"/>
                </a:cubicBezTo>
                <a:lnTo>
                  <a:pt x="128" y="603"/>
                </a:lnTo>
                <a:cubicBezTo>
                  <a:pt x="329" y="348"/>
                  <a:pt x="637" y="191"/>
                  <a:pt x="985" y="191"/>
                </a:cubicBezTo>
                <a:cubicBezTo>
                  <a:pt x="1348" y="191"/>
                  <a:pt x="1666" y="363"/>
                  <a:pt x="1867" y="632"/>
                </a:cubicBezTo>
                <a:lnTo>
                  <a:pt x="1994" y="490"/>
                </a:lnTo>
                <a:cubicBezTo>
                  <a:pt x="1759" y="191"/>
                  <a:pt x="1397" y="0"/>
                  <a:pt x="985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Google Shape;108;p16"/>
          <p:cNvSpPr/>
          <p:nvPr/>
        </p:nvSpPr>
        <p:spPr>
          <a:xfrm>
            <a:off x="3953187" y="4105443"/>
            <a:ext cx="377020" cy="193381"/>
          </a:xfrm>
          <a:custGeom>
            <a:avLst/>
            <a:gdLst/>
            <a:ahLst/>
            <a:cxnLst/>
            <a:rect l="l" t="t" r="r" b="b"/>
            <a:pathLst>
              <a:path w="1548" h="794" extrusionOk="0">
                <a:moveTo>
                  <a:pt x="0" y="0"/>
                </a:moveTo>
                <a:lnTo>
                  <a:pt x="181" y="794"/>
                </a:lnTo>
                <a:lnTo>
                  <a:pt x="1259" y="794"/>
                </a:lnTo>
                <a:lnTo>
                  <a:pt x="1548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" name="Google Shape;109;p16"/>
          <p:cNvSpPr/>
          <p:nvPr/>
        </p:nvSpPr>
        <p:spPr>
          <a:xfrm>
            <a:off x="3979247" y="4305886"/>
            <a:ext cx="79155" cy="78911"/>
          </a:xfrm>
          <a:custGeom>
            <a:avLst/>
            <a:gdLst/>
            <a:ahLst/>
            <a:cxnLst/>
            <a:rect l="l" t="t" r="r" b="b"/>
            <a:pathLst>
              <a:path w="325" h="324" extrusionOk="0">
                <a:moveTo>
                  <a:pt x="162" y="0"/>
                </a:moveTo>
                <a:cubicBezTo>
                  <a:pt x="74" y="0"/>
                  <a:pt x="1" y="74"/>
                  <a:pt x="1" y="162"/>
                </a:cubicBezTo>
                <a:cubicBezTo>
                  <a:pt x="1" y="250"/>
                  <a:pt x="74" y="323"/>
                  <a:pt x="162" y="323"/>
                </a:cubicBezTo>
                <a:cubicBezTo>
                  <a:pt x="251" y="323"/>
                  <a:pt x="324" y="250"/>
                  <a:pt x="324" y="162"/>
                </a:cubicBezTo>
                <a:cubicBezTo>
                  <a:pt x="324" y="74"/>
                  <a:pt x="251" y="0"/>
                  <a:pt x="162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Google Shape;110;p16"/>
          <p:cNvSpPr/>
          <p:nvPr/>
        </p:nvSpPr>
        <p:spPr>
          <a:xfrm>
            <a:off x="4197715" y="4305886"/>
            <a:ext cx="78911" cy="78911"/>
          </a:xfrm>
          <a:custGeom>
            <a:avLst/>
            <a:gdLst/>
            <a:ahLst/>
            <a:cxnLst/>
            <a:rect l="l" t="t" r="r" b="b"/>
            <a:pathLst>
              <a:path w="324" h="324" extrusionOk="0">
                <a:moveTo>
                  <a:pt x="162" y="0"/>
                </a:moveTo>
                <a:cubicBezTo>
                  <a:pt x="69" y="0"/>
                  <a:pt x="0" y="74"/>
                  <a:pt x="0" y="162"/>
                </a:cubicBezTo>
                <a:cubicBezTo>
                  <a:pt x="0" y="250"/>
                  <a:pt x="69" y="323"/>
                  <a:pt x="162" y="323"/>
                </a:cubicBezTo>
                <a:cubicBezTo>
                  <a:pt x="250" y="323"/>
                  <a:pt x="323" y="250"/>
                  <a:pt x="323" y="162"/>
                </a:cubicBezTo>
                <a:cubicBezTo>
                  <a:pt x="323" y="74"/>
                  <a:pt x="250" y="0"/>
                  <a:pt x="162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Google Shape;111;p16"/>
          <p:cNvSpPr/>
          <p:nvPr/>
        </p:nvSpPr>
        <p:spPr>
          <a:xfrm>
            <a:off x="3805107" y="4017032"/>
            <a:ext cx="532408" cy="71848"/>
          </a:xfrm>
          <a:custGeom>
            <a:avLst/>
            <a:gdLst/>
            <a:ahLst/>
            <a:cxnLst/>
            <a:rect l="l" t="t" r="r" b="b"/>
            <a:pathLst>
              <a:path w="2186" h="295" extrusionOk="0">
                <a:moveTo>
                  <a:pt x="1" y="1"/>
                </a:moveTo>
                <a:lnTo>
                  <a:pt x="1" y="65"/>
                </a:lnTo>
                <a:lnTo>
                  <a:pt x="1" y="197"/>
                </a:lnTo>
                <a:lnTo>
                  <a:pt x="500" y="197"/>
                </a:lnTo>
                <a:lnTo>
                  <a:pt x="500" y="295"/>
                </a:lnTo>
                <a:lnTo>
                  <a:pt x="2185" y="295"/>
                </a:lnTo>
                <a:lnTo>
                  <a:pt x="2185" y="197"/>
                </a:lnTo>
                <a:lnTo>
                  <a:pt x="730" y="197"/>
                </a:lnTo>
                <a:lnTo>
                  <a:pt x="730" y="65"/>
                </a:lnTo>
                <a:lnTo>
                  <a:pt x="500" y="65"/>
                </a:lnTo>
                <a:lnTo>
                  <a:pt x="500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Google Shape;112;p16"/>
          <p:cNvSpPr/>
          <p:nvPr/>
        </p:nvSpPr>
        <p:spPr>
          <a:xfrm>
            <a:off x="7841567" y="4014597"/>
            <a:ext cx="539227" cy="370201"/>
          </a:xfrm>
          <a:custGeom>
            <a:avLst/>
            <a:gdLst/>
            <a:ahLst/>
            <a:cxnLst/>
            <a:rect l="l" t="t" r="r" b="b"/>
            <a:pathLst>
              <a:path w="2214" h="1520" extrusionOk="0">
                <a:moveTo>
                  <a:pt x="2165" y="65"/>
                </a:moveTo>
                <a:lnTo>
                  <a:pt x="2013" y="65"/>
                </a:lnTo>
                <a:lnTo>
                  <a:pt x="2013" y="21"/>
                </a:lnTo>
                <a:cubicBezTo>
                  <a:pt x="2013" y="1"/>
                  <a:pt x="2013" y="1"/>
                  <a:pt x="1993" y="1"/>
                </a:cubicBezTo>
                <a:lnTo>
                  <a:pt x="1734" y="1"/>
                </a:lnTo>
                <a:cubicBezTo>
                  <a:pt x="1709" y="1"/>
                  <a:pt x="1685" y="1"/>
                  <a:pt x="1685" y="21"/>
                </a:cubicBezTo>
                <a:lnTo>
                  <a:pt x="1685" y="65"/>
                </a:lnTo>
                <a:lnTo>
                  <a:pt x="328" y="65"/>
                </a:lnTo>
                <a:lnTo>
                  <a:pt x="328" y="21"/>
                </a:lnTo>
                <a:cubicBezTo>
                  <a:pt x="328" y="1"/>
                  <a:pt x="328" y="1"/>
                  <a:pt x="309" y="1"/>
                </a:cubicBezTo>
                <a:lnTo>
                  <a:pt x="221" y="1"/>
                </a:lnTo>
                <a:cubicBezTo>
                  <a:pt x="201" y="1"/>
                  <a:pt x="162" y="1"/>
                  <a:pt x="162" y="21"/>
                </a:cubicBezTo>
                <a:lnTo>
                  <a:pt x="162" y="65"/>
                </a:lnTo>
                <a:lnTo>
                  <a:pt x="54" y="65"/>
                </a:lnTo>
                <a:cubicBezTo>
                  <a:pt x="20" y="65"/>
                  <a:pt x="0" y="104"/>
                  <a:pt x="0" y="138"/>
                </a:cubicBezTo>
                <a:lnTo>
                  <a:pt x="0" y="1441"/>
                </a:lnTo>
                <a:cubicBezTo>
                  <a:pt x="0" y="1475"/>
                  <a:pt x="20" y="1519"/>
                  <a:pt x="54" y="1519"/>
                </a:cubicBezTo>
                <a:lnTo>
                  <a:pt x="2165" y="1519"/>
                </a:lnTo>
                <a:cubicBezTo>
                  <a:pt x="2199" y="1519"/>
                  <a:pt x="2214" y="1475"/>
                  <a:pt x="2214" y="1441"/>
                </a:cubicBezTo>
                <a:lnTo>
                  <a:pt x="2214" y="138"/>
                </a:lnTo>
                <a:cubicBezTo>
                  <a:pt x="2214" y="104"/>
                  <a:pt x="2199" y="65"/>
                  <a:pt x="2165" y="65"/>
                </a:cubicBezTo>
                <a:close/>
                <a:moveTo>
                  <a:pt x="260" y="172"/>
                </a:moveTo>
                <a:cubicBezTo>
                  <a:pt x="211" y="172"/>
                  <a:pt x="167" y="216"/>
                  <a:pt x="167" y="265"/>
                </a:cubicBezTo>
                <a:cubicBezTo>
                  <a:pt x="167" y="319"/>
                  <a:pt x="211" y="363"/>
                  <a:pt x="260" y="363"/>
                </a:cubicBezTo>
                <a:cubicBezTo>
                  <a:pt x="319" y="363"/>
                  <a:pt x="363" y="319"/>
                  <a:pt x="363" y="265"/>
                </a:cubicBezTo>
                <a:cubicBezTo>
                  <a:pt x="363" y="216"/>
                  <a:pt x="319" y="172"/>
                  <a:pt x="260" y="172"/>
                </a:cubicBezTo>
                <a:close/>
                <a:moveTo>
                  <a:pt x="1993" y="197"/>
                </a:moveTo>
                <a:lnTo>
                  <a:pt x="1734" y="197"/>
                </a:lnTo>
                <a:cubicBezTo>
                  <a:pt x="1709" y="197"/>
                  <a:pt x="1685" y="226"/>
                  <a:pt x="1685" y="251"/>
                </a:cubicBezTo>
                <a:lnTo>
                  <a:pt x="1685" y="285"/>
                </a:lnTo>
                <a:cubicBezTo>
                  <a:pt x="1685" y="305"/>
                  <a:pt x="1709" y="329"/>
                  <a:pt x="1734" y="329"/>
                </a:cubicBezTo>
                <a:lnTo>
                  <a:pt x="1993" y="329"/>
                </a:lnTo>
                <a:cubicBezTo>
                  <a:pt x="2013" y="329"/>
                  <a:pt x="2013" y="305"/>
                  <a:pt x="2013" y="285"/>
                </a:cubicBezTo>
                <a:lnTo>
                  <a:pt x="2013" y="251"/>
                </a:lnTo>
                <a:cubicBezTo>
                  <a:pt x="2013" y="226"/>
                  <a:pt x="2013" y="197"/>
                  <a:pt x="1993" y="197"/>
                </a:cubicBezTo>
                <a:close/>
                <a:moveTo>
                  <a:pt x="1107" y="158"/>
                </a:moveTo>
                <a:cubicBezTo>
                  <a:pt x="1455" y="158"/>
                  <a:pt x="1739" y="442"/>
                  <a:pt x="1739" y="785"/>
                </a:cubicBezTo>
                <a:cubicBezTo>
                  <a:pt x="1739" y="1137"/>
                  <a:pt x="1455" y="1416"/>
                  <a:pt x="1107" y="1416"/>
                </a:cubicBezTo>
                <a:cubicBezTo>
                  <a:pt x="764" y="1416"/>
                  <a:pt x="475" y="1137"/>
                  <a:pt x="475" y="785"/>
                </a:cubicBezTo>
                <a:cubicBezTo>
                  <a:pt x="475" y="442"/>
                  <a:pt x="764" y="158"/>
                  <a:pt x="1107" y="158"/>
                </a:cubicBezTo>
                <a:close/>
                <a:moveTo>
                  <a:pt x="1107" y="285"/>
                </a:moveTo>
                <a:cubicBezTo>
                  <a:pt x="1386" y="285"/>
                  <a:pt x="1611" y="510"/>
                  <a:pt x="1611" y="785"/>
                </a:cubicBezTo>
                <a:cubicBezTo>
                  <a:pt x="1611" y="1069"/>
                  <a:pt x="1386" y="1294"/>
                  <a:pt x="1107" y="1294"/>
                </a:cubicBezTo>
                <a:cubicBezTo>
                  <a:pt x="828" y="1294"/>
                  <a:pt x="603" y="1069"/>
                  <a:pt x="603" y="785"/>
                </a:cubicBezTo>
                <a:cubicBezTo>
                  <a:pt x="603" y="510"/>
                  <a:pt x="828" y="285"/>
                  <a:pt x="1107" y="285"/>
                </a:cubicBezTo>
                <a:close/>
                <a:moveTo>
                  <a:pt x="1107" y="427"/>
                </a:moveTo>
                <a:cubicBezTo>
                  <a:pt x="1303" y="427"/>
                  <a:pt x="1469" y="594"/>
                  <a:pt x="1469" y="785"/>
                </a:cubicBezTo>
                <a:cubicBezTo>
                  <a:pt x="1469" y="985"/>
                  <a:pt x="1303" y="1152"/>
                  <a:pt x="1107" y="1152"/>
                </a:cubicBezTo>
                <a:cubicBezTo>
                  <a:pt x="911" y="1152"/>
                  <a:pt x="749" y="985"/>
                  <a:pt x="749" y="785"/>
                </a:cubicBezTo>
                <a:cubicBezTo>
                  <a:pt x="749" y="594"/>
                  <a:pt x="911" y="427"/>
                  <a:pt x="1107" y="427"/>
                </a:cubicBezTo>
                <a:close/>
                <a:moveTo>
                  <a:pt x="1107" y="520"/>
                </a:moveTo>
                <a:cubicBezTo>
                  <a:pt x="1190" y="520"/>
                  <a:pt x="1269" y="559"/>
                  <a:pt x="1318" y="618"/>
                </a:cubicBezTo>
                <a:cubicBezTo>
                  <a:pt x="1274" y="589"/>
                  <a:pt x="1220" y="569"/>
                  <a:pt x="1161" y="569"/>
                </a:cubicBezTo>
                <a:cubicBezTo>
                  <a:pt x="1004" y="569"/>
                  <a:pt x="882" y="691"/>
                  <a:pt x="882" y="848"/>
                </a:cubicBezTo>
                <a:cubicBezTo>
                  <a:pt x="882" y="897"/>
                  <a:pt x="892" y="936"/>
                  <a:pt x="916" y="976"/>
                </a:cubicBezTo>
                <a:cubicBezTo>
                  <a:pt x="867" y="931"/>
                  <a:pt x="838" y="863"/>
                  <a:pt x="838" y="785"/>
                </a:cubicBezTo>
                <a:cubicBezTo>
                  <a:pt x="838" y="638"/>
                  <a:pt x="960" y="520"/>
                  <a:pt x="1107" y="52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Google Shape;115;p16"/>
          <p:cNvSpPr/>
          <p:nvPr/>
        </p:nvSpPr>
        <p:spPr>
          <a:xfrm>
            <a:off x="9546778" y="1675886"/>
            <a:ext cx="1127896" cy="2028312"/>
          </a:xfrm>
          <a:custGeom>
            <a:avLst/>
            <a:gdLst/>
            <a:ahLst/>
            <a:cxnLst/>
            <a:rect l="l" t="t" r="r" b="b"/>
            <a:pathLst>
              <a:path w="4631" h="8328" extrusionOk="0">
                <a:moveTo>
                  <a:pt x="12" y="0"/>
                </a:moveTo>
                <a:cubicBezTo>
                  <a:pt x="12" y="0"/>
                  <a:pt x="12" y="40"/>
                  <a:pt x="12" y="103"/>
                </a:cubicBezTo>
                <a:lnTo>
                  <a:pt x="12" y="8282"/>
                </a:lnTo>
                <a:cubicBezTo>
                  <a:pt x="12" y="8295"/>
                  <a:pt x="1" y="8328"/>
                  <a:pt x="9" y="8328"/>
                </a:cubicBezTo>
                <a:cubicBezTo>
                  <a:pt x="9" y="8328"/>
                  <a:pt x="11" y="8327"/>
                  <a:pt x="12" y="8326"/>
                </a:cubicBezTo>
                <a:cubicBezTo>
                  <a:pt x="52" y="8282"/>
                  <a:pt x="1046" y="7102"/>
                  <a:pt x="2314" y="7102"/>
                </a:cubicBezTo>
                <a:cubicBezTo>
                  <a:pt x="3570" y="7102"/>
                  <a:pt x="4555" y="8327"/>
                  <a:pt x="4619" y="8327"/>
                </a:cubicBezTo>
                <a:cubicBezTo>
                  <a:pt x="4620" y="8327"/>
                  <a:pt x="4620" y="8326"/>
                  <a:pt x="4621" y="8326"/>
                </a:cubicBezTo>
                <a:cubicBezTo>
                  <a:pt x="4631" y="8316"/>
                  <a:pt x="4616" y="8297"/>
                  <a:pt x="4616" y="8282"/>
                </a:cubicBezTo>
                <a:lnTo>
                  <a:pt x="4621" y="8282"/>
                </a:lnTo>
                <a:lnTo>
                  <a:pt x="4621" y="103"/>
                </a:lnTo>
                <a:cubicBezTo>
                  <a:pt x="4616" y="44"/>
                  <a:pt x="4572" y="0"/>
                  <a:pt x="4572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Google Shape;119;p16"/>
          <p:cNvSpPr/>
          <p:nvPr/>
        </p:nvSpPr>
        <p:spPr>
          <a:xfrm>
            <a:off x="5547688" y="1675886"/>
            <a:ext cx="1127896" cy="2028312"/>
          </a:xfrm>
          <a:custGeom>
            <a:avLst/>
            <a:gdLst/>
            <a:ahLst/>
            <a:cxnLst/>
            <a:rect l="l" t="t" r="r" b="b"/>
            <a:pathLst>
              <a:path w="4631" h="8328" extrusionOk="0">
                <a:moveTo>
                  <a:pt x="12" y="0"/>
                </a:moveTo>
                <a:cubicBezTo>
                  <a:pt x="12" y="0"/>
                  <a:pt x="12" y="40"/>
                  <a:pt x="12" y="103"/>
                </a:cubicBezTo>
                <a:lnTo>
                  <a:pt x="12" y="8282"/>
                </a:lnTo>
                <a:cubicBezTo>
                  <a:pt x="12" y="8295"/>
                  <a:pt x="1" y="8328"/>
                  <a:pt x="9" y="8328"/>
                </a:cubicBezTo>
                <a:cubicBezTo>
                  <a:pt x="9" y="8328"/>
                  <a:pt x="11" y="8327"/>
                  <a:pt x="12" y="8326"/>
                </a:cubicBezTo>
                <a:cubicBezTo>
                  <a:pt x="52" y="8282"/>
                  <a:pt x="1046" y="7102"/>
                  <a:pt x="2314" y="7102"/>
                </a:cubicBezTo>
                <a:cubicBezTo>
                  <a:pt x="3570" y="7102"/>
                  <a:pt x="4555" y="8327"/>
                  <a:pt x="4619" y="8327"/>
                </a:cubicBezTo>
                <a:cubicBezTo>
                  <a:pt x="4620" y="8327"/>
                  <a:pt x="4620" y="8326"/>
                  <a:pt x="4621" y="8326"/>
                </a:cubicBezTo>
                <a:cubicBezTo>
                  <a:pt x="4631" y="8316"/>
                  <a:pt x="4616" y="8297"/>
                  <a:pt x="4616" y="8282"/>
                </a:cubicBezTo>
                <a:lnTo>
                  <a:pt x="4621" y="8282"/>
                </a:lnTo>
                <a:lnTo>
                  <a:pt x="4621" y="103"/>
                </a:lnTo>
                <a:cubicBezTo>
                  <a:pt x="4616" y="44"/>
                  <a:pt x="4572" y="0"/>
                  <a:pt x="4572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Google Shape;123;p16"/>
          <p:cNvSpPr/>
          <p:nvPr/>
        </p:nvSpPr>
        <p:spPr>
          <a:xfrm>
            <a:off x="3548144" y="1675886"/>
            <a:ext cx="1127896" cy="2028312"/>
          </a:xfrm>
          <a:custGeom>
            <a:avLst/>
            <a:gdLst/>
            <a:ahLst/>
            <a:cxnLst/>
            <a:rect l="l" t="t" r="r" b="b"/>
            <a:pathLst>
              <a:path w="4631" h="8328" extrusionOk="0">
                <a:moveTo>
                  <a:pt x="12" y="0"/>
                </a:moveTo>
                <a:cubicBezTo>
                  <a:pt x="12" y="0"/>
                  <a:pt x="12" y="40"/>
                  <a:pt x="12" y="103"/>
                </a:cubicBezTo>
                <a:lnTo>
                  <a:pt x="12" y="8282"/>
                </a:lnTo>
                <a:cubicBezTo>
                  <a:pt x="12" y="8295"/>
                  <a:pt x="1" y="8328"/>
                  <a:pt x="9" y="8328"/>
                </a:cubicBezTo>
                <a:cubicBezTo>
                  <a:pt x="9" y="8328"/>
                  <a:pt x="11" y="8327"/>
                  <a:pt x="12" y="8326"/>
                </a:cubicBezTo>
                <a:cubicBezTo>
                  <a:pt x="52" y="8282"/>
                  <a:pt x="1046" y="7102"/>
                  <a:pt x="2314" y="7102"/>
                </a:cubicBezTo>
                <a:cubicBezTo>
                  <a:pt x="3570" y="7102"/>
                  <a:pt x="4555" y="8327"/>
                  <a:pt x="4619" y="8327"/>
                </a:cubicBezTo>
                <a:cubicBezTo>
                  <a:pt x="4620" y="8327"/>
                  <a:pt x="4620" y="8326"/>
                  <a:pt x="4621" y="8326"/>
                </a:cubicBezTo>
                <a:cubicBezTo>
                  <a:pt x="4631" y="8316"/>
                  <a:pt x="4616" y="8297"/>
                  <a:pt x="4616" y="8282"/>
                </a:cubicBezTo>
                <a:lnTo>
                  <a:pt x="4621" y="8282"/>
                </a:lnTo>
                <a:lnTo>
                  <a:pt x="4621" y="103"/>
                </a:lnTo>
                <a:cubicBezTo>
                  <a:pt x="4616" y="44"/>
                  <a:pt x="4572" y="0"/>
                  <a:pt x="4572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sz="3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7547234" y="1675886"/>
            <a:ext cx="1127896" cy="2028312"/>
          </a:xfrm>
          <a:custGeom>
            <a:avLst/>
            <a:gdLst/>
            <a:ahLst/>
            <a:cxnLst/>
            <a:rect l="l" t="t" r="r" b="b"/>
            <a:pathLst>
              <a:path w="4631" h="8328" extrusionOk="0">
                <a:moveTo>
                  <a:pt x="12" y="0"/>
                </a:moveTo>
                <a:cubicBezTo>
                  <a:pt x="12" y="0"/>
                  <a:pt x="12" y="40"/>
                  <a:pt x="12" y="103"/>
                </a:cubicBezTo>
                <a:lnTo>
                  <a:pt x="12" y="8282"/>
                </a:lnTo>
                <a:cubicBezTo>
                  <a:pt x="12" y="8295"/>
                  <a:pt x="1" y="8328"/>
                  <a:pt x="9" y="8328"/>
                </a:cubicBezTo>
                <a:cubicBezTo>
                  <a:pt x="9" y="8328"/>
                  <a:pt x="11" y="8327"/>
                  <a:pt x="12" y="8326"/>
                </a:cubicBezTo>
                <a:cubicBezTo>
                  <a:pt x="52" y="8282"/>
                  <a:pt x="1046" y="7102"/>
                  <a:pt x="2314" y="7102"/>
                </a:cubicBezTo>
                <a:cubicBezTo>
                  <a:pt x="3570" y="7102"/>
                  <a:pt x="4555" y="8327"/>
                  <a:pt x="4619" y="8327"/>
                </a:cubicBezTo>
                <a:cubicBezTo>
                  <a:pt x="4620" y="8327"/>
                  <a:pt x="4620" y="8326"/>
                  <a:pt x="4621" y="8326"/>
                </a:cubicBezTo>
                <a:cubicBezTo>
                  <a:pt x="4631" y="8316"/>
                  <a:pt x="4616" y="8297"/>
                  <a:pt x="4616" y="8282"/>
                </a:cubicBezTo>
                <a:lnTo>
                  <a:pt x="4621" y="8282"/>
                </a:lnTo>
                <a:lnTo>
                  <a:pt x="4621" y="103"/>
                </a:lnTo>
                <a:cubicBezTo>
                  <a:pt x="4616" y="44"/>
                  <a:pt x="4572" y="0"/>
                  <a:pt x="4572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Google Shape;132;p16"/>
          <p:cNvSpPr/>
          <p:nvPr/>
        </p:nvSpPr>
        <p:spPr>
          <a:xfrm>
            <a:off x="1539619" y="2029024"/>
            <a:ext cx="95581" cy="274630"/>
          </a:xfrm>
          <a:custGeom>
            <a:avLst/>
            <a:gdLst/>
            <a:ahLst/>
            <a:cxnLst/>
            <a:rect l="l" t="t" r="r" b="b"/>
            <a:pathLst>
              <a:path w="2699" h="7755" extrusionOk="0">
                <a:moveTo>
                  <a:pt x="1303" y="0"/>
                </a:moveTo>
                <a:cubicBezTo>
                  <a:pt x="590" y="0"/>
                  <a:pt x="0" y="590"/>
                  <a:pt x="0" y="1303"/>
                </a:cubicBezTo>
                <a:lnTo>
                  <a:pt x="0" y="6452"/>
                </a:lnTo>
                <a:cubicBezTo>
                  <a:pt x="0" y="7166"/>
                  <a:pt x="590" y="7755"/>
                  <a:pt x="1303" y="7755"/>
                </a:cubicBezTo>
                <a:lnTo>
                  <a:pt x="1396" y="7755"/>
                </a:lnTo>
                <a:cubicBezTo>
                  <a:pt x="2141" y="7755"/>
                  <a:pt x="2699" y="7166"/>
                  <a:pt x="2699" y="6452"/>
                </a:cubicBezTo>
                <a:lnTo>
                  <a:pt x="2699" y="1303"/>
                </a:lnTo>
                <a:cubicBezTo>
                  <a:pt x="2699" y="590"/>
                  <a:pt x="2141" y="0"/>
                  <a:pt x="1396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3" name="Google Shape;133;p16"/>
          <p:cNvSpPr/>
          <p:nvPr/>
        </p:nvSpPr>
        <p:spPr>
          <a:xfrm>
            <a:off x="1565967" y="1652226"/>
            <a:ext cx="9221915" cy="426270"/>
          </a:xfrm>
          <a:custGeom>
            <a:avLst/>
            <a:gdLst/>
            <a:ahLst/>
            <a:cxnLst/>
            <a:rect l="l" t="t" r="r" b="b"/>
            <a:pathLst>
              <a:path w="260408" h="12037" extrusionOk="0">
                <a:moveTo>
                  <a:pt x="20225" y="1"/>
                </a:moveTo>
                <a:cubicBezTo>
                  <a:pt x="11881" y="1"/>
                  <a:pt x="5770" y="1924"/>
                  <a:pt x="2544" y="5522"/>
                </a:cubicBezTo>
                <a:cubicBezTo>
                  <a:pt x="497" y="7818"/>
                  <a:pt x="94" y="10206"/>
                  <a:pt x="32" y="11416"/>
                </a:cubicBezTo>
                <a:cubicBezTo>
                  <a:pt x="1" y="11757"/>
                  <a:pt x="249" y="12036"/>
                  <a:pt x="590" y="12036"/>
                </a:cubicBezTo>
                <a:lnTo>
                  <a:pt x="621" y="12036"/>
                </a:lnTo>
                <a:cubicBezTo>
                  <a:pt x="900" y="12036"/>
                  <a:pt x="1179" y="11819"/>
                  <a:pt x="1179" y="11509"/>
                </a:cubicBezTo>
                <a:cubicBezTo>
                  <a:pt x="1241" y="10423"/>
                  <a:pt x="1614" y="8314"/>
                  <a:pt x="3413" y="6298"/>
                </a:cubicBezTo>
                <a:cubicBezTo>
                  <a:pt x="6391" y="2948"/>
                  <a:pt x="12222" y="1179"/>
                  <a:pt x="20225" y="1179"/>
                </a:cubicBezTo>
                <a:lnTo>
                  <a:pt x="259819" y="1179"/>
                </a:lnTo>
                <a:cubicBezTo>
                  <a:pt x="260129" y="1179"/>
                  <a:pt x="260408" y="931"/>
                  <a:pt x="260408" y="590"/>
                </a:cubicBezTo>
                <a:cubicBezTo>
                  <a:pt x="260408" y="280"/>
                  <a:pt x="260129" y="1"/>
                  <a:pt x="259819" y="1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4" name="Google Shape;134;p16"/>
          <p:cNvSpPr/>
          <p:nvPr/>
        </p:nvSpPr>
        <p:spPr>
          <a:xfrm>
            <a:off x="1324275" y="2284821"/>
            <a:ext cx="1714372" cy="3589489"/>
          </a:xfrm>
          <a:custGeom>
            <a:avLst/>
            <a:gdLst/>
            <a:ahLst/>
            <a:cxnLst/>
            <a:rect l="l" t="t" r="r" b="b"/>
            <a:pathLst>
              <a:path w="7039" h="14738" extrusionOk="0">
                <a:moveTo>
                  <a:pt x="716" y="1"/>
                </a:moveTo>
                <a:cubicBezTo>
                  <a:pt x="324" y="1"/>
                  <a:pt x="1" y="324"/>
                  <a:pt x="1" y="716"/>
                </a:cubicBezTo>
                <a:lnTo>
                  <a:pt x="1" y="14022"/>
                </a:lnTo>
                <a:cubicBezTo>
                  <a:pt x="1" y="14419"/>
                  <a:pt x="324" y="14737"/>
                  <a:pt x="716" y="14737"/>
                </a:cubicBezTo>
                <a:lnTo>
                  <a:pt x="6323" y="14737"/>
                </a:lnTo>
                <a:cubicBezTo>
                  <a:pt x="6720" y="14737"/>
                  <a:pt x="7038" y="14419"/>
                  <a:pt x="7038" y="14022"/>
                </a:cubicBezTo>
                <a:lnTo>
                  <a:pt x="7038" y="716"/>
                </a:lnTo>
                <a:cubicBezTo>
                  <a:pt x="7038" y="324"/>
                  <a:pt x="6720" y="1"/>
                  <a:pt x="6323" y="1"/>
                </a:cubicBezTo>
                <a:close/>
              </a:path>
            </a:pathLst>
          </a:custGeom>
          <a:solidFill>
            <a:srgbClr val="93959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5" name="Google Shape;135;p16"/>
          <p:cNvSpPr/>
          <p:nvPr/>
        </p:nvSpPr>
        <p:spPr>
          <a:xfrm>
            <a:off x="1510350" y="2308689"/>
            <a:ext cx="1513928" cy="3374674"/>
          </a:xfrm>
          <a:custGeom>
            <a:avLst/>
            <a:gdLst/>
            <a:ahLst/>
            <a:cxnLst/>
            <a:rect l="l" t="t" r="r" b="b"/>
            <a:pathLst>
              <a:path w="6216" h="13856" extrusionOk="0">
                <a:moveTo>
                  <a:pt x="1" y="1"/>
                </a:moveTo>
                <a:lnTo>
                  <a:pt x="6216" y="13856"/>
                </a:lnTo>
                <a:lnTo>
                  <a:pt x="6216" y="711"/>
                </a:lnTo>
                <a:cubicBezTo>
                  <a:pt x="6216" y="319"/>
                  <a:pt x="5902" y="1"/>
                  <a:pt x="5510" y="1"/>
                </a:cubicBezTo>
                <a:close/>
              </a:path>
            </a:pathLst>
          </a:custGeom>
          <a:solidFill>
            <a:srgbClr val="FFFFFF">
              <a:alpha val="313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6" name="Google Shape;136;p16"/>
          <p:cNvSpPr/>
          <p:nvPr/>
        </p:nvSpPr>
        <p:spPr>
          <a:xfrm>
            <a:off x="1332800" y="2314778"/>
            <a:ext cx="1683197" cy="3542726"/>
          </a:xfrm>
          <a:custGeom>
            <a:avLst/>
            <a:gdLst/>
            <a:ahLst/>
            <a:cxnLst/>
            <a:rect l="l" t="t" r="r" b="b"/>
            <a:pathLst>
              <a:path w="6911" h="14546" extrusionOk="0">
                <a:moveTo>
                  <a:pt x="6680" y="1817"/>
                </a:moveTo>
                <a:lnTo>
                  <a:pt x="6680" y="12597"/>
                </a:lnTo>
                <a:lnTo>
                  <a:pt x="201" y="12597"/>
                </a:lnTo>
                <a:lnTo>
                  <a:pt x="201" y="1817"/>
                </a:lnTo>
                <a:close/>
                <a:moveTo>
                  <a:pt x="745" y="0"/>
                </a:moveTo>
                <a:cubicBezTo>
                  <a:pt x="358" y="0"/>
                  <a:pt x="0" y="284"/>
                  <a:pt x="0" y="676"/>
                </a:cubicBezTo>
                <a:lnTo>
                  <a:pt x="0" y="13821"/>
                </a:lnTo>
                <a:cubicBezTo>
                  <a:pt x="0" y="14213"/>
                  <a:pt x="358" y="14546"/>
                  <a:pt x="745" y="14546"/>
                </a:cubicBezTo>
                <a:lnTo>
                  <a:pt x="6254" y="14546"/>
                </a:lnTo>
                <a:cubicBezTo>
                  <a:pt x="6646" y="14546"/>
                  <a:pt x="6910" y="14213"/>
                  <a:pt x="6910" y="13821"/>
                </a:cubicBezTo>
                <a:lnTo>
                  <a:pt x="6910" y="676"/>
                </a:lnTo>
                <a:cubicBezTo>
                  <a:pt x="6910" y="284"/>
                  <a:pt x="6646" y="0"/>
                  <a:pt x="6254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7" name="Google Shape;137;p16"/>
          <p:cNvSpPr/>
          <p:nvPr/>
        </p:nvSpPr>
        <p:spPr>
          <a:xfrm>
            <a:off x="2001840" y="2555653"/>
            <a:ext cx="361677" cy="64785"/>
          </a:xfrm>
          <a:custGeom>
            <a:avLst/>
            <a:gdLst/>
            <a:ahLst/>
            <a:cxnLst/>
            <a:rect l="l" t="t" r="r" b="b"/>
            <a:pathLst>
              <a:path w="1485" h="266" extrusionOk="0">
                <a:moveTo>
                  <a:pt x="123" y="1"/>
                </a:moveTo>
                <a:cubicBezTo>
                  <a:pt x="59" y="1"/>
                  <a:pt x="1" y="69"/>
                  <a:pt x="1" y="133"/>
                </a:cubicBezTo>
                <a:lnTo>
                  <a:pt x="1" y="148"/>
                </a:lnTo>
                <a:cubicBezTo>
                  <a:pt x="1" y="216"/>
                  <a:pt x="59" y="265"/>
                  <a:pt x="123" y="265"/>
                </a:cubicBezTo>
                <a:lnTo>
                  <a:pt x="1357" y="265"/>
                </a:lnTo>
                <a:cubicBezTo>
                  <a:pt x="1421" y="265"/>
                  <a:pt x="1485" y="216"/>
                  <a:pt x="1485" y="148"/>
                </a:cubicBezTo>
                <a:lnTo>
                  <a:pt x="1485" y="133"/>
                </a:lnTo>
                <a:cubicBezTo>
                  <a:pt x="1485" y="69"/>
                  <a:pt x="1421" y="1"/>
                  <a:pt x="1357" y="1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8" name="Google Shape;138;p16"/>
          <p:cNvSpPr/>
          <p:nvPr/>
        </p:nvSpPr>
        <p:spPr>
          <a:xfrm>
            <a:off x="2146267" y="2426813"/>
            <a:ext cx="56261" cy="64785"/>
          </a:xfrm>
          <a:custGeom>
            <a:avLst/>
            <a:gdLst/>
            <a:ahLst/>
            <a:cxnLst/>
            <a:rect l="l" t="t" r="r" b="b"/>
            <a:pathLst>
              <a:path w="231" h="266" extrusionOk="0">
                <a:moveTo>
                  <a:pt x="103" y="1"/>
                </a:moveTo>
                <a:cubicBezTo>
                  <a:pt x="39" y="1"/>
                  <a:pt x="0" y="60"/>
                  <a:pt x="0" y="128"/>
                </a:cubicBezTo>
                <a:lnTo>
                  <a:pt x="0" y="143"/>
                </a:lnTo>
                <a:cubicBezTo>
                  <a:pt x="0" y="206"/>
                  <a:pt x="39" y="265"/>
                  <a:pt x="103" y="265"/>
                </a:cubicBezTo>
                <a:lnTo>
                  <a:pt x="118" y="265"/>
                </a:lnTo>
                <a:cubicBezTo>
                  <a:pt x="186" y="265"/>
                  <a:pt x="230" y="206"/>
                  <a:pt x="230" y="143"/>
                </a:cubicBezTo>
                <a:lnTo>
                  <a:pt x="230" y="128"/>
                </a:lnTo>
                <a:cubicBezTo>
                  <a:pt x="230" y="60"/>
                  <a:pt x="186" y="1"/>
                  <a:pt x="118" y="1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9" name="Google Shape;139;p16"/>
          <p:cNvSpPr/>
          <p:nvPr/>
        </p:nvSpPr>
        <p:spPr>
          <a:xfrm>
            <a:off x="2006711" y="5432748"/>
            <a:ext cx="348525" cy="349743"/>
          </a:xfrm>
          <a:custGeom>
            <a:avLst/>
            <a:gdLst/>
            <a:ahLst/>
            <a:cxnLst/>
            <a:rect l="l" t="t" r="r" b="b"/>
            <a:pathLst>
              <a:path w="1431" h="1436" extrusionOk="0">
                <a:moveTo>
                  <a:pt x="715" y="0"/>
                </a:moveTo>
                <a:cubicBezTo>
                  <a:pt x="319" y="0"/>
                  <a:pt x="0" y="323"/>
                  <a:pt x="0" y="720"/>
                </a:cubicBezTo>
                <a:cubicBezTo>
                  <a:pt x="0" y="1112"/>
                  <a:pt x="319" y="1435"/>
                  <a:pt x="715" y="1435"/>
                </a:cubicBezTo>
                <a:cubicBezTo>
                  <a:pt x="1112" y="1435"/>
                  <a:pt x="1430" y="1112"/>
                  <a:pt x="1430" y="720"/>
                </a:cubicBezTo>
                <a:cubicBezTo>
                  <a:pt x="1430" y="323"/>
                  <a:pt x="1112" y="0"/>
                  <a:pt x="715" y="0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3210353" y="4596525"/>
            <a:ext cx="1717796" cy="12118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5249817" y="4671538"/>
            <a:ext cx="1717796" cy="12118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7289281" y="4707203"/>
            <a:ext cx="1717796" cy="12118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9198051" y="4671538"/>
            <a:ext cx="1717796" cy="12118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29" name="组合 28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31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8" name="Google Shape;2208;p43"/>
          <p:cNvSpPr/>
          <p:nvPr/>
        </p:nvSpPr>
        <p:spPr>
          <a:xfrm>
            <a:off x="609600" y="3251600"/>
            <a:ext cx="10972739" cy="1019492"/>
          </a:xfrm>
          <a:custGeom>
            <a:avLst/>
            <a:gdLst/>
            <a:ahLst/>
            <a:cxnLst/>
            <a:rect l="l" t="t" r="r" b="b"/>
            <a:pathLst>
              <a:path w="97144" h="11014" extrusionOk="0">
                <a:moveTo>
                  <a:pt x="37933" y="0"/>
                </a:moveTo>
                <a:cubicBezTo>
                  <a:pt x="32278" y="0"/>
                  <a:pt x="29444" y="2453"/>
                  <a:pt x="26694" y="4834"/>
                </a:cubicBezTo>
                <a:cubicBezTo>
                  <a:pt x="24086" y="7084"/>
                  <a:pt x="21622" y="9228"/>
                  <a:pt x="16633" y="9228"/>
                </a:cubicBezTo>
                <a:cubicBezTo>
                  <a:pt x="11644" y="9228"/>
                  <a:pt x="9180" y="7084"/>
                  <a:pt x="6572" y="4834"/>
                </a:cubicBezTo>
                <a:cubicBezTo>
                  <a:pt x="5048" y="3513"/>
                  <a:pt x="3477" y="2143"/>
                  <a:pt x="1381" y="1203"/>
                </a:cubicBezTo>
                <a:cubicBezTo>
                  <a:pt x="1265" y="1149"/>
                  <a:pt x="1143" y="1124"/>
                  <a:pt x="1021" y="1124"/>
                </a:cubicBezTo>
                <a:cubicBezTo>
                  <a:pt x="682" y="1124"/>
                  <a:pt x="352" y="1322"/>
                  <a:pt x="202" y="1655"/>
                </a:cubicBezTo>
                <a:cubicBezTo>
                  <a:pt x="0" y="2108"/>
                  <a:pt x="202" y="2632"/>
                  <a:pt x="655" y="2834"/>
                </a:cubicBezTo>
                <a:cubicBezTo>
                  <a:pt x="2512" y="3667"/>
                  <a:pt x="3917" y="4882"/>
                  <a:pt x="5406" y="6180"/>
                </a:cubicBezTo>
                <a:cubicBezTo>
                  <a:pt x="8144" y="8549"/>
                  <a:pt x="10978" y="11014"/>
                  <a:pt x="16633" y="11014"/>
                </a:cubicBezTo>
                <a:cubicBezTo>
                  <a:pt x="22289" y="11014"/>
                  <a:pt x="25122" y="8549"/>
                  <a:pt x="27873" y="6180"/>
                </a:cubicBezTo>
                <a:cubicBezTo>
                  <a:pt x="30480" y="3917"/>
                  <a:pt x="32945" y="1786"/>
                  <a:pt x="37933" y="1786"/>
                </a:cubicBezTo>
                <a:cubicBezTo>
                  <a:pt x="42922" y="1786"/>
                  <a:pt x="45387" y="3917"/>
                  <a:pt x="47994" y="6180"/>
                </a:cubicBezTo>
                <a:cubicBezTo>
                  <a:pt x="50733" y="8549"/>
                  <a:pt x="53566" y="11014"/>
                  <a:pt x="59222" y="11014"/>
                </a:cubicBezTo>
                <a:cubicBezTo>
                  <a:pt x="64877" y="11014"/>
                  <a:pt x="67711" y="8549"/>
                  <a:pt x="70449" y="6180"/>
                </a:cubicBezTo>
                <a:cubicBezTo>
                  <a:pt x="73057" y="3917"/>
                  <a:pt x="75521" y="1786"/>
                  <a:pt x="80510" y="1786"/>
                </a:cubicBezTo>
                <a:cubicBezTo>
                  <a:pt x="85499" y="1786"/>
                  <a:pt x="87963" y="3917"/>
                  <a:pt x="90571" y="6180"/>
                </a:cubicBezTo>
                <a:cubicBezTo>
                  <a:pt x="92095" y="7501"/>
                  <a:pt x="93678" y="8858"/>
                  <a:pt x="95762" y="9799"/>
                </a:cubicBezTo>
                <a:cubicBezTo>
                  <a:pt x="95884" y="9854"/>
                  <a:pt x="96012" y="9880"/>
                  <a:pt x="96138" y="9880"/>
                </a:cubicBezTo>
                <a:cubicBezTo>
                  <a:pt x="96479" y="9880"/>
                  <a:pt x="96805" y="9689"/>
                  <a:pt x="96953" y="9359"/>
                </a:cubicBezTo>
                <a:cubicBezTo>
                  <a:pt x="97143" y="8906"/>
                  <a:pt x="96953" y="8382"/>
                  <a:pt x="96500" y="8180"/>
                </a:cubicBezTo>
                <a:cubicBezTo>
                  <a:pt x="94643" y="7346"/>
                  <a:pt x="93238" y="6120"/>
                  <a:pt x="91750" y="4834"/>
                </a:cubicBezTo>
                <a:cubicBezTo>
                  <a:pt x="88999" y="2453"/>
                  <a:pt x="86166" y="0"/>
                  <a:pt x="80510" y="0"/>
                </a:cubicBezTo>
                <a:cubicBezTo>
                  <a:pt x="74855" y="0"/>
                  <a:pt x="72021" y="2453"/>
                  <a:pt x="69283" y="4834"/>
                </a:cubicBezTo>
                <a:cubicBezTo>
                  <a:pt x="66675" y="7084"/>
                  <a:pt x="64210" y="9228"/>
                  <a:pt x="59222" y="9228"/>
                </a:cubicBezTo>
                <a:cubicBezTo>
                  <a:pt x="54233" y="9228"/>
                  <a:pt x="51768" y="7084"/>
                  <a:pt x="49161" y="4834"/>
                </a:cubicBezTo>
                <a:cubicBezTo>
                  <a:pt x="46423" y="2453"/>
                  <a:pt x="43589" y="0"/>
                  <a:pt x="37933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09" name="Google Shape;2209;p43"/>
          <p:cNvSpPr/>
          <p:nvPr/>
        </p:nvSpPr>
        <p:spPr>
          <a:xfrm>
            <a:off x="6729998" y="4554737"/>
            <a:ext cx="1199157" cy="365996"/>
          </a:xfrm>
          <a:custGeom>
            <a:avLst/>
            <a:gdLst/>
            <a:ahLst/>
            <a:cxnLst/>
            <a:rect l="l" t="t" r="r" b="b"/>
            <a:pathLst>
              <a:path w="12955" h="3954" extrusionOk="0">
                <a:moveTo>
                  <a:pt x="1989" y="1"/>
                </a:moveTo>
                <a:cubicBezTo>
                  <a:pt x="894" y="1"/>
                  <a:pt x="1" y="882"/>
                  <a:pt x="1" y="1977"/>
                </a:cubicBezTo>
                <a:cubicBezTo>
                  <a:pt x="1" y="3073"/>
                  <a:pt x="894" y="3954"/>
                  <a:pt x="1989" y="3954"/>
                </a:cubicBezTo>
                <a:lnTo>
                  <a:pt x="10979" y="3954"/>
                </a:lnTo>
                <a:cubicBezTo>
                  <a:pt x="12074" y="3954"/>
                  <a:pt x="12955" y="3073"/>
                  <a:pt x="12955" y="1977"/>
                </a:cubicBezTo>
                <a:cubicBezTo>
                  <a:pt x="12955" y="882"/>
                  <a:pt x="12074" y="1"/>
                  <a:pt x="10979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kern="0" dirty="0">
                <a:solidFill>
                  <a:schemeClr val="bg1"/>
                </a:solidFill>
                <a:cs typeface="+mn-ea"/>
                <a:sym typeface="+mn-lt"/>
              </a:rPr>
              <a:t>2005</a:t>
            </a:r>
            <a:endParaRPr sz="1865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0" name="Google Shape;2210;p43"/>
          <p:cNvSpPr/>
          <p:nvPr/>
        </p:nvSpPr>
        <p:spPr>
          <a:xfrm>
            <a:off x="7280004" y="3631747"/>
            <a:ext cx="99228" cy="553344"/>
          </a:xfrm>
          <a:custGeom>
            <a:avLst/>
            <a:gdLst/>
            <a:ahLst/>
            <a:cxnLst/>
            <a:rect l="l" t="t" r="r" b="b"/>
            <a:pathLst>
              <a:path w="1072" h="5978" extrusionOk="0">
                <a:moveTo>
                  <a:pt x="0" y="1"/>
                </a:moveTo>
                <a:lnTo>
                  <a:pt x="0" y="5978"/>
                </a:lnTo>
                <a:lnTo>
                  <a:pt x="1072" y="5978"/>
                </a:lnTo>
                <a:lnTo>
                  <a:pt x="1072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1" name="Google Shape;2211;p43"/>
          <p:cNvSpPr/>
          <p:nvPr/>
        </p:nvSpPr>
        <p:spPr>
          <a:xfrm>
            <a:off x="7145511" y="3999869"/>
            <a:ext cx="369328" cy="370439"/>
          </a:xfrm>
          <a:custGeom>
            <a:avLst/>
            <a:gdLst/>
            <a:ahLst/>
            <a:cxnLst/>
            <a:rect l="l" t="t" r="r" b="b"/>
            <a:pathLst>
              <a:path w="3990" h="4002" extrusionOk="0">
                <a:moveTo>
                  <a:pt x="1989" y="1"/>
                </a:moveTo>
                <a:cubicBezTo>
                  <a:pt x="894" y="1"/>
                  <a:pt x="1" y="894"/>
                  <a:pt x="1" y="2001"/>
                </a:cubicBezTo>
                <a:cubicBezTo>
                  <a:pt x="1" y="3108"/>
                  <a:pt x="894" y="4001"/>
                  <a:pt x="1989" y="4001"/>
                </a:cubicBezTo>
                <a:cubicBezTo>
                  <a:pt x="3096" y="4001"/>
                  <a:pt x="3989" y="3108"/>
                  <a:pt x="3989" y="2001"/>
                </a:cubicBezTo>
                <a:cubicBezTo>
                  <a:pt x="3989" y="894"/>
                  <a:pt x="3096" y="1"/>
                  <a:pt x="1989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2" name="Google Shape;2212;p43"/>
          <p:cNvSpPr/>
          <p:nvPr/>
        </p:nvSpPr>
        <p:spPr>
          <a:xfrm>
            <a:off x="7230391" y="4085859"/>
            <a:ext cx="198456" cy="198456"/>
          </a:xfrm>
          <a:custGeom>
            <a:avLst/>
            <a:gdLst/>
            <a:ahLst/>
            <a:cxnLst/>
            <a:rect l="l" t="t" r="r" b="b"/>
            <a:pathLst>
              <a:path w="2144" h="2144" extrusionOk="0">
                <a:moveTo>
                  <a:pt x="1072" y="0"/>
                </a:moveTo>
                <a:cubicBezTo>
                  <a:pt x="489" y="0"/>
                  <a:pt x="0" y="477"/>
                  <a:pt x="0" y="1072"/>
                </a:cubicBezTo>
                <a:cubicBezTo>
                  <a:pt x="0" y="1667"/>
                  <a:pt x="489" y="2143"/>
                  <a:pt x="1072" y="2143"/>
                </a:cubicBezTo>
                <a:cubicBezTo>
                  <a:pt x="1667" y="2143"/>
                  <a:pt x="2144" y="1667"/>
                  <a:pt x="2144" y="1072"/>
                </a:cubicBezTo>
                <a:cubicBezTo>
                  <a:pt x="2144" y="477"/>
                  <a:pt x="1667" y="0"/>
                  <a:pt x="107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15" name="Google Shape;2215;p43"/>
          <p:cNvSpPr/>
          <p:nvPr/>
        </p:nvSpPr>
        <p:spPr>
          <a:xfrm>
            <a:off x="1810741" y="4554737"/>
            <a:ext cx="1199157" cy="365996"/>
          </a:xfrm>
          <a:custGeom>
            <a:avLst/>
            <a:gdLst/>
            <a:ahLst/>
            <a:cxnLst/>
            <a:rect l="l" t="t" r="r" b="b"/>
            <a:pathLst>
              <a:path w="12955" h="3954" extrusionOk="0">
                <a:moveTo>
                  <a:pt x="1977" y="1"/>
                </a:moveTo>
                <a:cubicBezTo>
                  <a:pt x="882" y="1"/>
                  <a:pt x="1" y="882"/>
                  <a:pt x="1" y="1977"/>
                </a:cubicBezTo>
                <a:cubicBezTo>
                  <a:pt x="1" y="3073"/>
                  <a:pt x="882" y="3954"/>
                  <a:pt x="1977" y="3954"/>
                </a:cubicBezTo>
                <a:lnTo>
                  <a:pt x="10967" y="3954"/>
                </a:lnTo>
                <a:cubicBezTo>
                  <a:pt x="12062" y="3954"/>
                  <a:pt x="12955" y="3073"/>
                  <a:pt x="12955" y="1977"/>
                </a:cubicBezTo>
                <a:cubicBezTo>
                  <a:pt x="12955" y="882"/>
                  <a:pt x="12062" y="1"/>
                  <a:pt x="10967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kern="0">
                <a:solidFill>
                  <a:schemeClr val="bg1"/>
                </a:solidFill>
                <a:cs typeface="+mn-ea"/>
                <a:sym typeface="+mn-lt"/>
              </a:rPr>
              <a:t>1999</a:t>
            </a: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6" name="Google Shape;2216;p43"/>
          <p:cNvSpPr/>
          <p:nvPr/>
        </p:nvSpPr>
        <p:spPr>
          <a:xfrm>
            <a:off x="2360748" y="3633968"/>
            <a:ext cx="99228" cy="554455"/>
          </a:xfrm>
          <a:custGeom>
            <a:avLst/>
            <a:gdLst/>
            <a:ahLst/>
            <a:cxnLst/>
            <a:rect l="l" t="t" r="r" b="b"/>
            <a:pathLst>
              <a:path w="1072" h="5990" extrusionOk="0">
                <a:moveTo>
                  <a:pt x="0" y="1"/>
                </a:moveTo>
                <a:lnTo>
                  <a:pt x="0" y="5990"/>
                </a:lnTo>
                <a:lnTo>
                  <a:pt x="1072" y="5990"/>
                </a:lnTo>
                <a:lnTo>
                  <a:pt x="1072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7" name="Google Shape;2217;p43"/>
          <p:cNvSpPr/>
          <p:nvPr/>
        </p:nvSpPr>
        <p:spPr>
          <a:xfrm>
            <a:off x="2225144" y="4003201"/>
            <a:ext cx="369328" cy="369235"/>
          </a:xfrm>
          <a:custGeom>
            <a:avLst/>
            <a:gdLst/>
            <a:ahLst/>
            <a:cxnLst/>
            <a:rect l="l" t="t" r="r" b="b"/>
            <a:pathLst>
              <a:path w="3990" h="3989" extrusionOk="0">
                <a:moveTo>
                  <a:pt x="2001" y="0"/>
                </a:moveTo>
                <a:cubicBezTo>
                  <a:pt x="894" y="0"/>
                  <a:pt x="1" y="893"/>
                  <a:pt x="1" y="2001"/>
                </a:cubicBezTo>
                <a:cubicBezTo>
                  <a:pt x="1" y="3096"/>
                  <a:pt x="894" y="3989"/>
                  <a:pt x="2001" y="3989"/>
                </a:cubicBezTo>
                <a:cubicBezTo>
                  <a:pt x="3096" y="3989"/>
                  <a:pt x="3989" y="3096"/>
                  <a:pt x="3989" y="2001"/>
                </a:cubicBezTo>
                <a:cubicBezTo>
                  <a:pt x="3989" y="893"/>
                  <a:pt x="3096" y="0"/>
                  <a:pt x="2001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8" name="Google Shape;2218;p43"/>
          <p:cNvSpPr/>
          <p:nvPr/>
        </p:nvSpPr>
        <p:spPr>
          <a:xfrm>
            <a:off x="2311135" y="4089099"/>
            <a:ext cx="198456" cy="198548"/>
          </a:xfrm>
          <a:custGeom>
            <a:avLst/>
            <a:gdLst/>
            <a:ahLst/>
            <a:cxnLst/>
            <a:rect l="l" t="t" r="r" b="b"/>
            <a:pathLst>
              <a:path w="2144" h="2145" extrusionOk="0">
                <a:moveTo>
                  <a:pt x="1072" y="1"/>
                </a:moveTo>
                <a:cubicBezTo>
                  <a:pt x="477" y="1"/>
                  <a:pt x="0" y="477"/>
                  <a:pt x="0" y="1073"/>
                </a:cubicBezTo>
                <a:cubicBezTo>
                  <a:pt x="0" y="1656"/>
                  <a:pt x="477" y="2144"/>
                  <a:pt x="1072" y="2144"/>
                </a:cubicBezTo>
                <a:cubicBezTo>
                  <a:pt x="1655" y="2144"/>
                  <a:pt x="2143" y="1656"/>
                  <a:pt x="2143" y="1073"/>
                </a:cubicBezTo>
                <a:cubicBezTo>
                  <a:pt x="2143" y="477"/>
                  <a:pt x="1655" y="1"/>
                  <a:pt x="107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21" name="Google Shape;2221;p43"/>
          <p:cNvSpPr/>
          <p:nvPr/>
        </p:nvSpPr>
        <p:spPr>
          <a:xfrm>
            <a:off x="4818656" y="3334251"/>
            <a:ext cx="99320" cy="553344"/>
          </a:xfrm>
          <a:custGeom>
            <a:avLst/>
            <a:gdLst/>
            <a:ahLst/>
            <a:cxnLst/>
            <a:rect l="l" t="t" r="r" b="b"/>
            <a:pathLst>
              <a:path w="1073" h="5978" extrusionOk="0">
                <a:moveTo>
                  <a:pt x="1" y="0"/>
                </a:moveTo>
                <a:lnTo>
                  <a:pt x="1" y="5977"/>
                </a:lnTo>
                <a:lnTo>
                  <a:pt x="1072" y="5977"/>
                </a:lnTo>
                <a:lnTo>
                  <a:pt x="1072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22" name="Google Shape;2222;p43"/>
          <p:cNvSpPr/>
          <p:nvPr/>
        </p:nvSpPr>
        <p:spPr>
          <a:xfrm>
            <a:off x="4683144" y="3149034"/>
            <a:ext cx="369235" cy="369328"/>
          </a:xfrm>
          <a:custGeom>
            <a:avLst/>
            <a:gdLst/>
            <a:ahLst/>
            <a:cxnLst/>
            <a:rect l="l" t="t" r="r" b="b"/>
            <a:pathLst>
              <a:path w="3989" h="3990" extrusionOk="0">
                <a:moveTo>
                  <a:pt x="2001" y="1"/>
                </a:moveTo>
                <a:cubicBezTo>
                  <a:pt x="893" y="1"/>
                  <a:pt x="0" y="894"/>
                  <a:pt x="0" y="2001"/>
                </a:cubicBezTo>
                <a:cubicBezTo>
                  <a:pt x="0" y="3097"/>
                  <a:pt x="893" y="3990"/>
                  <a:pt x="2001" y="3990"/>
                </a:cubicBezTo>
                <a:cubicBezTo>
                  <a:pt x="3096" y="3990"/>
                  <a:pt x="3989" y="3097"/>
                  <a:pt x="3989" y="2001"/>
                </a:cubicBezTo>
                <a:cubicBezTo>
                  <a:pt x="3989" y="894"/>
                  <a:pt x="3096" y="1"/>
                  <a:pt x="2001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23" name="Google Shape;2223;p43"/>
          <p:cNvSpPr/>
          <p:nvPr/>
        </p:nvSpPr>
        <p:spPr>
          <a:xfrm>
            <a:off x="4769135" y="3235024"/>
            <a:ext cx="197345" cy="198456"/>
          </a:xfrm>
          <a:custGeom>
            <a:avLst/>
            <a:gdLst/>
            <a:ahLst/>
            <a:cxnLst/>
            <a:rect l="l" t="t" r="r" b="b"/>
            <a:pathLst>
              <a:path w="2132" h="2144" extrusionOk="0">
                <a:moveTo>
                  <a:pt x="1072" y="1"/>
                </a:moveTo>
                <a:cubicBezTo>
                  <a:pt x="476" y="1"/>
                  <a:pt x="0" y="477"/>
                  <a:pt x="0" y="1072"/>
                </a:cubicBezTo>
                <a:cubicBezTo>
                  <a:pt x="0" y="1656"/>
                  <a:pt x="476" y="2144"/>
                  <a:pt x="1072" y="2144"/>
                </a:cubicBezTo>
                <a:cubicBezTo>
                  <a:pt x="1655" y="2144"/>
                  <a:pt x="2131" y="1656"/>
                  <a:pt x="2131" y="1072"/>
                </a:cubicBezTo>
                <a:cubicBezTo>
                  <a:pt x="2131" y="477"/>
                  <a:pt x="1655" y="1"/>
                  <a:pt x="107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24" name="Google Shape;2224;p43"/>
          <p:cNvSpPr/>
          <p:nvPr/>
        </p:nvSpPr>
        <p:spPr>
          <a:xfrm>
            <a:off x="4268725" y="2624734"/>
            <a:ext cx="1199157" cy="365996"/>
          </a:xfrm>
          <a:custGeom>
            <a:avLst/>
            <a:gdLst/>
            <a:ahLst/>
            <a:cxnLst/>
            <a:rect l="l" t="t" r="r" b="b"/>
            <a:pathLst>
              <a:path w="12955" h="3954" extrusionOk="0">
                <a:moveTo>
                  <a:pt x="1977" y="1"/>
                </a:moveTo>
                <a:cubicBezTo>
                  <a:pt x="882" y="1"/>
                  <a:pt x="1" y="882"/>
                  <a:pt x="1" y="1977"/>
                </a:cubicBezTo>
                <a:cubicBezTo>
                  <a:pt x="1" y="3073"/>
                  <a:pt x="882" y="3954"/>
                  <a:pt x="1977" y="3954"/>
                </a:cubicBezTo>
                <a:lnTo>
                  <a:pt x="10967" y="3954"/>
                </a:lnTo>
                <a:cubicBezTo>
                  <a:pt x="12062" y="3954"/>
                  <a:pt x="12955" y="3073"/>
                  <a:pt x="12955" y="1977"/>
                </a:cubicBezTo>
                <a:cubicBezTo>
                  <a:pt x="12955" y="882"/>
                  <a:pt x="12062" y="1"/>
                  <a:pt x="10967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kern="0">
                <a:solidFill>
                  <a:schemeClr val="bg1"/>
                </a:solidFill>
                <a:cs typeface="+mn-ea"/>
                <a:sym typeface="+mn-lt"/>
              </a:rPr>
              <a:t>2001</a:t>
            </a: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27" name="Google Shape;2227;p43"/>
          <p:cNvSpPr/>
          <p:nvPr/>
        </p:nvSpPr>
        <p:spPr>
          <a:xfrm>
            <a:off x="9742371" y="3334251"/>
            <a:ext cx="99228" cy="553344"/>
          </a:xfrm>
          <a:custGeom>
            <a:avLst/>
            <a:gdLst/>
            <a:ahLst/>
            <a:cxnLst/>
            <a:rect l="l" t="t" r="r" b="b"/>
            <a:pathLst>
              <a:path w="1072" h="5978" extrusionOk="0">
                <a:moveTo>
                  <a:pt x="0" y="0"/>
                </a:moveTo>
                <a:lnTo>
                  <a:pt x="0" y="5977"/>
                </a:lnTo>
                <a:lnTo>
                  <a:pt x="1072" y="5977"/>
                </a:lnTo>
                <a:lnTo>
                  <a:pt x="1072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28" name="Google Shape;2228;p43"/>
          <p:cNvSpPr/>
          <p:nvPr/>
        </p:nvSpPr>
        <p:spPr>
          <a:xfrm>
            <a:off x="9606766" y="3149034"/>
            <a:ext cx="370439" cy="369328"/>
          </a:xfrm>
          <a:custGeom>
            <a:avLst/>
            <a:gdLst/>
            <a:ahLst/>
            <a:cxnLst/>
            <a:rect l="l" t="t" r="r" b="b"/>
            <a:pathLst>
              <a:path w="4002" h="3990" extrusionOk="0">
                <a:moveTo>
                  <a:pt x="2001" y="1"/>
                </a:moveTo>
                <a:cubicBezTo>
                  <a:pt x="906" y="1"/>
                  <a:pt x="1" y="894"/>
                  <a:pt x="1" y="2001"/>
                </a:cubicBezTo>
                <a:cubicBezTo>
                  <a:pt x="1" y="3097"/>
                  <a:pt x="894" y="3990"/>
                  <a:pt x="2001" y="3990"/>
                </a:cubicBezTo>
                <a:cubicBezTo>
                  <a:pt x="3109" y="3990"/>
                  <a:pt x="4001" y="3097"/>
                  <a:pt x="4001" y="2001"/>
                </a:cubicBezTo>
                <a:cubicBezTo>
                  <a:pt x="4001" y="894"/>
                  <a:pt x="3109" y="1"/>
                  <a:pt x="2001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29" name="Google Shape;2229;p43"/>
          <p:cNvSpPr/>
          <p:nvPr/>
        </p:nvSpPr>
        <p:spPr>
          <a:xfrm>
            <a:off x="9692756" y="3235024"/>
            <a:ext cx="198456" cy="198456"/>
          </a:xfrm>
          <a:custGeom>
            <a:avLst/>
            <a:gdLst/>
            <a:ahLst/>
            <a:cxnLst/>
            <a:rect l="l" t="t" r="r" b="b"/>
            <a:pathLst>
              <a:path w="2144" h="2144" extrusionOk="0">
                <a:moveTo>
                  <a:pt x="1072" y="1"/>
                </a:moveTo>
                <a:cubicBezTo>
                  <a:pt x="477" y="1"/>
                  <a:pt x="1" y="477"/>
                  <a:pt x="1" y="1072"/>
                </a:cubicBezTo>
                <a:cubicBezTo>
                  <a:pt x="1" y="1656"/>
                  <a:pt x="477" y="2144"/>
                  <a:pt x="1072" y="2144"/>
                </a:cubicBezTo>
                <a:cubicBezTo>
                  <a:pt x="1668" y="2144"/>
                  <a:pt x="2144" y="1656"/>
                  <a:pt x="2144" y="1072"/>
                </a:cubicBezTo>
                <a:cubicBezTo>
                  <a:pt x="2144" y="477"/>
                  <a:pt x="1668" y="1"/>
                  <a:pt x="107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30" name="Google Shape;2230;p43"/>
          <p:cNvSpPr/>
          <p:nvPr/>
        </p:nvSpPr>
        <p:spPr>
          <a:xfrm>
            <a:off x="9192408" y="2624734"/>
            <a:ext cx="1199157" cy="365996"/>
          </a:xfrm>
          <a:custGeom>
            <a:avLst/>
            <a:gdLst/>
            <a:ahLst/>
            <a:cxnLst/>
            <a:rect l="l" t="t" r="r" b="b"/>
            <a:pathLst>
              <a:path w="12955" h="3954" extrusionOk="0">
                <a:moveTo>
                  <a:pt x="1977" y="1"/>
                </a:moveTo>
                <a:cubicBezTo>
                  <a:pt x="882" y="1"/>
                  <a:pt x="1" y="882"/>
                  <a:pt x="1" y="1977"/>
                </a:cubicBezTo>
                <a:cubicBezTo>
                  <a:pt x="1" y="3073"/>
                  <a:pt x="882" y="3954"/>
                  <a:pt x="1977" y="3954"/>
                </a:cubicBezTo>
                <a:lnTo>
                  <a:pt x="10967" y="3954"/>
                </a:lnTo>
                <a:cubicBezTo>
                  <a:pt x="12062" y="3954"/>
                  <a:pt x="12955" y="3073"/>
                  <a:pt x="12955" y="1977"/>
                </a:cubicBezTo>
                <a:cubicBezTo>
                  <a:pt x="12955" y="882"/>
                  <a:pt x="12062" y="1"/>
                  <a:pt x="10967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kern="0" dirty="0">
                <a:solidFill>
                  <a:schemeClr val="bg1"/>
                </a:solidFill>
                <a:cs typeface="+mn-ea"/>
                <a:sym typeface="+mn-lt"/>
              </a:rPr>
              <a:t>2010</a:t>
            </a:r>
            <a:endParaRPr sz="1865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1361387" y="2314576"/>
            <a:ext cx="1998722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3852997" y="4085859"/>
            <a:ext cx="1998722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8774436" y="4086753"/>
            <a:ext cx="1998722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23" name="组合 22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25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44"/>
          <p:cNvSpPr/>
          <p:nvPr/>
        </p:nvSpPr>
        <p:spPr>
          <a:xfrm>
            <a:off x="1524115" y="5387278"/>
            <a:ext cx="1330101" cy="771415"/>
          </a:xfrm>
          <a:custGeom>
            <a:avLst/>
            <a:gdLst/>
            <a:ahLst/>
            <a:cxnLst/>
            <a:rect l="l" t="t" r="r" b="b"/>
            <a:pathLst>
              <a:path w="24518" h="31624" extrusionOk="0">
                <a:moveTo>
                  <a:pt x="12242" y="1"/>
                </a:moveTo>
                <a:lnTo>
                  <a:pt x="0" y="7373"/>
                </a:lnTo>
                <a:lnTo>
                  <a:pt x="0" y="31624"/>
                </a:lnTo>
                <a:lnTo>
                  <a:pt x="24518" y="31624"/>
                </a:lnTo>
                <a:lnTo>
                  <a:pt x="24518" y="7373"/>
                </a:lnTo>
                <a:lnTo>
                  <a:pt x="12242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6" name="Google Shape;1146;p44"/>
          <p:cNvSpPr txBox="1"/>
          <p:nvPr/>
        </p:nvSpPr>
        <p:spPr>
          <a:xfrm>
            <a:off x="1560912" y="5641754"/>
            <a:ext cx="1256800" cy="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48" name="Google Shape;1148;p44"/>
          <p:cNvCxnSpPr/>
          <p:nvPr/>
        </p:nvCxnSpPr>
        <p:spPr>
          <a:xfrm rot="10800000">
            <a:off x="2187744" y="4531433"/>
            <a:ext cx="0" cy="850800"/>
          </a:xfrm>
          <a:prstGeom prst="straightConnector1">
            <a:avLst/>
          </a:prstGeom>
          <a:noFill/>
          <a:ln w="19050" cap="flat" cmpd="sng">
            <a:solidFill>
              <a:srgbClr val="264CDF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1149" name="Google Shape;1149;p44"/>
          <p:cNvSpPr/>
          <p:nvPr/>
        </p:nvSpPr>
        <p:spPr>
          <a:xfrm>
            <a:off x="4158988" y="5155761"/>
            <a:ext cx="1328311" cy="1002939"/>
          </a:xfrm>
          <a:custGeom>
            <a:avLst/>
            <a:gdLst/>
            <a:ahLst/>
            <a:cxnLst/>
            <a:rect l="l" t="t" r="r" b="b"/>
            <a:pathLst>
              <a:path w="24485" h="34359" extrusionOk="0">
                <a:moveTo>
                  <a:pt x="12243" y="1"/>
                </a:moveTo>
                <a:lnTo>
                  <a:pt x="1" y="7339"/>
                </a:lnTo>
                <a:lnTo>
                  <a:pt x="1" y="34359"/>
                </a:lnTo>
                <a:lnTo>
                  <a:pt x="24485" y="34359"/>
                </a:lnTo>
                <a:lnTo>
                  <a:pt x="24485" y="7339"/>
                </a:lnTo>
                <a:lnTo>
                  <a:pt x="12243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51" name="Google Shape;1151;p44"/>
          <p:cNvSpPr txBox="1"/>
          <p:nvPr/>
        </p:nvSpPr>
        <p:spPr>
          <a:xfrm>
            <a:off x="4194906" y="5641754"/>
            <a:ext cx="1256800" cy="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53" name="Google Shape;1153;p44"/>
          <p:cNvCxnSpPr/>
          <p:nvPr/>
        </p:nvCxnSpPr>
        <p:spPr>
          <a:xfrm rot="10800000">
            <a:off x="4824352" y="3373340"/>
            <a:ext cx="0" cy="1777200"/>
          </a:xfrm>
          <a:prstGeom prst="straightConnector1">
            <a:avLst/>
          </a:prstGeom>
          <a:noFill/>
          <a:ln w="19050" cap="flat" cmpd="sng">
            <a:solidFill>
              <a:srgbClr val="264CDF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1154" name="Google Shape;1154;p44"/>
          <p:cNvSpPr/>
          <p:nvPr/>
        </p:nvSpPr>
        <p:spPr>
          <a:xfrm>
            <a:off x="6792779" y="4538578"/>
            <a:ext cx="1330156" cy="1620032"/>
          </a:xfrm>
          <a:custGeom>
            <a:avLst/>
            <a:gdLst/>
            <a:ahLst/>
            <a:cxnLst/>
            <a:rect l="l" t="t" r="r" b="b"/>
            <a:pathLst>
              <a:path w="24519" h="47268" extrusionOk="0">
                <a:moveTo>
                  <a:pt x="12243" y="0"/>
                </a:moveTo>
                <a:lnTo>
                  <a:pt x="1" y="7339"/>
                </a:lnTo>
                <a:lnTo>
                  <a:pt x="1" y="47268"/>
                </a:lnTo>
                <a:lnTo>
                  <a:pt x="24518" y="47268"/>
                </a:lnTo>
                <a:lnTo>
                  <a:pt x="24518" y="7339"/>
                </a:lnTo>
                <a:lnTo>
                  <a:pt x="12243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56" name="Google Shape;1156;p44"/>
          <p:cNvSpPr txBox="1"/>
          <p:nvPr/>
        </p:nvSpPr>
        <p:spPr>
          <a:xfrm>
            <a:off x="6829592" y="5641754"/>
            <a:ext cx="1256800" cy="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58" name="Google Shape;1158;p44"/>
          <p:cNvCxnSpPr/>
          <p:nvPr/>
        </p:nvCxnSpPr>
        <p:spPr>
          <a:xfrm rot="10800000">
            <a:off x="7457812" y="2325565"/>
            <a:ext cx="0" cy="2198000"/>
          </a:xfrm>
          <a:prstGeom prst="straightConnector1">
            <a:avLst/>
          </a:prstGeom>
          <a:noFill/>
          <a:ln w="19050" cap="flat" cmpd="sng">
            <a:solidFill>
              <a:srgbClr val="264CDF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1159" name="Google Shape;1159;p44"/>
          <p:cNvSpPr/>
          <p:nvPr/>
        </p:nvSpPr>
        <p:spPr>
          <a:xfrm>
            <a:off x="9428261" y="4106064"/>
            <a:ext cx="1330101" cy="2052756"/>
          </a:xfrm>
          <a:custGeom>
            <a:avLst/>
            <a:gdLst/>
            <a:ahLst/>
            <a:cxnLst/>
            <a:rect l="l" t="t" r="r" b="b"/>
            <a:pathLst>
              <a:path w="24518" h="55241" extrusionOk="0">
                <a:moveTo>
                  <a:pt x="12242" y="1"/>
                </a:moveTo>
                <a:lnTo>
                  <a:pt x="0" y="7340"/>
                </a:lnTo>
                <a:lnTo>
                  <a:pt x="0" y="55241"/>
                </a:lnTo>
                <a:lnTo>
                  <a:pt x="24518" y="55241"/>
                </a:lnTo>
                <a:lnTo>
                  <a:pt x="24518" y="7340"/>
                </a:lnTo>
                <a:lnTo>
                  <a:pt x="12242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61" name="Google Shape;1161;p44"/>
          <p:cNvSpPr txBox="1"/>
          <p:nvPr/>
        </p:nvSpPr>
        <p:spPr>
          <a:xfrm>
            <a:off x="9465076" y="5641754"/>
            <a:ext cx="1256800" cy="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63" name="Google Shape;1163;p44"/>
          <p:cNvCxnSpPr/>
          <p:nvPr/>
        </p:nvCxnSpPr>
        <p:spPr>
          <a:xfrm flipV="1">
            <a:off x="10093294" y="2891622"/>
            <a:ext cx="0" cy="1188191"/>
          </a:xfrm>
          <a:prstGeom prst="straightConnector1">
            <a:avLst/>
          </a:prstGeom>
          <a:noFill/>
          <a:ln w="19050" cap="flat" cmpd="sng">
            <a:solidFill>
              <a:srgbClr val="264CDF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1068483" y="3281818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3768938" y="2186752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6325706" y="1113204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8864720" y="1811439"/>
            <a:ext cx="2106781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20" name="组合 19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22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248400" y="0"/>
            <a:ext cx="59436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56912" y="3429000"/>
            <a:ext cx="3909110" cy="739934"/>
            <a:chOff x="963832" y="1906354"/>
            <a:chExt cx="4126328" cy="781050"/>
          </a:xfrm>
        </p:grpSpPr>
        <p:sp>
          <p:nvSpPr>
            <p:cNvPr id="7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23589" y="2120554"/>
              <a:ext cx="3013058" cy="420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1971410" y="4481919"/>
            <a:ext cx="2578966" cy="7318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6701" y="2239972"/>
            <a:ext cx="56545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264CDF"/>
                </a:solidFill>
                <a:cs typeface="+mn-ea"/>
                <a:sym typeface="+mn-lt"/>
              </a:rPr>
              <a:t>THANK YOU</a:t>
            </a:r>
            <a:endParaRPr lang="zh-CN" altLang="en-US" sz="660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sp>
        <p:nvSpPr>
          <p:cNvPr id="13" name="iS1îḋe"/>
          <p:cNvSpPr/>
          <p:nvPr/>
        </p:nvSpPr>
        <p:spPr bwMode="auto">
          <a:xfrm>
            <a:off x="1351991" y="3631924"/>
            <a:ext cx="379252" cy="262760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982819" y="1182879"/>
            <a:ext cx="1307939" cy="3991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600" kern="0" dirty="0">
                <a:solidFill>
                  <a:srgbClr val="264CDF"/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600" kern="0" dirty="0" err="1">
                <a:solidFill>
                  <a:srgbClr val="264CDF"/>
                </a:solidFill>
                <a:cs typeface="+mn-ea"/>
                <a:sym typeface="+mn-lt"/>
              </a:rPr>
              <a:t>chains</a:t>
            </a:r>
            <a:r>
              <a:rPr lang="en-US" altLang="zh-CN" sz="600" kern="0" dirty="0" err="1">
                <a:solidFill>
                  <a:srgbClr val="264CDF"/>
                </a:solidFill>
                <a:cs typeface="+mn-ea"/>
                <a:sym typeface="+mn-lt"/>
              </a:rPr>
              <a:t>Synergistically</a:t>
            </a:r>
            <a:endParaRPr lang="en-US" altLang="zh-CN" sz="600" kern="0" dirty="0">
              <a:solidFill>
                <a:srgbClr val="264CD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redondeado 14"/>
          <p:cNvSpPr/>
          <p:nvPr/>
        </p:nvSpPr>
        <p:spPr>
          <a:xfrm>
            <a:off x="938228" y="1344917"/>
            <a:ext cx="10523889" cy="4168165"/>
          </a:xfrm>
          <a:prstGeom prst="roundRect">
            <a:avLst>
              <a:gd name="adj" fmla="val 2826"/>
            </a:avLst>
          </a:pr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5" name="Straight Connector 28"/>
          <p:cNvCxnSpPr/>
          <p:nvPr/>
        </p:nvCxnSpPr>
        <p:spPr>
          <a:xfrm>
            <a:off x="1990203" y="5783640"/>
            <a:ext cx="9194800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1650" y="509290"/>
            <a:ext cx="5274350" cy="5274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36217" y="2215957"/>
            <a:ext cx="459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264CDF"/>
                </a:solidFill>
                <a:cs typeface="+mn-ea"/>
                <a:sym typeface="+mn-lt"/>
              </a:rPr>
              <a:t>Part one</a:t>
            </a:r>
            <a:endParaRPr lang="zh-CN" altLang="en-US" sz="660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5497" y="3807769"/>
            <a:ext cx="3018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ounded Rectangle 23"/>
          <p:cNvSpPr/>
          <p:nvPr/>
        </p:nvSpPr>
        <p:spPr>
          <a:xfrm>
            <a:off x="7029616" y="3217003"/>
            <a:ext cx="2760219" cy="464986"/>
          </a:xfrm>
          <a:prstGeom prst="roundRect">
            <a:avLst>
              <a:gd name="adj" fmla="val 50000"/>
            </a:avLst>
          </a:prstGeom>
          <a:solidFill>
            <a:srgbClr val="B3C9F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2232" y="3280219"/>
            <a:ext cx="2225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50"/>
          <p:cNvSpPr/>
          <p:nvPr/>
        </p:nvSpPr>
        <p:spPr>
          <a:xfrm>
            <a:off x="6643590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50"/>
          <p:cNvSpPr/>
          <p:nvPr/>
        </p:nvSpPr>
        <p:spPr>
          <a:xfrm>
            <a:off x="10020474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6643590" y="4272302"/>
            <a:ext cx="3509950" cy="43447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3572136" y="6031053"/>
            <a:ext cx="1194997" cy="123989"/>
          </a:xfrm>
          <a:custGeom>
            <a:avLst/>
            <a:gdLst>
              <a:gd name="T0" fmla="*/ 496 w 559"/>
              <a:gd name="T1" fmla="*/ 57 h 58"/>
              <a:gd name="T2" fmla="*/ 472 w 559"/>
              <a:gd name="T3" fmla="*/ 48 h 58"/>
              <a:gd name="T4" fmla="*/ 448 w 559"/>
              <a:gd name="T5" fmla="*/ 40 h 58"/>
              <a:gd name="T6" fmla="*/ 432 w 559"/>
              <a:gd name="T7" fmla="*/ 46 h 58"/>
              <a:gd name="T8" fmla="*/ 413 w 559"/>
              <a:gd name="T9" fmla="*/ 55 h 58"/>
              <a:gd name="T10" fmla="*/ 392 w 559"/>
              <a:gd name="T11" fmla="*/ 58 h 58"/>
              <a:gd name="T12" fmla="*/ 365 w 559"/>
              <a:gd name="T13" fmla="*/ 51 h 58"/>
              <a:gd name="T14" fmla="*/ 346 w 559"/>
              <a:gd name="T15" fmla="*/ 42 h 58"/>
              <a:gd name="T16" fmla="*/ 335 w 559"/>
              <a:gd name="T17" fmla="*/ 40 h 58"/>
              <a:gd name="T18" fmla="*/ 318 w 559"/>
              <a:gd name="T19" fmla="*/ 47 h 58"/>
              <a:gd name="T20" fmla="*/ 301 w 559"/>
              <a:gd name="T21" fmla="*/ 55 h 58"/>
              <a:gd name="T22" fmla="*/ 280 w 559"/>
              <a:gd name="T23" fmla="*/ 58 h 58"/>
              <a:gd name="T24" fmla="*/ 253 w 559"/>
              <a:gd name="T25" fmla="*/ 51 h 58"/>
              <a:gd name="T26" fmla="*/ 234 w 559"/>
              <a:gd name="T27" fmla="*/ 42 h 58"/>
              <a:gd name="T28" fmla="*/ 224 w 559"/>
              <a:gd name="T29" fmla="*/ 40 h 58"/>
              <a:gd name="T30" fmla="*/ 206 w 559"/>
              <a:gd name="T31" fmla="*/ 47 h 58"/>
              <a:gd name="T32" fmla="*/ 188 w 559"/>
              <a:gd name="T33" fmla="*/ 55 h 58"/>
              <a:gd name="T34" fmla="*/ 168 w 559"/>
              <a:gd name="T35" fmla="*/ 58 h 58"/>
              <a:gd name="T36" fmla="*/ 140 w 559"/>
              <a:gd name="T37" fmla="*/ 51 h 58"/>
              <a:gd name="T38" fmla="*/ 121 w 559"/>
              <a:gd name="T39" fmla="*/ 42 h 58"/>
              <a:gd name="T40" fmla="*/ 111 w 559"/>
              <a:gd name="T41" fmla="*/ 40 h 58"/>
              <a:gd name="T42" fmla="*/ 94 w 559"/>
              <a:gd name="T43" fmla="*/ 47 h 58"/>
              <a:gd name="T44" fmla="*/ 76 w 559"/>
              <a:gd name="T45" fmla="*/ 55 h 58"/>
              <a:gd name="T46" fmla="*/ 56 w 559"/>
              <a:gd name="T47" fmla="*/ 58 h 58"/>
              <a:gd name="T48" fmla="*/ 28 w 559"/>
              <a:gd name="T49" fmla="*/ 51 h 58"/>
              <a:gd name="T50" fmla="*/ 9 w 559"/>
              <a:gd name="T51" fmla="*/ 42 h 58"/>
              <a:gd name="T52" fmla="*/ 0 w 559"/>
              <a:gd name="T53" fmla="*/ 0 h 58"/>
              <a:gd name="T54" fmla="*/ 20 w 559"/>
              <a:gd name="T55" fmla="*/ 3 h 58"/>
              <a:gd name="T56" fmla="*/ 38 w 559"/>
              <a:gd name="T57" fmla="*/ 11 h 58"/>
              <a:gd name="T58" fmla="*/ 56 w 559"/>
              <a:gd name="T59" fmla="*/ 18 h 58"/>
              <a:gd name="T60" fmla="*/ 66 w 559"/>
              <a:gd name="T61" fmla="*/ 16 h 58"/>
              <a:gd name="T62" fmla="*/ 85 w 559"/>
              <a:gd name="T63" fmla="*/ 7 h 58"/>
              <a:gd name="T64" fmla="*/ 111 w 559"/>
              <a:gd name="T65" fmla="*/ 0 h 58"/>
              <a:gd name="T66" fmla="*/ 133 w 559"/>
              <a:gd name="T67" fmla="*/ 3 h 58"/>
              <a:gd name="T68" fmla="*/ 149 w 559"/>
              <a:gd name="T69" fmla="*/ 11 h 58"/>
              <a:gd name="T70" fmla="*/ 168 w 559"/>
              <a:gd name="T71" fmla="*/ 18 h 58"/>
              <a:gd name="T72" fmla="*/ 177 w 559"/>
              <a:gd name="T73" fmla="*/ 16 h 58"/>
              <a:gd name="T74" fmla="*/ 196 w 559"/>
              <a:gd name="T75" fmla="*/ 7 h 58"/>
              <a:gd name="T76" fmla="*/ 224 w 559"/>
              <a:gd name="T77" fmla="*/ 0 h 58"/>
              <a:gd name="T78" fmla="*/ 244 w 559"/>
              <a:gd name="T79" fmla="*/ 3 h 58"/>
              <a:gd name="T80" fmla="*/ 262 w 559"/>
              <a:gd name="T81" fmla="*/ 11 h 58"/>
              <a:gd name="T82" fmla="*/ 280 w 559"/>
              <a:gd name="T83" fmla="*/ 18 h 58"/>
              <a:gd name="T84" fmla="*/ 290 w 559"/>
              <a:gd name="T85" fmla="*/ 16 h 58"/>
              <a:gd name="T86" fmla="*/ 308 w 559"/>
              <a:gd name="T87" fmla="*/ 7 h 58"/>
              <a:gd name="T88" fmla="*/ 335 w 559"/>
              <a:gd name="T89" fmla="*/ 0 h 58"/>
              <a:gd name="T90" fmla="*/ 356 w 559"/>
              <a:gd name="T91" fmla="*/ 3 h 58"/>
              <a:gd name="T92" fmla="*/ 375 w 559"/>
              <a:gd name="T93" fmla="*/ 11 h 58"/>
              <a:gd name="T94" fmla="*/ 392 w 559"/>
              <a:gd name="T95" fmla="*/ 18 h 58"/>
              <a:gd name="T96" fmla="*/ 402 w 559"/>
              <a:gd name="T97" fmla="*/ 16 h 58"/>
              <a:gd name="T98" fmla="*/ 430 w 559"/>
              <a:gd name="T99" fmla="*/ 3 h 58"/>
              <a:gd name="T100" fmla="*/ 448 w 559"/>
              <a:gd name="T101" fmla="*/ 0 h 58"/>
              <a:gd name="T102" fmla="*/ 481 w 559"/>
              <a:gd name="T103" fmla="*/ 8 h 58"/>
              <a:gd name="T104" fmla="*/ 498 w 559"/>
              <a:gd name="T105" fmla="*/ 16 h 58"/>
              <a:gd name="T106" fmla="*/ 513 w 559"/>
              <a:gd name="T107" fmla="*/ 18 h 58"/>
              <a:gd name="T108" fmla="*/ 526 w 559"/>
              <a:gd name="T109" fmla="*/ 13 h 58"/>
              <a:gd name="T110" fmla="*/ 538 w 559"/>
              <a:gd name="T111" fmla="*/ 4 h 58"/>
              <a:gd name="T112" fmla="*/ 559 w 559"/>
              <a:gd name="T113" fmla="*/ 40 h 58"/>
              <a:gd name="T114" fmla="*/ 555 w 559"/>
              <a:gd name="T115" fmla="*/ 40 h 58"/>
              <a:gd name="T116" fmla="*/ 545 w 559"/>
              <a:gd name="T117" fmla="*/ 49 h 58"/>
              <a:gd name="T118" fmla="*/ 529 w 559"/>
              <a:gd name="T119" fmla="*/ 56 h 58"/>
              <a:gd name="T120" fmla="*/ 503 w 559"/>
              <a:gd name="T121" fmla="*/ 58 h 58"/>
              <a:gd name="T122" fmla="*/ 555 w 559"/>
              <a:gd name="T12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9" h="58">
                <a:moveTo>
                  <a:pt x="503" y="58"/>
                </a:moveTo>
                <a:lnTo>
                  <a:pt x="503" y="58"/>
                </a:lnTo>
                <a:lnTo>
                  <a:pt x="496" y="57"/>
                </a:lnTo>
                <a:lnTo>
                  <a:pt x="488" y="55"/>
                </a:lnTo>
                <a:lnTo>
                  <a:pt x="472" y="48"/>
                </a:lnTo>
                <a:lnTo>
                  <a:pt x="472" y="48"/>
                </a:lnTo>
                <a:lnTo>
                  <a:pt x="460" y="42"/>
                </a:lnTo>
                <a:lnTo>
                  <a:pt x="453" y="41"/>
                </a:lnTo>
                <a:lnTo>
                  <a:pt x="448" y="40"/>
                </a:lnTo>
                <a:lnTo>
                  <a:pt x="448" y="40"/>
                </a:lnTo>
                <a:lnTo>
                  <a:pt x="441" y="42"/>
                </a:lnTo>
                <a:lnTo>
                  <a:pt x="432" y="46"/>
                </a:lnTo>
                <a:lnTo>
                  <a:pt x="432" y="46"/>
                </a:lnTo>
                <a:lnTo>
                  <a:pt x="423" y="50"/>
                </a:lnTo>
                <a:lnTo>
                  <a:pt x="413" y="55"/>
                </a:lnTo>
                <a:lnTo>
                  <a:pt x="403" y="57"/>
                </a:lnTo>
                <a:lnTo>
                  <a:pt x="392" y="58"/>
                </a:lnTo>
                <a:lnTo>
                  <a:pt x="392" y="58"/>
                </a:lnTo>
                <a:lnTo>
                  <a:pt x="382" y="57"/>
                </a:lnTo>
                <a:lnTo>
                  <a:pt x="373" y="55"/>
                </a:lnTo>
                <a:lnTo>
                  <a:pt x="365" y="51"/>
                </a:lnTo>
                <a:lnTo>
                  <a:pt x="357" y="48"/>
                </a:lnTo>
                <a:lnTo>
                  <a:pt x="357" y="48"/>
                </a:lnTo>
                <a:lnTo>
                  <a:pt x="346" y="42"/>
                </a:lnTo>
                <a:lnTo>
                  <a:pt x="341" y="41"/>
                </a:lnTo>
                <a:lnTo>
                  <a:pt x="335" y="40"/>
                </a:lnTo>
                <a:lnTo>
                  <a:pt x="335" y="40"/>
                </a:lnTo>
                <a:lnTo>
                  <a:pt x="332" y="40"/>
                </a:lnTo>
                <a:lnTo>
                  <a:pt x="327" y="42"/>
                </a:lnTo>
                <a:lnTo>
                  <a:pt x="318" y="47"/>
                </a:lnTo>
                <a:lnTo>
                  <a:pt x="318" y="47"/>
                </a:lnTo>
                <a:lnTo>
                  <a:pt x="310" y="50"/>
                </a:lnTo>
                <a:lnTo>
                  <a:pt x="301" y="55"/>
                </a:lnTo>
                <a:lnTo>
                  <a:pt x="291" y="57"/>
                </a:lnTo>
                <a:lnTo>
                  <a:pt x="280" y="58"/>
                </a:lnTo>
                <a:lnTo>
                  <a:pt x="280" y="58"/>
                </a:lnTo>
                <a:lnTo>
                  <a:pt x="271" y="57"/>
                </a:lnTo>
                <a:lnTo>
                  <a:pt x="261" y="55"/>
                </a:lnTo>
                <a:lnTo>
                  <a:pt x="253" y="51"/>
                </a:lnTo>
                <a:lnTo>
                  <a:pt x="245" y="48"/>
                </a:lnTo>
                <a:lnTo>
                  <a:pt x="245" y="48"/>
                </a:lnTo>
                <a:lnTo>
                  <a:pt x="234" y="42"/>
                </a:lnTo>
                <a:lnTo>
                  <a:pt x="228" y="41"/>
                </a:lnTo>
                <a:lnTo>
                  <a:pt x="224" y="40"/>
                </a:lnTo>
                <a:lnTo>
                  <a:pt x="224" y="40"/>
                </a:lnTo>
                <a:lnTo>
                  <a:pt x="220" y="40"/>
                </a:lnTo>
                <a:lnTo>
                  <a:pt x="216" y="42"/>
                </a:lnTo>
                <a:lnTo>
                  <a:pt x="206" y="47"/>
                </a:lnTo>
                <a:lnTo>
                  <a:pt x="206" y="47"/>
                </a:lnTo>
                <a:lnTo>
                  <a:pt x="197" y="51"/>
                </a:lnTo>
                <a:lnTo>
                  <a:pt x="188" y="55"/>
                </a:lnTo>
                <a:lnTo>
                  <a:pt x="178" y="57"/>
                </a:lnTo>
                <a:lnTo>
                  <a:pt x="168" y="58"/>
                </a:lnTo>
                <a:lnTo>
                  <a:pt x="168" y="58"/>
                </a:lnTo>
                <a:lnTo>
                  <a:pt x="158" y="57"/>
                </a:lnTo>
                <a:lnTo>
                  <a:pt x="149" y="55"/>
                </a:lnTo>
                <a:lnTo>
                  <a:pt x="140" y="51"/>
                </a:lnTo>
                <a:lnTo>
                  <a:pt x="133" y="47"/>
                </a:lnTo>
                <a:lnTo>
                  <a:pt x="133" y="47"/>
                </a:lnTo>
                <a:lnTo>
                  <a:pt x="121" y="42"/>
                </a:lnTo>
                <a:lnTo>
                  <a:pt x="116" y="41"/>
                </a:lnTo>
                <a:lnTo>
                  <a:pt x="111" y="40"/>
                </a:lnTo>
                <a:lnTo>
                  <a:pt x="111" y="40"/>
                </a:lnTo>
                <a:lnTo>
                  <a:pt x="108" y="40"/>
                </a:lnTo>
                <a:lnTo>
                  <a:pt x="104" y="42"/>
                </a:lnTo>
                <a:lnTo>
                  <a:pt x="94" y="47"/>
                </a:lnTo>
                <a:lnTo>
                  <a:pt x="94" y="47"/>
                </a:lnTo>
                <a:lnTo>
                  <a:pt x="85" y="51"/>
                </a:lnTo>
                <a:lnTo>
                  <a:pt x="76" y="55"/>
                </a:lnTo>
                <a:lnTo>
                  <a:pt x="67" y="57"/>
                </a:lnTo>
                <a:lnTo>
                  <a:pt x="56" y="58"/>
                </a:lnTo>
                <a:lnTo>
                  <a:pt x="56" y="58"/>
                </a:lnTo>
                <a:lnTo>
                  <a:pt x="46" y="57"/>
                </a:lnTo>
                <a:lnTo>
                  <a:pt x="37" y="55"/>
                </a:lnTo>
                <a:lnTo>
                  <a:pt x="28" y="51"/>
                </a:lnTo>
                <a:lnTo>
                  <a:pt x="20" y="47"/>
                </a:lnTo>
                <a:lnTo>
                  <a:pt x="20" y="47"/>
                </a:lnTo>
                <a:lnTo>
                  <a:pt x="9" y="42"/>
                </a:lnTo>
                <a:lnTo>
                  <a:pt x="4" y="41"/>
                </a:lnTo>
                <a:lnTo>
                  <a:pt x="0" y="40"/>
                </a:lnTo>
                <a:lnTo>
                  <a:pt x="0" y="0"/>
                </a:lnTo>
                <a:lnTo>
                  <a:pt x="0" y="0"/>
                </a:lnTo>
                <a:lnTo>
                  <a:pt x="10" y="1"/>
                </a:lnTo>
                <a:lnTo>
                  <a:pt x="20" y="3"/>
                </a:lnTo>
                <a:lnTo>
                  <a:pt x="29" y="7"/>
                </a:lnTo>
                <a:lnTo>
                  <a:pt x="38" y="11"/>
                </a:lnTo>
                <a:lnTo>
                  <a:pt x="38" y="11"/>
                </a:lnTo>
                <a:lnTo>
                  <a:pt x="48" y="16"/>
                </a:lnTo>
                <a:lnTo>
                  <a:pt x="52" y="18"/>
                </a:lnTo>
                <a:lnTo>
                  <a:pt x="56" y="18"/>
                </a:lnTo>
                <a:lnTo>
                  <a:pt x="56" y="18"/>
                </a:lnTo>
                <a:lnTo>
                  <a:pt x="60" y="17"/>
                </a:lnTo>
                <a:lnTo>
                  <a:pt x="66" y="16"/>
                </a:lnTo>
                <a:lnTo>
                  <a:pt x="76" y="11"/>
                </a:lnTo>
                <a:lnTo>
                  <a:pt x="76" y="11"/>
                </a:lnTo>
                <a:lnTo>
                  <a:pt x="85" y="7"/>
                </a:lnTo>
                <a:lnTo>
                  <a:pt x="92" y="3"/>
                </a:lnTo>
                <a:lnTo>
                  <a:pt x="102" y="1"/>
                </a:lnTo>
                <a:lnTo>
                  <a:pt x="111" y="0"/>
                </a:lnTo>
                <a:lnTo>
                  <a:pt x="111" y="0"/>
                </a:lnTo>
                <a:lnTo>
                  <a:pt x="122" y="1"/>
                </a:lnTo>
                <a:lnTo>
                  <a:pt x="133" y="3"/>
                </a:lnTo>
                <a:lnTo>
                  <a:pt x="141" y="7"/>
                </a:lnTo>
                <a:lnTo>
                  <a:pt x="149" y="11"/>
                </a:lnTo>
                <a:lnTo>
                  <a:pt x="149" y="11"/>
                </a:lnTo>
                <a:lnTo>
                  <a:pt x="159" y="16"/>
                </a:lnTo>
                <a:lnTo>
                  <a:pt x="164" y="18"/>
                </a:lnTo>
                <a:lnTo>
                  <a:pt x="168" y="18"/>
                </a:lnTo>
                <a:lnTo>
                  <a:pt x="168" y="18"/>
                </a:lnTo>
                <a:lnTo>
                  <a:pt x="173" y="17"/>
                </a:lnTo>
                <a:lnTo>
                  <a:pt x="177" y="16"/>
                </a:lnTo>
                <a:lnTo>
                  <a:pt x="188" y="10"/>
                </a:lnTo>
                <a:lnTo>
                  <a:pt x="188" y="10"/>
                </a:lnTo>
                <a:lnTo>
                  <a:pt x="196" y="7"/>
                </a:lnTo>
                <a:lnTo>
                  <a:pt x="205" y="3"/>
                </a:lnTo>
                <a:lnTo>
                  <a:pt x="214" y="1"/>
                </a:lnTo>
                <a:lnTo>
                  <a:pt x="224" y="0"/>
                </a:lnTo>
                <a:lnTo>
                  <a:pt x="224" y="0"/>
                </a:lnTo>
                <a:lnTo>
                  <a:pt x="234" y="1"/>
                </a:lnTo>
                <a:lnTo>
                  <a:pt x="244" y="3"/>
                </a:lnTo>
                <a:lnTo>
                  <a:pt x="254" y="8"/>
                </a:lnTo>
                <a:lnTo>
                  <a:pt x="262" y="11"/>
                </a:lnTo>
                <a:lnTo>
                  <a:pt x="262" y="11"/>
                </a:lnTo>
                <a:lnTo>
                  <a:pt x="272" y="16"/>
                </a:lnTo>
                <a:lnTo>
                  <a:pt x="276" y="18"/>
                </a:lnTo>
                <a:lnTo>
                  <a:pt x="280" y="18"/>
                </a:lnTo>
                <a:lnTo>
                  <a:pt x="280" y="18"/>
                </a:lnTo>
                <a:lnTo>
                  <a:pt x="284" y="17"/>
                </a:lnTo>
                <a:lnTo>
                  <a:pt x="290" y="16"/>
                </a:lnTo>
                <a:lnTo>
                  <a:pt x="301" y="10"/>
                </a:lnTo>
                <a:lnTo>
                  <a:pt x="301" y="10"/>
                </a:lnTo>
                <a:lnTo>
                  <a:pt x="308" y="7"/>
                </a:lnTo>
                <a:lnTo>
                  <a:pt x="317" y="3"/>
                </a:lnTo>
                <a:lnTo>
                  <a:pt x="326" y="1"/>
                </a:lnTo>
                <a:lnTo>
                  <a:pt x="335" y="0"/>
                </a:lnTo>
                <a:lnTo>
                  <a:pt x="335" y="0"/>
                </a:lnTo>
                <a:lnTo>
                  <a:pt x="346" y="1"/>
                </a:lnTo>
                <a:lnTo>
                  <a:pt x="356" y="3"/>
                </a:lnTo>
                <a:lnTo>
                  <a:pt x="366" y="8"/>
                </a:lnTo>
                <a:lnTo>
                  <a:pt x="375" y="11"/>
                </a:lnTo>
                <a:lnTo>
                  <a:pt x="375" y="11"/>
                </a:lnTo>
                <a:lnTo>
                  <a:pt x="384" y="16"/>
                </a:lnTo>
                <a:lnTo>
                  <a:pt x="389" y="18"/>
                </a:lnTo>
                <a:lnTo>
                  <a:pt x="392" y="18"/>
                </a:lnTo>
                <a:lnTo>
                  <a:pt x="392" y="18"/>
                </a:lnTo>
                <a:lnTo>
                  <a:pt x="396" y="17"/>
                </a:lnTo>
                <a:lnTo>
                  <a:pt x="402" y="16"/>
                </a:lnTo>
                <a:lnTo>
                  <a:pt x="414" y="10"/>
                </a:lnTo>
                <a:lnTo>
                  <a:pt x="414" y="10"/>
                </a:lnTo>
                <a:lnTo>
                  <a:pt x="430" y="3"/>
                </a:lnTo>
                <a:lnTo>
                  <a:pt x="439" y="1"/>
                </a:lnTo>
                <a:lnTo>
                  <a:pt x="448" y="0"/>
                </a:lnTo>
                <a:lnTo>
                  <a:pt x="448" y="0"/>
                </a:lnTo>
                <a:lnTo>
                  <a:pt x="460" y="1"/>
                </a:lnTo>
                <a:lnTo>
                  <a:pt x="471" y="4"/>
                </a:lnTo>
                <a:lnTo>
                  <a:pt x="481" y="8"/>
                </a:lnTo>
                <a:lnTo>
                  <a:pt x="490" y="12"/>
                </a:lnTo>
                <a:lnTo>
                  <a:pt x="490" y="12"/>
                </a:lnTo>
                <a:lnTo>
                  <a:pt x="498" y="16"/>
                </a:lnTo>
                <a:lnTo>
                  <a:pt x="503" y="18"/>
                </a:lnTo>
                <a:lnTo>
                  <a:pt x="503" y="18"/>
                </a:lnTo>
                <a:lnTo>
                  <a:pt x="513" y="18"/>
                </a:lnTo>
                <a:lnTo>
                  <a:pt x="520" y="17"/>
                </a:lnTo>
                <a:lnTo>
                  <a:pt x="523" y="15"/>
                </a:lnTo>
                <a:lnTo>
                  <a:pt x="526" y="13"/>
                </a:lnTo>
                <a:lnTo>
                  <a:pt x="526" y="13"/>
                </a:lnTo>
                <a:lnTo>
                  <a:pt x="531" y="8"/>
                </a:lnTo>
                <a:lnTo>
                  <a:pt x="538" y="4"/>
                </a:lnTo>
                <a:lnTo>
                  <a:pt x="547" y="1"/>
                </a:lnTo>
                <a:lnTo>
                  <a:pt x="559" y="0"/>
                </a:lnTo>
                <a:lnTo>
                  <a:pt x="559" y="40"/>
                </a:lnTo>
                <a:lnTo>
                  <a:pt x="559" y="40"/>
                </a:lnTo>
                <a:lnTo>
                  <a:pt x="555" y="40"/>
                </a:lnTo>
                <a:lnTo>
                  <a:pt x="555" y="40"/>
                </a:lnTo>
                <a:lnTo>
                  <a:pt x="553" y="41"/>
                </a:lnTo>
                <a:lnTo>
                  <a:pt x="553" y="41"/>
                </a:lnTo>
                <a:lnTo>
                  <a:pt x="545" y="49"/>
                </a:lnTo>
                <a:lnTo>
                  <a:pt x="540" y="51"/>
                </a:lnTo>
                <a:lnTo>
                  <a:pt x="535" y="54"/>
                </a:lnTo>
                <a:lnTo>
                  <a:pt x="529" y="56"/>
                </a:lnTo>
                <a:lnTo>
                  <a:pt x="521" y="57"/>
                </a:lnTo>
                <a:lnTo>
                  <a:pt x="503" y="58"/>
                </a:lnTo>
                <a:lnTo>
                  <a:pt x="503" y="58"/>
                </a:lnTo>
                <a:close/>
                <a:moveTo>
                  <a:pt x="555" y="40"/>
                </a:moveTo>
                <a:lnTo>
                  <a:pt x="555" y="40"/>
                </a:lnTo>
                <a:lnTo>
                  <a:pt x="555" y="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13;p2"/>
          <p:cNvSpPr/>
          <p:nvPr/>
        </p:nvSpPr>
        <p:spPr>
          <a:xfrm rot="12770">
            <a:off x="9810029" y="584818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18" name="Google Shape;14;p2"/>
          <p:cNvSpPr/>
          <p:nvPr/>
        </p:nvSpPr>
        <p:spPr>
          <a:xfrm rot="12770">
            <a:off x="10232768" y="266012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19" name="Google Shape;13;p2"/>
          <p:cNvSpPr/>
          <p:nvPr/>
        </p:nvSpPr>
        <p:spPr>
          <a:xfrm rot="12770">
            <a:off x="11114548" y="3154228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20" name="Google Shape;13;p2"/>
          <p:cNvSpPr/>
          <p:nvPr/>
        </p:nvSpPr>
        <p:spPr>
          <a:xfrm rot="12770">
            <a:off x="5683979" y="968367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íşļiḋé"/>
          <p:cNvSpPr/>
          <p:nvPr/>
        </p:nvSpPr>
        <p:spPr>
          <a:xfrm>
            <a:off x="7196628" y="4814080"/>
            <a:ext cx="719867" cy="719864"/>
          </a:xfrm>
          <a:prstGeom prst="ellipse">
            <a:avLst/>
          </a:prstGeom>
          <a:solidFill>
            <a:srgbClr val="4565E2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ïṥľîďè"/>
          <p:cNvSpPr/>
          <p:nvPr/>
        </p:nvSpPr>
        <p:spPr bwMode="auto">
          <a:xfrm>
            <a:off x="7404614" y="5007456"/>
            <a:ext cx="303893" cy="333114"/>
          </a:xfrm>
          <a:custGeom>
            <a:avLst/>
            <a:gdLst>
              <a:gd name="connsiteX0" fmla="*/ 248770 w 495300"/>
              <a:gd name="connsiteY0" fmla="*/ 621 h 542925"/>
              <a:gd name="connsiteX1" fmla="*/ 496420 w 495300"/>
              <a:gd name="connsiteY1" fmla="*/ 248271 h 542925"/>
              <a:gd name="connsiteX2" fmla="*/ 323827 w 495300"/>
              <a:gd name="connsiteY2" fmla="*/ 484396 h 542925"/>
              <a:gd name="connsiteX3" fmla="*/ 346973 w 495300"/>
              <a:gd name="connsiteY3" fmla="*/ 524496 h 542925"/>
              <a:gd name="connsiteX4" fmla="*/ 420220 w 495300"/>
              <a:gd name="connsiteY4" fmla="*/ 524496 h 542925"/>
              <a:gd name="connsiteX5" fmla="*/ 420220 w 495300"/>
              <a:gd name="connsiteY5" fmla="*/ 543546 h 542925"/>
              <a:gd name="connsiteX6" fmla="*/ 77320 w 495300"/>
              <a:gd name="connsiteY6" fmla="*/ 543546 h 542925"/>
              <a:gd name="connsiteX7" fmla="*/ 77320 w 495300"/>
              <a:gd name="connsiteY7" fmla="*/ 524496 h 542925"/>
              <a:gd name="connsiteX8" fmla="*/ 150567 w 495300"/>
              <a:gd name="connsiteY8" fmla="*/ 524496 h 542925"/>
              <a:gd name="connsiteX9" fmla="*/ 173713 w 495300"/>
              <a:gd name="connsiteY9" fmla="*/ 484396 h 542925"/>
              <a:gd name="connsiteX10" fmla="*/ 1120 w 495300"/>
              <a:gd name="connsiteY10" fmla="*/ 248271 h 542925"/>
              <a:gd name="connsiteX11" fmla="*/ 248770 w 495300"/>
              <a:gd name="connsiteY11" fmla="*/ 621 h 542925"/>
              <a:gd name="connsiteX12" fmla="*/ 192763 w 495300"/>
              <a:gd name="connsiteY12" fmla="*/ 489539 h 542925"/>
              <a:gd name="connsiteX13" fmla="*/ 172570 w 495300"/>
              <a:gd name="connsiteY13" fmla="*/ 524496 h 542925"/>
              <a:gd name="connsiteX14" fmla="*/ 324970 w 495300"/>
              <a:gd name="connsiteY14" fmla="*/ 524496 h 542925"/>
              <a:gd name="connsiteX15" fmla="*/ 304777 w 495300"/>
              <a:gd name="connsiteY15" fmla="*/ 489539 h 542925"/>
              <a:gd name="connsiteX16" fmla="*/ 248770 w 495300"/>
              <a:gd name="connsiteY16" fmla="*/ 495921 h 542925"/>
              <a:gd name="connsiteX17" fmla="*/ 192763 w 495300"/>
              <a:gd name="connsiteY17" fmla="*/ 489539 h 542925"/>
              <a:gd name="connsiteX18" fmla="*/ 248770 w 495300"/>
              <a:gd name="connsiteY18" fmla="*/ 143496 h 542925"/>
              <a:gd name="connsiteX19" fmla="*/ 143995 w 495300"/>
              <a:gd name="connsiteY19" fmla="*/ 248271 h 542925"/>
              <a:gd name="connsiteX20" fmla="*/ 248770 w 495300"/>
              <a:gd name="connsiteY20" fmla="*/ 353046 h 542925"/>
              <a:gd name="connsiteX21" fmla="*/ 353545 w 495300"/>
              <a:gd name="connsiteY21" fmla="*/ 248271 h 542925"/>
              <a:gd name="connsiteX22" fmla="*/ 248770 w 495300"/>
              <a:gd name="connsiteY22" fmla="*/ 143496 h 542925"/>
              <a:gd name="connsiteX23" fmla="*/ 367833 w 495300"/>
              <a:gd name="connsiteY23" fmla="*/ 114921 h 542925"/>
              <a:gd name="connsiteX24" fmla="*/ 353545 w 495300"/>
              <a:gd name="connsiteY24" fmla="*/ 129209 h 542925"/>
              <a:gd name="connsiteX25" fmla="*/ 367833 w 495300"/>
              <a:gd name="connsiteY25" fmla="*/ 143496 h 542925"/>
              <a:gd name="connsiteX26" fmla="*/ 382120 w 495300"/>
              <a:gd name="connsiteY26" fmla="*/ 129209 h 542925"/>
              <a:gd name="connsiteX27" fmla="*/ 367833 w 495300"/>
              <a:gd name="connsiteY27" fmla="*/ 114921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5300" h="542925">
                <a:moveTo>
                  <a:pt x="248770" y="621"/>
                </a:moveTo>
                <a:cubicBezTo>
                  <a:pt x="385549" y="621"/>
                  <a:pt x="496420" y="111492"/>
                  <a:pt x="496420" y="248271"/>
                </a:cubicBezTo>
                <a:cubicBezTo>
                  <a:pt x="496420" y="358856"/>
                  <a:pt x="423935" y="452582"/>
                  <a:pt x="323827" y="484396"/>
                </a:cubicBezTo>
                <a:lnTo>
                  <a:pt x="346973" y="524496"/>
                </a:lnTo>
                <a:lnTo>
                  <a:pt x="420220" y="524496"/>
                </a:lnTo>
                <a:lnTo>
                  <a:pt x="420220" y="543546"/>
                </a:lnTo>
                <a:lnTo>
                  <a:pt x="77320" y="543546"/>
                </a:lnTo>
                <a:lnTo>
                  <a:pt x="77320" y="524496"/>
                </a:lnTo>
                <a:lnTo>
                  <a:pt x="150567" y="524496"/>
                </a:lnTo>
                <a:lnTo>
                  <a:pt x="173713" y="484396"/>
                </a:lnTo>
                <a:cubicBezTo>
                  <a:pt x="73605" y="452582"/>
                  <a:pt x="1120" y="358856"/>
                  <a:pt x="1120" y="248271"/>
                </a:cubicBezTo>
                <a:cubicBezTo>
                  <a:pt x="1120" y="111492"/>
                  <a:pt x="111991" y="621"/>
                  <a:pt x="248770" y="621"/>
                </a:cubicBezTo>
                <a:close/>
                <a:moveTo>
                  <a:pt x="192763" y="489539"/>
                </a:moveTo>
                <a:lnTo>
                  <a:pt x="172570" y="524496"/>
                </a:lnTo>
                <a:lnTo>
                  <a:pt x="324970" y="524496"/>
                </a:lnTo>
                <a:lnTo>
                  <a:pt x="304777" y="489539"/>
                </a:lnTo>
                <a:cubicBezTo>
                  <a:pt x="286775" y="493730"/>
                  <a:pt x="268010" y="495921"/>
                  <a:pt x="248770" y="495921"/>
                </a:cubicBezTo>
                <a:cubicBezTo>
                  <a:pt x="229530" y="495921"/>
                  <a:pt x="210765" y="493730"/>
                  <a:pt x="192763" y="489539"/>
                </a:cubicBezTo>
                <a:close/>
                <a:moveTo>
                  <a:pt x="248770" y="143496"/>
                </a:moveTo>
                <a:cubicBezTo>
                  <a:pt x="190858" y="143496"/>
                  <a:pt x="143995" y="190359"/>
                  <a:pt x="143995" y="248271"/>
                </a:cubicBezTo>
                <a:cubicBezTo>
                  <a:pt x="143995" y="306183"/>
                  <a:pt x="190858" y="353046"/>
                  <a:pt x="248770" y="353046"/>
                </a:cubicBezTo>
                <a:cubicBezTo>
                  <a:pt x="306682" y="353046"/>
                  <a:pt x="353545" y="306183"/>
                  <a:pt x="353545" y="248271"/>
                </a:cubicBezTo>
                <a:cubicBezTo>
                  <a:pt x="353545" y="190359"/>
                  <a:pt x="306682" y="143496"/>
                  <a:pt x="248770" y="143496"/>
                </a:cubicBezTo>
                <a:close/>
                <a:moveTo>
                  <a:pt x="367833" y="114921"/>
                </a:moveTo>
                <a:cubicBezTo>
                  <a:pt x="359927" y="114921"/>
                  <a:pt x="353545" y="121303"/>
                  <a:pt x="353545" y="129209"/>
                </a:cubicBezTo>
                <a:cubicBezTo>
                  <a:pt x="353545" y="137114"/>
                  <a:pt x="359927" y="143496"/>
                  <a:pt x="367833" y="143496"/>
                </a:cubicBezTo>
                <a:cubicBezTo>
                  <a:pt x="375738" y="143496"/>
                  <a:pt x="382120" y="137114"/>
                  <a:pt x="382120" y="129209"/>
                </a:cubicBezTo>
                <a:cubicBezTo>
                  <a:pt x="382120" y="121303"/>
                  <a:pt x="375738" y="114921"/>
                  <a:pt x="367833" y="1149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ïśľîdê"/>
          <p:cNvSpPr/>
          <p:nvPr/>
        </p:nvSpPr>
        <p:spPr>
          <a:xfrm>
            <a:off x="6177280" y="4814080"/>
            <a:ext cx="719867" cy="719864"/>
          </a:xfrm>
          <a:prstGeom prst="ellipse">
            <a:avLst/>
          </a:prstGeom>
          <a:solidFill>
            <a:srgbClr val="4565E2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íṣ1îḓé"/>
          <p:cNvSpPr/>
          <p:nvPr/>
        </p:nvSpPr>
        <p:spPr bwMode="auto">
          <a:xfrm>
            <a:off x="6370656" y="5060442"/>
            <a:ext cx="333114" cy="265257"/>
          </a:xfrm>
          <a:custGeom>
            <a:avLst/>
            <a:gdLst>
              <a:gd name="connsiteX0" fmla="*/ 486767 w 514350"/>
              <a:gd name="connsiteY0" fmla="*/ 621 h 409575"/>
              <a:gd name="connsiteX1" fmla="*/ 515342 w 514350"/>
              <a:gd name="connsiteY1" fmla="*/ 29196 h 409575"/>
              <a:gd name="connsiteX2" fmla="*/ 515342 w 514350"/>
              <a:gd name="connsiteY2" fmla="*/ 324471 h 409575"/>
              <a:gd name="connsiteX3" fmla="*/ 486767 w 514350"/>
              <a:gd name="connsiteY3" fmla="*/ 353046 h 409575"/>
              <a:gd name="connsiteX4" fmla="*/ 192159 w 514350"/>
              <a:gd name="connsiteY4" fmla="*/ 353046 h 409575"/>
              <a:gd name="connsiteX5" fmla="*/ 115387 w 514350"/>
              <a:gd name="connsiteY5" fmla="*/ 410196 h 409575"/>
              <a:gd name="connsiteX6" fmla="*/ 115387 w 514350"/>
              <a:gd name="connsiteY6" fmla="*/ 353046 h 409575"/>
              <a:gd name="connsiteX7" fmla="*/ 29567 w 514350"/>
              <a:gd name="connsiteY7" fmla="*/ 353046 h 409575"/>
              <a:gd name="connsiteX8" fmla="*/ 992 w 514350"/>
              <a:gd name="connsiteY8" fmla="*/ 324471 h 409575"/>
              <a:gd name="connsiteX9" fmla="*/ 992 w 514350"/>
              <a:gd name="connsiteY9" fmla="*/ 29196 h 409575"/>
              <a:gd name="connsiteX10" fmla="*/ 29567 w 514350"/>
              <a:gd name="connsiteY10" fmla="*/ 621 h 409575"/>
              <a:gd name="connsiteX11" fmla="*/ 486767 w 514350"/>
              <a:gd name="connsiteY11" fmla="*/ 621 h 409575"/>
              <a:gd name="connsiteX12" fmla="*/ 124817 w 514350"/>
              <a:gd name="connsiteY12" fmla="*/ 143496 h 409575"/>
              <a:gd name="connsiteX13" fmla="*/ 91480 w 514350"/>
              <a:gd name="connsiteY13" fmla="*/ 176834 h 409575"/>
              <a:gd name="connsiteX14" fmla="*/ 124817 w 514350"/>
              <a:gd name="connsiteY14" fmla="*/ 210171 h 409575"/>
              <a:gd name="connsiteX15" fmla="*/ 158155 w 514350"/>
              <a:gd name="connsiteY15" fmla="*/ 176834 h 409575"/>
              <a:gd name="connsiteX16" fmla="*/ 124817 w 514350"/>
              <a:gd name="connsiteY16" fmla="*/ 143496 h 409575"/>
              <a:gd name="connsiteX17" fmla="*/ 258167 w 514350"/>
              <a:gd name="connsiteY17" fmla="*/ 143496 h 409575"/>
              <a:gd name="connsiteX18" fmla="*/ 224830 w 514350"/>
              <a:gd name="connsiteY18" fmla="*/ 176834 h 409575"/>
              <a:gd name="connsiteX19" fmla="*/ 258167 w 514350"/>
              <a:gd name="connsiteY19" fmla="*/ 210171 h 409575"/>
              <a:gd name="connsiteX20" fmla="*/ 291505 w 514350"/>
              <a:gd name="connsiteY20" fmla="*/ 176834 h 409575"/>
              <a:gd name="connsiteX21" fmla="*/ 258167 w 514350"/>
              <a:gd name="connsiteY21" fmla="*/ 143496 h 409575"/>
              <a:gd name="connsiteX22" fmla="*/ 391517 w 514350"/>
              <a:gd name="connsiteY22" fmla="*/ 143496 h 409575"/>
              <a:gd name="connsiteX23" fmla="*/ 358180 w 514350"/>
              <a:gd name="connsiteY23" fmla="*/ 176834 h 409575"/>
              <a:gd name="connsiteX24" fmla="*/ 391517 w 514350"/>
              <a:gd name="connsiteY24" fmla="*/ 210171 h 409575"/>
              <a:gd name="connsiteX25" fmla="*/ 424855 w 514350"/>
              <a:gd name="connsiteY25" fmla="*/ 176834 h 409575"/>
              <a:gd name="connsiteX26" fmla="*/ 391517 w 514350"/>
              <a:gd name="connsiteY26" fmla="*/ 143496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4350" h="409575">
                <a:moveTo>
                  <a:pt x="486767" y="621"/>
                </a:moveTo>
                <a:cubicBezTo>
                  <a:pt x="502579" y="621"/>
                  <a:pt x="515342" y="13385"/>
                  <a:pt x="515342" y="29196"/>
                </a:cubicBezTo>
                <a:lnTo>
                  <a:pt x="515342" y="324471"/>
                </a:lnTo>
                <a:cubicBezTo>
                  <a:pt x="515342" y="340282"/>
                  <a:pt x="502579" y="353046"/>
                  <a:pt x="486767" y="353046"/>
                </a:cubicBezTo>
                <a:lnTo>
                  <a:pt x="192159" y="353046"/>
                </a:lnTo>
                <a:lnTo>
                  <a:pt x="115387" y="410196"/>
                </a:lnTo>
                <a:lnTo>
                  <a:pt x="115387" y="353046"/>
                </a:lnTo>
                <a:lnTo>
                  <a:pt x="29567" y="353046"/>
                </a:lnTo>
                <a:cubicBezTo>
                  <a:pt x="13755" y="353046"/>
                  <a:pt x="992" y="340282"/>
                  <a:pt x="992" y="324471"/>
                </a:cubicBezTo>
                <a:lnTo>
                  <a:pt x="992" y="29196"/>
                </a:lnTo>
                <a:cubicBezTo>
                  <a:pt x="992" y="13385"/>
                  <a:pt x="13755" y="621"/>
                  <a:pt x="29567" y="621"/>
                </a:cubicBezTo>
                <a:lnTo>
                  <a:pt x="486767" y="621"/>
                </a:lnTo>
                <a:close/>
                <a:moveTo>
                  <a:pt x="124817" y="143496"/>
                </a:moveTo>
                <a:cubicBezTo>
                  <a:pt x="106434" y="143496"/>
                  <a:pt x="91480" y="158450"/>
                  <a:pt x="91480" y="176834"/>
                </a:cubicBezTo>
                <a:cubicBezTo>
                  <a:pt x="91480" y="195217"/>
                  <a:pt x="106434" y="210171"/>
                  <a:pt x="124817" y="210171"/>
                </a:cubicBezTo>
                <a:cubicBezTo>
                  <a:pt x="143200" y="210171"/>
                  <a:pt x="158155" y="195217"/>
                  <a:pt x="158155" y="176834"/>
                </a:cubicBezTo>
                <a:cubicBezTo>
                  <a:pt x="158155" y="158450"/>
                  <a:pt x="143200" y="143496"/>
                  <a:pt x="124817" y="143496"/>
                </a:cubicBezTo>
                <a:close/>
                <a:moveTo>
                  <a:pt x="258167" y="143496"/>
                </a:moveTo>
                <a:cubicBezTo>
                  <a:pt x="239784" y="143496"/>
                  <a:pt x="224830" y="158450"/>
                  <a:pt x="224830" y="176834"/>
                </a:cubicBezTo>
                <a:cubicBezTo>
                  <a:pt x="224830" y="195217"/>
                  <a:pt x="239784" y="210171"/>
                  <a:pt x="258167" y="210171"/>
                </a:cubicBezTo>
                <a:cubicBezTo>
                  <a:pt x="276550" y="210171"/>
                  <a:pt x="291505" y="195217"/>
                  <a:pt x="291505" y="176834"/>
                </a:cubicBezTo>
                <a:cubicBezTo>
                  <a:pt x="291505" y="158450"/>
                  <a:pt x="276550" y="143496"/>
                  <a:pt x="258167" y="143496"/>
                </a:cubicBezTo>
                <a:close/>
                <a:moveTo>
                  <a:pt x="391517" y="143496"/>
                </a:moveTo>
                <a:cubicBezTo>
                  <a:pt x="373134" y="143496"/>
                  <a:pt x="358180" y="158450"/>
                  <a:pt x="358180" y="176834"/>
                </a:cubicBezTo>
                <a:cubicBezTo>
                  <a:pt x="358180" y="195217"/>
                  <a:pt x="373134" y="210171"/>
                  <a:pt x="391517" y="210171"/>
                </a:cubicBezTo>
                <a:cubicBezTo>
                  <a:pt x="409900" y="210171"/>
                  <a:pt x="424855" y="195217"/>
                  <a:pt x="424855" y="176834"/>
                </a:cubicBezTo>
                <a:cubicBezTo>
                  <a:pt x="424855" y="158450"/>
                  <a:pt x="409900" y="143496"/>
                  <a:pt x="391517" y="1434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ṩľîḓe"/>
          <p:cNvSpPr/>
          <p:nvPr/>
        </p:nvSpPr>
        <p:spPr>
          <a:xfrm>
            <a:off x="8215977" y="4814080"/>
            <a:ext cx="719867" cy="719864"/>
          </a:xfrm>
          <a:prstGeom prst="ellipse">
            <a:avLst/>
          </a:prstGeom>
          <a:solidFill>
            <a:srgbClr val="4565E2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îṩļiḑè"/>
          <p:cNvSpPr/>
          <p:nvPr/>
        </p:nvSpPr>
        <p:spPr bwMode="auto">
          <a:xfrm>
            <a:off x="8439096" y="5007456"/>
            <a:ext cx="273628" cy="333114"/>
          </a:xfrm>
          <a:custGeom>
            <a:avLst/>
            <a:gdLst>
              <a:gd name="connsiteX0" fmla="*/ 283816 w 438150"/>
              <a:gd name="connsiteY0" fmla="*/ 621 h 533400"/>
              <a:gd name="connsiteX1" fmla="*/ 286102 w 438150"/>
              <a:gd name="connsiteY1" fmla="*/ 716 h 533400"/>
              <a:gd name="connsiteX2" fmla="*/ 286102 w 438150"/>
              <a:gd name="connsiteY2" fmla="*/ 124446 h 533400"/>
              <a:gd name="connsiteX3" fmla="*/ 286197 w 438150"/>
              <a:gd name="connsiteY3" fmla="*/ 126160 h 533400"/>
              <a:gd name="connsiteX4" fmla="*/ 314677 w 438150"/>
              <a:gd name="connsiteY4" fmla="*/ 153021 h 533400"/>
              <a:gd name="connsiteX5" fmla="*/ 314677 w 438150"/>
              <a:gd name="connsiteY5" fmla="*/ 153021 h 533400"/>
              <a:gd name="connsiteX6" fmla="*/ 438407 w 438150"/>
              <a:gd name="connsiteY6" fmla="*/ 153021 h 533400"/>
              <a:gd name="connsiteX7" fmla="*/ 438502 w 438150"/>
              <a:gd name="connsiteY7" fmla="*/ 155307 h 533400"/>
              <a:gd name="connsiteX8" fmla="*/ 438502 w 438150"/>
              <a:gd name="connsiteY8" fmla="*/ 505446 h 533400"/>
              <a:gd name="connsiteX9" fmla="*/ 409927 w 438150"/>
              <a:gd name="connsiteY9" fmla="*/ 534021 h 533400"/>
              <a:gd name="connsiteX10" fmla="*/ 28927 w 438150"/>
              <a:gd name="connsiteY10" fmla="*/ 534021 h 533400"/>
              <a:gd name="connsiteX11" fmla="*/ 352 w 438150"/>
              <a:gd name="connsiteY11" fmla="*/ 505446 h 533400"/>
              <a:gd name="connsiteX12" fmla="*/ 352 w 438150"/>
              <a:gd name="connsiteY12" fmla="*/ 29196 h 533400"/>
              <a:gd name="connsiteX13" fmla="*/ 28927 w 438150"/>
              <a:gd name="connsiteY13" fmla="*/ 621 h 533400"/>
              <a:gd name="connsiteX14" fmla="*/ 283816 w 438150"/>
              <a:gd name="connsiteY14" fmla="*/ 621 h 533400"/>
              <a:gd name="connsiteX15" fmla="*/ 248002 w 438150"/>
              <a:gd name="connsiteY15" fmla="*/ 200646 h 533400"/>
              <a:gd name="connsiteX16" fmla="*/ 152752 w 438150"/>
              <a:gd name="connsiteY16" fmla="*/ 200646 h 533400"/>
              <a:gd name="connsiteX17" fmla="*/ 152752 w 438150"/>
              <a:gd name="connsiteY17" fmla="*/ 410196 h 533400"/>
              <a:gd name="connsiteX18" fmla="*/ 171802 w 438150"/>
              <a:gd name="connsiteY18" fmla="*/ 410196 h 533400"/>
              <a:gd name="connsiteX19" fmla="*/ 171802 w 438150"/>
              <a:gd name="connsiteY19" fmla="*/ 314946 h 533400"/>
              <a:gd name="connsiteX20" fmla="*/ 248002 w 438150"/>
              <a:gd name="connsiteY20" fmla="*/ 314946 h 533400"/>
              <a:gd name="connsiteX21" fmla="*/ 250098 w 438150"/>
              <a:gd name="connsiteY21" fmla="*/ 314946 h 533400"/>
              <a:gd name="connsiteX22" fmla="*/ 305152 w 438150"/>
              <a:gd name="connsiteY22" fmla="*/ 257796 h 533400"/>
              <a:gd name="connsiteX23" fmla="*/ 248002 w 438150"/>
              <a:gd name="connsiteY23" fmla="*/ 200646 h 533400"/>
              <a:gd name="connsiteX24" fmla="*/ 248002 w 438150"/>
              <a:gd name="connsiteY24" fmla="*/ 200646 h 533400"/>
              <a:gd name="connsiteX25" fmla="*/ 248002 w 438150"/>
              <a:gd name="connsiteY25" fmla="*/ 219696 h 533400"/>
              <a:gd name="connsiteX26" fmla="*/ 286102 w 438150"/>
              <a:gd name="connsiteY26" fmla="*/ 257796 h 533400"/>
              <a:gd name="connsiteX27" fmla="*/ 248002 w 438150"/>
              <a:gd name="connsiteY27" fmla="*/ 295896 h 533400"/>
              <a:gd name="connsiteX28" fmla="*/ 248002 w 438150"/>
              <a:gd name="connsiteY28" fmla="*/ 295896 h 533400"/>
              <a:gd name="connsiteX29" fmla="*/ 171802 w 438150"/>
              <a:gd name="connsiteY29" fmla="*/ 295896 h 533400"/>
              <a:gd name="connsiteX30" fmla="*/ 171802 w 438150"/>
              <a:gd name="connsiteY30" fmla="*/ 219696 h 533400"/>
              <a:gd name="connsiteX31" fmla="*/ 248002 w 438150"/>
              <a:gd name="connsiteY31" fmla="*/ 219696 h 533400"/>
              <a:gd name="connsiteX32" fmla="*/ 428977 w 438150"/>
              <a:gd name="connsiteY32" fmla="*/ 133971 h 533400"/>
              <a:gd name="connsiteX33" fmla="*/ 314677 w 438150"/>
              <a:gd name="connsiteY33" fmla="*/ 133971 h 533400"/>
              <a:gd name="connsiteX34" fmla="*/ 313534 w 438150"/>
              <a:gd name="connsiteY34" fmla="*/ 133876 h 533400"/>
              <a:gd name="connsiteX35" fmla="*/ 305152 w 438150"/>
              <a:gd name="connsiteY35" fmla="*/ 124446 h 533400"/>
              <a:gd name="connsiteX36" fmla="*/ 305152 w 438150"/>
              <a:gd name="connsiteY36" fmla="*/ 124446 h 533400"/>
              <a:gd name="connsiteX37" fmla="*/ 305152 w 438150"/>
              <a:gd name="connsiteY37" fmla="*/ 10146 h 533400"/>
              <a:gd name="connsiteX38" fmla="*/ 428977 w 438150"/>
              <a:gd name="connsiteY38" fmla="*/ 1339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38150" h="533400">
                <a:moveTo>
                  <a:pt x="283816" y="621"/>
                </a:moveTo>
                <a:cubicBezTo>
                  <a:pt x="284578" y="621"/>
                  <a:pt x="285340" y="621"/>
                  <a:pt x="286102" y="716"/>
                </a:cubicBezTo>
                <a:lnTo>
                  <a:pt x="286102" y="124446"/>
                </a:lnTo>
                <a:lnTo>
                  <a:pt x="286197" y="126160"/>
                </a:lnTo>
                <a:cubicBezTo>
                  <a:pt x="287055" y="141115"/>
                  <a:pt x="299532" y="153021"/>
                  <a:pt x="314677" y="153021"/>
                </a:cubicBezTo>
                <a:lnTo>
                  <a:pt x="314677" y="153021"/>
                </a:lnTo>
                <a:lnTo>
                  <a:pt x="438407" y="153021"/>
                </a:lnTo>
                <a:cubicBezTo>
                  <a:pt x="438502" y="153783"/>
                  <a:pt x="438502" y="154545"/>
                  <a:pt x="438502" y="155307"/>
                </a:cubicBezTo>
                <a:lnTo>
                  <a:pt x="438502" y="505446"/>
                </a:lnTo>
                <a:cubicBezTo>
                  <a:pt x="438502" y="521257"/>
                  <a:pt x="425739" y="534021"/>
                  <a:pt x="409927" y="534021"/>
                </a:cubicBezTo>
                <a:lnTo>
                  <a:pt x="28927" y="534021"/>
                </a:lnTo>
                <a:cubicBezTo>
                  <a:pt x="13115" y="534021"/>
                  <a:pt x="352" y="521257"/>
                  <a:pt x="352" y="505446"/>
                </a:cubicBezTo>
                <a:lnTo>
                  <a:pt x="352" y="29196"/>
                </a:lnTo>
                <a:cubicBezTo>
                  <a:pt x="352" y="13385"/>
                  <a:pt x="13115" y="621"/>
                  <a:pt x="28927" y="621"/>
                </a:cubicBezTo>
                <a:lnTo>
                  <a:pt x="283816" y="621"/>
                </a:lnTo>
                <a:close/>
                <a:moveTo>
                  <a:pt x="248002" y="200646"/>
                </a:moveTo>
                <a:lnTo>
                  <a:pt x="152752" y="200646"/>
                </a:lnTo>
                <a:lnTo>
                  <a:pt x="152752" y="410196"/>
                </a:lnTo>
                <a:lnTo>
                  <a:pt x="171802" y="410196"/>
                </a:lnTo>
                <a:lnTo>
                  <a:pt x="171802" y="314946"/>
                </a:lnTo>
                <a:lnTo>
                  <a:pt x="248002" y="314946"/>
                </a:lnTo>
                <a:lnTo>
                  <a:pt x="250098" y="314946"/>
                </a:lnTo>
                <a:cubicBezTo>
                  <a:pt x="280673" y="313803"/>
                  <a:pt x="305152" y="288657"/>
                  <a:pt x="305152" y="257796"/>
                </a:cubicBezTo>
                <a:cubicBezTo>
                  <a:pt x="305152" y="226268"/>
                  <a:pt x="279530" y="200646"/>
                  <a:pt x="248002" y="200646"/>
                </a:cubicBezTo>
                <a:lnTo>
                  <a:pt x="248002" y="200646"/>
                </a:lnTo>
                <a:close/>
                <a:moveTo>
                  <a:pt x="248002" y="219696"/>
                </a:moveTo>
                <a:cubicBezTo>
                  <a:pt x="269052" y="219696"/>
                  <a:pt x="286102" y="236746"/>
                  <a:pt x="286102" y="257796"/>
                </a:cubicBezTo>
                <a:cubicBezTo>
                  <a:pt x="286102" y="278846"/>
                  <a:pt x="269052" y="295896"/>
                  <a:pt x="248002" y="295896"/>
                </a:cubicBezTo>
                <a:lnTo>
                  <a:pt x="248002" y="295896"/>
                </a:lnTo>
                <a:lnTo>
                  <a:pt x="171802" y="295896"/>
                </a:lnTo>
                <a:lnTo>
                  <a:pt x="171802" y="219696"/>
                </a:lnTo>
                <a:lnTo>
                  <a:pt x="248002" y="219696"/>
                </a:lnTo>
                <a:close/>
                <a:moveTo>
                  <a:pt x="428977" y="133971"/>
                </a:moveTo>
                <a:lnTo>
                  <a:pt x="314677" y="133971"/>
                </a:lnTo>
                <a:lnTo>
                  <a:pt x="313534" y="133876"/>
                </a:lnTo>
                <a:cubicBezTo>
                  <a:pt x="308772" y="133304"/>
                  <a:pt x="305152" y="129304"/>
                  <a:pt x="305152" y="124446"/>
                </a:cubicBezTo>
                <a:lnTo>
                  <a:pt x="305152" y="124446"/>
                </a:lnTo>
                <a:lnTo>
                  <a:pt x="305152" y="10146"/>
                </a:lnTo>
                <a:lnTo>
                  <a:pt x="428977" y="133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íṥļïḑé"/>
          <p:cNvSpPr/>
          <p:nvPr/>
        </p:nvSpPr>
        <p:spPr>
          <a:xfrm>
            <a:off x="5698657" y="1401045"/>
            <a:ext cx="5714533" cy="1783090"/>
          </a:xfrm>
          <a:prstGeom prst="roundRect">
            <a:avLst/>
          </a:prstGeom>
          <a:solidFill>
            <a:srgbClr val="306EF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ṣlïḋé"/>
          <p:cNvSpPr/>
          <p:nvPr/>
        </p:nvSpPr>
        <p:spPr>
          <a:xfrm>
            <a:off x="10105894" y="1860542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ïṣ1îḍe"/>
          <p:cNvSpPr/>
          <p:nvPr/>
        </p:nvSpPr>
        <p:spPr>
          <a:xfrm>
            <a:off x="10033886" y="1788534"/>
            <a:ext cx="1008112" cy="1008112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śļïḓê"/>
          <p:cNvSpPr/>
          <p:nvPr/>
        </p:nvSpPr>
        <p:spPr bwMode="auto">
          <a:xfrm>
            <a:off x="10287911" y="2042559"/>
            <a:ext cx="500062" cy="500062"/>
          </a:xfrm>
          <a:custGeom>
            <a:avLst/>
            <a:gdLst>
              <a:gd name="T0" fmla="*/ 2388 w 2797"/>
              <a:gd name="T1" fmla="*/ 410 h 2797"/>
              <a:gd name="T2" fmla="*/ 1399 w 2797"/>
              <a:gd name="T3" fmla="*/ 0 h 2797"/>
              <a:gd name="T4" fmla="*/ 410 w 2797"/>
              <a:gd name="T5" fmla="*/ 410 h 2797"/>
              <a:gd name="T6" fmla="*/ 0 w 2797"/>
              <a:gd name="T7" fmla="*/ 1399 h 2797"/>
              <a:gd name="T8" fmla="*/ 410 w 2797"/>
              <a:gd name="T9" fmla="*/ 2388 h 2797"/>
              <a:gd name="T10" fmla="*/ 1399 w 2797"/>
              <a:gd name="T11" fmla="*/ 2797 h 2797"/>
              <a:gd name="T12" fmla="*/ 2388 w 2797"/>
              <a:gd name="T13" fmla="*/ 2388 h 2797"/>
              <a:gd name="T14" fmla="*/ 2797 w 2797"/>
              <a:gd name="T15" fmla="*/ 1399 h 2797"/>
              <a:gd name="T16" fmla="*/ 2077 w 2797"/>
              <a:gd name="T17" fmla="*/ 2067 h 2797"/>
              <a:gd name="T18" fmla="*/ 2568 w 2797"/>
              <a:gd name="T19" fmla="*/ 1511 h 2797"/>
              <a:gd name="T20" fmla="*/ 2077 w 2797"/>
              <a:gd name="T21" fmla="*/ 2067 h 2797"/>
              <a:gd name="T22" fmla="*/ 1943 w 2797"/>
              <a:gd name="T23" fmla="*/ 1511 h 2797"/>
              <a:gd name="T24" fmla="*/ 1510 w 2797"/>
              <a:gd name="T25" fmla="*/ 1897 h 2797"/>
              <a:gd name="T26" fmla="*/ 1511 w 2797"/>
              <a:gd name="T27" fmla="*/ 1287 h 2797"/>
              <a:gd name="T28" fmla="*/ 1873 w 2797"/>
              <a:gd name="T29" fmla="*/ 823 h 2797"/>
              <a:gd name="T30" fmla="*/ 1511 w 2797"/>
              <a:gd name="T31" fmla="*/ 1287 h 2797"/>
              <a:gd name="T32" fmla="*/ 1511 w 2797"/>
              <a:gd name="T33" fmla="*/ 251 h 2797"/>
              <a:gd name="T34" fmla="*/ 1765 w 2797"/>
              <a:gd name="T35" fmla="*/ 540 h 2797"/>
              <a:gd name="T36" fmla="*/ 1511 w 2797"/>
              <a:gd name="T37" fmla="*/ 676 h 2797"/>
              <a:gd name="T38" fmla="*/ 1287 w 2797"/>
              <a:gd name="T39" fmla="*/ 251 h 2797"/>
              <a:gd name="T40" fmla="*/ 999 w 2797"/>
              <a:gd name="T41" fmla="*/ 612 h 2797"/>
              <a:gd name="T42" fmla="*/ 1213 w 2797"/>
              <a:gd name="T43" fmla="*/ 299 h 2797"/>
              <a:gd name="T44" fmla="*/ 1287 w 2797"/>
              <a:gd name="T45" fmla="*/ 1287 h 2797"/>
              <a:gd name="T46" fmla="*/ 925 w 2797"/>
              <a:gd name="T47" fmla="*/ 823 h 2797"/>
              <a:gd name="T48" fmla="*/ 1287 w 2797"/>
              <a:gd name="T49" fmla="*/ 1511 h 2797"/>
              <a:gd name="T50" fmla="*/ 925 w 2797"/>
              <a:gd name="T51" fmla="*/ 1974 h 2797"/>
              <a:gd name="T52" fmla="*/ 1287 w 2797"/>
              <a:gd name="T53" fmla="*/ 1511 h 2797"/>
              <a:gd name="T54" fmla="*/ 1287 w 2797"/>
              <a:gd name="T55" fmla="*/ 2547 h 2797"/>
              <a:gd name="T56" fmla="*/ 1032 w 2797"/>
              <a:gd name="T57" fmla="*/ 2258 h 2797"/>
              <a:gd name="T58" fmla="*/ 1287 w 2797"/>
              <a:gd name="T59" fmla="*/ 2121 h 2797"/>
              <a:gd name="T60" fmla="*/ 1511 w 2797"/>
              <a:gd name="T61" fmla="*/ 2547 h 2797"/>
              <a:gd name="T62" fmla="*/ 1799 w 2797"/>
              <a:gd name="T63" fmla="*/ 2186 h 2797"/>
              <a:gd name="T64" fmla="*/ 1584 w 2797"/>
              <a:gd name="T65" fmla="*/ 2499 h 2797"/>
              <a:gd name="T66" fmla="*/ 2077 w 2797"/>
              <a:gd name="T67" fmla="*/ 731 h 2797"/>
              <a:gd name="T68" fmla="*/ 2568 w 2797"/>
              <a:gd name="T69" fmla="*/ 1287 h 2797"/>
              <a:gd name="T70" fmla="*/ 2095 w 2797"/>
              <a:gd name="T71" fmla="*/ 453 h 2797"/>
              <a:gd name="T72" fmla="*/ 1963 w 2797"/>
              <a:gd name="T73" fmla="*/ 438 h 2797"/>
              <a:gd name="T74" fmla="*/ 2095 w 2797"/>
              <a:gd name="T75" fmla="*/ 453 h 2797"/>
              <a:gd name="T76" fmla="*/ 835 w 2797"/>
              <a:gd name="T77" fmla="*/ 438 h 2797"/>
              <a:gd name="T78" fmla="*/ 702 w 2797"/>
              <a:gd name="T79" fmla="*/ 453 h 2797"/>
              <a:gd name="T80" fmla="*/ 533 w 2797"/>
              <a:gd name="T81" fmla="*/ 605 h 2797"/>
              <a:gd name="T82" fmla="*/ 632 w 2797"/>
              <a:gd name="T83" fmla="*/ 1287 h 2797"/>
              <a:gd name="T84" fmla="*/ 533 w 2797"/>
              <a:gd name="T85" fmla="*/ 605 h 2797"/>
              <a:gd name="T86" fmla="*/ 632 w 2797"/>
              <a:gd name="T87" fmla="*/ 1511 h 2797"/>
              <a:gd name="T88" fmla="*/ 533 w 2797"/>
              <a:gd name="T89" fmla="*/ 2192 h 2797"/>
              <a:gd name="T90" fmla="*/ 702 w 2797"/>
              <a:gd name="T91" fmla="*/ 2345 h 2797"/>
              <a:gd name="T92" fmla="*/ 835 w 2797"/>
              <a:gd name="T93" fmla="*/ 2359 h 2797"/>
              <a:gd name="T94" fmla="*/ 702 w 2797"/>
              <a:gd name="T95" fmla="*/ 2345 h 2797"/>
              <a:gd name="T96" fmla="*/ 1963 w 2797"/>
              <a:gd name="T97" fmla="*/ 2359 h 2797"/>
              <a:gd name="T98" fmla="*/ 2096 w 2797"/>
              <a:gd name="T99" fmla="*/ 2345 h 2797"/>
              <a:gd name="T100" fmla="*/ 1906 w 2797"/>
              <a:gd name="T101" fmla="*/ 2459 h 2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97" h="2797">
                <a:moveTo>
                  <a:pt x="2687" y="854"/>
                </a:moveTo>
                <a:cubicBezTo>
                  <a:pt x="2617" y="688"/>
                  <a:pt x="2516" y="538"/>
                  <a:pt x="2388" y="410"/>
                </a:cubicBezTo>
                <a:cubicBezTo>
                  <a:pt x="2259" y="282"/>
                  <a:pt x="2109" y="181"/>
                  <a:pt x="1943" y="110"/>
                </a:cubicBezTo>
                <a:cubicBezTo>
                  <a:pt x="1771" y="37"/>
                  <a:pt x="1588" y="0"/>
                  <a:pt x="1399" y="0"/>
                </a:cubicBezTo>
                <a:cubicBezTo>
                  <a:pt x="1210" y="0"/>
                  <a:pt x="1027" y="37"/>
                  <a:pt x="854" y="110"/>
                </a:cubicBezTo>
                <a:cubicBezTo>
                  <a:pt x="688" y="180"/>
                  <a:pt x="538" y="281"/>
                  <a:pt x="410" y="410"/>
                </a:cubicBezTo>
                <a:cubicBezTo>
                  <a:pt x="282" y="539"/>
                  <a:pt x="181" y="688"/>
                  <a:pt x="110" y="854"/>
                </a:cubicBezTo>
                <a:cubicBezTo>
                  <a:pt x="37" y="1027"/>
                  <a:pt x="0" y="1210"/>
                  <a:pt x="0" y="1399"/>
                </a:cubicBezTo>
                <a:cubicBezTo>
                  <a:pt x="0" y="1588"/>
                  <a:pt x="37" y="1771"/>
                  <a:pt x="110" y="1943"/>
                </a:cubicBezTo>
                <a:cubicBezTo>
                  <a:pt x="180" y="2109"/>
                  <a:pt x="281" y="2259"/>
                  <a:pt x="410" y="2388"/>
                </a:cubicBezTo>
                <a:cubicBezTo>
                  <a:pt x="538" y="2516"/>
                  <a:pt x="688" y="2617"/>
                  <a:pt x="854" y="2687"/>
                </a:cubicBezTo>
                <a:cubicBezTo>
                  <a:pt x="1027" y="2760"/>
                  <a:pt x="1210" y="2797"/>
                  <a:pt x="1399" y="2797"/>
                </a:cubicBezTo>
                <a:cubicBezTo>
                  <a:pt x="1588" y="2797"/>
                  <a:pt x="1771" y="2760"/>
                  <a:pt x="1943" y="2687"/>
                </a:cubicBezTo>
                <a:cubicBezTo>
                  <a:pt x="2109" y="2617"/>
                  <a:pt x="2259" y="2516"/>
                  <a:pt x="2388" y="2388"/>
                </a:cubicBezTo>
                <a:cubicBezTo>
                  <a:pt x="2516" y="2259"/>
                  <a:pt x="2617" y="2109"/>
                  <a:pt x="2687" y="1943"/>
                </a:cubicBezTo>
                <a:cubicBezTo>
                  <a:pt x="2760" y="1771"/>
                  <a:pt x="2797" y="1588"/>
                  <a:pt x="2797" y="1399"/>
                </a:cubicBezTo>
                <a:cubicBezTo>
                  <a:pt x="2797" y="1210"/>
                  <a:pt x="2760" y="1027"/>
                  <a:pt x="2687" y="854"/>
                </a:cubicBezTo>
                <a:close/>
                <a:moveTo>
                  <a:pt x="2077" y="2067"/>
                </a:moveTo>
                <a:cubicBezTo>
                  <a:pt x="2127" y="1897"/>
                  <a:pt x="2157" y="1708"/>
                  <a:pt x="2165" y="1511"/>
                </a:cubicBezTo>
                <a:cubicBezTo>
                  <a:pt x="2568" y="1511"/>
                  <a:pt x="2568" y="1511"/>
                  <a:pt x="2568" y="1511"/>
                </a:cubicBezTo>
                <a:cubicBezTo>
                  <a:pt x="2544" y="1765"/>
                  <a:pt x="2439" y="2003"/>
                  <a:pt x="2265" y="2192"/>
                </a:cubicBezTo>
                <a:cubicBezTo>
                  <a:pt x="2206" y="2146"/>
                  <a:pt x="2143" y="2104"/>
                  <a:pt x="2077" y="2067"/>
                </a:cubicBezTo>
                <a:close/>
                <a:moveTo>
                  <a:pt x="1511" y="1511"/>
                </a:moveTo>
                <a:cubicBezTo>
                  <a:pt x="1943" y="1511"/>
                  <a:pt x="1943" y="1511"/>
                  <a:pt x="1943" y="1511"/>
                </a:cubicBezTo>
                <a:cubicBezTo>
                  <a:pt x="1935" y="1675"/>
                  <a:pt x="1911" y="1832"/>
                  <a:pt x="1872" y="1974"/>
                </a:cubicBezTo>
                <a:cubicBezTo>
                  <a:pt x="1756" y="1932"/>
                  <a:pt x="1635" y="1906"/>
                  <a:pt x="1510" y="1897"/>
                </a:cubicBezTo>
                <a:lnTo>
                  <a:pt x="1511" y="1511"/>
                </a:lnTo>
                <a:close/>
                <a:moveTo>
                  <a:pt x="1511" y="1287"/>
                </a:moveTo>
                <a:cubicBezTo>
                  <a:pt x="1511" y="901"/>
                  <a:pt x="1511" y="901"/>
                  <a:pt x="1511" y="901"/>
                </a:cubicBezTo>
                <a:cubicBezTo>
                  <a:pt x="1636" y="891"/>
                  <a:pt x="1757" y="865"/>
                  <a:pt x="1873" y="823"/>
                </a:cubicBezTo>
                <a:cubicBezTo>
                  <a:pt x="1911" y="965"/>
                  <a:pt x="1935" y="1123"/>
                  <a:pt x="1943" y="1287"/>
                </a:cubicBezTo>
                <a:lnTo>
                  <a:pt x="1511" y="1287"/>
                </a:lnTo>
                <a:close/>
                <a:moveTo>
                  <a:pt x="1511" y="676"/>
                </a:moveTo>
                <a:cubicBezTo>
                  <a:pt x="1511" y="251"/>
                  <a:pt x="1511" y="251"/>
                  <a:pt x="1511" y="251"/>
                </a:cubicBezTo>
                <a:cubicBezTo>
                  <a:pt x="1535" y="263"/>
                  <a:pt x="1560" y="279"/>
                  <a:pt x="1584" y="299"/>
                </a:cubicBezTo>
                <a:cubicBezTo>
                  <a:pt x="1650" y="353"/>
                  <a:pt x="1712" y="436"/>
                  <a:pt x="1765" y="540"/>
                </a:cubicBezTo>
                <a:cubicBezTo>
                  <a:pt x="1777" y="563"/>
                  <a:pt x="1788" y="587"/>
                  <a:pt x="1799" y="612"/>
                </a:cubicBezTo>
                <a:cubicBezTo>
                  <a:pt x="1707" y="645"/>
                  <a:pt x="1610" y="667"/>
                  <a:pt x="1511" y="676"/>
                </a:cubicBezTo>
                <a:close/>
                <a:moveTo>
                  <a:pt x="1213" y="299"/>
                </a:moveTo>
                <a:cubicBezTo>
                  <a:pt x="1238" y="279"/>
                  <a:pt x="1262" y="263"/>
                  <a:pt x="1287" y="251"/>
                </a:cubicBezTo>
                <a:cubicBezTo>
                  <a:pt x="1287" y="676"/>
                  <a:pt x="1287" y="676"/>
                  <a:pt x="1287" y="676"/>
                </a:cubicBezTo>
                <a:cubicBezTo>
                  <a:pt x="1188" y="667"/>
                  <a:pt x="1091" y="645"/>
                  <a:pt x="999" y="612"/>
                </a:cubicBezTo>
                <a:cubicBezTo>
                  <a:pt x="1010" y="587"/>
                  <a:pt x="1021" y="563"/>
                  <a:pt x="1033" y="540"/>
                </a:cubicBezTo>
                <a:cubicBezTo>
                  <a:pt x="1085" y="436"/>
                  <a:pt x="1148" y="353"/>
                  <a:pt x="1213" y="299"/>
                </a:cubicBezTo>
                <a:close/>
                <a:moveTo>
                  <a:pt x="1287" y="901"/>
                </a:moveTo>
                <a:cubicBezTo>
                  <a:pt x="1287" y="1287"/>
                  <a:pt x="1287" y="1287"/>
                  <a:pt x="1287" y="1287"/>
                </a:cubicBezTo>
                <a:cubicBezTo>
                  <a:pt x="855" y="1287"/>
                  <a:pt x="855" y="1287"/>
                  <a:pt x="855" y="1287"/>
                </a:cubicBezTo>
                <a:cubicBezTo>
                  <a:pt x="862" y="1123"/>
                  <a:pt x="886" y="965"/>
                  <a:pt x="925" y="823"/>
                </a:cubicBezTo>
                <a:cubicBezTo>
                  <a:pt x="1041" y="865"/>
                  <a:pt x="1162" y="891"/>
                  <a:pt x="1287" y="901"/>
                </a:cubicBezTo>
                <a:close/>
                <a:moveTo>
                  <a:pt x="1287" y="1511"/>
                </a:moveTo>
                <a:cubicBezTo>
                  <a:pt x="1287" y="1896"/>
                  <a:pt x="1287" y="1896"/>
                  <a:pt x="1287" y="1896"/>
                </a:cubicBezTo>
                <a:cubicBezTo>
                  <a:pt x="1163" y="1906"/>
                  <a:pt x="1042" y="1932"/>
                  <a:pt x="925" y="1974"/>
                </a:cubicBezTo>
                <a:cubicBezTo>
                  <a:pt x="886" y="1832"/>
                  <a:pt x="862" y="1675"/>
                  <a:pt x="854" y="1510"/>
                </a:cubicBezTo>
                <a:lnTo>
                  <a:pt x="1287" y="1511"/>
                </a:lnTo>
                <a:close/>
                <a:moveTo>
                  <a:pt x="1287" y="2121"/>
                </a:moveTo>
                <a:cubicBezTo>
                  <a:pt x="1287" y="2547"/>
                  <a:pt x="1287" y="2547"/>
                  <a:pt x="1287" y="2547"/>
                </a:cubicBezTo>
                <a:cubicBezTo>
                  <a:pt x="1262" y="2534"/>
                  <a:pt x="1238" y="2518"/>
                  <a:pt x="1213" y="2499"/>
                </a:cubicBezTo>
                <a:cubicBezTo>
                  <a:pt x="1148" y="2444"/>
                  <a:pt x="1085" y="2361"/>
                  <a:pt x="1032" y="2258"/>
                </a:cubicBezTo>
                <a:cubicBezTo>
                  <a:pt x="1020" y="2235"/>
                  <a:pt x="1009" y="2211"/>
                  <a:pt x="998" y="2186"/>
                </a:cubicBezTo>
                <a:cubicBezTo>
                  <a:pt x="1091" y="2152"/>
                  <a:pt x="1188" y="2131"/>
                  <a:pt x="1287" y="2121"/>
                </a:cubicBezTo>
                <a:close/>
                <a:moveTo>
                  <a:pt x="1584" y="2499"/>
                </a:moveTo>
                <a:cubicBezTo>
                  <a:pt x="1560" y="2518"/>
                  <a:pt x="1535" y="2534"/>
                  <a:pt x="1511" y="2547"/>
                </a:cubicBezTo>
                <a:cubicBezTo>
                  <a:pt x="1511" y="2121"/>
                  <a:pt x="1511" y="2121"/>
                  <a:pt x="1511" y="2121"/>
                </a:cubicBezTo>
                <a:cubicBezTo>
                  <a:pt x="1610" y="2131"/>
                  <a:pt x="1707" y="2152"/>
                  <a:pt x="1799" y="2186"/>
                </a:cubicBezTo>
                <a:cubicBezTo>
                  <a:pt x="1788" y="2211"/>
                  <a:pt x="1777" y="2235"/>
                  <a:pt x="1765" y="2258"/>
                </a:cubicBezTo>
                <a:cubicBezTo>
                  <a:pt x="1712" y="2361"/>
                  <a:pt x="1650" y="2444"/>
                  <a:pt x="1584" y="2499"/>
                </a:cubicBezTo>
                <a:close/>
                <a:moveTo>
                  <a:pt x="2165" y="1287"/>
                </a:moveTo>
                <a:cubicBezTo>
                  <a:pt x="2157" y="1090"/>
                  <a:pt x="2127" y="901"/>
                  <a:pt x="2077" y="731"/>
                </a:cubicBezTo>
                <a:cubicBezTo>
                  <a:pt x="2143" y="694"/>
                  <a:pt x="2205" y="652"/>
                  <a:pt x="2265" y="605"/>
                </a:cubicBezTo>
                <a:cubicBezTo>
                  <a:pt x="2439" y="795"/>
                  <a:pt x="2544" y="1032"/>
                  <a:pt x="2568" y="1287"/>
                </a:cubicBezTo>
                <a:lnTo>
                  <a:pt x="2165" y="1287"/>
                </a:lnTo>
                <a:close/>
                <a:moveTo>
                  <a:pt x="2095" y="453"/>
                </a:moveTo>
                <a:cubicBezTo>
                  <a:pt x="2064" y="476"/>
                  <a:pt x="2033" y="497"/>
                  <a:pt x="2000" y="516"/>
                </a:cubicBezTo>
                <a:cubicBezTo>
                  <a:pt x="1988" y="490"/>
                  <a:pt x="1976" y="464"/>
                  <a:pt x="1963" y="438"/>
                </a:cubicBezTo>
                <a:cubicBezTo>
                  <a:pt x="1945" y="403"/>
                  <a:pt x="1926" y="370"/>
                  <a:pt x="1906" y="339"/>
                </a:cubicBezTo>
                <a:cubicBezTo>
                  <a:pt x="1972" y="371"/>
                  <a:pt x="2036" y="409"/>
                  <a:pt x="2095" y="453"/>
                </a:cubicBezTo>
                <a:close/>
                <a:moveTo>
                  <a:pt x="891" y="339"/>
                </a:moveTo>
                <a:cubicBezTo>
                  <a:pt x="871" y="370"/>
                  <a:pt x="852" y="403"/>
                  <a:pt x="835" y="438"/>
                </a:cubicBezTo>
                <a:cubicBezTo>
                  <a:pt x="822" y="464"/>
                  <a:pt x="809" y="490"/>
                  <a:pt x="797" y="516"/>
                </a:cubicBezTo>
                <a:cubicBezTo>
                  <a:pt x="765" y="497"/>
                  <a:pt x="733" y="476"/>
                  <a:pt x="702" y="453"/>
                </a:cubicBezTo>
                <a:cubicBezTo>
                  <a:pt x="762" y="409"/>
                  <a:pt x="825" y="371"/>
                  <a:pt x="891" y="339"/>
                </a:cubicBezTo>
                <a:close/>
                <a:moveTo>
                  <a:pt x="533" y="605"/>
                </a:moveTo>
                <a:cubicBezTo>
                  <a:pt x="592" y="652"/>
                  <a:pt x="655" y="694"/>
                  <a:pt x="720" y="730"/>
                </a:cubicBezTo>
                <a:cubicBezTo>
                  <a:pt x="670" y="901"/>
                  <a:pt x="640" y="1090"/>
                  <a:pt x="632" y="1287"/>
                </a:cubicBezTo>
                <a:cubicBezTo>
                  <a:pt x="229" y="1287"/>
                  <a:pt x="229" y="1287"/>
                  <a:pt x="229" y="1287"/>
                </a:cubicBezTo>
                <a:cubicBezTo>
                  <a:pt x="253" y="1032"/>
                  <a:pt x="359" y="795"/>
                  <a:pt x="533" y="605"/>
                </a:cubicBezTo>
                <a:close/>
                <a:moveTo>
                  <a:pt x="229" y="1511"/>
                </a:moveTo>
                <a:cubicBezTo>
                  <a:pt x="632" y="1511"/>
                  <a:pt x="632" y="1511"/>
                  <a:pt x="632" y="1511"/>
                </a:cubicBezTo>
                <a:cubicBezTo>
                  <a:pt x="640" y="1708"/>
                  <a:pt x="670" y="1897"/>
                  <a:pt x="720" y="2067"/>
                </a:cubicBezTo>
                <a:cubicBezTo>
                  <a:pt x="654" y="2104"/>
                  <a:pt x="592" y="2146"/>
                  <a:pt x="533" y="2192"/>
                </a:cubicBezTo>
                <a:cubicBezTo>
                  <a:pt x="359" y="2003"/>
                  <a:pt x="253" y="1765"/>
                  <a:pt x="229" y="1511"/>
                </a:cubicBezTo>
                <a:close/>
                <a:moveTo>
                  <a:pt x="702" y="2345"/>
                </a:moveTo>
                <a:cubicBezTo>
                  <a:pt x="733" y="2322"/>
                  <a:pt x="765" y="2300"/>
                  <a:pt x="798" y="2281"/>
                </a:cubicBezTo>
                <a:cubicBezTo>
                  <a:pt x="810" y="2308"/>
                  <a:pt x="822" y="2334"/>
                  <a:pt x="835" y="2359"/>
                </a:cubicBezTo>
                <a:cubicBezTo>
                  <a:pt x="853" y="2394"/>
                  <a:pt x="872" y="2427"/>
                  <a:pt x="892" y="2459"/>
                </a:cubicBezTo>
                <a:cubicBezTo>
                  <a:pt x="825" y="2427"/>
                  <a:pt x="762" y="2389"/>
                  <a:pt x="702" y="2345"/>
                </a:cubicBezTo>
                <a:close/>
                <a:moveTo>
                  <a:pt x="1906" y="2459"/>
                </a:moveTo>
                <a:cubicBezTo>
                  <a:pt x="1926" y="2427"/>
                  <a:pt x="1945" y="2394"/>
                  <a:pt x="1963" y="2359"/>
                </a:cubicBezTo>
                <a:cubicBezTo>
                  <a:pt x="1976" y="2334"/>
                  <a:pt x="1988" y="2308"/>
                  <a:pt x="2000" y="2281"/>
                </a:cubicBezTo>
                <a:cubicBezTo>
                  <a:pt x="2033" y="2300"/>
                  <a:pt x="2065" y="2322"/>
                  <a:pt x="2096" y="2345"/>
                </a:cubicBezTo>
                <a:cubicBezTo>
                  <a:pt x="2036" y="2389"/>
                  <a:pt x="1972" y="2427"/>
                  <a:pt x="1906" y="2459"/>
                </a:cubicBezTo>
                <a:close/>
                <a:moveTo>
                  <a:pt x="1906" y="2459"/>
                </a:moveTo>
                <a:cubicBezTo>
                  <a:pt x="1906" y="2459"/>
                  <a:pt x="1906" y="2459"/>
                  <a:pt x="1906" y="2459"/>
                </a:cubicBezTo>
              </a:path>
            </a:pathLst>
          </a:custGeom>
          <a:solidFill>
            <a:srgbClr val="306EF3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Synergistically utilize technically sound portals with frictionless chains. Dramatically customize…"/>
          <p:cNvSpPr txBox="1"/>
          <p:nvPr/>
        </p:nvSpPr>
        <p:spPr>
          <a:xfrm>
            <a:off x="6002934" y="1825956"/>
            <a:ext cx="3667510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, Synergistically utilize technically sound portals with, Synergistically utilize technically sound, Synergistically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6019406" y="3571624"/>
            <a:ext cx="5022592" cy="148380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 utilize technically sound portals with, Synergistically utilize technically sound portals with, Synergistically utilize technically sound, 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14715" y="988816"/>
            <a:ext cx="4783942" cy="455830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471872" y="660365"/>
            <a:ext cx="3465888" cy="656039"/>
            <a:chOff x="963832" y="1906354"/>
            <a:chExt cx="4126328" cy="781050"/>
          </a:xfrm>
        </p:grpSpPr>
        <p:sp>
          <p:nvSpPr>
            <p:cNvPr id="17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23588" y="2120554"/>
              <a:ext cx="3013058" cy="476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iS1îḋe"/>
          <p:cNvSpPr/>
          <p:nvPr/>
        </p:nvSpPr>
        <p:spPr bwMode="auto">
          <a:xfrm>
            <a:off x="1666951" y="863289"/>
            <a:ext cx="336252" cy="232968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23"/>
          <p:cNvSpPr/>
          <p:nvPr/>
        </p:nvSpPr>
        <p:spPr>
          <a:xfrm>
            <a:off x="4133485" y="4093303"/>
            <a:ext cx="905696" cy="905704"/>
          </a:xfrm>
          <a:custGeom>
            <a:avLst/>
            <a:gdLst/>
            <a:ahLst/>
            <a:cxnLst/>
            <a:rect l="l" t="t" r="r" b="b"/>
            <a:pathLst>
              <a:path w="2631" h="2631" extrusionOk="0">
                <a:moveTo>
                  <a:pt x="1313" y="1"/>
                </a:moveTo>
                <a:cubicBezTo>
                  <a:pt x="588" y="1"/>
                  <a:pt x="0" y="588"/>
                  <a:pt x="0" y="1318"/>
                </a:cubicBezTo>
                <a:cubicBezTo>
                  <a:pt x="0" y="2043"/>
                  <a:pt x="588" y="2630"/>
                  <a:pt x="1313" y="2630"/>
                </a:cubicBezTo>
                <a:cubicBezTo>
                  <a:pt x="2042" y="2630"/>
                  <a:pt x="2630" y="2043"/>
                  <a:pt x="2630" y="1318"/>
                </a:cubicBezTo>
                <a:cubicBezTo>
                  <a:pt x="2630" y="588"/>
                  <a:pt x="2042" y="1"/>
                  <a:pt x="1313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9" name="Google Shape;569;p23"/>
          <p:cNvSpPr/>
          <p:nvPr/>
        </p:nvSpPr>
        <p:spPr>
          <a:xfrm>
            <a:off x="5644014" y="1825785"/>
            <a:ext cx="903975" cy="905704"/>
          </a:xfrm>
          <a:custGeom>
            <a:avLst/>
            <a:gdLst/>
            <a:ahLst/>
            <a:cxnLst/>
            <a:rect l="l" t="t" r="r" b="b"/>
            <a:pathLst>
              <a:path w="2626" h="2631" extrusionOk="0">
                <a:moveTo>
                  <a:pt x="1313" y="1"/>
                </a:moveTo>
                <a:cubicBezTo>
                  <a:pt x="588" y="1"/>
                  <a:pt x="0" y="593"/>
                  <a:pt x="0" y="1318"/>
                </a:cubicBezTo>
                <a:cubicBezTo>
                  <a:pt x="0" y="2043"/>
                  <a:pt x="588" y="2630"/>
                  <a:pt x="1313" y="2630"/>
                </a:cubicBezTo>
                <a:cubicBezTo>
                  <a:pt x="2038" y="2630"/>
                  <a:pt x="2625" y="2043"/>
                  <a:pt x="2625" y="1318"/>
                </a:cubicBezTo>
                <a:cubicBezTo>
                  <a:pt x="2625" y="593"/>
                  <a:pt x="2038" y="1"/>
                  <a:pt x="1313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2" name="Google Shape;572;p23"/>
          <p:cNvSpPr/>
          <p:nvPr/>
        </p:nvSpPr>
        <p:spPr>
          <a:xfrm>
            <a:off x="7177954" y="4093303"/>
            <a:ext cx="905696" cy="905704"/>
          </a:xfrm>
          <a:custGeom>
            <a:avLst/>
            <a:gdLst/>
            <a:ahLst/>
            <a:cxnLst/>
            <a:rect l="l" t="t" r="r" b="b"/>
            <a:pathLst>
              <a:path w="2631" h="2631" extrusionOk="0">
                <a:moveTo>
                  <a:pt x="1313" y="1"/>
                </a:moveTo>
                <a:cubicBezTo>
                  <a:pt x="589" y="1"/>
                  <a:pt x="1" y="588"/>
                  <a:pt x="1" y="1318"/>
                </a:cubicBezTo>
                <a:cubicBezTo>
                  <a:pt x="1" y="2043"/>
                  <a:pt x="589" y="2630"/>
                  <a:pt x="1313" y="2630"/>
                </a:cubicBezTo>
                <a:cubicBezTo>
                  <a:pt x="2043" y="2630"/>
                  <a:pt x="2631" y="2043"/>
                  <a:pt x="2631" y="1318"/>
                </a:cubicBezTo>
                <a:cubicBezTo>
                  <a:pt x="2631" y="588"/>
                  <a:pt x="2043" y="1"/>
                  <a:pt x="1313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5" name="Google Shape;575;p23"/>
          <p:cNvSpPr/>
          <p:nvPr/>
        </p:nvSpPr>
        <p:spPr>
          <a:xfrm>
            <a:off x="5827840" y="2030953"/>
            <a:ext cx="507753" cy="570411"/>
          </a:xfrm>
          <a:custGeom>
            <a:avLst/>
            <a:gdLst/>
            <a:ahLst/>
            <a:cxnLst/>
            <a:rect l="l" t="t" r="r" b="b"/>
            <a:pathLst>
              <a:path w="1475" h="1657" extrusionOk="0">
                <a:moveTo>
                  <a:pt x="1251" y="0"/>
                </a:moveTo>
                <a:cubicBezTo>
                  <a:pt x="1226" y="0"/>
                  <a:pt x="1200" y="6"/>
                  <a:pt x="1176" y="17"/>
                </a:cubicBezTo>
                <a:cubicBezTo>
                  <a:pt x="1078" y="61"/>
                  <a:pt x="1029" y="173"/>
                  <a:pt x="1073" y="271"/>
                </a:cubicBezTo>
                <a:cubicBezTo>
                  <a:pt x="1078" y="291"/>
                  <a:pt x="1087" y="306"/>
                  <a:pt x="1102" y="320"/>
                </a:cubicBezTo>
                <a:lnTo>
                  <a:pt x="975" y="506"/>
                </a:lnTo>
                <a:cubicBezTo>
                  <a:pt x="938" y="492"/>
                  <a:pt x="900" y="484"/>
                  <a:pt x="862" y="484"/>
                </a:cubicBezTo>
                <a:cubicBezTo>
                  <a:pt x="824" y="484"/>
                  <a:pt x="786" y="492"/>
                  <a:pt x="749" y="506"/>
                </a:cubicBezTo>
                <a:cubicBezTo>
                  <a:pt x="691" y="531"/>
                  <a:pt x="647" y="575"/>
                  <a:pt x="617" y="624"/>
                </a:cubicBezTo>
                <a:lnTo>
                  <a:pt x="412" y="536"/>
                </a:lnTo>
                <a:cubicBezTo>
                  <a:pt x="416" y="502"/>
                  <a:pt x="412" y="467"/>
                  <a:pt x="397" y="433"/>
                </a:cubicBezTo>
                <a:cubicBezTo>
                  <a:pt x="367" y="359"/>
                  <a:pt x="293" y="316"/>
                  <a:pt x="217" y="316"/>
                </a:cubicBezTo>
                <a:cubicBezTo>
                  <a:pt x="192" y="316"/>
                  <a:pt x="166" y="320"/>
                  <a:pt x="142" y="330"/>
                </a:cubicBezTo>
                <a:cubicBezTo>
                  <a:pt x="44" y="374"/>
                  <a:pt x="0" y="487"/>
                  <a:pt x="39" y="590"/>
                </a:cubicBezTo>
                <a:cubicBezTo>
                  <a:pt x="72" y="662"/>
                  <a:pt x="144" y="705"/>
                  <a:pt x="219" y="705"/>
                </a:cubicBezTo>
                <a:cubicBezTo>
                  <a:pt x="246" y="705"/>
                  <a:pt x="273" y="699"/>
                  <a:pt x="299" y="688"/>
                </a:cubicBezTo>
                <a:cubicBezTo>
                  <a:pt x="328" y="678"/>
                  <a:pt x="353" y="658"/>
                  <a:pt x="367" y="639"/>
                </a:cubicBezTo>
                <a:lnTo>
                  <a:pt x="578" y="727"/>
                </a:lnTo>
                <a:cubicBezTo>
                  <a:pt x="568" y="781"/>
                  <a:pt x="573" y="835"/>
                  <a:pt x="598" y="884"/>
                </a:cubicBezTo>
                <a:cubicBezTo>
                  <a:pt x="622" y="947"/>
                  <a:pt x="671" y="996"/>
                  <a:pt x="725" y="1026"/>
                </a:cubicBezTo>
                <a:lnTo>
                  <a:pt x="666" y="1266"/>
                </a:lnTo>
                <a:cubicBezTo>
                  <a:pt x="647" y="1270"/>
                  <a:pt x="622" y="1275"/>
                  <a:pt x="603" y="1285"/>
                </a:cubicBezTo>
                <a:cubicBezTo>
                  <a:pt x="500" y="1324"/>
                  <a:pt x="456" y="1442"/>
                  <a:pt x="500" y="1540"/>
                </a:cubicBezTo>
                <a:cubicBezTo>
                  <a:pt x="533" y="1614"/>
                  <a:pt x="605" y="1657"/>
                  <a:pt x="681" y="1657"/>
                </a:cubicBezTo>
                <a:cubicBezTo>
                  <a:pt x="705" y="1657"/>
                  <a:pt x="730" y="1652"/>
                  <a:pt x="754" y="1643"/>
                </a:cubicBezTo>
                <a:cubicBezTo>
                  <a:pt x="852" y="1599"/>
                  <a:pt x="896" y="1481"/>
                  <a:pt x="857" y="1383"/>
                </a:cubicBezTo>
                <a:cubicBezTo>
                  <a:pt x="838" y="1344"/>
                  <a:pt x="808" y="1314"/>
                  <a:pt x="774" y="1295"/>
                </a:cubicBezTo>
                <a:lnTo>
                  <a:pt x="833" y="1055"/>
                </a:lnTo>
                <a:cubicBezTo>
                  <a:pt x="844" y="1056"/>
                  <a:pt x="856" y="1057"/>
                  <a:pt x="867" y="1057"/>
                </a:cubicBezTo>
                <a:cubicBezTo>
                  <a:pt x="903" y="1057"/>
                  <a:pt x="937" y="1050"/>
                  <a:pt x="975" y="1035"/>
                </a:cubicBezTo>
                <a:cubicBezTo>
                  <a:pt x="1122" y="972"/>
                  <a:pt x="1185" y="805"/>
                  <a:pt x="1122" y="658"/>
                </a:cubicBezTo>
                <a:cubicBezTo>
                  <a:pt x="1107" y="624"/>
                  <a:pt x="1087" y="595"/>
                  <a:pt x="1063" y="570"/>
                </a:cubicBezTo>
                <a:lnTo>
                  <a:pt x="1195" y="379"/>
                </a:lnTo>
                <a:cubicBezTo>
                  <a:pt x="1213" y="386"/>
                  <a:pt x="1234" y="390"/>
                  <a:pt x="1255" y="390"/>
                </a:cubicBezTo>
                <a:cubicBezTo>
                  <a:pt x="1279" y="390"/>
                  <a:pt x="1304" y="385"/>
                  <a:pt x="1327" y="374"/>
                </a:cubicBezTo>
                <a:cubicBezTo>
                  <a:pt x="1425" y="330"/>
                  <a:pt x="1474" y="217"/>
                  <a:pt x="1430" y="120"/>
                </a:cubicBezTo>
                <a:cubicBezTo>
                  <a:pt x="1397" y="46"/>
                  <a:pt x="1326" y="0"/>
                  <a:pt x="12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6" name="Google Shape;576;p23"/>
          <p:cNvSpPr/>
          <p:nvPr/>
        </p:nvSpPr>
        <p:spPr>
          <a:xfrm>
            <a:off x="4344159" y="4303978"/>
            <a:ext cx="485723" cy="484351"/>
          </a:xfrm>
          <a:custGeom>
            <a:avLst/>
            <a:gdLst/>
            <a:ahLst/>
            <a:cxnLst/>
            <a:rect l="l" t="t" r="r" b="b"/>
            <a:pathLst>
              <a:path w="1411" h="1407" extrusionOk="0">
                <a:moveTo>
                  <a:pt x="706" y="1"/>
                </a:moveTo>
                <a:cubicBezTo>
                  <a:pt x="617" y="1"/>
                  <a:pt x="534" y="15"/>
                  <a:pt x="456" y="45"/>
                </a:cubicBezTo>
                <a:cubicBezTo>
                  <a:pt x="520" y="74"/>
                  <a:pt x="578" y="108"/>
                  <a:pt x="632" y="148"/>
                </a:cubicBezTo>
                <a:cubicBezTo>
                  <a:pt x="652" y="138"/>
                  <a:pt x="681" y="128"/>
                  <a:pt x="706" y="128"/>
                </a:cubicBezTo>
                <a:cubicBezTo>
                  <a:pt x="745" y="128"/>
                  <a:pt x="784" y="143"/>
                  <a:pt x="808" y="167"/>
                </a:cubicBezTo>
                <a:cubicBezTo>
                  <a:pt x="887" y="133"/>
                  <a:pt x="970" y="108"/>
                  <a:pt x="1053" y="94"/>
                </a:cubicBezTo>
                <a:cubicBezTo>
                  <a:pt x="950" y="35"/>
                  <a:pt x="833" y="1"/>
                  <a:pt x="706" y="1"/>
                </a:cubicBezTo>
                <a:close/>
                <a:moveTo>
                  <a:pt x="333" y="104"/>
                </a:moveTo>
                <a:cubicBezTo>
                  <a:pt x="260" y="153"/>
                  <a:pt x="191" y="216"/>
                  <a:pt x="138" y="285"/>
                </a:cubicBezTo>
                <a:cubicBezTo>
                  <a:pt x="177" y="358"/>
                  <a:pt x="226" y="422"/>
                  <a:pt x="280" y="481"/>
                </a:cubicBezTo>
                <a:cubicBezTo>
                  <a:pt x="299" y="471"/>
                  <a:pt x="319" y="466"/>
                  <a:pt x="343" y="466"/>
                </a:cubicBezTo>
                <a:cubicBezTo>
                  <a:pt x="358" y="466"/>
                  <a:pt x="373" y="471"/>
                  <a:pt x="387" y="476"/>
                </a:cubicBezTo>
                <a:cubicBezTo>
                  <a:pt x="441" y="417"/>
                  <a:pt x="500" y="363"/>
                  <a:pt x="564" y="314"/>
                </a:cubicBezTo>
                <a:cubicBezTo>
                  <a:pt x="559" y="299"/>
                  <a:pt x="559" y="290"/>
                  <a:pt x="559" y="280"/>
                </a:cubicBezTo>
                <a:cubicBezTo>
                  <a:pt x="559" y="260"/>
                  <a:pt x="559" y="246"/>
                  <a:pt x="564" y="231"/>
                </a:cubicBezTo>
                <a:cubicBezTo>
                  <a:pt x="495" y="182"/>
                  <a:pt x="417" y="138"/>
                  <a:pt x="333" y="104"/>
                </a:cubicBezTo>
                <a:close/>
                <a:moveTo>
                  <a:pt x="622" y="402"/>
                </a:moveTo>
                <a:cubicBezTo>
                  <a:pt x="564" y="441"/>
                  <a:pt x="515" y="486"/>
                  <a:pt x="471" y="539"/>
                </a:cubicBezTo>
                <a:cubicBezTo>
                  <a:pt x="485" y="559"/>
                  <a:pt x="495" y="588"/>
                  <a:pt x="495" y="618"/>
                </a:cubicBezTo>
                <a:cubicBezTo>
                  <a:pt x="495" y="632"/>
                  <a:pt x="490" y="647"/>
                  <a:pt x="485" y="662"/>
                </a:cubicBezTo>
                <a:cubicBezTo>
                  <a:pt x="617" y="750"/>
                  <a:pt x="769" y="809"/>
                  <a:pt x="931" y="833"/>
                </a:cubicBezTo>
                <a:cubicBezTo>
                  <a:pt x="941" y="814"/>
                  <a:pt x="955" y="799"/>
                  <a:pt x="970" y="784"/>
                </a:cubicBezTo>
                <a:cubicBezTo>
                  <a:pt x="926" y="647"/>
                  <a:pt x="857" y="525"/>
                  <a:pt x="764" y="417"/>
                </a:cubicBezTo>
                <a:cubicBezTo>
                  <a:pt x="750" y="422"/>
                  <a:pt x="730" y="427"/>
                  <a:pt x="706" y="427"/>
                </a:cubicBezTo>
                <a:cubicBezTo>
                  <a:pt x="676" y="427"/>
                  <a:pt x="647" y="417"/>
                  <a:pt x="622" y="402"/>
                </a:cubicBezTo>
                <a:close/>
                <a:moveTo>
                  <a:pt x="1176" y="182"/>
                </a:moveTo>
                <a:cubicBezTo>
                  <a:pt x="1063" y="192"/>
                  <a:pt x="955" y="221"/>
                  <a:pt x="857" y="265"/>
                </a:cubicBezTo>
                <a:cubicBezTo>
                  <a:pt x="857" y="270"/>
                  <a:pt x="857" y="275"/>
                  <a:pt x="857" y="280"/>
                </a:cubicBezTo>
                <a:cubicBezTo>
                  <a:pt x="857" y="304"/>
                  <a:pt x="853" y="324"/>
                  <a:pt x="843" y="344"/>
                </a:cubicBezTo>
                <a:cubicBezTo>
                  <a:pt x="941" y="461"/>
                  <a:pt x="1019" y="598"/>
                  <a:pt x="1068" y="750"/>
                </a:cubicBezTo>
                <a:cubicBezTo>
                  <a:pt x="1132" y="750"/>
                  <a:pt x="1181" y="789"/>
                  <a:pt x="1205" y="838"/>
                </a:cubicBezTo>
                <a:cubicBezTo>
                  <a:pt x="1274" y="833"/>
                  <a:pt x="1337" y="819"/>
                  <a:pt x="1401" y="804"/>
                </a:cubicBezTo>
                <a:cubicBezTo>
                  <a:pt x="1406" y="770"/>
                  <a:pt x="1411" y="735"/>
                  <a:pt x="1411" y="701"/>
                </a:cubicBezTo>
                <a:cubicBezTo>
                  <a:pt x="1411" y="495"/>
                  <a:pt x="1318" y="309"/>
                  <a:pt x="1176" y="182"/>
                </a:cubicBezTo>
                <a:close/>
                <a:moveTo>
                  <a:pt x="74" y="388"/>
                </a:moveTo>
                <a:cubicBezTo>
                  <a:pt x="30" y="481"/>
                  <a:pt x="0" y="588"/>
                  <a:pt x="0" y="701"/>
                </a:cubicBezTo>
                <a:cubicBezTo>
                  <a:pt x="0" y="833"/>
                  <a:pt x="35" y="956"/>
                  <a:pt x="98" y="1063"/>
                </a:cubicBezTo>
                <a:cubicBezTo>
                  <a:pt x="123" y="936"/>
                  <a:pt x="167" y="819"/>
                  <a:pt x="226" y="706"/>
                </a:cubicBezTo>
                <a:cubicBezTo>
                  <a:pt x="206" y="681"/>
                  <a:pt x="191" y="652"/>
                  <a:pt x="191" y="618"/>
                </a:cubicBezTo>
                <a:cubicBezTo>
                  <a:pt x="191" y="598"/>
                  <a:pt x="196" y="574"/>
                  <a:pt x="206" y="559"/>
                </a:cubicBezTo>
                <a:cubicBezTo>
                  <a:pt x="157" y="505"/>
                  <a:pt x="113" y="446"/>
                  <a:pt x="74" y="388"/>
                </a:cubicBezTo>
                <a:close/>
                <a:moveTo>
                  <a:pt x="1377" y="917"/>
                </a:moveTo>
                <a:lnTo>
                  <a:pt x="1377" y="917"/>
                </a:lnTo>
                <a:cubicBezTo>
                  <a:pt x="1323" y="931"/>
                  <a:pt x="1264" y="941"/>
                  <a:pt x="1210" y="946"/>
                </a:cubicBezTo>
                <a:cubicBezTo>
                  <a:pt x="1195" y="985"/>
                  <a:pt x="1166" y="1019"/>
                  <a:pt x="1127" y="1034"/>
                </a:cubicBezTo>
                <a:cubicBezTo>
                  <a:pt x="1127" y="1063"/>
                  <a:pt x="1127" y="1093"/>
                  <a:pt x="1127" y="1122"/>
                </a:cubicBezTo>
                <a:cubicBezTo>
                  <a:pt x="1127" y="1171"/>
                  <a:pt x="1127" y="1225"/>
                  <a:pt x="1117" y="1274"/>
                </a:cubicBezTo>
                <a:cubicBezTo>
                  <a:pt x="1239" y="1186"/>
                  <a:pt x="1328" y="1063"/>
                  <a:pt x="1377" y="917"/>
                </a:cubicBezTo>
                <a:close/>
                <a:moveTo>
                  <a:pt x="422" y="745"/>
                </a:moveTo>
                <a:cubicBezTo>
                  <a:pt x="397" y="760"/>
                  <a:pt x="373" y="765"/>
                  <a:pt x="343" y="765"/>
                </a:cubicBezTo>
                <a:lnTo>
                  <a:pt x="314" y="765"/>
                </a:lnTo>
                <a:cubicBezTo>
                  <a:pt x="245" y="892"/>
                  <a:pt x="201" y="1034"/>
                  <a:pt x="191" y="1181"/>
                </a:cubicBezTo>
                <a:cubicBezTo>
                  <a:pt x="255" y="1254"/>
                  <a:pt x="338" y="1313"/>
                  <a:pt x="431" y="1352"/>
                </a:cubicBezTo>
                <a:cubicBezTo>
                  <a:pt x="544" y="1176"/>
                  <a:pt x="706" y="1029"/>
                  <a:pt x="897" y="936"/>
                </a:cubicBezTo>
                <a:cubicBezTo>
                  <a:pt x="720" y="907"/>
                  <a:pt x="564" y="838"/>
                  <a:pt x="422" y="745"/>
                </a:cubicBezTo>
                <a:close/>
                <a:moveTo>
                  <a:pt x="970" y="1014"/>
                </a:moveTo>
                <a:cubicBezTo>
                  <a:pt x="794" y="1098"/>
                  <a:pt x="642" y="1230"/>
                  <a:pt x="534" y="1387"/>
                </a:cubicBezTo>
                <a:cubicBezTo>
                  <a:pt x="588" y="1401"/>
                  <a:pt x="647" y="1406"/>
                  <a:pt x="706" y="1406"/>
                </a:cubicBezTo>
                <a:cubicBezTo>
                  <a:pt x="808" y="1406"/>
                  <a:pt x="911" y="1382"/>
                  <a:pt x="999" y="1343"/>
                </a:cubicBezTo>
                <a:cubicBezTo>
                  <a:pt x="1014" y="1269"/>
                  <a:pt x="1024" y="1196"/>
                  <a:pt x="1024" y="1122"/>
                </a:cubicBezTo>
                <a:cubicBezTo>
                  <a:pt x="1024" y="1093"/>
                  <a:pt x="1024" y="1068"/>
                  <a:pt x="1019" y="1039"/>
                </a:cubicBezTo>
                <a:cubicBezTo>
                  <a:pt x="1004" y="1034"/>
                  <a:pt x="985" y="1024"/>
                  <a:pt x="970" y="10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3" name="Google Shape;583;p23"/>
          <p:cNvSpPr/>
          <p:nvPr/>
        </p:nvSpPr>
        <p:spPr>
          <a:xfrm>
            <a:off x="5286692" y="3053005"/>
            <a:ext cx="1618616" cy="1617255"/>
          </a:xfrm>
          <a:custGeom>
            <a:avLst/>
            <a:gdLst/>
            <a:ahLst/>
            <a:cxnLst/>
            <a:rect l="l" t="t" r="r" b="b"/>
            <a:pathLst>
              <a:path w="4702" h="4698" extrusionOk="0">
                <a:moveTo>
                  <a:pt x="2351" y="1"/>
                </a:moveTo>
                <a:cubicBezTo>
                  <a:pt x="1053" y="1"/>
                  <a:pt x="0" y="1054"/>
                  <a:pt x="0" y="2347"/>
                </a:cubicBezTo>
                <a:cubicBezTo>
                  <a:pt x="0" y="3645"/>
                  <a:pt x="1053" y="4697"/>
                  <a:pt x="2351" y="4697"/>
                </a:cubicBezTo>
                <a:cubicBezTo>
                  <a:pt x="3649" y="4697"/>
                  <a:pt x="4702" y="3645"/>
                  <a:pt x="4702" y="2347"/>
                </a:cubicBezTo>
                <a:cubicBezTo>
                  <a:pt x="4702" y="1054"/>
                  <a:pt x="3649" y="1"/>
                  <a:pt x="2351" y="1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4" name="Google Shape;584;p23"/>
          <p:cNvSpPr/>
          <p:nvPr/>
        </p:nvSpPr>
        <p:spPr>
          <a:xfrm>
            <a:off x="4298719" y="2264693"/>
            <a:ext cx="1200709" cy="1596256"/>
          </a:xfrm>
          <a:custGeom>
            <a:avLst/>
            <a:gdLst/>
            <a:ahLst/>
            <a:cxnLst/>
            <a:rect l="l" t="t" r="r" b="b"/>
            <a:pathLst>
              <a:path w="3488" h="4637" extrusionOk="0">
                <a:moveTo>
                  <a:pt x="3064" y="1"/>
                </a:moveTo>
                <a:cubicBezTo>
                  <a:pt x="2320" y="1"/>
                  <a:pt x="1552" y="207"/>
                  <a:pt x="852" y="631"/>
                </a:cubicBezTo>
                <a:cubicBezTo>
                  <a:pt x="1102" y="670"/>
                  <a:pt x="1347" y="719"/>
                  <a:pt x="1577" y="792"/>
                </a:cubicBezTo>
                <a:cubicBezTo>
                  <a:pt x="539" y="1718"/>
                  <a:pt x="0" y="3163"/>
                  <a:pt x="299" y="4637"/>
                </a:cubicBezTo>
                <a:cubicBezTo>
                  <a:pt x="416" y="4617"/>
                  <a:pt x="524" y="4598"/>
                  <a:pt x="642" y="4573"/>
                </a:cubicBezTo>
                <a:cubicBezTo>
                  <a:pt x="363" y="3221"/>
                  <a:pt x="857" y="1899"/>
                  <a:pt x="1807" y="1052"/>
                </a:cubicBezTo>
                <a:cubicBezTo>
                  <a:pt x="1856" y="1287"/>
                  <a:pt x="1920" y="1512"/>
                  <a:pt x="2008" y="1728"/>
                </a:cubicBezTo>
                <a:cubicBezTo>
                  <a:pt x="2238" y="1091"/>
                  <a:pt x="2718" y="454"/>
                  <a:pt x="3487" y="23"/>
                </a:cubicBezTo>
                <a:cubicBezTo>
                  <a:pt x="3348" y="8"/>
                  <a:pt x="3206" y="1"/>
                  <a:pt x="3064" y="1"/>
                </a:cubicBez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5" name="Google Shape;585;p23"/>
          <p:cNvSpPr/>
          <p:nvPr/>
        </p:nvSpPr>
        <p:spPr>
          <a:xfrm>
            <a:off x="5133160" y="5050981"/>
            <a:ext cx="1925679" cy="679536"/>
          </a:xfrm>
          <a:custGeom>
            <a:avLst/>
            <a:gdLst/>
            <a:ahLst/>
            <a:cxnLst/>
            <a:rect l="l" t="t" r="r" b="b"/>
            <a:pathLst>
              <a:path w="5594" h="1974" extrusionOk="0">
                <a:moveTo>
                  <a:pt x="5593" y="0"/>
                </a:moveTo>
                <a:lnTo>
                  <a:pt x="5593" y="0"/>
                </a:lnTo>
                <a:cubicBezTo>
                  <a:pt x="5030" y="335"/>
                  <a:pt x="4448" y="475"/>
                  <a:pt x="3913" y="475"/>
                </a:cubicBezTo>
                <a:cubicBezTo>
                  <a:pt x="3727" y="475"/>
                  <a:pt x="3546" y="458"/>
                  <a:pt x="3375" y="426"/>
                </a:cubicBezTo>
                <a:lnTo>
                  <a:pt x="3375" y="426"/>
                </a:lnTo>
                <a:cubicBezTo>
                  <a:pt x="3517" y="608"/>
                  <a:pt x="3678" y="779"/>
                  <a:pt x="3860" y="936"/>
                </a:cubicBezTo>
                <a:cubicBezTo>
                  <a:pt x="3485" y="1059"/>
                  <a:pt x="3093" y="1121"/>
                  <a:pt x="2699" y="1121"/>
                </a:cubicBezTo>
                <a:cubicBezTo>
                  <a:pt x="1823" y="1121"/>
                  <a:pt x="940" y="812"/>
                  <a:pt x="231" y="177"/>
                </a:cubicBezTo>
                <a:cubicBezTo>
                  <a:pt x="152" y="265"/>
                  <a:pt x="74" y="353"/>
                  <a:pt x="0" y="436"/>
                </a:cubicBezTo>
                <a:cubicBezTo>
                  <a:pt x="778" y="1129"/>
                  <a:pt x="1741" y="1467"/>
                  <a:pt x="2700" y="1467"/>
                </a:cubicBezTo>
                <a:cubicBezTo>
                  <a:pt x="3131" y="1467"/>
                  <a:pt x="3561" y="1399"/>
                  <a:pt x="3972" y="1264"/>
                </a:cubicBezTo>
                <a:lnTo>
                  <a:pt x="3972" y="1264"/>
                </a:lnTo>
                <a:cubicBezTo>
                  <a:pt x="3913" y="1504"/>
                  <a:pt x="3840" y="1739"/>
                  <a:pt x="3742" y="1974"/>
                </a:cubicBezTo>
                <a:cubicBezTo>
                  <a:pt x="4599" y="1509"/>
                  <a:pt x="5236" y="799"/>
                  <a:pt x="5593" y="0"/>
                </a:cubicBez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6" name="Google Shape;586;p23"/>
          <p:cNvSpPr/>
          <p:nvPr/>
        </p:nvSpPr>
        <p:spPr>
          <a:xfrm>
            <a:off x="6748341" y="2264693"/>
            <a:ext cx="1202087" cy="1596256"/>
          </a:xfrm>
          <a:custGeom>
            <a:avLst/>
            <a:gdLst/>
            <a:ahLst/>
            <a:cxnLst/>
            <a:rect l="l" t="t" r="r" b="b"/>
            <a:pathLst>
              <a:path w="3492" h="4637" extrusionOk="0">
                <a:moveTo>
                  <a:pt x="423" y="1"/>
                </a:moveTo>
                <a:cubicBezTo>
                  <a:pt x="281" y="1"/>
                  <a:pt x="140" y="8"/>
                  <a:pt x="0" y="23"/>
                </a:cubicBezTo>
                <a:cubicBezTo>
                  <a:pt x="774" y="454"/>
                  <a:pt x="1254" y="1091"/>
                  <a:pt x="1484" y="1728"/>
                </a:cubicBezTo>
                <a:cubicBezTo>
                  <a:pt x="1567" y="1512"/>
                  <a:pt x="1636" y="1287"/>
                  <a:pt x="1685" y="1052"/>
                </a:cubicBezTo>
                <a:cubicBezTo>
                  <a:pt x="2635" y="1899"/>
                  <a:pt x="3125" y="3221"/>
                  <a:pt x="2850" y="4573"/>
                </a:cubicBezTo>
                <a:cubicBezTo>
                  <a:pt x="2963" y="4598"/>
                  <a:pt x="3076" y="4617"/>
                  <a:pt x="3188" y="4637"/>
                </a:cubicBezTo>
                <a:cubicBezTo>
                  <a:pt x="3492" y="3163"/>
                  <a:pt x="2948" y="1718"/>
                  <a:pt x="1910" y="792"/>
                </a:cubicBezTo>
                <a:cubicBezTo>
                  <a:pt x="2145" y="719"/>
                  <a:pt x="2390" y="670"/>
                  <a:pt x="2640" y="631"/>
                </a:cubicBezTo>
                <a:cubicBezTo>
                  <a:pt x="1941" y="207"/>
                  <a:pt x="1169" y="1"/>
                  <a:pt x="423" y="1"/>
                </a:cubicBez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7" name="Google Shape;587;p23"/>
          <p:cNvSpPr/>
          <p:nvPr/>
        </p:nvSpPr>
        <p:spPr>
          <a:xfrm>
            <a:off x="5839543" y="3415492"/>
            <a:ext cx="512917" cy="892279"/>
          </a:xfrm>
          <a:custGeom>
            <a:avLst/>
            <a:gdLst/>
            <a:ahLst/>
            <a:cxnLst/>
            <a:rect l="l" t="t" r="r" b="b"/>
            <a:pathLst>
              <a:path w="1490" h="2592" extrusionOk="0">
                <a:moveTo>
                  <a:pt x="1391" y="427"/>
                </a:moveTo>
                <a:lnTo>
                  <a:pt x="1391" y="2161"/>
                </a:lnTo>
                <a:lnTo>
                  <a:pt x="93" y="2161"/>
                </a:lnTo>
                <a:lnTo>
                  <a:pt x="93" y="427"/>
                </a:lnTo>
                <a:close/>
                <a:moveTo>
                  <a:pt x="231" y="1"/>
                </a:moveTo>
                <a:cubicBezTo>
                  <a:pt x="103" y="1"/>
                  <a:pt x="0" y="99"/>
                  <a:pt x="0" y="226"/>
                </a:cubicBezTo>
                <a:lnTo>
                  <a:pt x="0" y="2366"/>
                </a:lnTo>
                <a:cubicBezTo>
                  <a:pt x="0" y="2489"/>
                  <a:pt x="103" y="2592"/>
                  <a:pt x="231" y="2592"/>
                </a:cubicBezTo>
                <a:lnTo>
                  <a:pt x="1264" y="2592"/>
                </a:lnTo>
                <a:cubicBezTo>
                  <a:pt x="1386" y="2592"/>
                  <a:pt x="1489" y="2489"/>
                  <a:pt x="1489" y="2366"/>
                </a:cubicBezTo>
                <a:lnTo>
                  <a:pt x="1489" y="226"/>
                </a:lnTo>
                <a:cubicBezTo>
                  <a:pt x="1489" y="99"/>
                  <a:pt x="1386" y="1"/>
                  <a:pt x="126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1233908" y="2030953"/>
            <a:ext cx="2957052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 sound portals with,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754899" y="4055415"/>
            <a:ext cx="2957052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 sound portals with,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8415842" y="3980550"/>
            <a:ext cx="2957052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 sound portals with,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20" name="组合 19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22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islíḓè"/>
          <p:cNvSpPr/>
          <p:nvPr/>
        </p:nvSpPr>
        <p:spPr>
          <a:xfrm>
            <a:off x="2918278" y="1621860"/>
            <a:ext cx="444222" cy="444220"/>
          </a:xfrm>
          <a:prstGeom prst="ellipse">
            <a:avLst/>
          </a:prstGeom>
          <a:solidFill>
            <a:srgbClr val="4565E2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iṡlíḍè"/>
          <p:cNvSpPr/>
          <p:nvPr/>
        </p:nvSpPr>
        <p:spPr bwMode="auto">
          <a:xfrm>
            <a:off x="3046624" y="1741190"/>
            <a:ext cx="187529" cy="205561"/>
          </a:xfrm>
          <a:custGeom>
            <a:avLst/>
            <a:gdLst>
              <a:gd name="connsiteX0" fmla="*/ 248770 w 495300"/>
              <a:gd name="connsiteY0" fmla="*/ 621 h 542925"/>
              <a:gd name="connsiteX1" fmla="*/ 496420 w 495300"/>
              <a:gd name="connsiteY1" fmla="*/ 248271 h 542925"/>
              <a:gd name="connsiteX2" fmla="*/ 323827 w 495300"/>
              <a:gd name="connsiteY2" fmla="*/ 484396 h 542925"/>
              <a:gd name="connsiteX3" fmla="*/ 346973 w 495300"/>
              <a:gd name="connsiteY3" fmla="*/ 524496 h 542925"/>
              <a:gd name="connsiteX4" fmla="*/ 420220 w 495300"/>
              <a:gd name="connsiteY4" fmla="*/ 524496 h 542925"/>
              <a:gd name="connsiteX5" fmla="*/ 420220 w 495300"/>
              <a:gd name="connsiteY5" fmla="*/ 543546 h 542925"/>
              <a:gd name="connsiteX6" fmla="*/ 77320 w 495300"/>
              <a:gd name="connsiteY6" fmla="*/ 543546 h 542925"/>
              <a:gd name="connsiteX7" fmla="*/ 77320 w 495300"/>
              <a:gd name="connsiteY7" fmla="*/ 524496 h 542925"/>
              <a:gd name="connsiteX8" fmla="*/ 150567 w 495300"/>
              <a:gd name="connsiteY8" fmla="*/ 524496 h 542925"/>
              <a:gd name="connsiteX9" fmla="*/ 173713 w 495300"/>
              <a:gd name="connsiteY9" fmla="*/ 484396 h 542925"/>
              <a:gd name="connsiteX10" fmla="*/ 1120 w 495300"/>
              <a:gd name="connsiteY10" fmla="*/ 248271 h 542925"/>
              <a:gd name="connsiteX11" fmla="*/ 248770 w 495300"/>
              <a:gd name="connsiteY11" fmla="*/ 621 h 542925"/>
              <a:gd name="connsiteX12" fmla="*/ 192763 w 495300"/>
              <a:gd name="connsiteY12" fmla="*/ 489539 h 542925"/>
              <a:gd name="connsiteX13" fmla="*/ 172570 w 495300"/>
              <a:gd name="connsiteY13" fmla="*/ 524496 h 542925"/>
              <a:gd name="connsiteX14" fmla="*/ 324970 w 495300"/>
              <a:gd name="connsiteY14" fmla="*/ 524496 h 542925"/>
              <a:gd name="connsiteX15" fmla="*/ 304777 w 495300"/>
              <a:gd name="connsiteY15" fmla="*/ 489539 h 542925"/>
              <a:gd name="connsiteX16" fmla="*/ 248770 w 495300"/>
              <a:gd name="connsiteY16" fmla="*/ 495921 h 542925"/>
              <a:gd name="connsiteX17" fmla="*/ 192763 w 495300"/>
              <a:gd name="connsiteY17" fmla="*/ 489539 h 542925"/>
              <a:gd name="connsiteX18" fmla="*/ 248770 w 495300"/>
              <a:gd name="connsiteY18" fmla="*/ 143496 h 542925"/>
              <a:gd name="connsiteX19" fmla="*/ 143995 w 495300"/>
              <a:gd name="connsiteY19" fmla="*/ 248271 h 542925"/>
              <a:gd name="connsiteX20" fmla="*/ 248770 w 495300"/>
              <a:gd name="connsiteY20" fmla="*/ 353046 h 542925"/>
              <a:gd name="connsiteX21" fmla="*/ 353545 w 495300"/>
              <a:gd name="connsiteY21" fmla="*/ 248271 h 542925"/>
              <a:gd name="connsiteX22" fmla="*/ 248770 w 495300"/>
              <a:gd name="connsiteY22" fmla="*/ 143496 h 542925"/>
              <a:gd name="connsiteX23" fmla="*/ 367833 w 495300"/>
              <a:gd name="connsiteY23" fmla="*/ 114921 h 542925"/>
              <a:gd name="connsiteX24" fmla="*/ 353545 w 495300"/>
              <a:gd name="connsiteY24" fmla="*/ 129209 h 542925"/>
              <a:gd name="connsiteX25" fmla="*/ 367833 w 495300"/>
              <a:gd name="connsiteY25" fmla="*/ 143496 h 542925"/>
              <a:gd name="connsiteX26" fmla="*/ 382120 w 495300"/>
              <a:gd name="connsiteY26" fmla="*/ 129209 h 542925"/>
              <a:gd name="connsiteX27" fmla="*/ 367833 w 495300"/>
              <a:gd name="connsiteY27" fmla="*/ 114921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5300" h="542925">
                <a:moveTo>
                  <a:pt x="248770" y="621"/>
                </a:moveTo>
                <a:cubicBezTo>
                  <a:pt x="385549" y="621"/>
                  <a:pt x="496420" y="111492"/>
                  <a:pt x="496420" y="248271"/>
                </a:cubicBezTo>
                <a:cubicBezTo>
                  <a:pt x="496420" y="358856"/>
                  <a:pt x="423935" y="452582"/>
                  <a:pt x="323827" y="484396"/>
                </a:cubicBezTo>
                <a:lnTo>
                  <a:pt x="346973" y="524496"/>
                </a:lnTo>
                <a:lnTo>
                  <a:pt x="420220" y="524496"/>
                </a:lnTo>
                <a:lnTo>
                  <a:pt x="420220" y="543546"/>
                </a:lnTo>
                <a:lnTo>
                  <a:pt x="77320" y="543546"/>
                </a:lnTo>
                <a:lnTo>
                  <a:pt x="77320" y="524496"/>
                </a:lnTo>
                <a:lnTo>
                  <a:pt x="150567" y="524496"/>
                </a:lnTo>
                <a:lnTo>
                  <a:pt x="173713" y="484396"/>
                </a:lnTo>
                <a:cubicBezTo>
                  <a:pt x="73605" y="452582"/>
                  <a:pt x="1120" y="358856"/>
                  <a:pt x="1120" y="248271"/>
                </a:cubicBezTo>
                <a:cubicBezTo>
                  <a:pt x="1120" y="111492"/>
                  <a:pt x="111991" y="621"/>
                  <a:pt x="248770" y="621"/>
                </a:cubicBezTo>
                <a:close/>
                <a:moveTo>
                  <a:pt x="192763" y="489539"/>
                </a:moveTo>
                <a:lnTo>
                  <a:pt x="172570" y="524496"/>
                </a:lnTo>
                <a:lnTo>
                  <a:pt x="324970" y="524496"/>
                </a:lnTo>
                <a:lnTo>
                  <a:pt x="304777" y="489539"/>
                </a:lnTo>
                <a:cubicBezTo>
                  <a:pt x="286775" y="493730"/>
                  <a:pt x="268010" y="495921"/>
                  <a:pt x="248770" y="495921"/>
                </a:cubicBezTo>
                <a:cubicBezTo>
                  <a:pt x="229530" y="495921"/>
                  <a:pt x="210765" y="493730"/>
                  <a:pt x="192763" y="489539"/>
                </a:cubicBezTo>
                <a:close/>
                <a:moveTo>
                  <a:pt x="248770" y="143496"/>
                </a:moveTo>
                <a:cubicBezTo>
                  <a:pt x="190858" y="143496"/>
                  <a:pt x="143995" y="190359"/>
                  <a:pt x="143995" y="248271"/>
                </a:cubicBezTo>
                <a:cubicBezTo>
                  <a:pt x="143995" y="306183"/>
                  <a:pt x="190858" y="353046"/>
                  <a:pt x="248770" y="353046"/>
                </a:cubicBezTo>
                <a:cubicBezTo>
                  <a:pt x="306682" y="353046"/>
                  <a:pt x="353545" y="306183"/>
                  <a:pt x="353545" y="248271"/>
                </a:cubicBezTo>
                <a:cubicBezTo>
                  <a:pt x="353545" y="190359"/>
                  <a:pt x="306682" y="143496"/>
                  <a:pt x="248770" y="143496"/>
                </a:cubicBezTo>
                <a:close/>
                <a:moveTo>
                  <a:pt x="367833" y="114921"/>
                </a:moveTo>
                <a:cubicBezTo>
                  <a:pt x="359927" y="114921"/>
                  <a:pt x="353545" y="121303"/>
                  <a:pt x="353545" y="129209"/>
                </a:cubicBezTo>
                <a:cubicBezTo>
                  <a:pt x="353545" y="137114"/>
                  <a:pt x="359927" y="143496"/>
                  <a:pt x="367833" y="143496"/>
                </a:cubicBezTo>
                <a:cubicBezTo>
                  <a:pt x="375738" y="143496"/>
                  <a:pt x="382120" y="137114"/>
                  <a:pt x="382120" y="129209"/>
                </a:cubicBezTo>
                <a:cubicBezTo>
                  <a:pt x="382120" y="121303"/>
                  <a:pt x="375738" y="114921"/>
                  <a:pt x="367833" y="1149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îśľíḑé"/>
          <p:cNvSpPr/>
          <p:nvPr/>
        </p:nvSpPr>
        <p:spPr>
          <a:xfrm>
            <a:off x="2289250" y="1621860"/>
            <a:ext cx="444222" cy="444220"/>
          </a:xfrm>
          <a:prstGeom prst="ellipse">
            <a:avLst/>
          </a:prstGeom>
          <a:solidFill>
            <a:srgbClr val="4565E2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í$ľíďe"/>
          <p:cNvSpPr/>
          <p:nvPr/>
        </p:nvSpPr>
        <p:spPr bwMode="auto">
          <a:xfrm>
            <a:off x="2408580" y="1773887"/>
            <a:ext cx="205561" cy="163687"/>
          </a:xfrm>
          <a:custGeom>
            <a:avLst/>
            <a:gdLst>
              <a:gd name="connsiteX0" fmla="*/ 486767 w 514350"/>
              <a:gd name="connsiteY0" fmla="*/ 621 h 409575"/>
              <a:gd name="connsiteX1" fmla="*/ 515342 w 514350"/>
              <a:gd name="connsiteY1" fmla="*/ 29196 h 409575"/>
              <a:gd name="connsiteX2" fmla="*/ 515342 w 514350"/>
              <a:gd name="connsiteY2" fmla="*/ 324471 h 409575"/>
              <a:gd name="connsiteX3" fmla="*/ 486767 w 514350"/>
              <a:gd name="connsiteY3" fmla="*/ 353046 h 409575"/>
              <a:gd name="connsiteX4" fmla="*/ 192159 w 514350"/>
              <a:gd name="connsiteY4" fmla="*/ 353046 h 409575"/>
              <a:gd name="connsiteX5" fmla="*/ 115387 w 514350"/>
              <a:gd name="connsiteY5" fmla="*/ 410196 h 409575"/>
              <a:gd name="connsiteX6" fmla="*/ 115387 w 514350"/>
              <a:gd name="connsiteY6" fmla="*/ 353046 h 409575"/>
              <a:gd name="connsiteX7" fmla="*/ 29567 w 514350"/>
              <a:gd name="connsiteY7" fmla="*/ 353046 h 409575"/>
              <a:gd name="connsiteX8" fmla="*/ 992 w 514350"/>
              <a:gd name="connsiteY8" fmla="*/ 324471 h 409575"/>
              <a:gd name="connsiteX9" fmla="*/ 992 w 514350"/>
              <a:gd name="connsiteY9" fmla="*/ 29196 h 409575"/>
              <a:gd name="connsiteX10" fmla="*/ 29567 w 514350"/>
              <a:gd name="connsiteY10" fmla="*/ 621 h 409575"/>
              <a:gd name="connsiteX11" fmla="*/ 486767 w 514350"/>
              <a:gd name="connsiteY11" fmla="*/ 621 h 409575"/>
              <a:gd name="connsiteX12" fmla="*/ 124817 w 514350"/>
              <a:gd name="connsiteY12" fmla="*/ 143496 h 409575"/>
              <a:gd name="connsiteX13" fmla="*/ 91480 w 514350"/>
              <a:gd name="connsiteY13" fmla="*/ 176834 h 409575"/>
              <a:gd name="connsiteX14" fmla="*/ 124817 w 514350"/>
              <a:gd name="connsiteY14" fmla="*/ 210171 h 409575"/>
              <a:gd name="connsiteX15" fmla="*/ 158155 w 514350"/>
              <a:gd name="connsiteY15" fmla="*/ 176834 h 409575"/>
              <a:gd name="connsiteX16" fmla="*/ 124817 w 514350"/>
              <a:gd name="connsiteY16" fmla="*/ 143496 h 409575"/>
              <a:gd name="connsiteX17" fmla="*/ 258167 w 514350"/>
              <a:gd name="connsiteY17" fmla="*/ 143496 h 409575"/>
              <a:gd name="connsiteX18" fmla="*/ 224830 w 514350"/>
              <a:gd name="connsiteY18" fmla="*/ 176834 h 409575"/>
              <a:gd name="connsiteX19" fmla="*/ 258167 w 514350"/>
              <a:gd name="connsiteY19" fmla="*/ 210171 h 409575"/>
              <a:gd name="connsiteX20" fmla="*/ 291505 w 514350"/>
              <a:gd name="connsiteY20" fmla="*/ 176834 h 409575"/>
              <a:gd name="connsiteX21" fmla="*/ 258167 w 514350"/>
              <a:gd name="connsiteY21" fmla="*/ 143496 h 409575"/>
              <a:gd name="connsiteX22" fmla="*/ 391517 w 514350"/>
              <a:gd name="connsiteY22" fmla="*/ 143496 h 409575"/>
              <a:gd name="connsiteX23" fmla="*/ 358180 w 514350"/>
              <a:gd name="connsiteY23" fmla="*/ 176834 h 409575"/>
              <a:gd name="connsiteX24" fmla="*/ 391517 w 514350"/>
              <a:gd name="connsiteY24" fmla="*/ 210171 h 409575"/>
              <a:gd name="connsiteX25" fmla="*/ 424855 w 514350"/>
              <a:gd name="connsiteY25" fmla="*/ 176834 h 409575"/>
              <a:gd name="connsiteX26" fmla="*/ 391517 w 514350"/>
              <a:gd name="connsiteY26" fmla="*/ 143496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4350" h="409575">
                <a:moveTo>
                  <a:pt x="486767" y="621"/>
                </a:moveTo>
                <a:cubicBezTo>
                  <a:pt x="502579" y="621"/>
                  <a:pt x="515342" y="13385"/>
                  <a:pt x="515342" y="29196"/>
                </a:cubicBezTo>
                <a:lnTo>
                  <a:pt x="515342" y="324471"/>
                </a:lnTo>
                <a:cubicBezTo>
                  <a:pt x="515342" y="340282"/>
                  <a:pt x="502579" y="353046"/>
                  <a:pt x="486767" y="353046"/>
                </a:cubicBezTo>
                <a:lnTo>
                  <a:pt x="192159" y="353046"/>
                </a:lnTo>
                <a:lnTo>
                  <a:pt x="115387" y="410196"/>
                </a:lnTo>
                <a:lnTo>
                  <a:pt x="115387" y="353046"/>
                </a:lnTo>
                <a:lnTo>
                  <a:pt x="29567" y="353046"/>
                </a:lnTo>
                <a:cubicBezTo>
                  <a:pt x="13755" y="353046"/>
                  <a:pt x="992" y="340282"/>
                  <a:pt x="992" y="324471"/>
                </a:cubicBezTo>
                <a:lnTo>
                  <a:pt x="992" y="29196"/>
                </a:lnTo>
                <a:cubicBezTo>
                  <a:pt x="992" y="13385"/>
                  <a:pt x="13755" y="621"/>
                  <a:pt x="29567" y="621"/>
                </a:cubicBezTo>
                <a:lnTo>
                  <a:pt x="486767" y="621"/>
                </a:lnTo>
                <a:close/>
                <a:moveTo>
                  <a:pt x="124817" y="143496"/>
                </a:moveTo>
                <a:cubicBezTo>
                  <a:pt x="106434" y="143496"/>
                  <a:pt x="91480" y="158450"/>
                  <a:pt x="91480" y="176834"/>
                </a:cubicBezTo>
                <a:cubicBezTo>
                  <a:pt x="91480" y="195217"/>
                  <a:pt x="106434" y="210171"/>
                  <a:pt x="124817" y="210171"/>
                </a:cubicBezTo>
                <a:cubicBezTo>
                  <a:pt x="143200" y="210171"/>
                  <a:pt x="158155" y="195217"/>
                  <a:pt x="158155" y="176834"/>
                </a:cubicBezTo>
                <a:cubicBezTo>
                  <a:pt x="158155" y="158450"/>
                  <a:pt x="143200" y="143496"/>
                  <a:pt x="124817" y="143496"/>
                </a:cubicBezTo>
                <a:close/>
                <a:moveTo>
                  <a:pt x="258167" y="143496"/>
                </a:moveTo>
                <a:cubicBezTo>
                  <a:pt x="239784" y="143496"/>
                  <a:pt x="224830" y="158450"/>
                  <a:pt x="224830" y="176834"/>
                </a:cubicBezTo>
                <a:cubicBezTo>
                  <a:pt x="224830" y="195217"/>
                  <a:pt x="239784" y="210171"/>
                  <a:pt x="258167" y="210171"/>
                </a:cubicBezTo>
                <a:cubicBezTo>
                  <a:pt x="276550" y="210171"/>
                  <a:pt x="291505" y="195217"/>
                  <a:pt x="291505" y="176834"/>
                </a:cubicBezTo>
                <a:cubicBezTo>
                  <a:pt x="291505" y="158450"/>
                  <a:pt x="276550" y="143496"/>
                  <a:pt x="258167" y="143496"/>
                </a:cubicBezTo>
                <a:close/>
                <a:moveTo>
                  <a:pt x="391517" y="143496"/>
                </a:moveTo>
                <a:cubicBezTo>
                  <a:pt x="373134" y="143496"/>
                  <a:pt x="358180" y="158450"/>
                  <a:pt x="358180" y="176834"/>
                </a:cubicBezTo>
                <a:cubicBezTo>
                  <a:pt x="358180" y="195217"/>
                  <a:pt x="373134" y="210171"/>
                  <a:pt x="391517" y="210171"/>
                </a:cubicBezTo>
                <a:cubicBezTo>
                  <a:pt x="409900" y="210171"/>
                  <a:pt x="424855" y="195217"/>
                  <a:pt x="424855" y="176834"/>
                </a:cubicBezTo>
                <a:cubicBezTo>
                  <a:pt x="424855" y="158450"/>
                  <a:pt x="409900" y="143496"/>
                  <a:pt x="391517" y="1434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îSľïḓe"/>
          <p:cNvSpPr/>
          <p:nvPr/>
        </p:nvSpPr>
        <p:spPr>
          <a:xfrm>
            <a:off x="3547307" y="1621860"/>
            <a:ext cx="444222" cy="444220"/>
          </a:xfrm>
          <a:prstGeom prst="ellipse">
            <a:avLst/>
          </a:prstGeom>
          <a:solidFill>
            <a:srgbClr val="4565E2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is1îḑè"/>
          <p:cNvSpPr/>
          <p:nvPr/>
        </p:nvSpPr>
        <p:spPr bwMode="auto">
          <a:xfrm>
            <a:off x="3684991" y="1741190"/>
            <a:ext cx="168853" cy="205561"/>
          </a:xfrm>
          <a:custGeom>
            <a:avLst/>
            <a:gdLst>
              <a:gd name="connsiteX0" fmla="*/ 283816 w 438150"/>
              <a:gd name="connsiteY0" fmla="*/ 621 h 533400"/>
              <a:gd name="connsiteX1" fmla="*/ 286102 w 438150"/>
              <a:gd name="connsiteY1" fmla="*/ 716 h 533400"/>
              <a:gd name="connsiteX2" fmla="*/ 286102 w 438150"/>
              <a:gd name="connsiteY2" fmla="*/ 124446 h 533400"/>
              <a:gd name="connsiteX3" fmla="*/ 286197 w 438150"/>
              <a:gd name="connsiteY3" fmla="*/ 126160 h 533400"/>
              <a:gd name="connsiteX4" fmla="*/ 314677 w 438150"/>
              <a:gd name="connsiteY4" fmla="*/ 153021 h 533400"/>
              <a:gd name="connsiteX5" fmla="*/ 314677 w 438150"/>
              <a:gd name="connsiteY5" fmla="*/ 153021 h 533400"/>
              <a:gd name="connsiteX6" fmla="*/ 438407 w 438150"/>
              <a:gd name="connsiteY6" fmla="*/ 153021 h 533400"/>
              <a:gd name="connsiteX7" fmla="*/ 438502 w 438150"/>
              <a:gd name="connsiteY7" fmla="*/ 155307 h 533400"/>
              <a:gd name="connsiteX8" fmla="*/ 438502 w 438150"/>
              <a:gd name="connsiteY8" fmla="*/ 505446 h 533400"/>
              <a:gd name="connsiteX9" fmla="*/ 409927 w 438150"/>
              <a:gd name="connsiteY9" fmla="*/ 534021 h 533400"/>
              <a:gd name="connsiteX10" fmla="*/ 28927 w 438150"/>
              <a:gd name="connsiteY10" fmla="*/ 534021 h 533400"/>
              <a:gd name="connsiteX11" fmla="*/ 352 w 438150"/>
              <a:gd name="connsiteY11" fmla="*/ 505446 h 533400"/>
              <a:gd name="connsiteX12" fmla="*/ 352 w 438150"/>
              <a:gd name="connsiteY12" fmla="*/ 29196 h 533400"/>
              <a:gd name="connsiteX13" fmla="*/ 28927 w 438150"/>
              <a:gd name="connsiteY13" fmla="*/ 621 h 533400"/>
              <a:gd name="connsiteX14" fmla="*/ 283816 w 438150"/>
              <a:gd name="connsiteY14" fmla="*/ 621 h 533400"/>
              <a:gd name="connsiteX15" fmla="*/ 248002 w 438150"/>
              <a:gd name="connsiteY15" fmla="*/ 200646 h 533400"/>
              <a:gd name="connsiteX16" fmla="*/ 152752 w 438150"/>
              <a:gd name="connsiteY16" fmla="*/ 200646 h 533400"/>
              <a:gd name="connsiteX17" fmla="*/ 152752 w 438150"/>
              <a:gd name="connsiteY17" fmla="*/ 410196 h 533400"/>
              <a:gd name="connsiteX18" fmla="*/ 171802 w 438150"/>
              <a:gd name="connsiteY18" fmla="*/ 410196 h 533400"/>
              <a:gd name="connsiteX19" fmla="*/ 171802 w 438150"/>
              <a:gd name="connsiteY19" fmla="*/ 314946 h 533400"/>
              <a:gd name="connsiteX20" fmla="*/ 248002 w 438150"/>
              <a:gd name="connsiteY20" fmla="*/ 314946 h 533400"/>
              <a:gd name="connsiteX21" fmla="*/ 250098 w 438150"/>
              <a:gd name="connsiteY21" fmla="*/ 314946 h 533400"/>
              <a:gd name="connsiteX22" fmla="*/ 305152 w 438150"/>
              <a:gd name="connsiteY22" fmla="*/ 257796 h 533400"/>
              <a:gd name="connsiteX23" fmla="*/ 248002 w 438150"/>
              <a:gd name="connsiteY23" fmla="*/ 200646 h 533400"/>
              <a:gd name="connsiteX24" fmla="*/ 248002 w 438150"/>
              <a:gd name="connsiteY24" fmla="*/ 200646 h 533400"/>
              <a:gd name="connsiteX25" fmla="*/ 248002 w 438150"/>
              <a:gd name="connsiteY25" fmla="*/ 219696 h 533400"/>
              <a:gd name="connsiteX26" fmla="*/ 286102 w 438150"/>
              <a:gd name="connsiteY26" fmla="*/ 257796 h 533400"/>
              <a:gd name="connsiteX27" fmla="*/ 248002 w 438150"/>
              <a:gd name="connsiteY27" fmla="*/ 295896 h 533400"/>
              <a:gd name="connsiteX28" fmla="*/ 248002 w 438150"/>
              <a:gd name="connsiteY28" fmla="*/ 295896 h 533400"/>
              <a:gd name="connsiteX29" fmla="*/ 171802 w 438150"/>
              <a:gd name="connsiteY29" fmla="*/ 295896 h 533400"/>
              <a:gd name="connsiteX30" fmla="*/ 171802 w 438150"/>
              <a:gd name="connsiteY30" fmla="*/ 219696 h 533400"/>
              <a:gd name="connsiteX31" fmla="*/ 248002 w 438150"/>
              <a:gd name="connsiteY31" fmla="*/ 219696 h 533400"/>
              <a:gd name="connsiteX32" fmla="*/ 428977 w 438150"/>
              <a:gd name="connsiteY32" fmla="*/ 133971 h 533400"/>
              <a:gd name="connsiteX33" fmla="*/ 314677 w 438150"/>
              <a:gd name="connsiteY33" fmla="*/ 133971 h 533400"/>
              <a:gd name="connsiteX34" fmla="*/ 313534 w 438150"/>
              <a:gd name="connsiteY34" fmla="*/ 133876 h 533400"/>
              <a:gd name="connsiteX35" fmla="*/ 305152 w 438150"/>
              <a:gd name="connsiteY35" fmla="*/ 124446 h 533400"/>
              <a:gd name="connsiteX36" fmla="*/ 305152 w 438150"/>
              <a:gd name="connsiteY36" fmla="*/ 124446 h 533400"/>
              <a:gd name="connsiteX37" fmla="*/ 305152 w 438150"/>
              <a:gd name="connsiteY37" fmla="*/ 10146 h 533400"/>
              <a:gd name="connsiteX38" fmla="*/ 428977 w 438150"/>
              <a:gd name="connsiteY38" fmla="*/ 1339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38150" h="533400">
                <a:moveTo>
                  <a:pt x="283816" y="621"/>
                </a:moveTo>
                <a:cubicBezTo>
                  <a:pt x="284578" y="621"/>
                  <a:pt x="285340" y="621"/>
                  <a:pt x="286102" y="716"/>
                </a:cubicBezTo>
                <a:lnTo>
                  <a:pt x="286102" y="124446"/>
                </a:lnTo>
                <a:lnTo>
                  <a:pt x="286197" y="126160"/>
                </a:lnTo>
                <a:cubicBezTo>
                  <a:pt x="287055" y="141115"/>
                  <a:pt x="299532" y="153021"/>
                  <a:pt x="314677" y="153021"/>
                </a:cubicBezTo>
                <a:lnTo>
                  <a:pt x="314677" y="153021"/>
                </a:lnTo>
                <a:lnTo>
                  <a:pt x="438407" y="153021"/>
                </a:lnTo>
                <a:cubicBezTo>
                  <a:pt x="438502" y="153783"/>
                  <a:pt x="438502" y="154545"/>
                  <a:pt x="438502" y="155307"/>
                </a:cubicBezTo>
                <a:lnTo>
                  <a:pt x="438502" y="505446"/>
                </a:lnTo>
                <a:cubicBezTo>
                  <a:pt x="438502" y="521257"/>
                  <a:pt x="425739" y="534021"/>
                  <a:pt x="409927" y="534021"/>
                </a:cubicBezTo>
                <a:lnTo>
                  <a:pt x="28927" y="534021"/>
                </a:lnTo>
                <a:cubicBezTo>
                  <a:pt x="13115" y="534021"/>
                  <a:pt x="352" y="521257"/>
                  <a:pt x="352" y="505446"/>
                </a:cubicBezTo>
                <a:lnTo>
                  <a:pt x="352" y="29196"/>
                </a:lnTo>
                <a:cubicBezTo>
                  <a:pt x="352" y="13385"/>
                  <a:pt x="13115" y="621"/>
                  <a:pt x="28927" y="621"/>
                </a:cubicBezTo>
                <a:lnTo>
                  <a:pt x="283816" y="621"/>
                </a:lnTo>
                <a:close/>
                <a:moveTo>
                  <a:pt x="248002" y="200646"/>
                </a:moveTo>
                <a:lnTo>
                  <a:pt x="152752" y="200646"/>
                </a:lnTo>
                <a:lnTo>
                  <a:pt x="152752" y="410196"/>
                </a:lnTo>
                <a:lnTo>
                  <a:pt x="171802" y="410196"/>
                </a:lnTo>
                <a:lnTo>
                  <a:pt x="171802" y="314946"/>
                </a:lnTo>
                <a:lnTo>
                  <a:pt x="248002" y="314946"/>
                </a:lnTo>
                <a:lnTo>
                  <a:pt x="250098" y="314946"/>
                </a:lnTo>
                <a:cubicBezTo>
                  <a:pt x="280673" y="313803"/>
                  <a:pt x="305152" y="288657"/>
                  <a:pt x="305152" y="257796"/>
                </a:cubicBezTo>
                <a:cubicBezTo>
                  <a:pt x="305152" y="226268"/>
                  <a:pt x="279530" y="200646"/>
                  <a:pt x="248002" y="200646"/>
                </a:cubicBezTo>
                <a:lnTo>
                  <a:pt x="248002" y="200646"/>
                </a:lnTo>
                <a:close/>
                <a:moveTo>
                  <a:pt x="248002" y="219696"/>
                </a:moveTo>
                <a:cubicBezTo>
                  <a:pt x="269052" y="219696"/>
                  <a:pt x="286102" y="236746"/>
                  <a:pt x="286102" y="257796"/>
                </a:cubicBezTo>
                <a:cubicBezTo>
                  <a:pt x="286102" y="278846"/>
                  <a:pt x="269052" y="295896"/>
                  <a:pt x="248002" y="295896"/>
                </a:cubicBezTo>
                <a:lnTo>
                  <a:pt x="248002" y="295896"/>
                </a:lnTo>
                <a:lnTo>
                  <a:pt x="171802" y="295896"/>
                </a:lnTo>
                <a:lnTo>
                  <a:pt x="171802" y="219696"/>
                </a:lnTo>
                <a:lnTo>
                  <a:pt x="248002" y="219696"/>
                </a:lnTo>
                <a:close/>
                <a:moveTo>
                  <a:pt x="428977" y="133971"/>
                </a:moveTo>
                <a:lnTo>
                  <a:pt x="314677" y="133971"/>
                </a:lnTo>
                <a:lnTo>
                  <a:pt x="313534" y="133876"/>
                </a:lnTo>
                <a:cubicBezTo>
                  <a:pt x="308772" y="133304"/>
                  <a:pt x="305152" y="129304"/>
                  <a:pt x="305152" y="124446"/>
                </a:cubicBezTo>
                <a:lnTo>
                  <a:pt x="305152" y="124446"/>
                </a:lnTo>
                <a:lnTo>
                  <a:pt x="305152" y="10146"/>
                </a:lnTo>
                <a:lnTo>
                  <a:pt x="428977" y="133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Google Shape;75;p15"/>
          <p:cNvSpPr txBox="1"/>
          <p:nvPr/>
        </p:nvSpPr>
        <p:spPr>
          <a:xfrm>
            <a:off x="4585521" y="1476109"/>
            <a:ext cx="10516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Google Shape;76;p15"/>
          <p:cNvSpPr/>
          <p:nvPr/>
        </p:nvSpPr>
        <p:spPr>
          <a:xfrm>
            <a:off x="5642521" y="1181342"/>
            <a:ext cx="754900" cy="1231433"/>
          </a:xfrm>
          <a:custGeom>
            <a:avLst/>
            <a:gdLst/>
            <a:ahLst/>
            <a:cxnLst/>
            <a:rect l="l" t="t" r="r" b="b"/>
            <a:pathLst>
              <a:path w="22647" h="36943" extrusionOk="0">
                <a:moveTo>
                  <a:pt x="3869" y="0"/>
                </a:moveTo>
                <a:cubicBezTo>
                  <a:pt x="3069" y="0"/>
                  <a:pt x="2269" y="304"/>
                  <a:pt x="1655" y="911"/>
                </a:cubicBezTo>
                <a:lnTo>
                  <a:pt x="1" y="2566"/>
                </a:lnTo>
                <a:lnTo>
                  <a:pt x="13693" y="16258"/>
                </a:lnTo>
                <a:cubicBezTo>
                  <a:pt x="14919" y="17484"/>
                  <a:pt x="14919" y="19461"/>
                  <a:pt x="13693" y="20675"/>
                </a:cubicBezTo>
                <a:lnTo>
                  <a:pt x="1" y="34379"/>
                </a:lnTo>
                <a:lnTo>
                  <a:pt x="1655" y="36022"/>
                </a:lnTo>
                <a:cubicBezTo>
                  <a:pt x="2269" y="36636"/>
                  <a:pt x="3069" y="36942"/>
                  <a:pt x="3869" y="36942"/>
                </a:cubicBezTo>
                <a:cubicBezTo>
                  <a:pt x="4668" y="36942"/>
                  <a:pt x="5465" y="36636"/>
                  <a:pt x="6073" y="36022"/>
                </a:cubicBezTo>
                <a:lnTo>
                  <a:pt x="21420" y="20675"/>
                </a:lnTo>
                <a:cubicBezTo>
                  <a:pt x="22646" y="19461"/>
                  <a:pt x="22646" y="17484"/>
                  <a:pt x="21420" y="16258"/>
                </a:cubicBezTo>
                <a:lnTo>
                  <a:pt x="6073" y="911"/>
                </a:lnTo>
                <a:cubicBezTo>
                  <a:pt x="5465" y="304"/>
                  <a:pt x="4668" y="0"/>
                  <a:pt x="3869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Google Shape;77;p15"/>
          <p:cNvSpPr/>
          <p:nvPr/>
        </p:nvSpPr>
        <p:spPr>
          <a:xfrm>
            <a:off x="5732221" y="1597875"/>
            <a:ext cx="229033" cy="398067"/>
          </a:xfrm>
          <a:custGeom>
            <a:avLst/>
            <a:gdLst/>
            <a:ahLst/>
            <a:cxnLst/>
            <a:rect l="l" t="t" r="r" b="b"/>
            <a:pathLst>
              <a:path w="6871" h="11942" extrusionOk="0">
                <a:moveTo>
                  <a:pt x="1501" y="0"/>
                </a:moveTo>
                <a:cubicBezTo>
                  <a:pt x="737" y="0"/>
                  <a:pt x="0" y="597"/>
                  <a:pt x="0" y="1500"/>
                </a:cubicBezTo>
                <a:lnTo>
                  <a:pt x="0" y="10453"/>
                </a:lnTo>
                <a:cubicBezTo>
                  <a:pt x="0" y="11347"/>
                  <a:pt x="736" y="11942"/>
                  <a:pt x="1499" y="11942"/>
                </a:cubicBezTo>
                <a:cubicBezTo>
                  <a:pt x="1864" y="11942"/>
                  <a:pt x="2236" y="11806"/>
                  <a:pt x="2536" y="11501"/>
                </a:cubicBezTo>
                <a:lnTo>
                  <a:pt x="5382" y="8656"/>
                </a:lnTo>
                <a:cubicBezTo>
                  <a:pt x="6870" y="7179"/>
                  <a:pt x="6870" y="4774"/>
                  <a:pt x="5382" y="3286"/>
                </a:cubicBezTo>
                <a:lnTo>
                  <a:pt x="2536" y="440"/>
                </a:lnTo>
                <a:cubicBezTo>
                  <a:pt x="2236" y="136"/>
                  <a:pt x="1865" y="0"/>
                  <a:pt x="1501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Google Shape;78;p15"/>
          <p:cNvSpPr/>
          <p:nvPr/>
        </p:nvSpPr>
        <p:spPr>
          <a:xfrm>
            <a:off x="5927488" y="1294642"/>
            <a:ext cx="3804066" cy="1004533"/>
          </a:xfrm>
          <a:custGeom>
            <a:avLst/>
            <a:gdLst/>
            <a:ahLst/>
            <a:cxnLst/>
            <a:rect l="l" t="t" r="r" b="b"/>
            <a:pathLst>
              <a:path w="114122" h="30136" extrusionOk="0">
                <a:moveTo>
                  <a:pt x="0" y="0"/>
                </a:moveTo>
                <a:lnTo>
                  <a:pt x="12871" y="12859"/>
                </a:lnTo>
                <a:cubicBezTo>
                  <a:pt x="13478" y="13466"/>
                  <a:pt x="13788" y="14276"/>
                  <a:pt x="13788" y="15074"/>
                </a:cubicBezTo>
                <a:cubicBezTo>
                  <a:pt x="13788" y="15871"/>
                  <a:pt x="13478" y="16669"/>
                  <a:pt x="12871" y="17276"/>
                </a:cubicBezTo>
                <a:lnTo>
                  <a:pt x="12" y="30135"/>
                </a:lnTo>
                <a:lnTo>
                  <a:pt x="99286" y="30135"/>
                </a:lnTo>
                <a:lnTo>
                  <a:pt x="114122" y="15074"/>
                </a:lnTo>
                <a:lnTo>
                  <a:pt x="99286" y="0"/>
                </a:lnTo>
                <a:close/>
              </a:path>
            </a:pathLst>
          </a:custGeom>
          <a:solidFill>
            <a:srgbClr val="F4F7FF"/>
          </a:solidFill>
          <a:ln>
            <a:noFill/>
          </a:ln>
        </p:spPr>
        <p:txBody>
          <a:bodyPr spcFirstLastPara="1" wrap="square" lIns="731500" tIns="121900" rIns="7315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05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6682388" y="1446899"/>
            <a:ext cx="2703898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Google Shape;75;p15"/>
          <p:cNvSpPr txBox="1"/>
          <p:nvPr/>
        </p:nvSpPr>
        <p:spPr>
          <a:xfrm>
            <a:off x="6503816" y="2969629"/>
            <a:ext cx="10516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Google Shape;76;p15"/>
          <p:cNvSpPr/>
          <p:nvPr/>
        </p:nvSpPr>
        <p:spPr>
          <a:xfrm>
            <a:off x="7560816" y="2674862"/>
            <a:ext cx="754900" cy="1231433"/>
          </a:xfrm>
          <a:custGeom>
            <a:avLst/>
            <a:gdLst/>
            <a:ahLst/>
            <a:cxnLst/>
            <a:rect l="l" t="t" r="r" b="b"/>
            <a:pathLst>
              <a:path w="22647" h="36943" extrusionOk="0">
                <a:moveTo>
                  <a:pt x="3869" y="0"/>
                </a:moveTo>
                <a:cubicBezTo>
                  <a:pt x="3069" y="0"/>
                  <a:pt x="2269" y="304"/>
                  <a:pt x="1655" y="911"/>
                </a:cubicBezTo>
                <a:lnTo>
                  <a:pt x="1" y="2566"/>
                </a:lnTo>
                <a:lnTo>
                  <a:pt x="13693" y="16258"/>
                </a:lnTo>
                <a:cubicBezTo>
                  <a:pt x="14919" y="17484"/>
                  <a:pt x="14919" y="19461"/>
                  <a:pt x="13693" y="20675"/>
                </a:cubicBezTo>
                <a:lnTo>
                  <a:pt x="1" y="34379"/>
                </a:lnTo>
                <a:lnTo>
                  <a:pt x="1655" y="36022"/>
                </a:lnTo>
                <a:cubicBezTo>
                  <a:pt x="2269" y="36636"/>
                  <a:pt x="3069" y="36942"/>
                  <a:pt x="3869" y="36942"/>
                </a:cubicBezTo>
                <a:cubicBezTo>
                  <a:pt x="4668" y="36942"/>
                  <a:pt x="5465" y="36636"/>
                  <a:pt x="6073" y="36022"/>
                </a:cubicBezTo>
                <a:lnTo>
                  <a:pt x="21420" y="20675"/>
                </a:lnTo>
                <a:cubicBezTo>
                  <a:pt x="22646" y="19461"/>
                  <a:pt x="22646" y="17484"/>
                  <a:pt x="21420" y="16258"/>
                </a:cubicBezTo>
                <a:lnTo>
                  <a:pt x="6073" y="911"/>
                </a:lnTo>
                <a:cubicBezTo>
                  <a:pt x="5465" y="304"/>
                  <a:pt x="4668" y="0"/>
                  <a:pt x="3869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Google Shape;77;p15"/>
          <p:cNvSpPr/>
          <p:nvPr/>
        </p:nvSpPr>
        <p:spPr>
          <a:xfrm>
            <a:off x="7650516" y="3091395"/>
            <a:ext cx="229033" cy="398067"/>
          </a:xfrm>
          <a:custGeom>
            <a:avLst/>
            <a:gdLst/>
            <a:ahLst/>
            <a:cxnLst/>
            <a:rect l="l" t="t" r="r" b="b"/>
            <a:pathLst>
              <a:path w="6871" h="11942" extrusionOk="0">
                <a:moveTo>
                  <a:pt x="1501" y="0"/>
                </a:moveTo>
                <a:cubicBezTo>
                  <a:pt x="737" y="0"/>
                  <a:pt x="0" y="597"/>
                  <a:pt x="0" y="1500"/>
                </a:cubicBezTo>
                <a:lnTo>
                  <a:pt x="0" y="10453"/>
                </a:lnTo>
                <a:cubicBezTo>
                  <a:pt x="0" y="11347"/>
                  <a:pt x="736" y="11942"/>
                  <a:pt x="1499" y="11942"/>
                </a:cubicBezTo>
                <a:cubicBezTo>
                  <a:pt x="1864" y="11942"/>
                  <a:pt x="2236" y="11806"/>
                  <a:pt x="2536" y="11501"/>
                </a:cubicBezTo>
                <a:lnTo>
                  <a:pt x="5382" y="8656"/>
                </a:lnTo>
                <a:cubicBezTo>
                  <a:pt x="6870" y="7179"/>
                  <a:pt x="6870" y="4774"/>
                  <a:pt x="5382" y="3286"/>
                </a:cubicBezTo>
                <a:lnTo>
                  <a:pt x="2536" y="440"/>
                </a:lnTo>
                <a:cubicBezTo>
                  <a:pt x="2236" y="136"/>
                  <a:pt x="1865" y="0"/>
                  <a:pt x="1501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Google Shape;78;p15"/>
          <p:cNvSpPr/>
          <p:nvPr/>
        </p:nvSpPr>
        <p:spPr>
          <a:xfrm>
            <a:off x="7845783" y="2788162"/>
            <a:ext cx="3804066" cy="1004533"/>
          </a:xfrm>
          <a:custGeom>
            <a:avLst/>
            <a:gdLst/>
            <a:ahLst/>
            <a:cxnLst/>
            <a:rect l="l" t="t" r="r" b="b"/>
            <a:pathLst>
              <a:path w="114122" h="30136" extrusionOk="0">
                <a:moveTo>
                  <a:pt x="0" y="0"/>
                </a:moveTo>
                <a:lnTo>
                  <a:pt x="12871" y="12859"/>
                </a:lnTo>
                <a:cubicBezTo>
                  <a:pt x="13478" y="13466"/>
                  <a:pt x="13788" y="14276"/>
                  <a:pt x="13788" y="15074"/>
                </a:cubicBezTo>
                <a:cubicBezTo>
                  <a:pt x="13788" y="15871"/>
                  <a:pt x="13478" y="16669"/>
                  <a:pt x="12871" y="17276"/>
                </a:cubicBezTo>
                <a:lnTo>
                  <a:pt x="12" y="30135"/>
                </a:lnTo>
                <a:lnTo>
                  <a:pt x="99286" y="30135"/>
                </a:lnTo>
                <a:lnTo>
                  <a:pt x="114122" y="15074"/>
                </a:lnTo>
                <a:lnTo>
                  <a:pt x="99286" y="0"/>
                </a:lnTo>
                <a:close/>
              </a:path>
            </a:pathLst>
          </a:custGeom>
          <a:solidFill>
            <a:srgbClr val="F4F7FF"/>
          </a:solidFill>
          <a:ln>
            <a:noFill/>
          </a:ln>
        </p:spPr>
        <p:txBody>
          <a:bodyPr spcFirstLastPara="1" wrap="square" lIns="731500" tIns="121900" rIns="7315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05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8600683" y="2940419"/>
            <a:ext cx="2703898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Google Shape;75;p15"/>
          <p:cNvSpPr txBox="1"/>
          <p:nvPr/>
        </p:nvSpPr>
        <p:spPr>
          <a:xfrm>
            <a:off x="4790562" y="4605959"/>
            <a:ext cx="10516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Google Shape;76;p15"/>
          <p:cNvSpPr/>
          <p:nvPr/>
        </p:nvSpPr>
        <p:spPr>
          <a:xfrm>
            <a:off x="5847562" y="4311192"/>
            <a:ext cx="754900" cy="1231433"/>
          </a:xfrm>
          <a:custGeom>
            <a:avLst/>
            <a:gdLst/>
            <a:ahLst/>
            <a:cxnLst/>
            <a:rect l="l" t="t" r="r" b="b"/>
            <a:pathLst>
              <a:path w="22647" h="36943" extrusionOk="0">
                <a:moveTo>
                  <a:pt x="3869" y="0"/>
                </a:moveTo>
                <a:cubicBezTo>
                  <a:pt x="3069" y="0"/>
                  <a:pt x="2269" y="304"/>
                  <a:pt x="1655" y="911"/>
                </a:cubicBezTo>
                <a:lnTo>
                  <a:pt x="1" y="2566"/>
                </a:lnTo>
                <a:lnTo>
                  <a:pt x="13693" y="16258"/>
                </a:lnTo>
                <a:cubicBezTo>
                  <a:pt x="14919" y="17484"/>
                  <a:pt x="14919" y="19461"/>
                  <a:pt x="13693" y="20675"/>
                </a:cubicBezTo>
                <a:lnTo>
                  <a:pt x="1" y="34379"/>
                </a:lnTo>
                <a:lnTo>
                  <a:pt x="1655" y="36022"/>
                </a:lnTo>
                <a:cubicBezTo>
                  <a:pt x="2269" y="36636"/>
                  <a:pt x="3069" y="36942"/>
                  <a:pt x="3869" y="36942"/>
                </a:cubicBezTo>
                <a:cubicBezTo>
                  <a:pt x="4668" y="36942"/>
                  <a:pt x="5465" y="36636"/>
                  <a:pt x="6073" y="36022"/>
                </a:cubicBezTo>
                <a:lnTo>
                  <a:pt x="21420" y="20675"/>
                </a:lnTo>
                <a:cubicBezTo>
                  <a:pt x="22646" y="19461"/>
                  <a:pt x="22646" y="17484"/>
                  <a:pt x="21420" y="16258"/>
                </a:cubicBezTo>
                <a:lnTo>
                  <a:pt x="6073" y="911"/>
                </a:lnTo>
                <a:cubicBezTo>
                  <a:pt x="5465" y="304"/>
                  <a:pt x="4668" y="0"/>
                  <a:pt x="3869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Google Shape;77;p15"/>
          <p:cNvSpPr/>
          <p:nvPr/>
        </p:nvSpPr>
        <p:spPr>
          <a:xfrm>
            <a:off x="5937262" y="4727725"/>
            <a:ext cx="229033" cy="398067"/>
          </a:xfrm>
          <a:custGeom>
            <a:avLst/>
            <a:gdLst/>
            <a:ahLst/>
            <a:cxnLst/>
            <a:rect l="l" t="t" r="r" b="b"/>
            <a:pathLst>
              <a:path w="6871" h="11942" extrusionOk="0">
                <a:moveTo>
                  <a:pt x="1501" y="0"/>
                </a:moveTo>
                <a:cubicBezTo>
                  <a:pt x="737" y="0"/>
                  <a:pt x="0" y="597"/>
                  <a:pt x="0" y="1500"/>
                </a:cubicBezTo>
                <a:lnTo>
                  <a:pt x="0" y="10453"/>
                </a:lnTo>
                <a:cubicBezTo>
                  <a:pt x="0" y="11347"/>
                  <a:pt x="736" y="11942"/>
                  <a:pt x="1499" y="11942"/>
                </a:cubicBezTo>
                <a:cubicBezTo>
                  <a:pt x="1864" y="11942"/>
                  <a:pt x="2236" y="11806"/>
                  <a:pt x="2536" y="11501"/>
                </a:cubicBezTo>
                <a:lnTo>
                  <a:pt x="5382" y="8656"/>
                </a:lnTo>
                <a:cubicBezTo>
                  <a:pt x="6870" y="7179"/>
                  <a:pt x="6870" y="4774"/>
                  <a:pt x="5382" y="3286"/>
                </a:cubicBezTo>
                <a:lnTo>
                  <a:pt x="2536" y="440"/>
                </a:lnTo>
                <a:cubicBezTo>
                  <a:pt x="2236" y="136"/>
                  <a:pt x="1865" y="0"/>
                  <a:pt x="1501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Google Shape;78;p15"/>
          <p:cNvSpPr/>
          <p:nvPr/>
        </p:nvSpPr>
        <p:spPr>
          <a:xfrm>
            <a:off x="6132529" y="4424492"/>
            <a:ext cx="3804066" cy="1004533"/>
          </a:xfrm>
          <a:custGeom>
            <a:avLst/>
            <a:gdLst/>
            <a:ahLst/>
            <a:cxnLst/>
            <a:rect l="l" t="t" r="r" b="b"/>
            <a:pathLst>
              <a:path w="114122" h="30136" extrusionOk="0">
                <a:moveTo>
                  <a:pt x="0" y="0"/>
                </a:moveTo>
                <a:lnTo>
                  <a:pt x="12871" y="12859"/>
                </a:lnTo>
                <a:cubicBezTo>
                  <a:pt x="13478" y="13466"/>
                  <a:pt x="13788" y="14276"/>
                  <a:pt x="13788" y="15074"/>
                </a:cubicBezTo>
                <a:cubicBezTo>
                  <a:pt x="13788" y="15871"/>
                  <a:pt x="13478" y="16669"/>
                  <a:pt x="12871" y="17276"/>
                </a:cubicBezTo>
                <a:lnTo>
                  <a:pt x="12" y="30135"/>
                </a:lnTo>
                <a:lnTo>
                  <a:pt x="99286" y="30135"/>
                </a:lnTo>
                <a:lnTo>
                  <a:pt x="114122" y="15074"/>
                </a:lnTo>
                <a:lnTo>
                  <a:pt x="99286" y="0"/>
                </a:lnTo>
                <a:close/>
              </a:path>
            </a:pathLst>
          </a:custGeom>
          <a:solidFill>
            <a:srgbClr val="F4F7FF"/>
          </a:solidFill>
          <a:ln>
            <a:noFill/>
          </a:ln>
        </p:spPr>
        <p:txBody>
          <a:bodyPr spcFirstLastPara="1" wrap="square" lIns="731500" tIns="121900" rIns="7315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05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Synergistically utilize technically sound portals with frictionless chains. Dramatically customize…"/>
          <p:cNvSpPr txBox="1"/>
          <p:nvPr/>
        </p:nvSpPr>
        <p:spPr>
          <a:xfrm>
            <a:off x="6887429" y="4576749"/>
            <a:ext cx="2703898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23668" y="2029506"/>
            <a:ext cx="4556299" cy="455629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471872" y="660365"/>
            <a:ext cx="3465888" cy="656039"/>
            <a:chOff x="963832" y="1906354"/>
            <a:chExt cx="4126328" cy="781050"/>
          </a:xfrm>
        </p:grpSpPr>
        <p:sp>
          <p:nvSpPr>
            <p:cNvPr id="43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823588" y="2120554"/>
              <a:ext cx="3013058" cy="476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iS1îḋe"/>
          <p:cNvSpPr/>
          <p:nvPr/>
        </p:nvSpPr>
        <p:spPr bwMode="auto">
          <a:xfrm>
            <a:off x="1666951" y="863289"/>
            <a:ext cx="336252" cy="232968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" name="Google Shape;1418;p31"/>
          <p:cNvSpPr/>
          <p:nvPr/>
        </p:nvSpPr>
        <p:spPr>
          <a:xfrm rot="5400000">
            <a:off x="4450970" y="-307708"/>
            <a:ext cx="631579" cy="4823481"/>
          </a:xfrm>
          <a:custGeom>
            <a:avLst/>
            <a:gdLst/>
            <a:ahLst/>
            <a:cxnLst/>
            <a:rect l="l" t="t" r="r" b="b"/>
            <a:pathLst>
              <a:path w="1323" h="10104" fill="none" extrusionOk="0">
                <a:moveTo>
                  <a:pt x="0" y="1"/>
                </a:moveTo>
                <a:lnTo>
                  <a:pt x="1323" y="1"/>
                </a:lnTo>
                <a:lnTo>
                  <a:pt x="1323" y="10104"/>
                </a:lnTo>
                <a:lnTo>
                  <a:pt x="0" y="10104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miter lim="4897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19" name="Google Shape;1419;p31"/>
          <p:cNvSpPr/>
          <p:nvPr/>
        </p:nvSpPr>
        <p:spPr>
          <a:xfrm rot="5400000">
            <a:off x="2270492" y="2013806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0" name="Google Shape;1420;p31"/>
          <p:cNvSpPr/>
          <p:nvPr/>
        </p:nvSpPr>
        <p:spPr>
          <a:xfrm rot="5400000">
            <a:off x="2507692" y="2012613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1" name="Google Shape;1421;p31"/>
          <p:cNvSpPr/>
          <p:nvPr/>
        </p:nvSpPr>
        <p:spPr>
          <a:xfrm rot="5400000">
            <a:off x="2746086" y="2012613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2" name="Google Shape;1422;p31"/>
          <p:cNvSpPr/>
          <p:nvPr/>
        </p:nvSpPr>
        <p:spPr>
          <a:xfrm rot="5400000">
            <a:off x="2983286" y="2013806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3" name="Google Shape;1423;p31"/>
          <p:cNvSpPr/>
          <p:nvPr/>
        </p:nvSpPr>
        <p:spPr>
          <a:xfrm rot="5400000">
            <a:off x="3219291" y="2013806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4" name="Google Shape;1424;p31"/>
          <p:cNvSpPr/>
          <p:nvPr/>
        </p:nvSpPr>
        <p:spPr>
          <a:xfrm rot="5400000">
            <a:off x="3455298" y="2013806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25" name="Google Shape;1425;p31"/>
          <p:cNvSpPr/>
          <p:nvPr/>
        </p:nvSpPr>
        <p:spPr>
          <a:xfrm rot="5400000">
            <a:off x="3692498" y="2012613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6" name="Google Shape;1426;p31"/>
          <p:cNvSpPr/>
          <p:nvPr/>
        </p:nvSpPr>
        <p:spPr>
          <a:xfrm rot="5400000">
            <a:off x="3930891" y="2012613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7" name="Google Shape;1427;p31"/>
          <p:cNvSpPr/>
          <p:nvPr/>
        </p:nvSpPr>
        <p:spPr>
          <a:xfrm rot="5400000">
            <a:off x="4168090" y="2013806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8" name="Google Shape;1428;p31"/>
          <p:cNvSpPr/>
          <p:nvPr/>
        </p:nvSpPr>
        <p:spPr>
          <a:xfrm rot="5400000">
            <a:off x="4404096" y="2013806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9" name="Google Shape;1429;p31"/>
          <p:cNvSpPr txBox="1"/>
          <p:nvPr/>
        </p:nvSpPr>
        <p:spPr>
          <a:xfrm>
            <a:off x="1190827" y="1880901"/>
            <a:ext cx="1009600" cy="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264CD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3" name="Google Shape;1433;p31"/>
          <p:cNvSpPr/>
          <p:nvPr/>
        </p:nvSpPr>
        <p:spPr>
          <a:xfrm rot="5400000">
            <a:off x="4450970" y="819874"/>
            <a:ext cx="631579" cy="4823481"/>
          </a:xfrm>
          <a:custGeom>
            <a:avLst/>
            <a:gdLst/>
            <a:ahLst/>
            <a:cxnLst/>
            <a:rect l="l" t="t" r="r" b="b"/>
            <a:pathLst>
              <a:path w="1323" h="10104" fill="none" extrusionOk="0">
                <a:moveTo>
                  <a:pt x="0" y="1"/>
                </a:moveTo>
                <a:lnTo>
                  <a:pt x="1323" y="1"/>
                </a:lnTo>
                <a:lnTo>
                  <a:pt x="1323" y="10104"/>
                </a:lnTo>
                <a:lnTo>
                  <a:pt x="0" y="10104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miter lim="4897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4" name="Google Shape;1434;p31"/>
          <p:cNvSpPr/>
          <p:nvPr/>
        </p:nvSpPr>
        <p:spPr>
          <a:xfrm rot="5400000">
            <a:off x="2270492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5" name="Google Shape;1435;p31"/>
          <p:cNvSpPr/>
          <p:nvPr/>
        </p:nvSpPr>
        <p:spPr>
          <a:xfrm rot="5400000">
            <a:off x="2507692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6" name="Google Shape;1436;p31"/>
          <p:cNvSpPr/>
          <p:nvPr/>
        </p:nvSpPr>
        <p:spPr>
          <a:xfrm rot="5400000">
            <a:off x="2746086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7" name="Google Shape;1437;p31"/>
          <p:cNvSpPr/>
          <p:nvPr/>
        </p:nvSpPr>
        <p:spPr>
          <a:xfrm rot="5400000">
            <a:off x="2983286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8" name="Google Shape;1438;p31"/>
          <p:cNvSpPr/>
          <p:nvPr/>
        </p:nvSpPr>
        <p:spPr>
          <a:xfrm rot="5400000">
            <a:off x="3219291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9" name="Google Shape;1439;p31"/>
          <p:cNvSpPr/>
          <p:nvPr/>
        </p:nvSpPr>
        <p:spPr>
          <a:xfrm rot="5400000">
            <a:off x="3455298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0" name="Google Shape;1440;p31"/>
          <p:cNvSpPr/>
          <p:nvPr/>
        </p:nvSpPr>
        <p:spPr>
          <a:xfrm rot="5400000">
            <a:off x="3692498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1" name="Google Shape;1441;p31"/>
          <p:cNvSpPr/>
          <p:nvPr/>
        </p:nvSpPr>
        <p:spPr>
          <a:xfrm rot="5400000">
            <a:off x="3930891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2" name="Google Shape;1442;p31"/>
          <p:cNvSpPr/>
          <p:nvPr/>
        </p:nvSpPr>
        <p:spPr>
          <a:xfrm rot="5400000">
            <a:off x="4168090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3" name="Google Shape;1443;p31"/>
          <p:cNvSpPr/>
          <p:nvPr/>
        </p:nvSpPr>
        <p:spPr>
          <a:xfrm rot="5400000">
            <a:off x="4404096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4" name="Google Shape;1444;p31"/>
          <p:cNvSpPr/>
          <p:nvPr/>
        </p:nvSpPr>
        <p:spPr>
          <a:xfrm rot="5400000">
            <a:off x="4641296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5" name="Google Shape;1445;p31"/>
          <p:cNvSpPr/>
          <p:nvPr/>
        </p:nvSpPr>
        <p:spPr>
          <a:xfrm rot="5400000">
            <a:off x="4879690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6" name="Google Shape;1446;p31"/>
          <p:cNvSpPr/>
          <p:nvPr/>
        </p:nvSpPr>
        <p:spPr>
          <a:xfrm rot="5400000">
            <a:off x="5116888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7" name="Google Shape;1447;p31"/>
          <p:cNvSpPr/>
          <p:nvPr/>
        </p:nvSpPr>
        <p:spPr>
          <a:xfrm rot="5400000">
            <a:off x="5353134" y="3141152"/>
            <a:ext cx="486454" cy="180928"/>
          </a:xfrm>
          <a:custGeom>
            <a:avLst/>
            <a:gdLst/>
            <a:ahLst/>
            <a:cxnLst/>
            <a:rect l="l" t="t" r="r" b="b"/>
            <a:pathLst>
              <a:path w="1019" h="379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8" name="Google Shape;1448;p31"/>
          <p:cNvSpPr/>
          <p:nvPr/>
        </p:nvSpPr>
        <p:spPr>
          <a:xfrm rot="5400000">
            <a:off x="5590572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9" name="Google Shape;1449;p31"/>
          <p:cNvSpPr/>
          <p:nvPr/>
        </p:nvSpPr>
        <p:spPr>
          <a:xfrm rot="5400000">
            <a:off x="5828966" y="314019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0" name="Google Shape;1450;p31"/>
          <p:cNvSpPr/>
          <p:nvPr/>
        </p:nvSpPr>
        <p:spPr>
          <a:xfrm rot="5400000">
            <a:off x="6066166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1" name="Google Shape;1451;p31"/>
          <p:cNvSpPr/>
          <p:nvPr/>
        </p:nvSpPr>
        <p:spPr>
          <a:xfrm rot="5400000">
            <a:off x="6302171" y="3141390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8"/>
                </a:lnTo>
                <a:lnTo>
                  <a:pt x="1019" y="378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2" name="Google Shape;1452;p31"/>
          <p:cNvSpPr txBox="1"/>
          <p:nvPr/>
        </p:nvSpPr>
        <p:spPr>
          <a:xfrm>
            <a:off x="1190827" y="2988418"/>
            <a:ext cx="1009600" cy="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264CD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6" name="Google Shape;1456;p31"/>
          <p:cNvSpPr/>
          <p:nvPr/>
        </p:nvSpPr>
        <p:spPr>
          <a:xfrm rot="5400000">
            <a:off x="4450970" y="1948886"/>
            <a:ext cx="631579" cy="4823481"/>
          </a:xfrm>
          <a:custGeom>
            <a:avLst/>
            <a:gdLst/>
            <a:ahLst/>
            <a:cxnLst/>
            <a:rect l="l" t="t" r="r" b="b"/>
            <a:pathLst>
              <a:path w="1323" h="10104" fill="none" extrusionOk="0">
                <a:moveTo>
                  <a:pt x="0" y="1"/>
                </a:moveTo>
                <a:lnTo>
                  <a:pt x="1323" y="1"/>
                </a:lnTo>
                <a:lnTo>
                  <a:pt x="1323" y="10104"/>
                </a:lnTo>
                <a:lnTo>
                  <a:pt x="0" y="10104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miter lim="4897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7" name="Google Shape;1457;p31"/>
          <p:cNvSpPr/>
          <p:nvPr/>
        </p:nvSpPr>
        <p:spPr>
          <a:xfrm rot="5400000">
            <a:off x="2270492" y="4270401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8" name="Google Shape;1458;p31"/>
          <p:cNvSpPr/>
          <p:nvPr/>
        </p:nvSpPr>
        <p:spPr>
          <a:xfrm rot="5400000">
            <a:off x="2507692" y="426920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9" name="Google Shape;1459;p31"/>
          <p:cNvSpPr/>
          <p:nvPr/>
        </p:nvSpPr>
        <p:spPr>
          <a:xfrm rot="5400000">
            <a:off x="2746086" y="426920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0" name="Google Shape;1460;p31"/>
          <p:cNvSpPr/>
          <p:nvPr/>
        </p:nvSpPr>
        <p:spPr>
          <a:xfrm rot="5400000">
            <a:off x="2983286" y="4270401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1" name="Google Shape;1461;p31"/>
          <p:cNvSpPr/>
          <p:nvPr/>
        </p:nvSpPr>
        <p:spPr>
          <a:xfrm rot="5400000">
            <a:off x="3219291" y="4270401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2" name="Google Shape;1462;p31"/>
          <p:cNvSpPr/>
          <p:nvPr/>
        </p:nvSpPr>
        <p:spPr>
          <a:xfrm rot="5400000">
            <a:off x="3455298" y="4270401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3" name="Google Shape;1463;p31"/>
          <p:cNvSpPr/>
          <p:nvPr/>
        </p:nvSpPr>
        <p:spPr>
          <a:xfrm rot="5400000">
            <a:off x="3692498" y="426920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4" name="Google Shape;1464;p31"/>
          <p:cNvSpPr/>
          <p:nvPr/>
        </p:nvSpPr>
        <p:spPr>
          <a:xfrm rot="5400000">
            <a:off x="3930891" y="426920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5" name="Google Shape;1465;p31"/>
          <p:cNvSpPr/>
          <p:nvPr/>
        </p:nvSpPr>
        <p:spPr>
          <a:xfrm rot="5400000">
            <a:off x="4168090" y="4270401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6" name="Google Shape;1466;p31"/>
          <p:cNvSpPr/>
          <p:nvPr/>
        </p:nvSpPr>
        <p:spPr>
          <a:xfrm rot="5400000">
            <a:off x="4404096" y="4270401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7" name="Google Shape;1467;p31"/>
          <p:cNvSpPr/>
          <p:nvPr/>
        </p:nvSpPr>
        <p:spPr>
          <a:xfrm rot="5400000">
            <a:off x="4641296" y="426920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8" name="Google Shape;1468;p31"/>
          <p:cNvSpPr/>
          <p:nvPr/>
        </p:nvSpPr>
        <p:spPr>
          <a:xfrm rot="5400000">
            <a:off x="4879690" y="426920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9" name="Google Shape;1469;p31"/>
          <p:cNvSpPr/>
          <p:nvPr/>
        </p:nvSpPr>
        <p:spPr>
          <a:xfrm rot="5400000">
            <a:off x="5116888" y="4270401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0" name="Google Shape;1470;p31"/>
          <p:cNvSpPr/>
          <p:nvPr/>
        </p:nvSpPr>
        <p:spPr>
          <a:xfrm rot="5400000">
            <a:off x="5353134" y="4270162"/>
            <a:ext cx="486454" cy="180928"/>
          </a:xfrm>
          <a:custGeom>
            <a:avLst/>
            <a:gdLst/>
            <a:ahLst/>
            <a:cxnLst/>
            <a:rect l="l" t="t" r="r" b="b"/>
            <a:pathLst>
              <a:path w="1019" h="379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1" name="Google Shape;1471;p31"/>
          <p:cNvSpPr/>
          <p:nvPr/>
        </p:nvSpPr>
        <p:spPr>
          <a:xfrm rot="5400000">
            <a:off x="5590572" y="4269207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2" name="Google Shape;1472;p31"/>
          <p:cNvSpPr txBox="1"/>
          <p:nvPr/>
        </p:nvSpPr>
        <p:spPr>
          <a:xfrm>
            <a:off x="1190827" y="4095951"/>
            <a:ext cx="1009600" cy="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264CD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6" name="Google Shape;1476;p31"/>
          <p:cNvSpPr/>
          <p:nvPr/>
        </p:nvSpPr>
        <p:spPr>
          <a:xfrm rot="5400000">
            <a:off x="4450970" y="3075033"/>
            <a:ext cx="631579" cy="4823481"/>
          </a:xfrm>
          <a:custGeom>
            <a:avLst/>
            <a:gdLst/>
            <a:ahLst/>
            <a:cxnLst/>
            <a:rect l="l" t="t" r="r" b="b"/>
            <a:pathLst>
              <a:path w="1323" h="10104" fill="none" extrusionOk="0">
                <a:moveTo>
                  <a:pt x="0" y="1"/>
                </a:moveTo>
                <a:lnTo>
                  <a:pt x="1323" y="1"/>
                </a:lnTo>
                <a:lnTo>
                  <a:pt x="1323" y="10104"/>
                </a:lnTo>
                <a:lnTo>
                  <a:pt x="0" y="10104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miter lim="4897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7" name="Google Shape;1477;p31"/>
          <p:cNvSpPr/>
          <p:nvPr/>
        </p:nvSpPr>
        <p:spPr>
          <a:xfrm rot="5400000">
            <a:off x="2270492" y="5396549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1"/>
                </a:moveTo>
                <a:lnTo>
                  <a:pt x="0" y="378"/>
                </a:lnTo>
                <a:lnTo>
                  <a:pt x="1019" y="378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8" name="Google Shape;1478;p31"/>
          <p:cNvSpPr/>
          <p:nvPr/>
        </p:nvSpPr>
        <p:spPr>
          <a:xfrm rot="5400000">
            <a:off x="2507692" y="5395354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1"/>
                </a:moveTo>
                <a:lnTo>
                  <a:pt x="0" y="383"/>
                </a:lnTo>
                <a:lnTo>
                  <a:pt x="1019" y="383"/>
                </a:lnTo>
                <a:lnTo>
                  <a:pt x="1019" y="1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9" name="Google Shape;1479;p31"/>
          <p:cNvSpPr/>
          <p:nvPr/>
        </p:nvSpPr>
        <p:spPr>
          <a:xfrm rot="5400000">
            <a:off x="2746086" y="5395354"/>
            <a:ext cx="486454" cy="182837"/>
          </a:xfrm>
          <a:custGeom>
            <a:avLst/>
            <a:gdLst/>
            <a:ahLst/>
            <a:cxnLst/>
            <a:rect l="l" t="t" r="r" b="b"/>
            <a:pathLst>
              <a:path w="1019" h="383" extrusionOk="0">
                <a:moveTo>
                  <a:pt x="0" y="0"/>
                </a:moveTo>
                <a:lnTo>
                  <a:pt x="0" y="382"/>
                </a:lnTo>
                <a:lnTo>
                  <a:pt x="1019" y="382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80" name="Google Shape;1480;p31"/>
          <p:cNvSpPr/>
          <p:nvPr/>
        </p:nvSpPr>
        <p:spPr>
          <a:xfrm rot="5400000">
            <a:off x="2983286" y="5396549"/>
            <a:ext cx="486454" cy="180451"/>
          </a:xfrm>
          <a:custGeom>
            <a:avLst/>
            <a:gdLst/>
            <a:ahLst/>
            <a:cxnLst/>
            <a:rect l="l" t="t" r="r" b="b"/>
            <a:pathLst>
              <a:path w="1019" h="378" extrusionOk="0">
                <a:moveTo>
                  <a:pt x="0" y="0"/>
                </a:moveTo>
                <a:lnTo>
                  <a:pt x="0" y="377"/>
                </a:lnTo>
                <a:lnTo>
                  <a:pt x="1019" y="377"/>
                </a:lnTo>
                <a:lnTo>
                  <a:pt x="1019" y="0"/>
                </a:lnTo>
                <a:close/>
              </a:path>
            </a:pathLst>
          </a:cu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81" name="Google Shape;1481;p31"/>
          <p:cNvSpPr txBox="1"/>
          <p:nvPr/>
        </p:nvSpPr>
        <p:spPr>
          <a:xfrm>
            <a:off x="1190827" y="5203485"/>
            <a:ext cx="1009600" cy="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3335" b="0" i="0" u="none" strike="noStrike" kern="0" cap="none" spc="0" normalizeH="0" baseline="0" noProof="0">
                <a:ln>
                  <a:noFill/>
                </a:ln>
                <a:solidFill>
                  <a:srgbClr val="264CDF"/>
                </a:solidFill>
                <a:effectLst/>
                <a:uLnTx/>
                <a:uFillTx/>
                <a:cs typeface="+mn-ea"/>
                <a:sym typeface="+mn-lt"/>
              </a:rPr>
              <a:t>20%</a:t>
            </a:r>
            <a:endParaRPr kumimoji="0" sz="3335" b="0" i="0" u="none" strike="noStrike" kern="0" cap="none" spc="0" normalizeH="0" baseline="0" noProof="0">
              <a:ln>
                <a:noFill/>
              </a:ln>
              <a:solidFill>
                <a:srgbClr val="264CD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7694034" y="1718604"/>
            <a:ext cx="2957052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Synergistically utilize technically sound portals with frictionless chains. Dramatically customize…"/>
          <p:cNvSpPr txBox="1"/>
          <p:nvPr/>
        </p:nvSpPr>
        <p:spPr>
          <a:xfrm>
            <a:off x="7694034" y="2867655"/>
            <a:ext cx="2957052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Synergistically utilize technically sound portals with frictionless chains. Dramatically customize…"/>
          <p:cNvSpPr txBox="1"/>
          <p:nvPr/>
        </p:nvSpPr>
        <p:spPr>
          <a:xfrm>
            <a:off x="7694034" y="3963490"/>
            <a:ext cx="2957052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Synergistically utilize technically sound portals with frictionless chains. Dramatically customize…"/>
          <p:cNvSpPr txBox="1"/>
          <p:nvPr/>
        </p:nvSpPr>
        <p:spPr>
          <a:xfrm>
            <a:off x="7694034" y="5101346"/>
            <a:ext cx="2957052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7152" y="457165"/>
            <a:ext cx="3465888" cy="656039"/>
            <a:chOff x="1471872" y="660365"/>
            <a:chExt cx="3465888" cy="656039"/>
          </a:xfrm>
        </p:grpSpPr>
        <p:grpSp>
          <p:nvGrpSpPr>
            <p:cNvPr id="62" name="组合 61"/>
            <p:cNvGrpSpPr/>
            <p:nvPr/>
          </p:nvGrpSpPr>
          <p:grpSpPr>
            <a:xfrm>
              <a:off x="1471872" y="660365"/>
              <a:ext cx="3465888" cy="656039"/>
              <a:chOff x="963832" y="1906354"/>
              <a:chExt cx="4126328" cy="781050"/>
            </a:xfrm>
          </p:grpSpPr>
          <p:sp>
            <p:nvSpPr>
              <p:cNvPr id="64" name="Rounded Rectangle 23"/>
              <p:cNvSpPr/>
              <p:nvPr/>
            </p:nvSpPr>
            <p:spPr>
              <a:xfrm>
                <a:off x="963832" y="1991889"/>
                <a:ext cx="4126328" cy="679673"/>
              </a:xfrm>
              <a:prstGeom prst="roundRect">
                <a:avLst>
                  <a:gd name="adj" fmla="val 50000"/>
                </a:avLst>
              </a:prstGeom>
              <a:solidFill>
                <a:srgbClr val="264C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Oval 24"/>
              <p:cNvSpPr/>
              <p:nvPr/>
            </p:nvSpPr>
            <p:spPr>
              <a:xfrm>
                <a:off x="972245" y="1906354"/>
                <a:ext cx="781050" cy="781050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493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823588" y="2120554"/>
                <a:ext cx="3013058" cy="476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iS1îḋe"/>
            <p:cNvSpPr/>
            <p:nvPr/>
          </p:nvSpPr>
          <p:spPr bwMode="auto">
            <a:xfrm>
              <a:off x="1666951" y="863289"/>
              <a:ext cx="336252" cy="232968"/>
            </a:xfrm>
            <a:custGeom>
              <a:avLst/>
              <a:gdLst>
                <a:gd name="connsiteX0" fmla="*/ 151822 w 607427"/>
                <a:gd name="connsiteY0" fmla="*/ 226797 h 420852"/>
                <a:gd name="connsiteX1" fmla="*/ 237172 w 607427"/>
                <a:gd name="connsiteY1" fmla="*/ 226797 h 420852"/>
                <a:gd name="connsiteX2" fmla="*/ 237172 w 607427"/>
                <a:gd name="connsiteY2" fmla="*/ 316353 h 420852"/>
                <a:gd name="connsiteX3" fmla="*/ 248668 w 607427"/>
                <a:gd name="connsiteY3" fmla="*/ 327940 h 420852"/>
                <a:gd name="connsiteX4" fmla="*/ 270900 w 607427"/>
                <a:gd name="connsiteY4" fmla="*/ 327940 h 420852"/>
                <a:gd name="connsiteX5" fmla="*/ 223616 w 607427"/>
                <a:gd name="connsiteY5" fmla="*/ 385441 h 420852"/>
                <a:gd name="connsiteX6" fmla="*/ 194443 w 607427"/>
                <a:gd name="connsiteY6" fmla="*/ 420852 h 420852"/>
                <a:gd name="connsiteX7" fmla="*/ 165378 w 607427"/>
                <a:gd name="connsiteY7" fmla="*/ 385441 h 420852"/>
                <a:gd name="connsiteX8" fmla="*/ 117985 w 607427"/>
                <a:gd name="connsiteY8" fmla="*/ 327940 h 420852"/>
                <a:gd name="connsiteX9" fmla="*/ 140217 w 607427"/>
                <a:gd name="connsiteY9" fmla="*/ 327940 h 420852"/>
                <a:gd name="connsiteX10" fmla="*/ 151822 w 607427"/>
                <a:gd name="connsiteY10" fmla="*/ 316353 h 420852"/>
                <a:gd name="connsiteX11" fmla="*/ 388357 w 607427"/>
                <a:gd name="connsiteY11" fmla="*/ 91100 h 420852"/>
                <a:gd name="connsiteX12" fmla="*/ 464814 w 607427"/>
                <a:gd name="connsiteY12" fmla="*/ 184012 h 420852"/>
                <a:gd name="connsiteX13" fmla="*/ 442582 w 607427"/>
                <a:gd name="connsiteY13" fmla="*/ 184012 h 420852"/>
                <a:gd name="connsiteX14" fmla="*/ 430977 w 607427"/>
                <a:gd name="connsiteY14" fmla="*/ 195599 h 420852"/>
                <a:gd name="connsiteX15" fmla="*/ 430977 w 607427"/>
                <a:gd name="connsiteY15" fmla="*/ 285155 h 420852"/>
                <a:gd name="connsiteX16" fmla="*/ 345627 w 607427"/>
                <a:gd name="connsiteY16" fmla="*/ 285155 h 420852"/>
                <a:gd name="connsiteX17" fmla="*/ 345627 w 607427"/>
                <a:gd name="connsiteY17" fmla="*/ 195599 h 420852"/>
                <a:gd name="connsiteX18" fmla="*/ 334131 w 607427"/>
                <a:gd name="connsiteY18" fmla="*/ 184012 h 420852"/>
                <a:gd name="connsiteX19" fmla="*/ 311899 w 607427"/>
                <a:gd name="connsiteY19" fmla="*/ 184012 h 420852"/>
                <a:gd name="connsiteX20" fmla="*/ 388359 w 607427"/>
                <a:gd name="connsiteY20" fmla="*/ 61296 h 420852"/>
                <a:gd name="connsiteX21" fmla="*/ 379357 w 607427"/>
                <a:gd name="connsiteY21" fmla="*/ 65520 h 420852"/>
                <a:gd name="connsiteX22" fmla="*/ 278499 w 607427"/>
                <a:gd name="connsiteY22" fmla="*/ 188220 h 420852"/>
                <a:gd name="connsiteX23" fmla="*/ 276981 w 607427"/>
                <a:gd name="connsiteY23" fmla="*/ 200457 h 420852"/>
                <a:gd name="connsiteX24" fmla="*/ 287392 w 607427"/>
                <a:gd name="connsiteY24" fmla="*/ 207172 h 420852"/>
                <a:gd name="connsiteX25" fmla="*/ 322530 w 607427"/>
                <a:gd name="connsiteY25" fmla="*/ 207172 h 420852"/>
                <a:gd name="connsiteX26" fmla="*/ 322530 w 607427"/>
                <a:gd name="connsiteY26" fmla="*/ 296625 h 420852"/>
                <a:gd name="connsiteX27" fmla="*/ 334134 w 607427"/>
                <a:gd name="connsiteY27" fmla="*/ 308212 h 420852"/>
                <a:gd name="connsiteX28" fmla="*/ 442583 w 607427"/>
                <a:gd name="connsiteY28" fmla="*/ 308212 h 420852"/>
                <a:gd name="connsiteX29" fmla="*/ 454079 w 607427"/>
                <a:gd name="connsiteY29" fmla="*/ 296625 h 420852"/>
                <a:gd name="connsiteX30" fmla="*/ 454079 w 607427"/>
                <a:gd name="connsiteY30" fmla="*/ 207172 h 420852"/>
                <a:gd name="connsiteX31" fmla="*/ 489217 w 607427"/>
                <a:gd name="connsiteY31" fmla="*/ 207172 h 420852"/>
                <a:gd name="connsiteX32" fmla="*/ 489325 w 607427"/>
                <a:gd name="connsiteY32" fmla="*/ 207172 h 420852"/>
                <a:gd name="connsiteX33" fmla="*/ 500821 w 607427"/>
                <a:gd name="connsiteY33" fmla="*/ 195584 h 420852"/>
                <a:gd name="connsiteX34" fmla="*/ 497784 w 607427"/>
                <a:gd name="connsiteY34" fmla="*/ 187678 h 420852"/>
                <a:gd name="connsiteX35" fmla="*/ 397251 w 607427"/>
                <a:gd name="connsiteY35" fmla="*/ 65520 h 420852"/>
                <a:gd name="connsiteX36" fmla="*/ 388359 w 607427"/>
                <a:gd name="connsiteY36" fmla="*/ 61296 h 420852"/>
                <a:gd name="connsiteX37" fmla="*/ 336628 w 607427"/>
                <a:gd name="connsiteY37" fmla="*/ 0 h 420852"/>
                <a:gd name="connsiteX38" fmla="*/ 444752 w 607427"/>
                <a:gd name="connsiteY38" fmla="*/ 77107 h 420852"/>
                <a:gd name="connsiteX39" fmla="*/ 550925 w 607427"/>
                <a:gd name="connsiteY39" fmla="*/ 190927 h 420852"/>
                <a:gd name="connsiteX40" fmla="*/ 548105 w 607427"/>
                <a:gd name="connsiteY40" fmla="*/ 216052 h 420852"/>
                <a:gd name="connsiteX41" fmla="*/ 607427 w 607427"/>
                <a:gd name="connsiteY41" fmla="*/ 316118 h 420852"/>
                <a:gd name="connsiteX42" fmla="*/ 607427 w 607427"/>
                <a:gd name="connsiteY42" fmla="*/ 316876 h 420852"/>
                <a:gd name="connsiteX43" fmla="*/ 537694 w 607427"/>
                <a:gd name="connsiteY43" fmla="*/ 385428 h 420852"/>
                <a:gd name="connsiteX44" fmla="*/ 253555 w 607427"/>
                <a:gd name="connsiteY44" fmla="*/ 385428 h 420852"/>
                <a:gd name="connsiteX45" fmla="*/ 304310 w 607427"/>
                <a:gd name="connsiteY45" fmla="*/ 323699 h 420852"/>
                <a:gd name="connsiteX46" fmla="*/ 305828 w 607427"/>
                <a:gd name="connsiteY46" fmla="*/ 311353 h 420852"/>
                <a:gd name="connsiteX47" fmla="*/ 295417 w 607427"/>
                <a:gd name="connsiteY47" fmla="*/ 304747 h 420852"/>
                <a:gd name="connsiteX48" fmla="*/ 260279 w 607427"/>
                <a:gd name="connsiteY48" fmla="*/ 304747 h 420852"/>
                <a:gd name="connsiteX49" fmla="*/ 260279 w 607427"/>
                <a:gd name="connsiteY49" fmla="*/ 215294 h 420852"/>
                <a:gd name="connsiteX50" fmla="*/ 248675 w 607427"/>
                <a:gd name="connsiteY50" fmla="*/ 203706 h 420852"/>
                <a:gd name="connsiteX51" fmla="*/ 140226 w 607427"/>
                <a:gd name="connsiteY51" fmla="*/ 203706 h 420852"/>
                <a:gd name="connsiteX52" fmla="*/ 128730 w 607427"/>
                <a:gd name="connsiteY52" fmla="*/ 215294 h 420852"/>
                <a:gd name="connsiteX53" fmla="*/ 128730 w 607427"/>
                <a:gd name="connsiteY53" fmla="*/ 304747 h 420852"/>
                <a:gd name="connsiteX54" fmla="*/ 93592 w 607427"/>
                <a:gd name="connsiteY54" fmla="*/ 304747 h 420852"/>
                <a:gd name="connsiteX55" fmla="*/ 83073 w 607427"/>
                <a:gd name="connsiteY55" fmla="*/ 311353 h 420852"/>
                <a:gd name="connsiteX56" fmla="*/ 84591 w 607427"/>
                <a:gd name="connsiteY56" fmla="*/ 323699 h 420852"/>
                <a:gd name="connsiteX57" fmla="*/ 135454 w 607427"/>
                <a:gd name="connsiteY57" fmla="*/ 385428 h 420852"/>
                <a:gd name="connsiteX58" fmla="*/ 72987 w 607427"/>
                <a:gd name="connsiteY58" fmla="*/ 385428 h 420852"/>
                <a:gd name="connsiteX59" fmla="*/ 9652 w 607427"/>
                <a:gd name="connsiteY59" fmla="*/ 344600 h 420852"/>
                <a:gd name="connsiteX60" fmla="*/ 0 w 607427"/>
                <a:gd name="connsiteY60" fmla="*/ 298791 h 420852"/>
                <a:gd name="connsiteX61" fmla="*/ 75047 w 607427"/>
                <a:gd name="connsiteY61" fmla="*/ 191685 h 420852"/>
                <a:gd name="connsiteX62" fmla="*/ 71035 w 607427"/>
                <a:gd name="connsiteY62" fmla="*/ 162012 h 420852"/>
                <a:gd name="connsiteX63" fmla="*/ 178942 w 607427"/>
                <a:gd name="connsiteY63" fmla="*/ 47975 h 420852"/>
                <a:gd name="connsiteX64" fmla="*/ 236204 w 607427"/>
                <a:gd name="connsiteY64" fmla="*/ 59671 h 420852"/>
                <a:gd name="connsiteX65" fmla="*/ 336628 w 607427"/>
                <a:gd name="connsiteY65" fmla="*/ 0 h 42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427" h="420852">
                  <a:moveTo>
                    <a:pt x="151822" y="226797"/>
                  </a:moveTo>
                  <a:lnTo>
                    <a:pt x="237172" y="226797"/>
                  </a:lnTo>
                  <a:lnTo>
                    <a:pt x="237172" y="316353"/>
                  </a:lnTo>
                  <a:cubicBezTo>
                    <a:pt x="237172" y="322742"/>
                    <a:pt x="242269" y="327940"/>
                    <a:pt x="248668" y="327940"/>
                  </a:cubicBezTo>
                  <a:lnTo>
                    <a:pt x="270900" y="327940"/>
                  </a:lnTo>
                  <a:lnTo>
                    <a:pt x="223616" y="385441"/>
                  </a:lnTo>
                  <a:lnTo>
                    <a:pt x="194443" y="420852"/>
                  </a:lnTo>
                  <a:lnTo>
                    <a:pt x="165378" y="385441"/>
                  </a:lnTo>
                  <a:lnTo>
                    <a:pt x="117985" y="327940"/>
                  </a:lnTo>
                  <a:lnTo>
                    <a:pt x="140217" y="327940"/>
                  </a:lnTo>
                  <a:cubicBezTo>
                    <a:pt x="146616" y="327940"/>
                    <a:pt x="151822" y="322742"/>
                    <a:pt x="151822" y="316353"/>
                  </a:cubicBezTo>
                  <a:close/>
                  <a:moveTo>
                    <a:pt x="388357" y="91100"/>
                  </a:moveTo>
                  <a:lnTo>
                    <a:pt x="464814" y="184012"/>
                  </a:lnTo>
                  <a:lnTo>
                    <a:pt x="442582" y="184012"/>
                  </a:lnTo>
                  <a:cubicBezTo>
                    <a:pt x="436183" y="184012"/>
                    <a:pt x="430977" y="189210"/>
                    <a:pt x="430977" y="195599"/>
                  </a:cubicBezTo>
                  <a:lnTo>
                    <a:pt x="430977" y="285155"/>
                  </a:lnTo>
                  <a:lnTo>
                    <a:pt x="345627" y="285155"/>
                  </a:lnTo>
                  <a:lnTo>
                    <a:pt x="345627" y="195599"/>
                  </a:lnTo>
                  <a:cubicBezTo>
                    <a:pt x="345627" y="189210"/>
                    <a:pt x="340530" y="184012"/>
                    <a:pt x="334131" y="184012"/>
                  </a:cubicBezTo>
                  <a:lnTo>
                    <a:pt x="311899" y="184012"/>
                  </a:lnTo>
                  <a:close/>
                  <a:moveTo>
                    <a:pt x="388359" y="61296"/>
                  </a:moveTo>
                  <a:cubicBezTo>
                    <a:pt x="384888" y="61296"/>
                    <a:pt x="381635" y="62812"/>
                    <a:pt x="379357" y="65520"/>
                  </a:cubicBezTo>
                  <a:lnTo>
                    <a:pt x="278499" y="188220"/>
                  </a:lnTo>
                  <a:cubicBezTo>
                    <a:pt x="275571" y="191685"/>
                    <a:pt x="275029" y="196450"/>
                    <a:pt x="276981" y="200457"/>
                  </a:cubicBezTo>
                  <a:cubicBezTo>
                    <a:pt x="278824" y="204572"/>
                    <a:pt x="282945" y="207172"/>
                    <a:pt x="287392" y="207172"/>
                  </a:cubicBezTo>
                  <a:lnTo>
                    <a:pt x="322530" y="207172"/>
                  </a:lnTo>
                  <a:lnTo>
                    <a:pt x="322530" y="296625"/>
                  </a:lnTo>
                  <a:cubicBezTo>
                    <a:pt x="322530" y="303014"/>
                    <a:pt x="327735" y="308212"/>
                    <a:pt x="334134" y="308212"/>
                  </a:cubicBezTo>
                  <a:lnTo>
                    <a:pt x="442583" y="308212"/>
                  </a:lnTo>
                  <a:cubicBezTo>
                    <a:pt x="448982" y="308212"/>
                    <a:pt x="454079" y="303014"/>
                    <a:pt x="454079" y="296625"/>
                  </a:cubicBezTo>
                  <a:lnTo>
                    <a:pt x="454079" y="207172"/>
                  </a:lnTo>
                  <a:lnTo>
                    <a:pt x="489217" y="207172"/>
                  </a:lnTo>
                  <a:lnTo>
                    <a:pt x="489325" y="207172"/>
                  </a:lnTo>
                  <a:cubicBezTo>
                    <a:pt x="495724" y="207172"/>
                    <a:pt x="500821" y="201973"/>
                    <a:pt x="500821" y="195584"/>
                  </a:cubicBezTo>
                  <a:cubicBezTo>
                    <a:pt x="500821" y="192552"/>
                    <a:pt x="499628" y="189736"/>
                    <a:pt x="497784" y="187678"/>
                  </a:cubicBezTo>
                  <a:lnTo>
                    <a:pt x="397251" y="65520"/>
                  </a:lnTo>
                  <a:cubicBezTo>
                    <a:pt x="395082" y="62812"/>
                    <a:pt x="391829" y="61296"/>
                    <a:pt x="388359" y="61296"/>
                  </a:cubicBezTo>
                  <a:close/>
                  <a:moveTo>
                    <a:pt x="336628" y="0"/>
                  </a:moveTo>
                  <a:cubicBezTo>
                    <a:pt x="386732" y="0"/>
                    <a:pt x="429353" y="32272"/>
                    <a:pt x="444752" y="77107"/>
                  </a:cubicBezTo>
                  <a:cubicBezTo>
                    <a:pt x="504074" y="81223"/>
                    <a:pt x="550925" y="130606"/>
                    <a:pt x="550925" y="190927"/>
                  </a:cubicBezTo>
                  <a:cubicBezTo>
                    <a:pt x="550925" y="199591"/>
                    <a:pt x="549949" y="208038"/>
                    <a:pt x="548105" y="216052"/>
                  </a:cubicBezTo>
                  <a:cubicBezTo>
                    <a:pt x="583460" y="235545"/>
                    <a:pt x="607427" y="273016"/>
                    <a:pt x="607427" y="316118"/>
                  </a:cubicBezTo>
                  <a:lnTo>
                    <a:pt x="607427" y="316876"/>
                  </a:lnTo>
                  <a:cubicBezTo>
                    <a:pt x="607102" y="354888"/>
                    <a:pt x="575760" y="385428"/>
                    <a:pt x="537694" y="385428"/>
                  </a:cubicBezTo>
                  <a:lnTo>
                    <a:pt x="253555" y="385428"/>
                  </a:lnTo>
                  <a:lnTo>
                    <a:pt x="304310" y="323699"/>
                  </a:lnTo>
                  <a:cubicBezTo>
                    <a:pt x="307130" y="320233"/>
                    <a:pt x="307780" y="315468"/>
                    <a:pt x="305828" y="311353"/>
                  </a:cubicBezTo>
                  <a:cubicBezTo>
                    <a:pt x="303985" y="307346"/>
                    <a:pt x="299864" y="304747"/>
                    <a:pt x="295417" y="304747"/>
                  </a:cubicBezTo>
                  <a:lnTo>
                    <a:pt x="260279" y="304747"/>
                  </a:lnTo>
                  <a:lnTo>
                    <a:pt x="260279" y="215294"/>
                  </a:lnTo>
                  <a:cubicBezTo>
                    <a:pt x="260279" y="208904"/>
                    <a:pt x="255074" y="203706"/>
                    <a:pt x="248675" y="203706"/>
                  </a:cubicBezTo>
                  <a:lnTo>
                    <a:pt x="140226" y="203706"/>
                  </a:lnTo>
                  <a:cubicBezTo>
                    <a:pt x="133827" y="203706"/>
                    <a:pt x="128730" y="208904"/>
                    <a:pt x="128730" y="215294"/>
                  </a:cubicBezTo>
                  <a:lnTo>
                    <a:pt x="128730" y="304747"/>
                  </a:lnTo>
                  <a:lnTo>
                    <a:pt x="93592" y="304747"/>
                  </a:lnTo>
                  <a:cubicBezTo>
                    <a:pt x="89037" y="304747"/>
                    <a:pt x="85025" y="307346"/>
                    <a:pt x="83073" y="311353"/>
                  </a:cubicBezTo>
                  <a:cubicBezTo>
                    <a:pt x="81120" y="315468"/>
                    <a:pt x="81771" y="320233"/>
                    <a:pt x="84591" y="323699"/>
                  </a:cubicBezTo>
                  <a:lnTo>
                    <a:pt x="135454" y="385428"/>
                  </a:lnTo>
                  <a:lnTo>
                    <a:pt x="72987" y="385428"/>
                  </a:lnTo>
                  <a:cubicBezTo>
                    <a:pt x="45657" y="385428"/>
                    <a:pt x="20605" y="369617"/>
                    <a:pt x="9652" y="344600"/>
                  </a:cubicBezTo>
                  <a:cubicBezTo>
                    <a:pt x="3470" y="330630"/>
                    <a:pt x="0" y="315143"/>
                    <a:pt x="0" y="298791"/>
                  </a:cubicBezTo>
                  <a:cubicBezTo>
                    <a:pt x="0" y="249624"/>
                    <a:pt x="31234" y="207605"/>
                    <a:pt x="75047" y="191685"/>
                  </a:cubicBezTo>
                  <a:cubicBezTo>
                    <a:pt x="72444" y="182155"/>
                    <a:pt x="71035" y="172300"/>
                    <a:pt x="71035" y="162012"/>
                  </a:cubicBezTo>
                  <a:cubicBezTo>
                    <a:pt x="71035" y="101041"/>
                    <a:pt x="117993" y="51224"/>
                    <a:pt x="178942" y="47975"/>
                  </a:cubicBezTo>
                  <a:cubicBezTo>
                    <a:pt x="199548" y="46784"/>
                    <a:pt x="219068" y="51224"/>
                    <a:pt x="236204" y="59671"/>
                  </a:cubicBezTo>
                  <a:cubicBezTo>
                    <a:pt x="255616" y="24150"/>
                    <a:pt x="293248" y="0"/>
                    <a:pt x="336628" y="0"/>
                  </a:cubicBezTo>
                  <a:close/>
                </a:path>
              </a:pathLst>
            </a:custGeom>
            <a:solidFill>
              <a:srgbClr val="264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redondeado 14"/>
          <p:cNvSpPr/>
          <p:nvPr/>
        </p:nvSpPr>
        <p:spPr>
          <a:xfrm>
            <a:off x="938228" y="1344917"/>
            <a:ext cx="10523889" cy="4168165"/>
          </a:xfrm>
          <a:prstGeom prst="roundRect">
            <a:avLst>
              <a:gd name="adj" fmla="val 2826"/>
            </a:avLst>
          </a:pr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5" name="Straight Connector 28"/>
          <p:cNvCxnSpPr/>
          <p:nvPr/>
        </p:nvCxnSpPr>
        <p:spPr>
          <a:xfrm>
            <a:off x="1990203" y="5783640"/>
            <a:ext cx="9194800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1650" y="509290"/>
            <a:ext cx="5274350" cy="5274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36217" y="2215957"/>
            <a:ext cx="459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264CDF"/>
                </a:solidFill>
                <a:cs typeface="+mn-ea"/>
                <a:sym typeface="+mn-lt"/>
              </a:rPr>
              <a:t>Part two</a:t>
            </a:r>
            <a:endParaRPr lang="zh-CN" altLang="en-US" sz="660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5497" y="3807769"/>
            <a:ext cx="3018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ounded Rectangle 23"/>
          <p:cNvSpPr/>
          <p:nvPr/>
        </p:nvSpPr>
        <p:spPr>
          <a:xfrm>
            <a:off x="7029616" y="3217003"/>
            <a:ext cx="2760219" cy="464986"/>
          </a:xfrm>
          <a:prstGeom prst="roundRect">
            <a:avLst>
              <a:gd name="adj" fmla="val 50000"/>
            </a:avLst>
          </a:prstGeom>
          <a:solidFill>
            <a:srgbClr val="B3C9F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2232" y="3280219"/>
            <a:ext cx="2225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50"/>
          <p:cNvSpPr/>
          <p:nvPr/>
        </p:nvSpPr>
        <p:spPr>
          <a:xfrm>
            <a:off x="6643590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50"/>
          <p:cNvSpPr/>
          <p:nvPr/>
        </p:nvSpPr>
        <p:spPr>
          <a:xfrm>
            <a:off x="10020474" y="3419154"/>
            <a:ext cx="93860" cy="93860"/>
          </a:xfrm>
          <a:prstGeom prst="ellipse">
            <a:avLst/>
          </a:prstGeom>
          <a:solidFill>
            <a:srgbClr val="264CDF"/>
          </a:solidFill>
          <a:ln w="165100" cap="flat" cmpd="sng" algn="ctr">
            <a:solidFill>
              <a:srgbClr val="264CD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6643590" y="4272302"/>
            <a:ext cx="3509950" cy="43447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3572136" y="6031053"/>
            <a:ext cx="1194997" cy="123989"/>
          </a:xfrm>
          <a:custGeom>
            <a:avLst/>
            <a:gdLst>
              <a:gd name="T0" fmla="*/ 496 w 559"/>
              <a:gd name="T1" fmla="*/ 57 h 58"/>
              <a:gd name="T2" fmla="*/ 472 w 559"/>
              <a:gd name="T3" fmla="*/ 48 h 58"/>
              <a:gd name="T4" fmla="*/ 448 w 559"/>
              <a:gd name="T5" fmla="*/ 40 h 58"/>
              <a:gd name="T6" fmla="*/ 432 w 559"/>
              <a:gd name="T7" fmla="*/ 46 h 58"/>
              <a:gd name="T8" fmla="*/ 413 w 559"/>
              <a:gd name="T9" fmla="*/ 55 h 58"/>
              <a:gd name="T10" fmla="*/ 392 w 559"/>
              <a:gd name="T11" fmla="*/ 58 h 58"/>
              <a:gd name="T12" fmla="*/ 365 w 559"/>
              <a:gd name="T13" fmla="*/ 51 h 58"/>
              <a:gd name="T14" fmla="*/ 346 w 559"/>
              <a:gd name="T15" fmla="*/ 42 h 58"/>
              <a:gd name="T16" fmla="*/ 335 w 559"/>
              <a:gd name="T17" fmla="*/ 40 h 58"/>
              <a:gd name="T18" fmla="*/ 318 w 559"/>
              <a:gd name="T19" fmla="*/ 47 h 58"/>
              <a:gd name="T20" fmla="*/ 301 w 559"/>
              <a:gd name="T21" fmla="*/ 55 h 58"/>
              <a:gd name="T22" fmla="*/ 280 w 559"/>
              <a:gd name="T23" fmla="*/ 58 h 58"/>
              <a:gd name="T24" fmla="*/ 253 w 559"/>
              <a:gd name="T25" fmla="*/ 51 h 58"/>
              <a:gd name="T26" fmla="*/ 234 w 559"/>
              <a:gd name="T27" fmla="*/ 42 h 58"/>
              <a:gd name="T28" fmla="*/ 224 w 559"/>
              <a:gd name="T29" fmla="*/ 40 h 58"/>
              <a:gd name="T30" fmla="*/ 206 w 559"/>
              <a:gd name="T31" fmla="*/ 47 h 58"/>
              <a:gd name="T32" fmla="*/ 188 w 559"/>
              <a:gd name="T33" fmla="*/ 55 h 58"/>
              <a:gd name="T34" fmla="*/ 168 w 559"/>
              <a:gd name="T35" fmla="*/ 58 h 58"/>
              <a:gd name="T36" fmla="*/ 140 w 559"/>
              <a:gd name="T37" fmla="*/ 51 h 58"/>
              <a:gd name="T38" fmla="*/ 121 w 559"/>
              <a:gd name="T39" fmla="*/ 42 h 58"/>
              <a:gd name="T40" fmla="*/ 111 w 559"/>
              <a:gd name="T41" fmla="*/ 40 h 58"/>
              <a:gd name="T42" fmla="*/ 94 w 559"/>
              <a:gd name="T43" fmla="*/ 47 h 58"/>
              <a:gd name="T44" fmla="*/ 76 w 559"/>
              <a:gd name="T45" fmla="*/ 55 h 58"/>
              <a:gd name="T46" fmla="*/ 56 w 559"/>
              <a:gd name="T47" fmla="*/ 58 h 58"/>
              <a:gd name="T48" fmla="*/ 28 w 559"/>
              <a:gd name="T49" fmla="*/ 51 h 58"/>
              <a:gd name="T50" fmla="*/ 9 w 559"/>
              <a:gd name="T51" fmla="*/ 42 h 58"/>
              <a:gd name="T52" fmla="*/ 0 w 559"/>
              <a:gd name="T53" fmla="*/ 0 h 58"/>
              <a:gd name="T54" fmla="*/ 20 w 559"/>
              <a:gd name="T55" fmla="*/ 3 h 58"/>
              <a:gd name="T56" fmla="*/ 38 w 559"/>
              <a:gd name="T57" fmla="*/ 11 h 58"/>
              <a:gd name="T58" fmla="*/ 56 w 559"/>
              <a:gd name="T59" fmla="*/ 18 h 58"/>
              <a:gd name="T60" fmla="*/ 66 w 559"/>
              <a:gd name="T61" fmla="*/ 16 h 58"/>
              <a:gd name="T62" fmla="*/ 85 w 559"/>
              <a:gd name="T63" fmla="*/ 7 h 58"/>
              <a:gd name="T64" fmla="*/ 111 w 559"/>
              <a:gd name="T65" fmla="*/ 0 h 58"/>
              <a:gd name="T66" fmla="*/ 133 w 559"/>
              <a:gd name="T67" fmla="*/ 3 h 58"/>
              <a:gd name="T68" fmla="*/ 149 w 559"/>
              <a:gd name="T69" fmla="*/ 11 h 58"/>
              <a:gd name="T70" fmla="*/ 168 w 559"/>
              <a:gd name="T71" fmla="*/ 18 h 58"/>
              <a:gd name="T72" fmla="*/ 177 w 559"/>
              <a:gd name="T73" fmla="*/ 16 h 58"/>
              <a:gd name="T74" fmla="*/ 196 w 559"/>
              <a:gd name="T75" fmla="*/ 7 h 58"/>
              <a:gd name="T76" fmla="*/ 224 w 559"/>
              <a:gd name="T77" fmla="*/ 0 h 58"/>
              <a:gd name="T78" fmla="*/ 244 w 559"/>
              <a:gd name="T79" fmla="*/ 3 h 58"/>
              <a:gd name="T80" fmla="*/ 262 w 559"/>
              <a:gd name="T81" fmla="*/ 11 h 58"/>
              <a:gd name="T82" fmla="*/ 280 w 559"/>
              <a:gd name="T83" fmla="*/ 18 h 58"/>
              <a:gd name="T84" fmla="*/ 290 w 559"/>
              <a:gd name="T85" fmla="*/ 16 h 58"/>
              <a:gd name="T86" fmla="*/ 308 w 559"/>
              <a:gd name="T87" fmla="*/ 7 h 58"/>
              <a:gd name="T88" fmla="*/ 335 w 559"/>
              <a:gd name="T89" fmla="*/ 0 h 58"/>
              <a:gd name="T90" fmla="*/ 356 w 559"/>
              <a:gd name="T91" fmla="*/ 3 h 58"/>
              <a:gd name="T92" fmla="*/ 375 w 559"/>
              <a:gd name="T93" fmla="*/ 11 h 58"/>
              <a:gd name="T94" fmla="*/ 392 w 559"/>
              <a:gd name="T95" fmla="*/ 18 h 58"/>
              <a:gd name="T96" fmla="*/ 402 w 559"/>
              <a:gd name="T97" fmla="*/ 16 h 58"/>
              <a:gd name="T98" fmla="*/ 430 w 559"/>
              <a:gd name="T99" fmla="*/ 3 h 58"/>
              <a:gd name="T100" fmla="*/ 448 w 559"/>
              <a:gd name="T101" fmla="*/ 0 h 58"/>
              <a:gd name="T102" fmla="*/ 481 w 559"/>
              <a:gd name="T103" fmla="*/ 8 h 58"/>
              <a:gd name="T104" fmla="*/ 498 w 559"/>
              <a:gd name="T105" fmla="*/ 16 h 58"/>
              <a:gd name="T106" fmla="*/ 513 w 559"/>
              <a:gd name="T107" fmla="*/ 18 h 58"/>
              <a:gd name="T108" fmla="*/ 526 w 559"/>
              <a:gd name="T109" fmla="*/ 13 h 58"/>
              <a:gd name="T110" fmla="*/ 538 w 559"/>
              <a:gd name="T111" fmla="*/ 4 h 58"/>
              <a:gd name="T112" fmla="*/ 559 w 559"/>
              <a:gd name="T113" fmla="*/ 40 h 58"/>
              <a:gd name="T114" fmla="*/ 555 w 559"/>
              <a:gd name="T115" fmla="*/ 40 h 58"/>
              <a:gd name="T116" fmla="*/ 545 w 559"/>
              <a:gd name="T117" fmla="*/ 49 h 58"/>
              <a:gd name="T118" fmla="*/ 529 w 559"/>
              <a:gd name="T119" fmla="*/ 56 h 58"/>
              <a:gd name="T120" fmla="*/ 503 w 559"/>
              <a:gd name="T121" fmla="*/ 58 h 58"/>
              <a:gd name="T122" fmla="*/ 555 w 559"/>
              <a:gd name="T12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9" h="58">
                <a:moveTo>
                  <a:pt x="503" y="58"/>
                </a:moveTo>
                <a:lnTo>
                  <a:pt x="503" y="58"/>
                </a:lnTo>
                <a:lnTo>
                  <a:pt x="496" y="57"/>
                </a:lnTo>
                <a:lnTo>
                  <a:pt x="488" y="55"/>
                </a:lnTo>
                <a:lnTo>
                  <a:pt x="472" y="48"/>
                </a:lnTo>
                <a:lnTo>
                  <a:pt x="472" y="48"/>
                </a:lnTo>
                <a:lnTo>
                  <a:pt x="460" y="42"/>
                </a:lnTo>
                <a:lnTo>
                  <a:pt x="453" y="41"/>
                </a:lnTo>
                <a:lnTo>
                  <a:pt x="448" y="40"/>
                </a:lnTo>
                <a:lnTo>
                  <a:pt x="448" y="40"/>
                </a:lnTo>
                <a:lnTo>
                  <a:pt x="441" y="42"/>
                </a:lnTo>
                <a:lnTo>
                  <a:pt x="432" y="46"/>
                </a:lnTo>
                <a:lnTo>
                  <a:pt x="432" y="46"/>
                </a:lnTo>
                <a:lnTo>
                  <a:pt x="423" y="50"/>
                </a:lnTo>
                <a:lnTo>
                  <a:pt x="413" y="55"/>
                </a:lnTo>
                <a:lnTo>
                  <a:pt x="403" y="57"/>
                </a:lnTo>
                <a:lnTo>
                  <a:pt x="392" y="58"/>
                </a:lnTo>
                <a:lnTo>
                  <a:pt x="392" y="58"/>
                </a:lnTo>
                <a:lnTo>
                  <a:pt x="382" y="57"/>
                </a:lnTo>
                <a:lnTo>
                  <a:pt x="373" y="55"/>
                </a:lnTo>
                <a:lnTo>
                  <a:pt x="365" y="51"/>
                </a:lnTo>
                <a:lnTo>
                  <a:pt x="357" y="48"/>
                </a:lnTo>
                <a:lnTo>
                  <a:pt x="357" y="48"/>
                </a:lnTo>
                <a:lnTo>
                  <a:pt x="346" y="42"/>
                </a:lnTo>
                <a:lnTo>
                  <a:pt x="341" y="41"/>
                </a:lnTo>
                <a:lnTo>
                  <a:pt x="335" y="40"/>
                </a:lnTo>
                <a:lnTo>
                  <a:pt x="335" y="40"/>
                </a:lnTo>
                <a:lnTo>
                  <a:pt x="332" y="40"/>
                </a:lnTo>
                <a:lnTo>
                  <a:pt x="327" y="42"/>
                </a:lnTo>
                <a:lnTo>
                  <a:pt x="318" y="47"/>
                </a:lnTo>
                <a:lnTo>
                  <a:pt x="318" y="47"/>
                </a:lnTo>
                <a:lnTo>
                  <a:pt x="310" y="50"/>
                </a:lnTo>
                <a:lnTo>
                  <a:pt x="301" y="55"/>
                </a:lnTo>
                <a:lnTo>
                  <a:pt x="291" y="57"/>
                </a:lnTo>
                <a:lnTo>
                  <a:pt x="280" y="58"/>
                </a:lnTo>
                <a:lnTo>
                  <a:pt x="280" y="58"/>
                </a:lnTo>
                <a:lnTo>
                  <a:pt x="271" y="57"/>
                </a:lnTo>
                <a:lnTo>
                  <a:pt x="261" y="55"/>
                </a:lnTo>
                <a:lnTo>
                  <a:pt x="253" y="51"/>
                </a:lnTo>
                <a:lnTo>
                  <a:pt x="245" y="48"/>
                </a:lnTo>
                <a:lnTo>
                  <a:pt x="245" y="48"/>
                </a:lnTo>
                <a:lnTo>
                  <a:pt x="234" y="42"/>
                </a:lnTo>
                <a:lnTo>
                  <a:pt x="228" y="41"/>
                </a:lnTo>
                <a:lnTo>
                  <a:pt x="224" y="40"/>
                </a:lnTo>
                <a:lnTo>
                  <a:pt x="224" y="40"/>
                </a:lnTo>
                <a:lnTo>
                  <a:pt x="220" y="40"/>
                </a:lnTo>
                <a:lnTo>
                  <a:pt x="216" y="42"/>
                </a:lnTo>
                <a:lnTo>
                  <a:pt x="206" y="47"/>
                </a:lnTo>
                <a:lnTo>
                  <a:pt x="206" y="47"/>
                </a:lnTo>
                <a:lnTo>
                  <a:pt x="197" y="51"/>
                </a:lnTo>
                <a:lnTo>
                  <a:pt x="188" y="55"/>
                </a:lnTo>
                <a:lnTo>
                  <a:pt x="178" y="57"/>
                </a:lnTo>
                <a:lnTo>
                  <a:pt x="168" y="58"/>
                </a:lnTo>
                <a:lnTo>
                  <a:pt x="168" y="58"/>
                </a:lnTo>
                <a:lnTo>
                  <a:pt x="158" y="57"/>
                </a:lnTo>
                <a:lnTo>
                  <a:pt x="149" y="55"/>
                </a:lnTo>
                <a:lnTo>
                  <a:pt x="140" y="51"/>
                </a:lnTo>
                <a:lnTo>
                  <a:pt x="133" y="47"/>
                </a:lnTo>
                <a:lnTo>
                  <a:pt x="133" y="47"/>
                </a:lnTo>
                <a:lnTo>
                  <a:pt x="121" y="42"/>
                </a:lnTo>
                <a:lnTo>
                  <a:pt x="116" y="41"/>
                </a:lnTo>
                <a:lnTo>
                  <a:pt x="111" y="40"/>
                </a:lnTo>
                <a:lnTo>
                  <a:pt x="111" y="40"/>
                </a:lnTo>
                <a:lnTo>
                  <a:pt x="108" y="40"/>
                </a:lnTo>
                <a:lnTo>
                  <a:pt x="104" y="42"/>
                </a:lnTo>
                <a:lnTo>
                  <a:pt x="94" y="47"/>
                </a:lnTo>
                <a:lnTo>
                  <a:pt x="94" y="47"/>
                </a:lnTo>
                <a:lnTo>
                  <a:pt x="85" y="51"/>
                </a:lnTo>
                <a:lnTo>
                  <a:pt x="76" y="55"/>
                </a:lnTo>
                <a:lnTo>
                  <a:pt x="67" y="57"/>
                </a:lnTo>
                <a:lnTo>
                  <a:pt x="56" y="58"/>
                </a:lnTo>
                <a:lnTo>
                  <a:pt x="56" y="58"/>
                </a:lnTo>
                <a:lnTo>
                  <a:pt x="46" y="57"/>
                </a:lnTo>
                <a:lnTo>
                  <a:pt x="37" y="55"/>
                </a:lnTo>
                <a:lnTo>
                  <a:pt x="28" y="51"/>
                </a:lnTo>
                <a:lnTo>
                  <a:pt x="20" y="47"/>
                </a:lnTo>
                <a:lnTo>
                  <a:pt x="20" y="47"/>
                </a:lnTo>
                <a:lnTo>
                  <a:pt x="9" y="42"/>
                </a:lnTo>
                <a:lnTo>
                  <a:pt x="4" y="41"/>
                </a:lnTo>
                <a:lnTo>
                  <a:pt x="0" y="40"/>
                </a:lnTo>
                <a:lnTo>
                  <a:pt x="0" y="0"/>
                </a:lnTo>
                <a:lnTo>
                  <a:pt x="0" y="0"/>
                </a:lnTo>
                <a:lnTo>
                  <a:pt x="10" y="1"/>
                </a:lnTo>
                <a:lnTo>
                  <a:pt x="20" y="3"/>
                </a:lnTo>
                <a:lnTo>
                  <a:pt x="29" y="7"/>
                </a:lnTo>
                <a:lnTo>
                  <a:pt x="38" y="11"/>
                </a:lnTo>
                <a:lnTo>
                  <a:pt x="38" y="11"/>
                </a:lnTo>
                <a:lnTo>
                  <a:pt x="48" y="16"/>
                </a:lnTo>
                <a:lnTo>
                  <a:pt x="52" y="18"/>
                </a:lnTo>
                <a:lnTo>
                  <a:pt x="56" y="18"/>
                </a:lnTo>
                <a:lnTo>
                  <a:pt x="56" y="18"/>
                </a:lnTo>
                <a:lnTo>
                  <a:pt x="60" y="17"/>
                </a:lnTo>
                <a:lnTo>
                  <a:pt x="66" y="16"/>
                </a:lnTo>
                <a:lnTo>
                  <a:pt x="76" y="11"/>
                </a:lnTo>
                <a:lnTo>
                  <a:pt x="76" y="11"/>
                </a:lnTo>
                <a:lnTo>
                  <a:pt x="85" y="7"/>
                </a:lnTo>
                <a:lnTo>
                  <a:pt x="92" y="3"/>
                </a:lnTo>
                <a:lnTo>
                  <a:pt x="102" y="1"/>
                </a:lnTo>
                <a:lnTo>
                  <a:pt x="111" y="0"/>
                </a:lnTo>
                <a:lnTo>
                  <a:pt x="111" y="0"/>
                </a:lnTo>
                <a:lnTo>
                  <a:pt x="122" y="1"/>
                </a:lnTo>
                <a:lnTo>
                  <a:pt x="133" y="3"/>
                </a:lnTo>
                <a:lnTo>
                  <a:pt x="141" y="7"/>
                </a:lnTo>
                <a:lnTo>
                  <a:pt x="149" y="11"/>
                </a:lnTo>
                <a:lnTo>
                  <a:pt x="149" y="11"/>
                </a:lnTo>
                <a:lnTo>
                  <a:pt x="159" y="16"/>
                </a:lnTo>
                <a:lnTo>
                  <a:pt x="164" y="18"/>
                </a:lnTo>
                <a:lnTo>
                  <a:pt x="168" y="18"/>
                </a:lnTo>
                <a:lnTo>
                  <a:pt x="168" y="18"/>
                </a:lnTo>
                <a:lnTo>
                  <a:pt x="173" y="17"/>
                </a:lnTo>
                <a:lnTo>
                  <a:pt x="177" y="16"/>
                </a:lnTo>
                <a:lnTo>
                  <a:pt x="188" y="10"/>
                </a:lnTo>
                <a:lnTo>
                  <a:pt x="188" y="10"/>
                </a:lnTo>
                <a:lnTo>
                  <a:pt x="196" y="7"/>
                </a:lnTo>
                <a:lnTo>
                  <a:pt x="205" y="3"/>
                </a:lnTo>
                <a:lnTo>
                  <a:pt x="214" y="1"/>
                </a:lnTo>
                <a:lnTo>
                  <a:pt x="224" y="0"/>
                </a:lnTo>
                <a:lnTo>
                  <a:pt x="224" y="0"/>
                </a:lnTo>
                <a:lnTo>
                  <a:pt x="234" y="1"/>
                </a:lnTo>
                <a:lnTo>
                  <a:pt x="244" y="3"/>
                </a:lnTo>
                <a:lnTo>
                  <a:pt x="254" y="8"/>
                </a:lnTo>
                <a:lnTo>
                  <a:pt x="262" y="11"/>
                </a:lnTo>
                <a:lnTo>
                  <a:pt x="262" y="11"/>
                </a:lnTo>
                <a:lnTo>
                  <a:pt x="272" y="16"/>
                </a:lnTo>
                <a:lnTo>
                  <a:pt x="276" y="18"/>
                </a:lnTo>
                <a:lnTo>
                  <a:pt x="280" y="18"/>
                </a:lnTo>
                <a:lnTo>
                  <a:pt x="280" y="18"/>
                </a:lnTo>
                <a:lnTo>
                  <a:pt x="284" y="17"/>
                </a:lnTo>
                <a:lnTo>
                  <a:pt x="290" y="16"/>
                </a:lnTo>
                <a:lnTo>
                  <a:pt x="301" y="10"/>
                </a:lnTo>
                <a:lnTo>
                  <a:pt x="301" y="10"/>
                </a:lnTo>
                <a:lnTo>
                  <a:pt x="308" y="7"/>
                </a:lnTo>
                <a:lnTo>
                  <a:pt x="317" y="3"/>
                </a:lnTo>
                <a:lnTo>
                  <a:pt x="326" y="1"/>
                </a:lnTo>
                <a:lnTo>
                  <a:pt x="335" y="0"/>
                </a:lnTo>
                <a:lnTo>
                  <a:pt x="335" y="0"/>
                </a:lnTo>
                <a:lnTo>
                  <a:pt x="346" y="1"/>
                </a:lnTo>
                <a:lnTo>
                  <a:pt x="356" y="3"/>
                </a:lnTo>
                <a:lnTo>
                  <a:pt x="366" y="8"/>
                </a:lnTo>
                <a:lnTo>
                  <a:pt x="375" y="11"/>
                </a:lnTo>
                <a:lnTo>
                  <a:pt x="375" y="11"/>
                </a:lnTo>
                <a:lnTo>
                  <a:pt x="384" y="16"/>
                </a:lnTo>
                <a:lnTo>
                  <a:pt x="389" y="18"/>
                </a:lnTo>
                <a:lnTo>
                  <a:pt x="392" y="18"/>
                </a:lnTo>
                <a:lnTo>
                  <a:pt x="392" y="18"/>
                </a:lnTo>
                <a:lnTo>
                  <a:pt x="396" y="17"/>
                </a:lnTo>
                <a:lnTo>
                  <a:pt x="402" y="16"/>
                </a:lnTo>
                <a:lnTo>
                  <a:pt x="414" y="10"/>
                </a:lnTo>
                <a:lnTo>
                  <a:pt x="414" y="10"/>
                </a:lnTo>
                <a:lnTo>
                  <a:pt x="430" y="3"/>
                </a:lnTo>
                <a:lnTo>
                  <a:pt x="439" y="1"/>
                </a:lnTo>
                <a:lnTo>
                  <a:pt x="448" y="0"/>
                </a:lnTo>
                <a:lnTo>
                  <a:pt x="448" y="0"/>
                </a:lnTo>
                <a:lnTo>
                  <a:pt x="460" y="1"/>
                </a:lnTo>
                <a:lnTo>
                  <a:pt x="471" y="4"/>
                </a:lnTo>
                <a:lnTo>
                  <a:pt x="481" y="8"/>
                </a:lnTo>
                <a:lnTo>
                  <a:pt x="490" y="12"/>
                </a:lnTo>
                <a:lnTo>
                  <a:pt x="490" y="12"/>
                </a:lnTo>
                <a:lnTo>
                  <a:pt x="498" y="16"/>
                </a:lnTo>
                <a:lnTo>
                  <a:pt x="503" y="18"/>
                </a:lnTo>
                <a:lnTo>
                  <a:pt x="503" y="18"/>
                </a:lnTo>
                <a:lnTo>
                  <a:pt x="513" y="18"/>
                </a:lnTo>
                <a:lnTo>
                  <a:pt x="520" y="17"/>
                </a:lnTo>
                <a:lnTo>
                  <a:pt x="523" y="15"/>
                </a:lnTo>
                <a:lnTo>
                  <a:pt x="526" y="13"/>
                </a:lnTo>
                <a:lnTo>
                  <a:pt x="526" y="13"/>
                </a:lnTo>
                <a:lnTo>
                  <a:pt x="531" y="8"/>
                </a:lnTo>
                <a:lnTo>
                  <a:pt x="538" y="4"/>
                </a:lnTo>
                <a:lnTo>
                  <a:pt x="547" y="1"/>
                </a:lnTo>
                <a:lnTo>
                  <a:pt x="559" y="0"/>
                </a:lnTo>
                <a:lnTo>
                  <a:pt x="559" y="40"/>
                </a:lnTo>
                <a:lnTo>
                  <a:pt x="559" y="40"/>
                </a:lnTo>
                <a:lnTo>
                  <a:pt x="555" y="40"/>
                </a:lnTo>
                <a:lnTo>
                  <a:pt x="555" y="40"/>
                </a:lnTo>
                <a:lnTo>
                  <a:pt x="553" y="41"/>
                </a:lnTo>
                <a:lnTo>
                  <a:pt x="553" y="41"/>
                </a:lnTo>
                <a:lnTo>
                  <a:pt x="545" y="49"/>
                </a:lnTo>
                <a:lnTo>
                  <a:pt x="540" y="51"/>
                </a:lnTo>
                <a:lnTo>
                  <a:pt x="535" y="54"/>
                </a:lnTo>
                <a:lnTo>
                  <a:pt x="529" y="56"/>
                </a:lnTo>
                <a:lnTo>
                  <a:pt x="521" y="57"/>
                </a:lnTo>
                <a:lnTo>
                  <a:pt x="503" y="58"/>
                </a:lnTo>
                <a:lnTo>
                  <a:pt x="503" y="58"/>
                </a:lnTo>
                <a:close/>
                <a:moveTo>
                  <a:pt x="555" y="40"/>
                </a:moveTo>
                <a:lnTo>
                  <a:pt x="555" y="40"/>
                </a:lnTo>
                <a:lnTo>
                  <a:pt x="555" y="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13;p2"/>
          <p:cNvSpPr/>
          <p:nvPr/>
        </p:nvSpPr>
        <p:spPr>
          <a:xfrm rot="12770">
            <a:off x="9810029" y="584818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18" name="Google Shape;14;p2"/>
          <p:cNvSpPr/>
          <p:nvPr/>
        </p:nvSpPr>
        <p:spPr>
          <a:xfrm rot="12770">
            <a:off x="10232768" y="266012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+mn-ea"/>
              <a:sym typeface="+mn-lt"/>
            </a:endParaRPr>
          </a:p>
        </p:txBody>
      </p:sp>
      <p:sp>
        <p:nvSpPr>
          <p:cNvPr id="19" name="Google Shape;13;p2"/>
          <p:cNvSpPr/>
          <p:nvPr/>
        </p:nvSpPr>
        <p:spPr>
          <a:xfrm rot="12770">
            <a:off x="11114548" y="3154228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20" name="Google Shape;13;p2"/>
          <p:cNvSpPr/>
          <p:nvPr/>
        </p:nvSpPr>
        <p:spPr>
          <a:xfrm rot="12770">
            <a:off x="5683979" y="968367"/>
            <a:ext cx="775571" cy="75045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noFill/>
          <a:ln w="161925"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Google Shape;80;p16"/>
          <p:cNvSpPr/>
          <p:nvPr/>
        </p:nvSpPr>
        <p:spPr>
          <a:xfrm rot="10800000">
            <a:off x="8912866" y="2108073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81;p16"/>
          <p:cNvSpPr/>
          <p:nvPr/>
        </p:nvSpPr>
        <p:spPr>
          <a:xfrm rot="10800000">
            <a:off x="754016" y="2119124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Google Shape;82;p16"/>
          <p:cNvSpPr/>
          <p:nvPr/>
        </p:nvSpPr>
        <p:spPr>
          <a:xfrm rot="10800000">
            <a:off x="754016" y="4082091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103;p16"/>
          <p:cNvSpPr/>
          <p:nvPr/>
        </p:nvSpPr>
        <p:spPr>
          <a:xfrm rot="10800000">
            <a:off x="8926933" y="4082100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Google Shape;104;p16"/>
          <p:cNvCxnSpPr/>
          <p:nvPr/>
        </p:nvCxnSpPr>
        <p:spPr>
          <a:xfrm rot="16200000" flipH="1">
            <a:off x="7947912" y="1881888"/>
            <a:ext cx="258800" cy="1699600"/>
          </a:xfrm>
          <a:prstGeom prst="bentConnector4">
            <a:avLst>
              <a:gd name="adj1" fmla="val -303782"/>
              <a:gd name="adj2" fmla="val 63788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106;p16"/>
          <p:cNvCxnSpPr/>
          <p:nvPr/>
        </p:nvCxnSpPr>
        <p:spPr>
          <a:xfrm rot="5400000">
            <a:off x="3985288" y="1881888"/>
            <a:ext cx="258800" cy="1699600"/>
          </a:xfrm>
          <a:prstGeom prst="bentConnector4">
            <a:avLst>
              <a:gd name="adj1" fmla="val -303782"/>
              <a:gd name="adj2" fmla="val 63788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108;p16"/>
          <p:cNvCxnSpPr/>
          <p:nvPr/>
        </p:nvCxnSpPr>
        <p:spPr>
          <a:xfrm>
            <a:off x="3264888" y="4837712"/>
            <a:ext cx="1699600" cy="27600"/>
          </a:xfrm>
          <a:prstGeom prst="bentConnector4">
            <a:avLst>
              <a:gd name="adj1" fmla="val 36212"/>
              <a:gd name="adj2" fmla="val 2948506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Google Shape;110;p16"/>
          <p:cNvCxnSpPr>
            <a:endCxn id="19" idx="3"/>
          </p:cNvCxnSpPr>
          <p:nvPr/>
        </p:nvCxnSpPr>
        <p:spPr>
          <a:xfrm rot="16200000">
            <a:off x="8063312" y="4001512"/>
            <a:ext cx="28000" cy="1699600"/>
          </a:xfrm>
          <a:prstGeom prst="bentConnector4">
            <a:avLst>
              <a:gd name="adj1" fmla="val -2807813"/>
              <a:gd name="adj2" fmla="val 63783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995989" y="2380254"/>
            <a:ext cx="180608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995989" y="4371042"/>
            <a:ext cx="180608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9284689" y="2440460"/>
            <a:ext cx="180608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9384049" y="4385510"/>
            <a:ext cx="1806087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14688" y="1660163"/>
            <a:ext cx="3939523" cy="3939523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471872" y="660365"/>
            <a:ext cx="3465888" cy="656039"/>
            <a:chOff x="963832" y="1906354"/>
            <a:chExt cx="4126328" cy="781050"/>
          </a:xfrm>
        </p:grpSpPr>
        <p:sp>
          <p:nvSpPr>
            <p:cNvPr id="30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23588" y="2120554"/>
              <a:ext cx="3013058" cy="476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iS1îḋe"/>
          <p:cNvSpPr/>
          <p:nvPr/>
        </p:nvSpPr>
        <p:spPr bwMode="auto">
          <a:xfrm>
            <a:off x="1666951" y="863289"/>
            <a:ext cx="336252" cy="232968"/>
          </a:xfrm>
          <a:custGeom>
            <a:avLst/>
            <a:gdLst>
              <a:gd name="connsiteX0" fmla="*/ 151822 w 607427"/>
              <a:gd name="connsiteY0" fmla="*/ 226797 h 420852"/>
              <a:gd name="connsiteX1" fmla="*/ 237172 w 607427"/>
              <a:gd name="connsiteY1" fmla="*/ 226797 h 420852"/>
              <a:gd name="connsiteX2" fmla="*/ 237172 w 607427"/>
              <a:gd name="connsiteY2" fmla="*/ 316353 h 420852"/>
              <a:gd name="connsiteX3" fmla="*/ 248668 w 607427"/>
              <a:gd name="connsiteY3" fmla="*/ 327940 h 420852"/>
              <a:gd name="connsiteX4" fmla="*/ 270900 w 607427"/>
              <a:gd name="connsiteY4" fmla="*/ 327940 h 420852"/>
              <a:gd name="connsiteX5" fmla="*/ 223616 w 607427"/>
              <a:gd name="connsiteY5" fmla="*/ 385441 h 420852"/>
              <a:gd name="connsiteX6" fmla="*/ 194443 w 607427"/>
              <a:gd name="connsiteY6" fmla="*/ 420852 h 420852"/>
              <a:gd name="connsiteX7" fmla="*/ 165378 w 607427"/>
              <a:gd name="connsiteY7" fmla="*/ 385441 h 420852"/>
              <a:gd name="connsiteX8" fmla="*/ 117985 w 607427"/>
              <a:gd name="connsiteY8" fmla="*/ 327940 h 420852"/>
              <a:gd name="connsiteX9" fmla="*/ 140217 w 607427"/>
              <a:gd name="connsiteY9" fmla="*/ 327940 h 420852"/>
              <a:gd name="connsiteX10" fmla="*/ 151822 w 607427"/>
              <a:gd name="connsiteY10" fmla="*/ 316353 h 420852"/>
              <a:gd name="connsiteX11" fmla="*/ 388357 w 607427"/>
              <a:gd name="connsiteY11" fmla="*/ 91100 h 420852"/>
              <a:gd name="connsiteX12" fmla="*/ 464814 w 607427"/>
              <a:gd name="connsiteY12" fmla="*/ 184012 h 420852"/>
              <a:gd name="connsiteX13" fmla="*/ 442582 w 607427"/>
              <a:gd name="connsiteY13" fmla="*/ 184012 h 420852"/>
              <a:gd name="connsiteX14" fmla="*/ 430977 w 607427"/>
              <a:gd name="connsiteY14" fmla="*/ 195599 h 420852"/>
              <a:gd name="connsiteX15" fmla="*/ 430977 w 607427"/>
              <a:gd name="connsiteY15" fmla="*/ 285155 h 420852"/>
              <a:gd name="connsiteX16" fmla="*/ 345627 w 607427"/>
              <a:gd name="connsiteY16" fmla="*/ 285155 h 420852"/>
              <a:gd name="connsiteX17" fmla="*/ 345627 w 607427"/>
              <a:gd name="connsiteY17" fmla="*/ 195599 h 420852"/>
              <a:gd name="connsiteX18" fmla="*/ 334131 w 607427"/>
              <a:gd name="connsiteY18" fmla="*/ 184012 h 420852"/>
              <a:gd name="connsiteX19" fmla="*/ 311899 w 607427"/>
              <a:gd name="connsiteY19" fmla="*/ 184012 h 420852"/>
              <a:gd name="connsiteX20" fmla="*/ 388359 w 607427"/>
              <a:gd name="connsiteY20" fmla="*/ 61296 h 420852"/>
              <a:gd name="connsiteX21" fmla="*/ 379357 w 607427"/>
              <a:gd name="connsiteY21" fmla="*/ 65520 h 420852"/>
              <a:gd name="connsiteX22" fmla="*/ 278499 w 607427"/>
              <a:gd name="connsiteY22" fmla="*/ 188220 h 420852"/>
              <a:gd name="connsiteX23" fmla="*/ 276981 w 607427"/>
              <a:gd name="connsiteY23" fmla="*/ 200457 h 420852"/>
              <a:gd name="connsiteX24" fmla="*/ 287392 w 607427"/>
              <a:gd name="connsiteY24" fmla="*/ 207172 h 420852"/>
              <a:gd name="connsiteX25" fmla="*/ 322530 w 607427"/>
              <a:gd name="connsiteY25" fmla="*/ 207172 h 420852"/>
              <a:gd name="connsiteX26" fmla="*/ 322530 w 607427"/>
              <a:gd name="connsiteY26" fmla="*/ 296625 h 420852"/>
              <a:gd name="connsiteX27" fmla="*/ 334134 w 607427"/>
              <a:gd name="connsiteY27" fmla="*/ 308212 h 420852"/>
              <a:gd name="connsiteX28" fmla="*/ 442583 w 607427"/>
              <a:gd name="connsiteY28" fmla="*/ 308212 h 420852"/>
              <a:gd name="connsiteX29" fmla="*/ 454079 w 607427"/>
              <a:gd name="connsiteY29" fmla="*/ 296625 h 420852"/>
              <a:gd name="connsiteX30" fmla="*/ 454079 w 607427"/>
              <a:gd name="connsiteY30" fmla="*/ 207172 h 420852"/>
              <a:gd name="connsiteX31" fmla="*/ 489217 w 607427"/>
              <a:gd name="connsiteY31" fmla="*/ 207172 h 420852"/>
              <a:gd name="connsiteX32" fmla="*/ 489325 w 607427"/>
              <a:gd name="connsiteY32" fmla="*/ 207172 h 420852"/>
              <a:gd name="connsiteX33" fmla="*/ 500821 w 607427"/>
              <a:gd name="connsiteY33" fmla="*/ 195584 h 420852"/>
              <a:gd name="connsiteX34" fmla="*/ 497784 w 607427"/>
              <a:gd name="connsiteY34" fmla="*/ 187678 h 420852"/>
              <a:gd name="connsiteX35" fmla="*/ 397251 w 607427"/>
              <a:gd name="connsiteY35" fmla="*/ 65520 h 420852"/>
              <a:gd name="connsiteX36" fmla="*/ 388359 w 607427"/>
              <a:gd name="connsiteY36" fmla="*/ 61296 h 420852"/>
              <a:gd name="connsiteX37" fmla="*/ 336628 w 607427"/>
              <a:gd name="connsiteY37" fmla="*/ 0 h 420852"/>
              <a:gd name="connsiteX38" fmla="*/ 444752 w 607427"/>
              <a:gd name="connsiteY38" fmla="*/ 77107 h 420852"/>
              <a:gd name="connsiteX39" fmla="*/ 550925 w 607427"/>
              <a:gd name="connsiteY39" fmla="*/ 190927 h 420852"/>
              <a:gd name="connsiteX40" fmla="*/ 548105 w 607427"/>
              <a:gd name="connsiteY40" fmla="*/ 216052 h 420852"/>
              <a:gd name="connsiteX41" fmla="*/ 607427 w 607427"/>
              <a:gd name="connsiteY41" fmla="*/ 316118 h 420852"/>
              <a:gd name="connsiteX42" fmla="*/ 607427 w 607427"/>
              <a:gd name="connsiteY42" fmla="*/ 316876 h 420852"/>
              <a:gd name="connsiteX43" fmla="*/ 537694 w 607427"/>
              <a:gd name="connsiteY43" fmla="*/ 385428 h 420852"/>
              <a:gd name="connsiteX44" fmla="*/ 253555 w 607427"/>
              <a:gd name="connsiteY44" fmla="*/ 385428 h 420852"/>
              <a:gd name="connsiteX45" fmla="*/ 304310 w 607427"/>
              <a:gd name="connsiteY45" fmla="*/ 323699 h 420852"/>
              <a:gd name="connsiteX46" fmla="*/ 305828 w 607427"/>
              <a:gd name="connsiteY46" fmla="*/ 311353 h 420852"/>
              <a:gd name="connsiteX47" fmla="*/ 295417 w 607427"/>
              <a:gd name="connsiteY47" fmla="*/ 304747 h 420852"/>
              <a:gd name="connsiteX48" fmla="*/ 260279 w 607427"/>
              <a:gd name="connsiteY48" fmla="*/ 304747 h 420852"/>
              <a:gd name="connsiteX49" fmla="*/ 260279 w 607427"/>
              <a:gd name="connsiteY49" fmla="*/ 215294 h 420852"/>
              <a:gd name="connsiteX50" fmla="*/ 248675 w 607427"/>
              <a:gd name="connsiteY50" fmla="*/ 203706 h 420852"/>
              <a:gd name="connsiteX51" fmla="*/ 140226 w 607427"/>
              <a:gd name="connsiteY51" fmla="*/ 203706 h 420852"/>
              <a:gd name="connsiteX52" fmla="*/ 128730 w 607427"/>
              <a:gd name="connsiteY52" fmla="*/ 215294 h 420852"/>
              <a:gd name="connsiteX53" fmla="*/ 128730 w 607427"/>
              <a:gd name="connsiteY53" fmla="*/ 304747 h 420852"/>
              <a:gd name="connsiteX54" fmla="*/ 93592 w 607427"/>
              <a:gd name="connsiteY54" fmla="*/ 304747 h 420852"/>
              <a:gd name="connsiteX55" fmla="*/ 83073 w 607427"/>
              <a:gd name="connsiteY55" fmla="*/ 311353 h 420852"/>
              <a:gd name="connsiteX56" fmla="*/ 84591 w 607427"/>
              <a:gd name="connsiteY56" fmla="*/ 323699 h 420852"/>
              <a:gd name="connsiteX57" fmla="*/ 135454 w 607427"/>
              <a:gd name="connsiteY57" fmla="*/ 385428 h 420852"/>
              <a:gd name="connsiteX58" fmla="*/ 72987 w 607427"/>
              <a:gd name="connsiteY58" fmla="*/ 385428 h 420852"/>
              <a:gd name="connsiteX59" fmla="*/ 9652 w 607427"/>
              <a:gd name="connsiteY59" fmla="*/ 344600 h 420852"/>
              <a:gd name="connsiteX60" fmla="*/ 0 w 607427"/>
              <a:gd name="connsiteY60" fmla="*/ 298791 h 420852"/>
              <a:gd name="connsiteX61" fmla="*/ 75047 w 607427"/>
              <a:gd name="connsiteY61" fmla="*/ 191685 h 420852"/>
              <a:gd name="connsiteX62" fmla="*/ 71035 w 607427"/>
              <a:gd name="connsiteY62" fmla="*/ 162012 h 420852"/>
              <a:gd name="connsiteX63" fmla="*/ 178942 w 607427"/>
              <a:gd name="connsiteY63" fmla="*/ 47975 h 420852"/>
              <a:gd name="connsiteX64" fmla="*/ 236204 w 607427"/>
              <a:gd name="connsiteY64" fmla="*/ 59671 h 420852"/>
              <a:gd name="connsiteX65" fmla="*/ 336628 w 607427"/>
              <a:gd name="connsiteY65" fmla="*/ 0 h 42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427" h="420852">
                <a:moveTo>
                  <a:pt x="151822" y="226797"/>
                </a:moveTo>
                <a:lnTo>
                  <a:pt x="237172" y="226797"/>
                </a:lnTo>
                <a:lnTo>
                  <a:pt x="237172" y="316353"/>
                </a:lnTo>
                <a:cubicBezTo>
                  <a:pt x="237172" y="322742"/>
                  <a:pt x="242269" y="327940"/>
                  <a:pt x="248668" y="327940"/>
                </a:cubicBezTo>
                <a:lnTo>
                  <a:pt x="270900" y="327940"/>
                </a:lnTo>
                <a:lnTo>
                  <a:pt x="223616" y="385441"/>
                </a:lnTo>
                <a:lnTo>
                  <a:pt x="194443" y="420852"/>
                </a:lnTo>
                <a:lnTo>
                  <a:pt x="165378" y="385441"/>
                </a:lnTo>
                <a:lnTo>
                  <a:pt x="117985" y="327940"/>
                </a:lnTo>
                <a:lnTo>
                  <a:pt x="140217" y="327940"/>
                </a:lnTo>
                <a:cubicBezTo>
                  <a:pt x="146616" y="327940"/>
                  <a:pt x="151822" y="322742"/>
                  <a:pt x="151822" y="316353"/>
                </a:cubicBezTo>
                <a:close/>
                <a:moveTo>
                  <a:pt x="388357" y="91100"/>
                </a:moveTo>
                <a:lnTo>
                  <a:pt x="464814" y="184012"/>
                </a:lnTo>
                <a:lnTo>
                  <a:pt x="442582" y="184012"/>
                </a:lnTo>
                <a:cubicBezTo>
                  <a:pt x="436183" y="184012"/>
                  <a:pt x="430977" y="189210"/>
                  <a:pt x="430977" y="195599"/>
                </a:cubicBezTo>
                <a:lnTo>
                  <a:pt x="430977" y="285155"/>
                </a:lnTo>
                <a:lnTo>
                  <a:pt x="345627" y="285155"/>
                </a:lnTo>
                <a:lnTo>
                  <a:pt x="345627" y="195599"/>
                </a:lnTo>
                <a:cubicBezTo>
                  <a:pt x="345627" y="189210"/>
                  <a:pt x="340530" y="184012"/>
                  <a:pt x="334131" y="184012"/>
                </a:cubicBezTo>
                <a:lnTo>
                  <a:pt x="311899" y="184012"/>
                </a:lnTo>
                <a:close/>
                <a:moveTo>
                  <a:pt x="388359" y="61296"/>
                </a:moveTo>
                <a:cubicBezTo>
                  <a:pt x="384888" y="61296"/>
                  <a:pt x="381635" y="62812"/>
                  <a:pt x="379357" y="65520"/>
                </a:cubicBezTo>
                <a:lnTo>
                  <a:pt x="278499" y="188220"/>
                </a:lnTo>
                <a:cubicBezTo>
                  <a:pt x="275571" y="191685"/>
                  <a:pt x="275029" y="196450"/>
                  <a:pt x="276981" y="200457"/>
                </a:cubicBezTo>
                <a:cubicBezTo>
                  <a:pt x="278824" y="204572"/>
                  <a:pt x="282945" y="207172"/>
                  <a:pt x="287392" y="207172"/>
                </a:cubicBezTo>
                <a:lnTo>
                  <a:pt x="322530" y="207172"/>
                </a:lnTo>
                <a:lnTo>
                  <a:pt x="322530" y="296625"/>
                </a:lnTo>
                <a:cubicBezTo>
                  <a:pt x="322530" y="303014"/>
                  <a:pt x="327735" y="308212"/>
                  <a:pt x="334134" y="308212"/>
                </a:cubicBezTo>
                <a:lnTo>
                  <a:pt x="442583" y="308212"/>
                </a:lnTo>
                <a:cubicBezTo>
                  <a:pt x="448982" y="308212"/>
                  <a:pt x="454079" y="303014"/>
                  <a:pt x="454079" y="296625"/>
                </a:cubicBezTo>
                <a:lnTo>
                  <a:pt x="454079" y="207172"/>
                </a:lnTo>
                <a:lnTo>
                  <a:pt x="489217" y="207172"/>
                </a:lnTo>
                <a:lnTo>
                  <a:pt x="489325" y="207172"/>
                </a:lnTo>
                <a:cubicBezTo>
                  <a:pt x="495724" y="207172"/>
                  <a:pt x="500821" y="201973"/>
                  <a:pt x="500821" y="195584"/>
                </a:cubicBezTo>
                <a:cubicBezTo>
                  <a:pt x="500821" y="192552"/>
                  <a:pt x="499628" y="189736"/>
                  <a:pt x="497784" y="187678"/>
                </a:cubicBezTo>
                <a:lnTo>
                  <a:pt x="397251" y="65520"/>
                </a:lnTo>
                <a:cubicBezTo>
                  <a:pt x="395082" y="62812"/>
                  <a:pt x="391829" y="61296"/>
                  <a:pt x="388359" y="61296"/>
                </a:cubicBezTo>
                <a:close/>
                <a:moveTo>
                  <a:pt x="336628" y="0"/>
                </a:moveTo>
                <a:cubicBezTo>
                  <a:pt x="386732" y="0"/>
                  <a:pt x="429353" y="32272"/>
                  <a:pt x="444752" y="77107"/>
                </a:cubicBezTo>
                <a:cubicBezTo>
                  <a:pt x="504074" y="81223"/>
                  <a:pt x="550925" y="130606"/>
                  <a:pt x="550925" y="190927"/>
                </a:cubicBezTo>
                <a:cubicBezTo>
                  <a:pt x="550925" y="199591"/>
                  <a:pt x="549949" y="208038"/>
                  <a:pt x="548105" y="216052"/>
                </a:cubicBezTo>
                <a:cubicBezTo>
                  <a:pt x="583460" y="235545"/>
                  <a:pt x="607427" y="273016"/>
                  <a:pt x="607427" y="316118"/>
                </a:cubicBezTo>
                <a:lnTo>
                  <a:pt x="607427" y="316876"/>
                </a:lnTo>
                <a:cubicBezTo>
                  <a:pt x="607102" y="354888"/>
                  <a:pt x="575760" y="385428"/>
                  <a:pt x="537694" y="385428"/>
                </a:cubicBezTo>
                <a:lnTo>
                  <a:pt x="253555" y="385428"/>
                </a:lnTo>
                <a:lnTo>
                  <a:pt x="304310" y="323699"/>
                </a:lnTo>
                <a:cubicBezTo>
                  <a:pt x="307130" y="320233"/>
                  <a:pt x="307780" y="315468"/>
                  <a:pt x="305828" y="311353"/>
                </a:cubicBezTo>
                <a:cubicBezTo>
                  <a:pt x="303985" y="307346"/>
                  <a:pt x="299864" y="304747"/>
                  <a:pt x="295417" y="304747"/>
                </a:cubicBezTo>
                <a:lnTo>
                  <a:pt x="260279" y="304747"/>
                </a:lnTo>
                <a:lnTo>
                  <a:pt x="260279" y="215294"/>
                </a:lnTo>
                <a:cubicBezTo>
                  <a:pt x="260279" y="208904"/>
                  <a:pt x="255074" y="203706"/>
                  <a:pt x="248675" y="203706"/>
                </a:cubicBezTo>
                <a:lnTo>
                  <a:pt x="140226" y="203706"/>
                </a:lnTo>
                <a:cubicBezTo>
                  <a:pt x="133827" y="203706"/>
                  <a:pt x="128730" y="208904"/>
                  <a:pt x="128730" y="215294"/>
                </a:cubicBezTo>
                <a:lnTo>
                  <a:pt x="128730" y="304747"/>
                </a:lnTo>
                <a:lnTo>
                  <a:pt x="93592" y="304747"/>
                </a:lnTo>
                <a:cubicBezTo>
                  <a:pt x="89037" y="304747"/>
                  <a:pt x="85025" y="307346"/>
                  <a:pt x="83073" y="311353"/>
                </a:cubicBezTo>
                <a:cubicBezTo>
                  <a:pt x="81120" y="315468"/>
                  <a:pt x="81771" y="320233"/>
                  <a:pt x="84591" y="323699"/>
                </a:cubicBezTo>
                <a:lnTo>
                  <a:pt x="135454" y="385428"/>
                </a:lnTo>
                <a:lnTo>
                  <a:pt x="72987" y="385428"/>
                </a:lnTo>
                <a:cubicBezTo>
                  <a:pt x="45657" y="385428"/>
                  <a:pt x="20605" y="369617"/>
                  <a:pt x="9652" y="344600"/>
                </a:cubicBezTo>
                <a:cubicBezTo>
                  <a:pt x="3470" y="330630"/>
                  <a:pt x="0" y="315143"/>
                  <a:pt x="0" y="298791"/>
                </a:cubicBezTo>
                <a:cubicBezTo>
                  <a:pt x="0" y="249624"/>
                  <a:pt x="31234" y="207605"/>
                  <a:pt x="75047" y="191685"/>
                </a:cubicBezTo>
                <a:cubicBezTo>
                  <a:pt x="72444" y="182155"/>
                  <a:pt x="71035" y="172300"/>
                  <a:pt x="71035" y="162012"/>
                </a:cubicBezTo>
                <a:cubicBezTo>
                  <a:pt x="71035" y="101041"/>
                  <a:pt x="117993" y="51224"/>
                  <a:pt x="178942" y="47975"/>
                </a:cubicBezTo>
                <a:cubicBezTo>
                  <a:pt x="199548" y="46784"/>
                  <a:pt x="219068" y="51224"/>
                  <a:pt x="236204" y="59671"/>
                </a:cubicBezTo>
                <a:cubicBezTo>
                  <a:pt x="255616" y="24150"/>
                  <a:pt x="293248" y="0"/>
                  <a:pt x="336628" y="0"/>
                </a:cubicBezTo>
                <a:close/>
              </a:path>
            </a:pathLst>
          </a:cu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商务演示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Simple Light">
      <a:dk1>
        <a:srgbClr val="000000"/>
      </a:dk1>
      <a:lt1>
        <a:srgbClr val="FFFFFF"/>
      </a:lt1>
      <a:dk2>
        <a:srgbClr val="929292"/>
      </a:dk2>
      <a:lt2>
        <a:srgbClr val="E0E0E0"/>
      </a:lt2>
      <a:accent1>
        <a:srgbClr val="A0B5C2"/>
      </a:accent1>
      <a:accent2>
        <a:srgbClr val="E56262"/>
      </a:accent2>
      <a:accent3>
        <a:srgbClr val="AC3D3D"/>
      </a:accent3>
      <a:accent4>
        <a:srgbClr val="AC638D"/>
      </a:accent4>
      <a:accent5>
        <a:srgbClr val="815B70"/>
      </a:accent5>
      <a:accent6>
        <a:srgbClr val="455375"/>
      </a:accent6>
      <a:hlink>
        <a:srgbClr val="000000"/>
      </a:hlink>
      <a:folHlink>
        <a:srgbClr val="0097A7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9925</Words>
  <Application>WPS 演示</Application>
  <PresentationFormat>自定义</PresentationFormat>
  <Paragraphs>312</Paragraphs>
  <Slides>25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Fira Sans Extra Condensed</vt:lpstr>
      <vt:lpstr>★日文毛笔</vt:lpstr>
      <vt:lpstr>Fira Sans Extra Condensed Medium</vt:lpstr>
      <vt:lpstr>Roboto</vt:lpstr>
      <vt:lpstr>Arial</vt:lpstr>
      <vt:lpstr>Roboto Bold</vt:lpstr>
      <vt:lpstr>微软雅黑</vt:lpstr>
      <vt:lpstr>Arial Unicode MS</vt:lpstr>
      <vt:lpstr>等线</vt:lpstr>
      <vt:lpstr>汉仪中圆简</vt:lpstr>
      <vt:lpstr>Calibri</vt:lpstr>
      <vt:lpstr>商务演示</vt:lpstr>
      <vt:lpstr>第一PPT，www.1ppt.com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55%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</dc:title>
  <dc:creator>第一PPT</dc:creator>
  <cp:keywords>www.1ppt.com</cp:keywords>
  <dc:description>www.1ppt.com</dc:description>
  <cp:lastModifiedBy>铭</cp:lastModifiedBy>
  <cp:revision>296</cp:revision>
  <dcterms:created xsi:type="dcterms:W3CDTF">2019-03-29T12:25:00Z</dcterms:created>
  <dcterms:modified xsi:type="dcterms:W3CDTF">2022-01-26T06:40:43Z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A36B9FBED32D487DBC8900FEE5F5BD93</vt:lpwstr>
  </property>
  <property fmtid="{D5CDD505-2E9C-101B-9397-08002B2CF9AE}" pid="3" name="KSOProductBuildVer">
    <vt:lpwstr>2052-11.1.0.11045</vt:lpwstr>
  </property>
</Properties>
</file>