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fonts/font1.fntdata" ContentType="application/x-fontdata"/>
  <Override PartName="/ppt/fonts/font2.fntdata" ContentType="application/x-fontdata"/>
  <Override PartName="/ppt/fonts/font3.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3"/>
    <p:sldId id="258" r:id="rId4"/>
    <p:sldId id="264" r:id="rId5"/>
    <p:sldId id="265" r:id="rId6"/>
    <p:sldId id="266" r:id="rId7"/>
    <p:sldId id="267" r:id="rId8"/>
    <p:sldId id="268" r:id="rId9"/>
    <p:sldId id="269" r:id="rId10"/>
    <p:sldId id="270" r:id="rId11"/>
    <p:sldId id="271" r:id="rId12"/>
    <p:sldId id="272" r:id="rId13"/>
    <p:sldId id="273" r:id="rId14"/>
    <p:sldId id="274" r:id="rId15"/>
    <p:sldId id="277" r:id="rId16"/>
    <p:sldId id="275" r:id="rId17"/>
    <p:sldId id="278" r:id="rId18"/>
    <p:sldId id="279" r:id="rId19"/>
    <p:sldId id="280" r:id="rId20"/>
    <p:sldId id="276" r:id="rId21"/>
  </p:sldIdLst>
  <p:sldSz cx="12192000" cy="6858000"/>
  <p:notesSz cx="6858000" cy="9144000"/>
  <p:embeddedFontLst>
    <p:embeddedFont>
      <p:font typeface="优设标题黑" panose="00000500000000000000" pitchFamily="2" charset="-122"/>
      <p:regular r:id="rId25"/>
    </p:embeddedFont>
    <p:embeddedFont>
      <p:font typeface="等线" panose="02010600030101010101" charset="-122"/>
      <p:regular r:id="rId26"/>
    </p:embeddedFont>
    <p:embeddedFont>
      <p:font typeface="等线 Light" panose="02010600030101010101" charset="-122"/>
      <p:regular r:id="rId2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C8"/>
    <a:srgbClr val="A0E3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50" d="100"/>
          <a:sy n="50" d="100"/>
        </p:scale>
        <p:origin x="684" y="248"/>
      </p:cViewPr>
      <p:guideLst>
        <p:guide orient="horz" pos="2160"/>
        <p:guide pos="325"/>
        <p:guide pos="735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Pt>
            <c:idx val="0"/>
            <c:invertIfNegative val="0"/>
            <c:bubble3D val="0"/>
            <c:spPr>
              <a:solidFill>
                <a:srgbClr val="008AC8"/>
              </a:solidFill>
              <a:ln>
                <a:noFill/>
              </a:ln>
              <a:effectLst/>
              <a:sp3d/>
            </c:spPr>
          </c:dPt>
          <c:dPt>
            <c:idx val="1"/>
            <c:invertIfNegative val="0"/>
            <c:bubble3D val="0"/>
            <c:spPr>
              <a:solidFill>
                <a:srgbClr val="A0E3F6"/>
              </a:solidFill>
              <a:ln>
                <a:noFill/>
              </a:ln>
              <a:effectLst/>
            </c:spPr>
          </c:dPt>
          <c:dPt>
            <c:idx val="2"/>
            <c:invertIfNegative val="0"/>
            <c:bubble3D val="0"/>
            <c:spPr>
              <a:solidFill>
                <a:srgbClr val="A0E3F6"/>
              </a:solidFill>
              <a:ln>
                <a:noFill/>
              </a:ln>
              <a:effectLst/>
            </c:spPr>
          </c:dPt>
          <c:dPt>
            <c:idx val="3"/>
            <c:invertIfNegative val="0"/>
            <c:bubble3D val="0"/>
            <c:spPr>
              <a:solidFill>
                <a:srgbClr val="A0E3F6"/>
              </a:solidFill>
              <a:ln>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1281681656"/>
        <c:axId val="1281688216"/>
      </c:barChart>
      <c:catAx>
        <c:axId val="128168165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281688216"/>
        <c:crosses val="autoZero"/>
        <c:auto val="1"/>
        <c:lblAlgn val="ctr"/>
        <c:lblOffset val="100"/>
        <c:noMultiLvlLbl val="0"/>
      </c:catAx>
      <c:valAx>
        <c:axId val="128168821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2816816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0">
    <dgm:fillClrLst meth="repeat">
      <a:schemeClr val="accent1">
        <a:shade val="80000"/>
      </a:schemeClr>
    </dgm:fillClrLst>
    <dgm:linClrLst meth="repeat">
      <a:schemeClr val="lt1"/>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B887B95-F0D1-47F2-9BA9-AD80A6ED7FE1}"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082206AD-83F2-4873-B2D2-B62957A62E02}">
      <dgm:prSet phldrT="[文本]" custT="1"/>
      <dgm:spPr>
        <a:solidFill>
          <a:srgbClr val="A0E3F6"/>
        </a:solidFill>
        <a:ln>
          <a:noFill/>
        </a:ln>
      </dgm:spPr>
      <dgm:t>
        <a:bodyPr/>
        <a:lstStyle/>
        <a:p>
          <a:r>
            <a:rPr lang="zh-CN" altLang="en-US" sz="3200" spc="300" dirty="0">
              <a:latin typeface="优设标题黑" panose="00000500000000000000" pitchFamily="2" charset="-122"/>
              <a:ea typeface="优设标题黑" panose="00000500000000000000" pitchFamily="2" charset="-122"/>
            </a:rPr>
            <a:t>标题</a:t>
          </a:r>
        </a:p>
      </dgm:t>
    </dgm:pt>
    <dgm:pt modelId="{AEC56BEB-8944-43FA-A9A4-645D20350464}" cxnId="{16D1ED69-511F-4C85-80E3-D0BFA40AF629}" type="par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64CB43BA-B41A-4B6C-8587-7DF0B65D444C}" cxnId="{16D1ED69-511F-4C85-80E3-D0BFA40AF629}" type="sib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8C2D8B7B-068B-48A8-B918-9171EE1C3175}">
      <dgm:prSet phldrT="[文本]" custT="1"/>
      <dgm:spPr>
        <a:solidFill>
          <a:srgbClr val="008AC8"/>
        </a:solidFill>
        <a:ln>
          <a:noFill/>
        </a:ln>
      </dgm:spPr>
      <dgm:t>
        <a:bodyPr/>
        <a:lstStyle/>
        <a:p>
          <a:r>
            <a:rPr lang="zh-CN" altLang="en-US" sz="3200" spc="300" dirty="0">
              <a:latin typeface="优设标题黑" panose="00000500000000000000" pitchFamily="2" charset="-122"/>
              <a:ea typeface="优设标题黑" panose="00000500000000000000" pitchFamily="2" charset="-122"/>
            </a:rPr>
            <a:t>标题</a:t>
          </a:r>
        </a:p>
      </dgm:t>
    </dgm:pt>
    <dgm:pt modelId="{6C3AE7DC-EE06-490F-BB78-CD0D110FC129}" cxnId="{1ED161C9-934C-44E4-B600-81983B1B6ACB}" type="par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444EEE4B-06A6-4F50-8DB8-2DF41977AA83}" cxnId="{1ED161C9-934C-44E4-B600-81983B1B6ACB}" type="sib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2AFEC532-0540-47C7-B165-6F71D2670753}">
      <dgm:prSet phldrT="[文本]" custT="1"/>
      <dgm:spPr>
        <a:solidFill>
          <a:srgbClr val="002060"/>
        </a:solidFill>
        <a:ln>
          <a:noFill/>
        </a:ln>
      </dgm:spPr>
      <dgm:t>
        <a:bodyPr/>
        <a:lstStyle/>
        <a:p>
          <a:r>
            <a:rPr lang="zh-CN" altLang="en-US" sz="3200" spc="300" dirty="0">
              <a:latin typeface="优设标题黑" panose="00000500000000000000" pitchFamily="2" charset="-122"/>
              <a:ea typeface="优设标题黑" panose="00000500000000000000" pitchFamily="2" charset="-122"/>
            </a:rPr>
            <a:t>标题</a:t>
          </a:r>
        </a:p>
      </dgm:t>
    </dgm:pt>
    <dgm:pt modelId="{AEC3CFD4-79B3-4D84-A531-564D1A743D58}" cxnId="{87433549-B70A-46FD-8AAD-688FE5A5E7FB}" type="par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F3376D05-2488-4807-B37C-2671CDFAFDF0}" cxnId="{87433549-B70A-46FD-8AAD-688FE5A5E7FB}" type="sibTrans">
      <dgm:prSet/>
      <dgm:spPr/>
      <dgm:t>
        <a:bodyPr/>
        <a:lstStyle/>
        <a:p>
          <a:endParaRPr lang="zh-CN" altLang="en-US" sz="3200" spc="300">
            <a:latin typeface="优设标题黑" panose="00000500000000000000" pitchFamily="2" charset="-122"/>
            <a:ea typeface="优设标题黑" panose="00000500000000000000" pitchFamily="2" charset="-122"/>
          </a:endParaRPr>
        </a:p>
      </dgm:t>
    </dgm:pt>
    <dgm:pt modelId="{33ECAD4E-649F-4D50-9450-937D2D789E22}" type="pres">
      <dgm:prSet presAssocID="{BB887B95-F0D1-47F2-9BA9-AD80A6ED7FE1}" presName="Name0" presStyleCnt="0">
        <dgm:presLayoutVars>
          <dgm:chMax val="7"/>
          <dgm:resizeHandles val="exact"/>
        </dgm:presLayoutVars>
      </dgm:prSet>
      <dgm:spPr/>
    </dgm:pt>
    <dgm:pt modelId="{269A33E7-B08B-4420-B3A7-95C717A44864}" type="pres">
      <dgm:prSet presAssocID="{BB887B95-F0D1-47F2-9BA9-AD80A6ED7FE1}" presName="comp1" presStyleCnt="0"/>
      <dgm:spPr/>
    </dgm:pt>
    <dgm:pt modelId="{FF924372-15A0-4D3E-9936-23AD4D7CB24A}" type="pres">
      <dgm:prSet presAssocID="{BB887B95-F0D1-47F2-9BA9-AD80A6ED7FE1}" presName="circle1" presStyleLbl="node1" presStyleIdx="0" presStyleCnt="3"/>
      <dgm:spPr/>
    </dgm:pt>
    <dgm:pt modelId="{CC71DB31-C856-4673-B704-8D3A3210836A}" type="pres">
      <dgm:prSet presAssocID="{BB887B95-F0D1-47F2-9BA9-AD80A6ED7FE1}" presName="c1text" presStyleLbl="node1" presStyleIdx="0" presStyleCnt="3">
        <dgm:presLayoutVars>
          <dgm:bulletEnabled val="1"/>
        </dgm:presLayoutVars>
      </dgm:prSet>
      <dgm:spPr/>
    </dgm:pt>
    <dgm:pt modelId="{663E1544-A1FA-40EF-A36C-18EC970D797E}" type="pres">
      <dgm:prSet presAssocID="{BB887B95-F0D1-47F2-9BA9-AD80A6ED7FE1}" presName="comp2" presStyleCnt="0"/>
      <dgm:spPr/>
    </dgm:pt>
    <dgm:pt modelId="{7A2023DC-9A25-4979-9740-E822ED066AAD}" type="pres">
      <dgm:prSet presAssocID="{BB887B95-F0D1-47F2-9BA9-AD80A6ED7FE1}" presName="circle2" presStyleLbl="node1" presStyleIdx="1" presStyleCnt="3"/>
      <dgm:spPr/>
    </dgm:pt>
    <dgm:pt modelId="{A39C4AF9-8AC1-4588-BB90-C5845B94B9E1}" type="pres">
      <dgm:prSet presAssocID="{BB887B95-F0D1-47F2-9BA9-AD80A6ED7FE1}" presName="c2text" presStyleLbl="node1" presStyleIdx="1" presStyleCnt="3">
        <dgm:presLayoutVars>
          <dgm:bulletEnabled val="1"/>
        </dgm:presLayoutVars>
      </dgm:prSet>
      <dgm:spPr/>
    </dgm:pt>
    <dgm:pt modelId="{FD7139E3-93EA-4A8D-AD99-6E5ECFAE5B41}" type="pres">
      <dgm:prSet presAssocID="{BB887B95-F0D1-47F2-9BA9-AD80A6ED7FE1}" presName="comp3" presStyleCnt="0"/>
      <dgm:spPr/>
    </dgm:pt>
    <dgm:pt modelId="{1DB2CE1D-D641-42BF-B7C2-39D1E0FD3897}" type="pres">
      <dgm:prSet presAssocID="{BB887B95-F0D1-47F2-9BA9-AD80A6ED7FE1}" presName="circle3" presStyleLbl="node1" presStyleIdx="2" presStyleCnt="3"/>
      <dgm:spPr/>
    </dgm:pt>
    <dgm:pt modelId="{3184154A-063D-4B8D-A25D-8FB179B0A027}" type="pres">
      <dgm:prSet presAssocID="{BB887B95-F0D1-47F2-9BA9-AD80A6ED7FE1}" presName="c3text" presStyleLbl="node1" presStyleIdx="2" presStyleCnt="3">
        <dgm:presLayoutVars>
          <dgm:bulletEnabled val="1"/>
        </dgm:presLayoutVars>
      </dgm:prSet>
      <dgm:spPr/>
    </dgm:pt>
  </dgm:ptLst>
  <dgm:cxnLst>
    <dgm:cxn modelId="{0A04D222-AE91-4EF6-818E-E8EAC31E327E}" type="presOf" srcId="{2AFEC532-0540-47C7-B165-6F71D2670753}" destId="{1DB2CE1D-D641-42BF-B7C2-39D1E0FD3897}" srcOrd="0" destOrd="0" presId="urn:microsoft.com/office/officeart/2005/8/layout/venn2"/>
    <dgm:cxn modelId="{292E642D-A053-427A-8A12-B4BE64260425}" type="presOf" srcId="{082206AD-83F2-4873-B2D2-B62957A62E02}" destId="{CC71DB31-C856-4673-B704-8D3A3210836A}" srcOrd="1" destOrd="0" presId="urn:microsoft.com/office/officeart/2005/8/layout/venn2"/>
    <dgm:cxn modelId="{87433549-B70A-46FD-8AAD-688FE5A5E7FB}" srcId="{BB887B95-F0D1-47F2-9BA9-AD80A6ED7FE1}" destId="{2AFEC532-0540-47C7-B165-6F71D2670753}" srcOrd="2" destOrd="0" parTransId="{AEC3CFD4-79B3-4D84-A531-564D1A743D58}" sibTransId="{F3376D05-2488-4807-B37C-2671CDFAFDF0}"/>
    <dgm:cxn modelId="{16D1ED69-511F-4C85-80E3-D0BFA40AF629}" srcId="{BB887B95-F0D1-47F2-9BA9-AD80A6ED7FE1}" destId="{082206AD-83F2-4873-B2D2-B62957A62E02}" srcOrd="0" destOrd="0" parTransId="{AEC56BEB-8944-43FA-A9A4-645D20350464}" sibTransId="{64CB43BA-B41A-4B6C-8587-7DF0B65D444C}"/>
    <dgm:cxn modelId="{647B3D71-70CE-40EC-8407-23B72C01B4EB}" type="presOf" srcId="{082206AD-83F2-4873-B2D2-B62957A62E02}" destId="{FF924372-15A0-4D3E-9936-23AD4D7CB24A}" srcOrd="0" destOrd="0" presId="urn:microsoft.com/office/officeart/2005/8/layout/venn2"/>
    <dgm:cxn modelId="{E447B07C-DEBA-4559-BF26-C45573D888BE}" type="presOf" srcId="{BB887B95-F0D1-47F2-9BA9-AD80A6ED7FE1}" destId="{33ECAD4E-649F-4D50-9450-937D2D789E22}" srcOrd="0" destOrd="0" presId="urn:microsoft.com/office/officeart/2005/8/layout/venn2"/>
    <dgm:cxn modelId="{FC932C9C-45FA-481A-B509-5BD7AEAB0297}" type="presOf" srcId="{8C2D8B7B-068B-48A8-B918-9171EE1C3175}" destId="{A39C4AF9-8AC1-4588-BB90-C5845B94B9E1}" srcOrd="1" destOrd="0" presId="urn:microsoft.com/office/officeart/2005/8/layout/venn2"/>
    <dgm:cxn modelId="{589F14BC-AFCE-4AC5-9E56-74249E872BDB}" type="presOf" srcId="{8C2D8B7B-068B-48A8-B918-9171EE1C3175}" destId="{7A2023DC-9A25-4979-9740-E822ED066AAD}" srcOrd="0" destOrd="0" presId="urn:microsoft.com/office/officeart/2005/8/layout/venn2"/>
    <dgm:cxn modelId="{1ED161C9-934C-44E4-B600-81983B1B6ACB}" srcId="{BB887B95-F0D1-47F2-9BA9-AD80A6ED7FE1}" destId="{8C2D8B7B-068B-48A8-B918-9171EE1C3175}" srcOrd="1" destOrd="0" parTransId="{6C3AE7DC-EE06-490F-BB78-CD0D110FC129}" sibTransId="{444EEE4B-06A6-4F50-8DB8-2DF41977AA83}"/>
    <dgm:cxn modelId="{98EE30DC-BEAD-4550-A0DA-133CBF0E813F}" type="presOf" srcId="{2AFEC532-0540-47C7-B165-6F71D2670753}" destId="{3184154A-063D-4B8D-A25D-8FB179B0A027}" srcOrd="1" destOrd="0" presId="urn:microsoft.com/office/officeart/2005/8/layout/venn2"/>
    <dgm:cxn modelId="{2A0F5A89-DC98-43E2-9348-F5FD1285BCB7}" type="presParOf" srcId="{33ECAD4E-649F-4D50-9450-937D2D789E22}" destId="{269A33E7-B08B-4420-B3A7-95C717A44864}" srcOrd="0" destOrd="0" presId="urn:microsoft.com/office/officeart/2005/8/layout/venn2"/>
    <dgm:cxn modelId="{65E5618B-1DE9-48E8-96D3-8D19ED35AC86}" type="presParOf" srcId="{269A33E7-B08B-4420-B3A7-95C717A44864}" destId="{FF924372-15A0-4D3E-9936-23AD4D7CB24A}" srcOrd="0" destOrd="0" presId="urn:microsoft.com/office/officeart/2005/8/layout/venn2"/>
    <dgm:cxn modelId="{7FE4A40B-0F5E-491D-AEC1-0AD2AB529A5A}" type="presParOf" srcId="{269A33E7-B08B-4420-B3A7-95C717A44864}" destId="{CC71DB31-C856-4673-B704-8D3A3210836A}" srcOrd="1" destOrd="0" presId="urn:microsoft.com/office/officeart/2005/8/layout/venn2"/>
    <dgm:cxn modelId="{70673BF9-CD8E-45F8-9463-4A2489132BBD}" type="presParOf" srcId="{33ECAD4E-649F-4D50-9450-937D2D789E22}" destId="{663E1544-A1FA-40EF-A36C-18EC970D797E}" srcOrd="1" destOrd="0" presId="urn:microsoft.com/office/officeart/2005/8/layout/venn2"/>
    <dgm:cxn modelId="{C8372C74-8E39-4D17-AFD4-EA1E022F9DAC}" type="presParOf" srcId="{663E1544-A1FA-40EF-A36C-18EC970D797E}" destId="{7A2023DC-9A25-4979-9740-E822ED066AAD}" srcOrd="0" destOrd="0" presId="urn:microsoft.com/office/officeart/2005/8/layout/venn2"/>
    <dgm:cxn modelId="{CA384279-37CA-47E2-BBBC-3FB1F6A9579E}" type="presParOf" srcId="{663E1544-A1FA-40EF-A36C-18EC970D797E}" destId="{A39C4AF9-8AC1-4588-BB90-C5845B94B9E1}" srcOrd="1" destOrd="0" presId="urn:microsoft.com/office/officeart/2005/8/layout/venn2"/>
    <dgm:cxn modelId="{89F5CF92-0AE3-47EE-996A-8381F1357D2B}" type="presParOf" srcId="{33ECAD4E-649F-4D50-9450-937D2D789E22}" destId="{FD7139E3-93EA-4A8D-AD99-6E5ECFAE5B41}" srcOrd="2" destOrd="0" presId="urn:microsoft.com/office/officeart/2005/8/layout/venn2"/>
    <dgm:cxn modelId="{1CEA344A-F234-4948-9644-73DE32E54F91}" type="presParOf" srcId="{FD7139E3-93EA-4A8D-AD99-6E5ECFAE5B41}" destId="{1DB2CE1D-D641-42BF-B7C2-39D1E0FD3897}" srcOrd="0" destOrd="0" presId="urn:microsoft.com/office/officeart/2005/8/layout/venn2"/>
    <dgm:cxn modelId="{92D15DA8-49E0-48C1-809B-9812D10083E3}" type="presParOf" srcId="{FD7139E3-93EA-4A8D-AD99-6E5ECFAE5B41}" destId="{3184154A-063D-4B8D-A25D-8FB179B0A027}" srcOrd="1" destOrd="0" presId="urn:microsoft.com/office/officeart/2005/8/layout/venn2"/>
  </dgm:cxnLst>
  <dgm:bg/>
  <dgm:whole>
    <a:ln>
      <a:noFill/>
    </a:ln>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1590BA-58A3-4455-85D9-182B95CE4136}" type="doc">
      <dgm:prSet loTypeId="urn:microsoft.com/office/officeart/2005/8/layout/cycle2" loCatId="cycle" qsTypeId="urn:microsoft.com/office/officeart/2005/8/quickstyle/simple1" qsCatId="simple" csTypeId="urn:microsoft.com/office/officeart/2005/8/colors/accent1_3" csCatId="accent1" phldr="1"/>
      <dgm:spPr/>
      <dgm:t>
        <a:bodyPr/>
        <a:lstStyle/>
        <a:p>
          <a:endParaRPr lang="zh-CN" altLang="en-US"/>
        </a:p>
      </dgm:t>
    </dgm:pt>
    <dgm:pt modelId="{E6E5592C-0946-4A2F-8C91-8F15DC5A0F2D}">
      <dgm:prSet phldrT="[文本]" custT="1"/>
      <dgm:spPr>
        <a:solidFill>
          <a:srgbClr val="002060"/>
        </a:solidFill>
      </dgm:spPr>
      <dgm:t>
        <a:bodyPr/>
        <a:lstStyle/>
        <a:p>
          <a:r>
            <a:rPr lang="zh-CN" altLang="en-US" sz="2800" dirty="0">
              <a:latin typeface="优设标题黑" panose="00000500000000000000" pitchFamily="2" charset="-122"/>
              <a:ea typeface="优设标题黑" panose="00000500000000000000" pitchFamily="2" charset="-122"/>
            </a:rPr>
            <a:t>标题</a:t>
          </a:r>
        </a:p>
      </dgm:t>
    </dgm:pt>
    <dgm:pt modelId="{F0472FDC-39D5-4FF8-B45B-F00856DCD71E}" cxnId="{98B914DF-2E5F-43CA-AC71-A81072476AE0}" type="parTrans">
      <dgm:prSet/>
      <dgm:spPr/>
      <dgm:t>
        <a:bodyPr/>
        <a:lstStyle/>
        <a:p>
          <a:endParaRPr lang="zh-CN" altLang="en-US"/>
        </a:p>
      </dgm:t>
    </dgm:pt>
    <dgm:pt modelId="{079B94CB-9C65-4FC2-ACEF-091FF4D5E9D0}" cxnId="{98B914DF-2E5F-43CA-AC71-A81072476AE0}" type="sibTrans">
      <dgm:prSet/>
      <dgm:spPr>
        <a:gradFill rotWithShape="0">
          <a:gsLst>
            <a:gs pos="0">
              <a:srgbClr val="002060"/>
            </a:gs>
            <a:gs pos="100000">
              <a:srgbClr val="008AC8"/>
            </a:gs>
          </a:gsLst>
          <a:lin ang="0" scaled="1"/>
        </a:gradFill>
      </dgm:spPr>
      <dgm:t>
        <a:bodyPr/>
        <a:lstStyle/>
        <a:p>
          <a:endParaRPr lang="zh-CN" altLang="en-US"/>
        </a:p>
      </dgm:t>
    </dgm:pt>
    <dgm:pt modelId="{2ED23445-B351-4392-AF87-0965CC174C55}">
      <dgm:prSet phldrT="[文本]" custT="1"/>
      <dgm:spPr>
        <a:solidFill>
          <a:srgbClr val="008AC8"/>
        </a:solidFill>
      </dgm:spPr>
      <dgm:t>
        <a:bodyPr/>
        <a:lstStyle/>
        <a:p>
          <a:r>
            <a:rPr lang="zh-CN" altLang="en-US" sz="2800" dirty="0">
              <a:latin typeface="优设标题黑" panose="00000500000000000000" pitchFamily="2" charset="-122"/>
              <a:ea typeface="优设标题黑" panose="00000500000000000000" pitchFamily="2" charset="-122"/>
            </a:rPr>
            <a:t>标题</a:t>
          </a:r>
        </a:p>
      </dgm:t>
    </dgm:pt>
    <dgm:pt modelId="{61855BE4-67D4-4884-B6AC-FDF9B312A2B6}" cxnId="{9C73D86C-4868-4FD5-ADAB-46E7AEC0F054}" type="parTrans">
      <dgm:prSet/>
      <dgm:spPr/>
      <dgm:t>
        <a:bodyPr/>
        <a:lstStyle/>
        <a:p>
          <a:endParaRPr lang="zh-CN" altLang="en-US"/>
        </a:p>
      </dgm:t>
    </dgm:pt>
    <dgm:pt modelId="{E74C3260-C645-43DA-8985-107E7CA3800E}" cxnId="{9C73D86C-4868-4FD5-ADAB-46E7AEC0F054}" type="sibTrans">
      <dgm:prSet/>
      <dgm:spPr>
        <a:gradFill rotWithShape="0">
          <a:gsLst>
            <a:gs pos="0">
              <a:srgbClr val="A0E3F6"/>
            </a:gs>
            <a:gs pos="100000">
              <a:srgbClr val="008AC8"/>
            </a:gs>
          </a:gsLst>
          <a:lin ang="0" scaled="1"/>
        </a:gradFill>
      </dgm:spPr>
      <dgm:t>
        <a:bodyPr/>
        <a:lstStyle/>
        <a:p>
          <a:endParaRPr lang="zh-CN" altLang="en-US"/>
        </a:p>
      </dgm:t>
    </dgm:pt>
    <dgm:pt modelId="{F7BD9961-0DBC-4A3F-8D57-1C1CDF8533D4}">
      <dgm:prSet phldrT="[文本]" custT="1"/>
      <dgm:spPr>
        <a:solidFill>
          <a:srgbClr val="A0E3F6"/>
        </a:solidFill>
      </dgm:spPr>
      <dgm:t>
        <a:bodyPr/>
        <a:lstStyle/>
        <a:p>
          <a:r>
            <a:rPr lang="zh-CN" altLang="en-US" sz="2800" dirty="0">
              <a:latin typeface="优设标题黑" panose="00000500000000000000" pitchFamily="2" charset="-122"/>
              <a:ea typeface="优设标题黑" panose="00000500000000000000" pitchFamily="2" charset="-122"/>
            </a:rPr>
            <a:t>标题</a:t>
          </a:r>
        </a:p>
      </dgm:t>
    </dgm:pt>
    <dgm:pt modelId="{2E0F8ECB-658D-491D-BDBD-38A9F45B81D1}" cxnId="{C87CFA5A-ACFD-4DB9-8D07-66FB32ABDBBE}" type="parTrans">
      <dgm:prSet/>
      <dgm:spPr/>
      <dgm:t>
        <a:bodyPr/>
        <a:lstStyle/>
        <a:p>
          <a:endParaRPr lang="zh-CN" altLang="en-US"/>
        </a:p>
      </dgm:t>
    </dgm:pt>
    <dgm:pt modelId="{EFF2F343-2362-4775-8466-2EA50413BE4B}" cxnId="{C87CFA5A-ACFD-4DB9-8D07-66FB32ABDBBE}" type="sibTrans">
      <dgm:prSet/>
      <dgm:spPr>
        <a:gradFill rotWithShape="0">
          <a:gsLst>
            <a:gs pos="100000">
              <a:srgbClr val="A0E3F6"/>
            </a:gs>
            <a:gs pos="0">
              <a:srgbClr val="A0E3F6"/>
            </a:gs>
            <a:gs pos="0">
              <a:schemeClr val="bg1">
                <a:lumMod val="50000"/>
              </a:schemeClr>
            </a:gs>
          </a:gsLst>
          <a:lin ang="0" scaled="1"/>
        </a:gradFill>
      </dgm:spPr>
      <dgm:t>
        <a:bodyPr/>
        <a:lstStyle/>
        <a:p>
          <a:endParaRPr lang="zh-CN" altLang="en-US"/>
        </a:p>
      </dgm:t>
    </dgm:pt>
    <dgm:pt modelId="{75483BE2-559D-48BA-BC71-BFAF359B9522}">
      <dgm:prSet phldrT="[文本]" custT="1"/>
      <dgm:spPr>
        <a:solidFill>
          <a:schemeClr val="bg1">
            <a:lumMod val="65000"/>
          </a:schemeClr>
        </a:solidFill>
      </dgm:spPr>
      <dgm:t>
        <a:bodyPr/>
        <a:lstStyle/>
        <a:p>
          <a:r>
            <a:rPr lang="zh-CN" altLang="en-US" sz="2800" dirty="0">
              <a:latin typeface="优设标题黑" panose="00000500000000000000" pitchFamily="2" charset="-122"/>
              <a:ea typeface="优设标题黑" panose="00000500000000000000" pitchFamily="2" charset="-122"/>
            </a:rPr>
            <a:t>标题</a:t>
          </a:r>
        </a:p>
      </dgm:t>
    </dgm:pt>
    <dgm:pt modelId="{D0587905-8F2A-4A75-8941-2B191815C9D3}" cxnId="{B8E7CC9B-7229-4E0C-B3B9-048CB74DE1A2}" type="parTrans">
      <dgm:prSet/>
      <dgm:spPr/>
      <dgm:t>
        <a:bodyPr/>
        <a:lstStyle/>
        <a:p>
          <a:endParaRPr lang="zh-CN" altLang="en-US"/>
        </a:p>
      </dgm:t>
    </dgm:pt>
    <dgm:pt modelId="{F779360F-7626-48E2-9307-1A9049A95708}" cxnId="{B8E7CC9B-7229-4E0C-B3B9-048CB74DE1A2}" type="sibTrans">
      <dgm:prSet/>
      <dgm:spPr>
        <a:gradFill rotWithShape="0">
          <a:gsLst>
            <a:gs pos="100000">
              <a:srgbClr val="002060"/>
            </a:gs>
            <a:gs pos="0">
              <a:srgbClr val="A0E3F6"/>
            </a:gs>
            <a:gs pos="0">
              <a:schemeClr val="bg1">
                <a:lumMod val="65000"/>
              </a:schemeClr>
            </a:gs>
          </a:gsLst>
          <a:lin ang="0" scaled="1"/>
        </a:gradFill>
      </dgm:spPr>
      <dgm:t>
        <a:bodyPr/>
        <a:lstStyle/>
        <a:p>
          <a:endParaRPr lang="zh-CN" altLang="en-US"/>
        </a:p>
      </dgm:t>
    </dgm:pt>
    <dgm:pt modelId="{0BA20E44-8F98-4E2B-8887-6154131CBA49}" type="pres">
      <dgm:prSet presAssocID="{4C1590BA-58A3-4455-85D9-182B95CE4136}" presName="cycle" presStyleCnt="0">
        <dgm:presLayoutVars>
          <dgm:dir/>
          <dgm:resizeHandles val="exact"/>
        </dgm:presLayoutVars>
      </dgm:prSet>
      <dgm:spPr/>
    </dgm:pt>
    <dgm:pt modelId="{833998A9-6FC2-4552-8D82-CACF7110626B}" type="pres">
      <dgm:prSet presAssocID="{E6E5592C-0946-4A2F-8C91-8F15DC5A0F2D}" presName="node" presStyleLbl="node1" presStyleIdx="0" presStyleCnt="4">
        <dgm:presLayoutVars>
          <dgm:bulletEnabled val="1"/>
        </dgm:presLayoutVars>
      </dgm:prSet>
      <dgm:spPr/>
    </dgm:pt>
    <dgm:pt modelId="{E522940D-59D5-4687-B5F9-41C652EC7865}" type="pres">
      <dgm:prSet presAssocID="{079B94CB-9C65-4FC2-ACEF-091FF4D5E9D0}" presName="sibTrans" presStyleLbl="sibTrans2D1" presStyleIdx="0" presStyleCnt="4"/>
      <dgm:spPr/>
    </dgm:pt>
    <dgm:pt modelId="{728AAD40-2C12-4081-987D-135720BE873E}" type="pres">
      <dgm:prSet presAssocID="{079B94CB-9C65-4FC2-ACEF-091FF4D5E9D0}" presName="connectorText" presStyleLbl="sibTrans2D1" presStyleIdx="0" presStyleCnt="4"/>
      <dgm:spPr/>
    </dgm:pt>
    <dgm:pt modelId="{8061D4DA-6FDE-48A7-87CA-E35C2FBC1967}" type="pres">
      <dgm:prSet presAssocID="{2ED23445-B351-4392-AF87-0965CC174C55}" presName="node" presStyleLbl="node1" presStyleIdx="1" presStyleCnt="4">
        <dgm:presLayoutVars>
          <dgm:bulletEnabled val="1"/>
        </dgm:presLayoutVars>
      </dgm:prSet>
      <dgm:spPr/>
    </dgm:pt>
    <dgm:pt modelId="{345AF290-6BCA-444B-9CCA-D8E5DDD6B4D7}" type="pres">
      <dgm:prSet presAssocID="{E74C3260-C645-43DA-8985-107E7CA3800E}" presName="sibTrans" presStyleLbl="sibTrans2D1" presStyleIdx="1" presStyleCnt="4"/>
      <dgm:spPr/>
    </dgm:pt>
    <dgm:pt modelId="{3012DFF0-E2C9-473E-BB0C-F54F006BCD1B}" type="pres">
      <dgm:prSet presAssocID="{E74C3260-C645-43DA-8985-107E7CA3800E}" presName="connectorText" presStyleLbl="sibTrans2D1" presStyleIdx="1" presStyleCnt="4"/>
      <dgm:spPr/>
    </dgm:pt>
    <dgm:pt modelId="{C2C6B9D9-7DFE-474A-A311-D90B4EC15CFB}" type="pres">
      <dgm:prSet presAssocID="{F7BD9961-0DBC-4A3F-8D57-1C1CDF8533D4}" presName="node" presStyleLbl="node1" presStyleIdx="2" presStyleCnt="4">
        <dgm:presLayoutVars>
          <dgm:bulletEnabled val="1"/>
        </dgm:presLayoutVars>
      </dgm:prSet>
      <dgm:spPr/>
    </dgm:pt>
    <dgm:pt modelId="{5AED387B-F433-40DF-997A-85E3ADFBDD17}" type="pres">
      <dgm:prSet presAssocID="{EFF2F343-2362-4775-8466-2EA50413BE4B}" presName="sibTrans" presStyleLbl="sibTrans2D1" presStyleIdx="2" presStyleCnt="4"/>
      <dgm:spPr/>
    </dgm:pt>
    <dgm:pt modelId="{D92EF179-E568-4A95-BEC2-5EE631F8296B}" type="pres">
      <dgm:prSet presAssocID="{EFF2F343-2362-4775-8466-2EA50413BE4B}" presName="connectorText" presStyleLbl="sibTrans2D1" presStyleIdx="2" presStyleCnt="4"/>
      <dgm:spPr/>
    </dgm:pt>
    <dgm:pt modelId="{419D0DC6-DBAD-4996-97FD-E184AFE4BCD0}" type="pres">
      <dgm:prSet presAssocID="{75483BE2-559D-48BA-BC71-BFAF359B9522}" presName="node" presStyleLbl="node1" presStyleIdx="3" presStyleCnt="4">
        <dgm:presLayoutVars>
          <dgm:bulletEnabled val="1"/>
        </dgm:presLayoutVars>
      </dgm:prSet>
      <dgm:spPr/>
    </dgm:pt>
    <dgm:pt modelId="{812E3310-5647-44E8-8616-F540B69B2490}" type="pres">
      <dgm:prSet presAssocID="{F779360F-7626-48E2-9307-1A9049A95708}" presName="sibTrans" presStyleLbl="sibTrans2D1" presStyleIdx="3" presStyleCnt="4"/>
      <dgm:spPr/>
    </dgm:pt>
    <dgm:pt modelId="{DDB411FB-80E4-46E6-ADB9-7751130E8D84}" type="pres">
      <dgm:prSet presAssocID="{F779360F-7626-48E2-9307-1A9049A95708}" presName="connectorText" presStyleLbl="sibTrans2D1" presStyleIdx="3" presStyleCnt="4"/>
      <dgm:spPr/>
    </dgm:pt>
  </dgm:ptLst>
  <dgm:cxnLst>
    <dgm:cxn modelId="{FF77C50B-0E74-4F6A-BA2D-8778F7E77A4E}" type="presOf" srcId="{F7BD9961-0DBC-4A3F-8D57-1C1CDF8533D4}" destId="{C2C6B9D9-7DFE-474A-A311-D90B4EC15CFB}" srcOrd="0" destOrd="0" presId="urn:microsoft.com/office/officeart/2005/8/layout/cycle2"/>
    <dgm:cxn modelId="{E152A61B-84D5-430E-9823-631E674A5699}" type="presOf" srcId="{079B94CB-9C65-4FC2-ACEF-091FF4D5E9D0}" destId="{728AAD40-2C12-4081-987D-135720BE873E}" srcOrd="1" destOrd="0" presId="urn:microsoft.com/office/officeart/2005/8/layout/cycle2"/>
    <dgm:cxn modelId="{FE578437-CE11-4AFE-8E68-B44F3FEBA040}" type="presOf" srcId="{75483BE2-559D-48BA-BC71-BFAF359B9522}" destId="{419D0DC6-DBAD-4996-97FD-E184AFE4BCD0}" srcOrd="0" destOrd="0" presId="urn:microsoft.com/office/officeart/2005/8/layout/cycle2"/>
    <dgm:cxn modelId="{9A7A9960-746A-4B45-9B18-29A7F38F278D}" type="presOf" srcId="{E74C3260-C645-43DA-8985-107E7CA3800E}" destId="{345AF290-6BCA-444B-9CCA-D8E5DDD6B4D7}" srcOrd="0" destOrd="0" presId="urn:microsoft.com/office/officeart/2005/8/layout/cycle2"/>
    <dgm:cxn modelId="{A532B647-1BBD-429D-8EBA-817C044EA8EC}" type="presOf" srcId="{F779360F-7626-48E2-9307-1A9049A95708}" destId="{812E3310-5647-44E8-8616-F540B69B2490}" srcOrd="0" destOrd="0" presId="urn:microsoft.com/office/officeart/2005/8/layout/cycle2"/>
    <dgm:cxn modelId="{89DC016C-F02C-475D-AEA1-F68F8B43C80A}" type="presOf" srcId="{079B94CB-9C65-4FC2-ACEF-091FF4D5E9D0}" destId="{E522940D-59D5-4687-B5F9-41C652EC7865}" srcOrd="0" destOrd="0" presId="urn:microsoft.com/office/officeart/2005/8/layout/cycle2"/>
    <dgm:cxn modelId="{9C73D86C-4868-4FD5-ADAB-46E7AEC0F054}" srcId="{4C1590BA-58A3-4455-85D9-182B95CE4136}" destId="{2ED23445-B351-4392-AF87-0965CC174C55}" srcOrd="1" destOrd="0" parTransId="{61855BE4-67D4-4884-B6AC-FDF9B312A2B6}" sibTransId="{E74C3260-C645-43DA-8985-107E7CA3800E}"/>
    <dgm:cxn modelId="{197F2B7A-8B34-4723-B84F-8FF5C86778F1}" type="presOf" srcId="{F779360F-7626-48E2-9307-1A9049A95708}" destId="{DDB411FB-80E4-46E6-ADB9-7751130E8D84}" srcOrd="1" destOrd="0" presId="urn:microsoft.com/office/officeart/2005/8/layout/cycle2"/>
    <dgm:cxn modelId="{C87CFA5A-ACFD-4DB9-8D07-66FB32ABDBBE}" srcId="{4C1590BA-58A3-4455-85D9-182B95CE4136}" destId="{F7BD9961-0DBC-4A3F-8D57-1C1CDF8533D4}" srcOrd="2" destOrd="0" parTransId="{2E0F8ECB-658D-491D-BDBD-38A9F45B81D1}" sibTransId="{EFF2F343-2362-4775-8466-2EA50413BE4B}"/>
    <dgm:cxn modelId="{338FA391-A545-4D1A-816C-C35086301587}" type="presOf" srcId="{EFF2F343-2362-4775-8466-2EA50413BE4B}" destId="{D92EF179-E568-4A95-BEC2-5EE631F8296B}" srcOrd="1" destOrd="0" presId="urn:microsoft.com/office/officeart/2005/8/layout/cycle2"/>
    <dgm:cxn modelId="{B8E7CC9B-7229-4E0C-B3B9-048CB74DE1A2}" srcId="{4C1590BA-58A3-4455-85D9-182B95CE4136}" destId="{75483BE2-559D-48BA-BC71-BFAF359B9522}" srcOrd="3" destOrd="0" parTransId="{D0587905-8F2A-4A75-8941-2B191815C9D3}" sibTransId="{F779360F-7626-48E2-9307-1A9049A95708}"/>
    <dgm:cxn modelId="{A0167F9E-79CD-454E-B3DE-5B4E632BA0E7}" type="presOf" srcId="{E74C3260-C645-43DA-8985-107E7CA3800E}" destId="{3012DFF0-E2C9-473E-BB0C-F54F006BCD1B}" srcOrd="1" destOrd="0" presId="urn:microsoft.com/office/officeart/2005/8/layout/cycle2"/>
    <dgm:cxn modelId="{CE601AAA-FA6F-4A41-90DA-B02D8215FF39}" type="presOf" srcId="{2ED23445-B351-4392-AF87-0965CC174C55}" destId="{8061D4DA-6FDE-48A7-87CA-E35C2FBC1967}" srcOrd="0" destOrd="0" presId="urn:microsoft.com/office/officeart/2005/8/layout/cycle2"/>
    <dgm:cxn modelId="{56E5DFD3-D7AE-48EA-A643-63E473225C48}" type="presOf" srcId="{4C1590BA-58A3-4455-85D9-182B95CE4136}" destId="{0BA20E44-8F98-4E2B-8887-6154131CBA49}" srcOrd="0" destOrd="0" presId="urn:microsoft.com/office/officeart/2005/8/layout/cycle2"/>
    <dgm:cxn modelId="{CC13B9D5-A651-4044-BB16-7A0517877058}" type="presOf" srcId="{EFF2F343-2362-4775-8466-2EA50413BE4B}" destId="{5AED387B-F433-40DF-997A-85E3ADFBDD17}" srcOrd="0" destOrd="0" presId="urn:microsoft.com/office/officeart/2005/8/layout/cycle2"/>
    <dgm:cxn modelId="{98B914DF-2E5F-43CA-AC71-A81072476AE0}" srcId="{4C1590BA-58A3-4455-85D9-182B95CE4136}" destId="{E6E5592C-0946-4A2F-8C91-8F15DC5A0F2D}" srcOrd="0" destOrd="0" parTransId="{F0472FDC-39D5-4FF8-B45B-F00856DCD71E}" sibTransId="{079B94CB-9C65-4FC2-ACEF-091FF4D5E9D0}"/>
    <dgm:cxn modelId="{A016DFF2-10B9-4025-8A69-F5384C4205FB}" type="presOf" srcId="{E6E5592C-0946-4A2F-8C91-8F15DC5A0F2D}" destId="{833998A9-6FC2-4552-8D82-CACF7110626B}" srcOrd="0" destOrd="0" presId="urn:microsoft.com/office/officeart/2005/8/layout/cycle2"/>
    <dgm:cxn modelId="{C1E8E9CD-8A30-4186-A8D1-C73299DF446B}" type="presParOf" srcId="{0BA20E44-8F98-4E2B-8887-6154131CBA49}" destId="{833998A9-6FC2-4552-8D82-CACF7110626B}" srcOrd="0" destOrd="0" presId="urn:microsoft.com/office/officeart/2005/8/layout/cycle2"/>
    <dgm:cxn modelId="{A2FAF928-1AAE-49C3-88C6-54DC04E6551F}" type="presParOf" srcId="{0BA20E44-8F98-4E2B-8887-6154131CBA49}" destId="{E522940D-59D5-4687-B5F9-41C652EC7865}" srcOrd="1" destOrd="0" presId="urn:microsoft.com/office/officeart/2005/8/layout/cycle2"/>
    <dgm:cxn modelId="{BC44A5B5-56B2-4900-A7DB-1B71F75DDA4F}" type="presParOf" srcId="{E522940D-59D5-4687-B5F9-41C652EC7865}" destId="{728AAD40-2C12-4081-987D-135720BE873E}" srcOrd="0" destOrd="0" presId="urn:microsoft.com/office/officeart/2005/8/layout/cycle2"/>
    <dgm:cxn modelId="{11198680-3494-4388-9030-685076381182}" type="presParOf" srcId="{0BA20E44-8F98-4E2B-8887-6154131CBA49}" destId="{8061D4DA-6FDE-48A7-87CA-E35C2FBC1967}" srcOrd="2" destOrd="0" presId="urn:microsoft.com/office/officeart/2005/8/layout/cycle2"/>
    <dgm:cxn modelId="{3EBC556D-8BFF-43E5-BDEF-3AEC5541B36F}" type="presParOf" srcId="{0BA20E44-8F98-4E2B-8887-6154131CBA49}" destId="{345AF290-6BCA-444B-9CCA-D8E5DDD6B4D7}" srcOrd="3" destOrd="0" presId="urn:microsoft.com/office/officeart/2005/8/layout/cycle2"/>
    <dgm:cxn modelId="{8A2BC1DD-8F94-4E86-A0A2-903D8DCFD810}" type="presParOf" srcId="{345AF290-6BCA-444B-9CCA-D8E5DDD6B4D7}" destId="{3012DFF0-E2C9-473E-BB0C-F54F006BCD1B}" srcOrd="0" destOrd="0" presId="urn:microsoft.com/office/officeart/2005/8/layout/cycle2"/>
    <dgm:cxn modelId="{373E98F0-66C8-4B6C-B9D8-77B380F39E2B}" type="presParOf" srcId="{0BA20E44-8F98-4E2B-8887-6154131CBA49}" destId="{C2C6B9D9-7DFE-474A-A311-D90B4EC15CFB}" srcOrd="4" destOrd="0" presId="urn:microsoft.com/office/officeart/2005/8/layout/cycle2"/>
    <dgm:cxn modelId="{4992579E-1DA3-4542-89F3-0EB22BA45E96}" type="presParOf" srcId="{0BA20E44-8F98-4E2B-8887-6154131CBA49}" destId="{5AED387B-F433-40DF-997A-85E3ADFBDD17}" srcOrd="5" destOrd="0" presId="urn:microsoft.com/office/officeart/2005/8/layout/cycle2"/>
    <dgm:cxn modelId="{44E16480-4FD8-48B6-B610-95E4239E0C42}" type="presParOf" srcId="{5AED387B-F433-40DF-997A-85E3ADFBDD17}" destId="{D92EF179-E568-4A95-BEC2-5EE631F8296B}" srcOrd="0" destOrd="0" presId="urn:microsoft.com/office/officeart/2005/8/layout/cycle2"/>
    <dgm:cxn modelId="{1E213A9E-8C26-4D05-A08A-F6B272BE9D40}" type="presParOf" srcId="{0BA20E44-8F98-4E2B-8887-6154131CBA49}" destId="{419D0DC6-DBAD-4996-97FD-E184AFE4BCD0}" srcOrd="6" destOrd="0" presId="urn:microsoft.com/office/officeart/2005/8/layout/cycle2"/>
    <dgm:cxn modelId="{2A9C2F5B-CD2B-4127-971C-8E777BCC4696}" type="presParOf" srcId="{0BA20E44-8F98-4E2B-8887-6154131CBA49}" destId="{812E3310-5647-44E8-8616-F540B69B2490}" srcOrd="7" destOrd="0" presId="urn:microsoft.com/office/officeart/2005/8/layout/cycle2"/>
    <dgm:cxn modelId="{845715B0-5523-4915-9EBC-657013F46E16}" type="presParOf" srcId="{812E3310-5647-44E8-8616-F540B69B2490}" destId="{DDB411FB-80E4-46E6-ADB9-7751130E8D84}" srcOrd="0" destOrd="0" presId="urn:microsoft.com/office/officeart/2005/8/layout/cycle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24372-15A0-4D3E-9936-23AD4D7CB24A}">
      <dsp:nvSpPr>
        <dsp:cNvPr id="0" name=""/>
        <dsp:cNvSpPr/>
      </dsp:nvSpPr>
      <dsp:spPr>
        <a:xfrm>
          <a:off x="1209159" y="0"/>
          <a:ext cx="4836638" cy="4836638"/>
        </a:xfrm>
        <a:prstGeom prst="ellipse">
          <a:avLst/>
        </a:prstGeom>
        <a:solidFill>
          <a:srgbClr val="A0E3F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zh-CN" altLang="en-US" sz="3200" kern="1200" spc="300" dirty="0">
              <a:latin typeface="优设标题黑" panose="00000500000000000000" pitchFamily="2" charset="-122"/>
              <a:ea typeface="优设标题黑" panose="00000500000000000000" pitchFamily="2" charset="-122"/>
            </a:rPr>
            <a:t>标题</a:t>
          </a:r>
        </a:p>
      </dsp:txBody>
      <dsp:txXfrm>
        <a:off x="2782276" y="241831"/>
        <a:ext cx="1690404" cy="725495"/>
      </dsp:txXfrm>
    </dsp:sp>
    <dsp:sp modelId="{7A2023DC-9A25-4979-9740-E822ED066AAD}">
      <dsp:nvSpPr>
        <dsp:cNvPr id="0" name=""/>
        <dsp:cNvSpPr/>
      </dsp:nvSpPr>
      <dsp:spPr>
        <a:xfrm>
          <a:off x="1813739" y="1209159"/>
          <a:ext cx="3627478" cy="3627478"/>
        </a:xfrm>
        <a:prstGeom prst="ellipse">
          <a:avLst/>
        </a:prstGeom>
        <a:solidFill>
          <a:srgbClr val="008AC8"/>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zh-CN" altLang="en-US" sz="3200" kern="1200" spc="300" dirty="0">
              <a:latin typeface="优设标题黑" panose="00000500000000000000" pitchFamily="2" charset="-122"/>
              <a:ea typeface="优设标题黑" panose="00000500000000000000" pitchFamily="2" charset="-122"/>
            </a:rPr>
            <a:t>标题</a:t>
          </a:r>
        </a:p>
      </dsp:txBody>
      <dsp:txXfrm>
        <a:off x="2782276" y="1435876"/>
        <a:ext cx="1690404" cy="680152"/>
      </dsp:txXfrm>
    </dsp:sp>
    <dsp:sp modelId="{1DB2CE1D-D641-42BF-B7C2-39D1E0FD3897}">
      <dsp:nvSpPr>
        <dsp:cNvPr id="0" name=""/>
        <dsp:cNvSpPr/>
      </dsp:nvSpPr>
      <dsp:spPr>
        <a:xfrm>
          <a:off x="2418319" y="2418319"/>
          <a:ext cx="2418319" cy="2418319"/>
        </a:xfrm>
        <a:prstGeom prst="ellipse">
          <a:avLst/>
        </a:prstGeom>
        <a:solidFill>
          <a:srgbClr val="002060"/>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zh-CN" altLang="en-US" sz="3200" kern="1200" spc="300" dirty="0">
              <a:latin typeface="优设标题黑" panose="00000500000000000000" pitchFamily="2" charset="-122"/>
              <a:ea typeface="优设标题黑" panose="00000500000000000000" pitchFamily="2" charset="-122"/>
            </a:rPr>
            <a:t>标题</a:t>
          </a:r>
        </a:p>
      </dsp:txBody>
      <dsp:txXfrm>
        <a:off x="2772473" y="3022898"/>
        <a:ext cx="1710009" cy="12091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3998A9-6FC2-4552-8D82-CACF7110626B}">
      <dsp:nvSpPr>
        <dsp:cNvPr id="0" name=""/>
        <dsp:cNvSpPr/>
      </dsp:nvSpPr>
      <dsp:spPr>
        <a:xfrm>
          <a:off x="2729531" y="1231"/>
          <a:ext cx="1480825" cy="1480825"/>
        </a:xfrm>
        <a:prstGeom prst="ellipse">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优设标题黑" panose="00000500000000000000" pitchFamily="2" charset="-122"/>
              <a:ea typeface="优设标题黑" panose="00000500000000000000" pitchFamily="2" charset="-122"/>
            </a:rPr>
            <a:t>标题</a:t>
          </a:r>
        </a:p>
      </dsp:txBody>
      <dsp:txXfrm>
        <a:off x="2946393" y="218093"/>
        <a:ext cx="1047101" cy="1047101"/>
      </dsp:txXfrm>
    </dsp:sp>
    <dsp:sp modelId="{E522940D-59D5-4687-B5F9-41C652EC7865}">
      <dsp:nvSpPr>
        <dsp:cNvPr id="0" name=""/>
        <dsp:cNvSpPr/>
      </dsp:nvSpPr>
      <dsp:spPr>
        <a:xfrm rot="2700000">
          <a:off x="4051318" y="1269712"/>
          <a:ext cx="393167" cy="499778"/>
        </a:xfrm>
        <a:prstGeom prst="rightArrow">
          <a:avLst>
            <a:gd name="adj1" fmla="val 60000"/>
            <a:gd name="adj2" fmla="val 50000"/>
          </a:avLst>
        </a:prstGeom>
        <a:gradFill rotWithShape="0">
          <a:gsLst>
            <a:gs pos="0">
              <a:srgbClr val="002060"/>
            </a:gs>
            <a:gs pos="100000">
              <a:srgbClr val="008AC8"/>
            </a:gs>
          </a:gsLst>
          <a:lin ang="0" scaled="1"/>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4068591" y="1327966"/>
        <a:ext cx="275217" cy="299866"/>
      </dsp:txXfrm>
    </dsp:sp>
    <dsp:sp modelId="{8061D4DA-6FDE-48A7-87CA-E35C2FBC1967}">
      <dsp:nvSpPr>
        <dsp:cNvPr id="0" name=""/>
        <dsp:cNvSpPr/>
      </dsp:nvSpPr>
      <dsp:spPr>
        <a:xfrm>
          <a:off x="4301183" y="1572883"/>
          <a:ext cx="1480825" cy="1480825"/>
        </a:xfrm>
        <a:prstGeom prst="ellipse">
          <a:avLst/>
        </a:prstGeom>
        <a:solidFill>
          <a:srgbClr val="008AC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优设标题黑" panose="00000500000000000000" pitchFamily="2" charset="-122"/>
              <a:ea typeface="优设标题黑" panose="00000500000000000000" pitchFamily="2" charset="-122"/>
            </a:rPr>
            <a:t>标题</a:t>
          </a:r>
        </a:p>
      </dsp:txBody>
      <dsp:txXfrm>
        <a:off x="4518045" y="1789745"/>
        <a:ext cx="1047101" cy="1047101"/>
      </dsp:txXfrm>
    </dsp:sp>
    <dsp:sp modelId="{345AF290-6BCA-444B-9CCA-D8E5DDD6B4D7}">
      <dsp:nvSpPr>
        <dsp:cNvPr id="0" name=""/>
        <dsp:cNvSpPr/>
      </dsp:nvSpPr>
      <dsp:spPr>
        <a:xfrm rot="8100000">
          <a:off x="4067054" y="2841364"/>
          <a:ext cx="393167" cy="499778"/>
        </a:xfrm>
        <a:prstGeom prst="rightArrow">
          <a:avLst>
            <a:gd name="adj1" fmla="val 60000"/>
            <a:gd name="adj2" fmla="val 50000"/>
          </a:avLst>
        </a:prstGeom>
        <a:gradFill rotWithShape="0">
          <a:gsLst>
            <a:gs pos="0">
              <a:srgbClr val="A0E3F6"/>
            </a:gs>
            <a:gs pos="100000">
              <a:srgbClr val="008AC8"/>
            </a:gs>
          </a:gsLst>
          <a:lin ang="0" scaled="1"/>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rot="10800000">
        <a:off x="4167731" y="2899618"/>
        <a:ext cx="275217" cy="299866"/>
      </dsp:txXfrm>
    </dsp:sp>
    <dsp:sp modelId="{C2C6B9D9-7DFE-474A-A311-D90B4EC15CFB}">
      <dsp:nvSpPr>
        <dsp:cNvPr id="0" name=""/>
        <dsp:cNvSpPr/>
      </dsp:nvSpPr>
      <dsp:spPr>
        <a:xfrm>
          <a:off x="2729531" y="3144535"/>
          <a:ext cx="1480825" cy="1480825"/>
        </a:xfrm>
        <a:prstGeom prst="ellipse">
          <a:avLst/>
        </a:prstGeom>
        <a:solidFill>
          <a:srgbClr val="A0E3F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优设标题黑" panose="00000500000000000000" pitchFamily="2" charset="-122"/>
              <a:ea typeface="优设标题黑" panose="00000500000000000000" pitchFamily="2" charset="-122"/>
            </a:rPr>
            <a:t>标题</a:t>
          </a:r>
        </a:p>
      </dsp:txBody>
      <dsp:txXfrm>
        <a:off x="2946393" y="3361397"/>
        <a:ext cx="1047101" cy="1047101"/>
      </dsp:txXfrm>
    </dsp:sp>
    <dsp:sp modelId="{5AED387B-F433-40DF-997A-85E3ADFBDD17}">
      <dsp:nvSpPr>
        <dsp:cNvPr id="0" name=""/>
        <dsp:cNvSpPr/>
      </dsp:nvSpPr>
      <dsp:spPr>
        <a:xfrm rot="13500000">
          <a:off x="2495402" y="2857101"/>
          <a:ext cx="393167" cy="499778"/>
        </a:xfrm>
        <a:prstGeom prst="rightArrow">
          <a:avLst>
            <a:gd name="adj1" fmla="val 60000"/>
            <a:gd name="adj2" fmla="val 50000"/>
          </a:avLst>
        </a:prstGeom>
        <a:gradFill rotWithShape="0">
          <a:gsLst>
            <a:gs pos="100000">
              <a:srgbClr val="A0E3F6"/>
            </a:gs>
            <a:gs pos="0">
              <a:srgbClr val="A0E3F6"/>
            </a:gs>
            <a:gs pos="0">
              <a:schemeClr val="bg1">
                <a:lumMod val="50000"/>
              </a:schemeClr>
            </a:gs>
          </a:gsLst>
          <a:lin ang="0" scaled="1"/>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rot="10800000">
        <a:off x="2596079" y="2998759"/>
        <a:ext cx="275217" cy="299866"/>
      </dsp:txXfrm>
    </dsp:sp>
    <dsp:sp modelId="{419D0DC6-DBAD-4996-97FD-E184AFE4BCD0}">
      <dsp:nvSpPr>
        <dsp:cNvPr id="0" name=""/>
        <dsp:cNvSpPr/>
      </dsp:nvSpPr>
      <dsp:spPr>
        <a:xfrm>
          <a:off x="1157879" y="1572883"/>
          <a:ext cx="1480825" cy="1480825"/>
        </a:xfrm>
        <a:prstGeom prst="ellipse">
          <a:avLst/>
        </a:prstGeom>
        <a:solidFill>
          <a:schemeClr val="bg1">
            <a:lumMod val="6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zh-CN" altLang="en-US" sz="2800" kern="1200" dirty="0">
              <a:latin typeface="优设标题黑" panose="00000500000000000000" pitchFamily="2" charset="-122"/>
              <a:ea typeface="优设标题黑" panose="00000500000000000000" pitchFamily="2" charset="-122"/>
            </a:rPr>
            <a:t>标题</a:t>
          </a:r>
        </a:p>
      </dsp:txBody>
      <dsp:txXfrm>
        <a:off x="1374741" y="1789745"/>
        <a:ext cx="1047101" cy="1047101"/>
      </dsp:txXfrm>
    </dsp:sp>
    <dsp:sp modelId="{812E3310-5647-44E8-8616-F540B69B2490}">
      <dsp:nvSpPr>
        <dsp:cNvPr id="0" name=""/>
        <dsp:cNvSpPr/>
      </dsp:nvSpPr>
      <dsp:spPr>
        <a:xfrm rot="18900000">
          <a:off x="2479666" y="1285449"/>
          <a:ext cx="393167" cy="499778"/>
        </a:xfrm>
        <a:prstGeom prst="rightArrow">
          <a:avLst>
            <a:gd name="adj1" fmla="val 60000"/>
            <a:gd name="adj2" fmla="val 50000"/>
          </a:avLst>
        </a:prstGeom>
        <a:gradFill rotWithShape="0">
          <a:gsLst>
            <a:gs pos="100000">
              <a:srgbClr val="002060"/>
            </a:gs>
            <a:gs pos="0">
              <a:srgbClr val="A0E3F6"/>
            </a:gs>
            <a:gs pos="0">
              <a:schemeClr val="bg1">
                <a:lumMod val="65000"/>
              </a:schemeClr>
            </a:gs>
          </a:gsLst>
          <a:lin ang="0" scaled="1"/>
        </a:gra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zh-CN" altLang="en-US" sz="1800" kern="1200"/>
        </a:p>
      </dsp:txBody>
      <dsp:txXfrm>
        <a:off x="2496939" y="1427107"/>
        <a:ext cx="275217" cy="299866"/>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94D11CF-16DA-4665-9F1D-FAE139C2EBB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CC6021-2D44-4DC0-BAFC-68F8ACD91AD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4D11CF-16DA-4665-9F1D-FAE139C2EBB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CC6021-2D44-4DC0-BAFC-68F8ACD91AD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3.wdp"/><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3.wdp"/><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18.wdp"/><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3.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svg"/><Relationship Id="rId6" Type="http://schemas.openxmlformats.org/officeDocument/2006/relationships/image" Target="../media/image7.png"/><Relationship Id="rId5" Type="http://schemas.openxmlformats.org/officeDocument/2006/relationships/image" Target="../media/image2.svg"/><Relationship Id="rId4" Type="http://schemas.openxmlformats.org/officeDocument/2006/relationships/image" Target="../media/image6.png"/><Relationship Id="rId3" Type="http://schemas.openxmlformats.org/officeDocument/2006/relationships/image" Target="../media/image1.svg"/><Relationship Id="rId2" Type="http://schemas.openxmlformats.org/officeDocument/2006/relationships/image" Target="../media/image5.pn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svg"/><Relationship Id="rId5" Type="http://schemas.openxmlformats.org/officeDocument/2006/relationships/image" Target="../media/image7.png"/><Relationship Id="rId4" Type="http://schemas.openxmlformats.org/officeDocument/2006/relationships/image" Target="../media/image2.svg"/><Relationship Id="rId3" Type="http://schemas.openxmlformats.org/officeDocument/2006/relationships/image" Target="../media/image6.png"/><Relationship Id="rId2" Type="http://schemas.openxmlformats.org/officeDocument/2006/relationships/image" Target="../media/image1.sv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image3.wdp"/><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svg"/><Relationship Id="rId7" Type="http://schemas.openxmlformats.org/officeDocument/2006/relationships/image" Target="../media/image7.png"/><Relationship Id="rId6" Type="http://schemas.openxmlformats.org/officeDocument/2006/relationships/image" Target="../media/image2.svg"/><Relationship Id="rId5" Type="http://schemas.openxmlformats.org/officeDocument/2006/relationships/image" Target="../media/image6.png"/><Relationship Id="rId4" Type="http://schemas.openxmlformats.org/officeDocument/2006/relationships/image" Target="../media/image1.svg"/><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6" name="文本框 5"/>
          <p:cNvSpPr txBox="1"/>
          <p:nvPr/>
        </p:nvSpPr>
        <p:spPr>
          <a:xfrm>
            <a:off x="1908175" y="2488096"/>
            <a:ext cx="8375650" cy="923330"/>
          </a:xfrm>
          <a:prstGeom prst="rect">
            <a:avLst/>
          </a:prstGeom>
          <a:noFill/>
        </p:spPr>
        <p:txBody>
          <a:bodyPr wrap="square" rtlCol="0">
            <a:spAutoFit/>
          </a:bodyPr>
          <a:lstStyle/>
          <a:p>
            <a:pPr algn="ctr"/>
            <a:r>
              <a:rPr lang="zh-CN" altLang="en-US" sz="5400" spc="300" dirty="0">
                <a:ln w="6350">
                  <a:noFill/>
                </a:ln>
                <a:solidFill>
                  <a:schemeClr val="bg1"/>
                </a:solidFill>
                <a:latin typeface="优设标题黑" panose="00000500000000000000" pitchFamily="2" charset="-122"/>
                <a:ea typeface="优设标题黑" panose="00000500000000000000" pitchFamily="2" charset="-122"/>
              </a:rPr>
              <a:t>蓝色商务风入职培训模板</a:t>
            </a:r>
            <a:endParaRPr lang="zh-CN" altLang="en-US" sz="5400" spc="300" dirty="0">
              <a:ln w="6350">
                <a:noFill/>
              </a:ln>
              <a:solidFill>
                <a:schemeClr val="bg1"/>
              </a:solidFill>
              <a:latin typeface="优设标题黑" panose="00000500000000000000" pitchFamily="2" charset="-122"/>
              <a:ea typeface="优设标题黑" panose="00000500000000000000" pitchFamily="2" charset="-122"/>
            </a:endParaRPr>
          </a:p>
        </p:txBody>
      </p:sp>
      <p:sp>
        <p:nvSpPr>
          <p:cNvPr id="7" name="平行四边形 6"/>
          <p:cNvSpPr/>
          <p:nvPr/>
        </p:nvSpPr>
        <p:spPr>
          <a:xfrm>
            <a:off x="4030980" y="1433830"/>
            <a:ext cx="4570095" cy="544195"/>
          </a:xfrm>
          <a:prstGeom prst="parallelogram">
            <a:avLst/>
          </a:prstGeom>
          <a:gradFill flip="none" rotWithShape="1">
            <a:gsLst>
              <a:gs pos="0">
                <a:schemeClr val="accent1">
                  <a:lumMod val="75000"/>
                  <a:alpha val="0"/>
                </a:schemeClr>
              </a:gs>
              <a:gs pos="100000">
                <a:schemeClr val="accent1">
                  <a:lumMod val="75000"/>
                  <a:alpha val="0"/>
                </a:schemeClr>
              </a:gs>
              <a:gs pos="53000">
                <a:schemeClr val="accent1">
                  <a:lumMod val="75000"/>
                  <a:alpha val="7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dirty="0">
                <a:solidFill>
                  <a:schemeClr val="bg1"/>
                </a:solidFill>
                <a:latin typeface="优设标题黑" panose="00000500000000000000" pitchFamily="2" charset="-122"/>
                <a:ea typeface="优设标题黑" panose="00000500000000000000" pitchFamily="2" charset="-122"/>
              </a:rPr>
              <a:t>请输入你的企业名字</a:t>
            </a:r>
            <a:endParaRPr lang="zh-CN" altLang="en-US" sz="2400" spc="600" dirty="0">
              <a:solidFill>
                <a:schemeClr val="bg1"/>
              </a:solidFill>
              <a:latin typeface="优设标题黑" panose="00000500000000000000" pitchFamily="2" charset="-122"/>
              <a:ea typeface="优设标题黑" panose="00000500000000000000" pitchFamily="2" charset="-122"/>
            </a:endParaRPr>
          </a:p>
        </p:txBody>
      </p:sp>
      <p:sp>
        <p:nvSpPr>
          <p:cNvPr id="20" name="任意多边形: 形状 19"/>
          <p:cNvSpPr/>
          <p:nvPr/>
        </p:nvSpPr>
        <p:spPr>
          <a:xfrm>
            <a:off x="1655546" y="2986237"/>
            <a:ext cx="1066633" cy="442763"/>
          </a:xfrm>
          <a:custGeom>
            <a:avLst/>
            <a:gdLst>
              <a:gd name="connsiteX0" fmla="*/ 182880 w 1405288"/>
              <a:gd name="connsiteY0" fmla="*/ 0 h 442763"/>
              <a:gd name="connsiteX1" fmla="*/ 0 w 1405288"/>
              <a:gd name="connsiteY1" fmla="*/ 442763 h 442763"/>
              <a:gd name="connsiteX2" fmla="*/ 1405288 w 1405288"/>
              <a:gd name="connsiteY2" fmla="*/ 433137 h 442763"/>
            </a:gdLst>
            <a:ahLst/>
            <a:cxnLst>
              <a:cxn ang="0">
                <a:pos x="connsiteX0" y="connsiteY0"/>
              </a:cxn>
              <a:cxn ang="0">
                <a:pos x="connsiteX1" y="connsiteY1"/>
              </a:cxn>
              <a:cxn ang="0">
                <a:pos x="connsiteX2" y="connsiteY2"/>
              </a:cxn>
            </a:cxnLst>
            <a:rect l="l" t="t" r="r" b="b"/>
            <a:pathLst>
              <a:path w="1405288" h="442763">
                <a:moveTo>
                  <a:pt x="182880" y="0"/>
                </a:moveTo>
                <a:lnTo>
                  <a:pt x="0" y="442763"/>
                </a:lnTo>
                <a:lnTo>
                  <a:pt x="1405288" y="433137"/>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7745130" y="2427972"/>
            <a:ext cx="2772076" cy="558265"/>
          </a:xfrm>
          <a:custGeom>
            <a:avLst/>
            <a:gdLst>
              <a:gd name="connsiteX0" fmla="*/ 0 w 2772076"/>
              <a:gd name="connsiteY0" fmla="*/ 0 h 558265"/>
              <a:gd name="connsiteX1" fmla="*/ 2772076 w 2772076"/>
              <a:gd name="connsiteY1" fmla="*/ 0 h 558265"/>
              <a:gd name="connsiteX2" fmla="*/ 2598821 w 2772076"/>
              <a:gd name="connsiteY2" fmla="*/ 558265 h 558265"/>
            </a:gdLst>
            <a:ahLst/>
            <a:cxnLst>
              <a:cxn ang="0">
                <a:pos x="connsiteX0" y="connsiteY0"/>
              </a:cxn>
              <a:cxn ang="0">
                <a:pos x="connsiteX1" y="connsiteY1"/>
              </a:cxn>
              <a:cxn ang="0">
                <a:pos x="connsiteX2" y="connsiteY2"/>
              </a:cxn>
            </a:cxnLst>
            <a:rect l="l" t="t" r="r" b="b"/>
            <a:pathLst>
              <a:path w="2772076" h="558265">
                <a:moveTo>
                  <a:pt x="0" y="0"/>
                </a:moveTo>
                <a:lnTo>
                  <a:pt x="2772076" y="0"/>
                </a:lnTo>
                <a:lnTo>
                  <a:pt x="2598821" y="558265"/>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5119577" y="3752577"/>
            <a:ext cx="1952847" cy="338554"/>
          </a:xfrm>
          <a:prstGeom prst="parallelogram">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300" dirty="0">
                <a:latin typeface="思源黑体 CN Regular" panose="020B0500000000000000" pitchFamily="34" charset="-122"/>
                <a:ea typeface="思源黑体 CN Regular" panose="020B0500000000000000" pitchFamily="34" charset="-122"/>
              </a:rPr>
              <a:t>主讲人：</a:t>
            </a:r>
            <a:r>
              <a:rPr lang="en-US" altLang="zh-CN" sz="1400" spc="300" dirty="0">
                <a:latin typeface="思源黑体 CN Regular" panose="020B0500000000000000" pitchFamily="34" charset="-122"/>
                <a:ea typeface="思源黑体 CN Regular" panose="020B0500000000000000" pitchFamily="34" charset="-122"/>
              </a:rPr>
              <a:t>XXX</a:t>
            </a:r>
            <a:endParaRPr lang="en-US" altLang="zh-CN" sz="1400" spc="300" dirty="0">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培训背景和意义</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2" name="图示 1"/>
          <p:cNvGraphicFramePr/>
          <p:nvPr/>
        </p:nvGraphicFramePr>
        <p:xfrm>
          <a:off x="5530703" y="1412089"/>
          <a:ext cx="6939889" cy="462659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3" name="文本框 22"/>
          <p:cNvSpPr txBox="1"/>
          <p:nvPr/>
        </p:nvSpPr>
        <p:spPr>
          <a:xfrm>
            <a:off x="516564" y="2347842"/>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520345" y="2727961"/>
            <a:ext cx="5724813"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25" name="文本框 24"/>
          <p:cNvSpPr txBox="1"/>
          <p:nvPr/>
        </p:nvSpPr>
        <p:spPr>
          <a:xfrm>
            <a:off x="512157" y="3905204"/>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6" name="文本框 25"/>
          <p:cNvSpPr txBox="1"/>
          <p:nvPr/>
        </p:nvSpPr>
        <p:spPr>
          <a:xfrm>
            <a:off x="515938" y="4285323"/>
            <a:ext cx="5724813"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rcRect t="35186" b="20770"/>
          <a:stretch>
            <a:fillRect/>
          </a:stretch>
        </p:blipFill>
        <p:spPr>
          <a:xfrm>
            <a:off x="0" y="0"/>
            <a:ext cx="12192000" cy="3579779"/>
          </a:xfrm>
          <a:prstGeom prst="rect">
            <a:avLst/>
          </a:prstGeom>
        </p:spPr>
      </p:pic>
      <p:sp>
        <p:nvSpPr>
          <p:cNvPr id="6" name="文本框 5"/>
          <p:cNvSpPr txBox="1"/>
          <p:nvPr/>
        </p:nvSpPr>
        <p:spPr>
          <a:xfrm>
            <a:off x="758756" y="2354094"/>
            <a:ext cx="1712069" cy="120032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7200" dirty="0">
                <a:solidFill>
                  <a:schemeClr val="bg1"/>
                </a:solidFill>
                <a:latin typeface="优设标题黑" panose="00000500000000000000" pitchFamily="2" charset="-122"/>
                <a:ea typeface="优设标题黑" panose="00000500000000000000" pitchFamily="2" charset="-122"/>
              </a:rPr>
              <a:t>03</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7" name="文本框 6"/>
          <p:cNvSpPr txBox="1"/>
          <p:nvPr/>
        </p:nvSpPr>
        <p:spPr>
          <a:xfrm>
            <a:off x="651481" y="3931940"/>
            <a:ext cx="4889500" cy="769441"/>
          </a:xfrm>
          <a:prstGeom prst="rect">
            <a:avLst/>
          </a:prstGeom>
          <a:noFill/>
        </p:spPr>
        <p:txBody>
          <a:bodyPr wrap="square" rtlCol="0">
            <a:spAutoFit/>
          </a:bodyPr>
          <a:lstStyle/>
          <a:p>
            <a:r>
              <a:rPr lang="zh-CN" altLang="en-US" sz="4400" spc="300" dirty="0">
                <a:solidFill>
                  <a:srgbClr val="008AC8"/>
                </a:solidFill>
                <a:latin typeface="优设标题黑" panose="00000500000000000000" pitchFamily="2" charset="-122"/>
                <a:ea typeface="优设标题黑" panose="00000500000000000000" pitchFamily="2" charset="-122"/>
              </a:rPr>
              <a:t>培训课程内容</a:t>
            </a:r>
            <a:endParaRPr lang="zh-CN" altLang="en-US" sz="4400" spc="300" dirty="0">
              <a:solidFill>
                <a:srgbClr val="008AC8"/>
              </a:solidFill>
              <a:latin typeface="优设标题黑" panose="00000500000000000000" pitchFamily="2" charset="-122"/>
              <a:ea typeface="优设标题黑" panose="00000500000000000000" pitchFamily="2" charset="-122"/>
            </a:endParaRPr>
          </a:p>
        </p:txBody>
      </p:sp>
      <p:cxnSp>
        <p:nvCxnSpPr>
          <p:cNvPr id="9" name="直接连接符 8"/>
          <p:cNvCxnSpPr/>
          <p:nvPr/>
        </p:nvCxnSpPr>
        <p:spPr>
          <a:xfrm>
            <a:off x="758756" y="4762500"/>
            <a:ext cx="371164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51481" y="4899820"/>
            <a:ext cx="11026844" cy="630429"/>
          </a:xfrm>
          <a:prstGeom prst="rect">
            <a:avLst/>
          </a:prstGeom>
          <a:noFill/>
        </p:spPr>
        <p:txBody>
          <a:bodyPr wrap="square" rtlCol="0">
            <a:spAutoFit/>
          </a:bodyPr>
          <a:lstStyle/>
          <a:p>
            <a:pPr>
              <a:lnSpc>
                <a:spcPct val="130000"/>
              </a:lnSpc>
            </a:pPr>
            <a:r>
              <a:rPr lang="zh-CN" altLang="en-US" sz="1400" spc="110" dirty="0">
                <a:latin typeface="思源黑体 CN Light" panose="020B0300000000000000" pitchFamily="34" charset="-122"/>
                <a:ea typeface="思源黑体 CN Light" panose="020B0300000000000000" pitchFamily="34" charset="-122"/>
              </a:rPr>
              <a:t>入职培训，主要是公司对每一个初入公司的新员工介绍公司历史、基本工作流程、行为规范、组织结构、人员结构和处理同事关系等活动的总称，目的是使员工融入这个团队。</a:t>
            </a:r>
            <a:endParaRPr lang="zh-CN" altLang="en-US" sz="1400" spc="11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培训课程内容</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4"/>
          <p:cNvSpPr/>
          <p:nvPr/>
        </p:nvSpPr>
        <p:spPr>
          <a:xfrm>
            <a:off x="515937" y="4102100"/>
            <a:ext cx="11160125" cy="2018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nvGraphicFramePr>
        <p:xfrm>
          <a:off x="6096000" y="1532026"/>
          <a:ext cx="5308600" cy="4174067"/>
        </p:xfrm>
        <a:graphic>
          <a:graphicData uri="http://schemas.openxmlformats.org/drawingml/2006/chart">
            <c:chart xmlns:c="http://schemas.openxmlformats.org/drawingml/2006/chart" xmlns:r="http://schemas.openxmlformats.org/officeDocument/2006/relationships" r:id="rId1"/>
          </a:graphicData>
        </a:graphic>
      </p:graphicFrame>
      <p:sp>
        <p:nvSpPr>
          <p:cNvPr id="15" name="文本框 14"/>
          <p:cNvSpPr txBox="1"/>
          <p:nvPr/>
        </p:nvSpPr>
        <p:spPr>
          <a:xfrm>
            <a:off x="787400" y="2347842"/>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6" name="文本框 15"/>
          <p:cNvSpPr txBox="1"/>
          <p:nvPr/>
        </p:nvSpPr>
        <p:spPr>
          <a:xfrm>
            <a:off x="791181" y="2727961"/>
            <a:ext cx="5105755"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787400" y="4510610"/>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8" name="文本框 17"/>
          <p:cNvSpPr txBox="1"/>
          <p:nvPr/>
        </p:nvSpPr>
        <p:spPr>
          <a:xfrm>
            <a:off x="791181" y="4890729"/>
            <a:ext cx="5105755"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培训课程内容</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平行四边形 3"/>
          <p:cNvSpPr/>
          <p:nvPr/>
        </p:nvSpPr>
        <p:spPr>
          <a:xfrm>
            <a:off x="4292600" y="1568010"/>
            <a:ext cx="2552700" cy="1943100"/>
          </a:xfrm>
          <a:prstGeom prst="parallelogram">
            <a:avLst/>
          </a:prstGeom>
          <a:gradFill>
            <a:gsLst>
              <a:gs pos="0">
                <a:srgbClr val="008AC8"/>
              </a:gs>
              <a:gs pos="100000">
                <a:srgbClr val="00206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826000" y="3917870"/>
            <a:ext cx="2552700" cy="1943100"/>
          </a:xfrm>
          <a:prstGeom prst="parallelogram">
            <a:avLst/>
          </a:prstGeom>
          <a:gradFill>
            <a:gsLst>
              <a:gs pos="0">
                <a:srgbClr val="008AC8"/>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图形 13"/>
          <p:cNvGrpSpPr/>
          <p:nvPr/>
        </p:nvGrpSpPr>
        <p:grpSpPr>
          <a:xfrm>
            <a:off x="5341564" y="2312174"/>
            <a:ext cx="454771" cy="454771"/>
            <a:chOff x="5341564" y="2312174"/>
            <a:chExt cx="454771" cy="454771"/>
          </a:xfrm>
        </p:grpSpPr>
        <p:sp>
          <p:nvSpPr>
            <p:cNvPr id="10" name="任意多边形: 形状 9"/>
            <p:cNvSpPr/>
            <p:nvPr/>
          </p:nvSpPr>
          <p:spPr>
            <a:xfrm>
              <a:off x="5341564" y="2312174"/>
              <a:ext cx="454771" cy="454771"/>
            </a:xfrm>
            <a:custGeom>
              <a:avLst/>
              <a:gdLst>
                <a:gd name="connsiteX0" fmla="*/ 0 w 454771"/>
                <a:gd name="connsiteY0" fmla="*/ 0 h 454771"/>
                <a:gd name="connsiteX1" fmla="*/ 454771 w 454771"/>
                <a:gd name="connsiteY1" fmla="*/ 0 h 454771"/>
                <a:gd name="connsiteX2" fmla="*/ 454771 w 454771"/>
                <a:gd name="connsiteY2" fmla="*/ 454771 h 454771"/>
                <a:gd name="connsiteX3" fmla="*/ 0 w 454771"/>
                <a:gd name="connsiteY3" fmla="*/ 454771 h 454771"/>
              </a:gdLst>
              <a:ahLst/>
              <a:cxnLst>
                <a:cxn ang="0">
                  <a:pos x="connsiteX0" y="connsiteY0"/>
                </a:cxn>
                <a:cxn ang="0">
                  <a:pos x="connsiteX1" y="connsiteY1"/>
                </a:cxn>
                <a:cxn ang="0">
                  <a:pos x="connsiteX2" y="connsiteY2"/>
                </a:cxn>
                <a:cxn ang="0">
                  <a:pos x="connsiteX3" y="connsiteY3"/>
                </a:cxn>
              </a:cxnLst>
              <a:rect l="l" t="t" r="r" b="b"/>
              <a:pathLst>
                <a:path w="454771" h="454771">
                  <a:moveTo>
                    <a:pt x="0" y="0"/>
                  </a:moveTo>
                  <a:lnTo>
                    <a:pt x="454771" y="0"/>
                  </a:lnTo>
                  <a:lnTo>
                    <a:pt x="454771" y="454771"/>
                  </a:lnTo>
                  <a:lnTo>
                    <a:pt x="0" y="454771"/>
                  </a:lnTo>
                  <a:close/>
                </a:path>
              </a:pathLst>
            </a:custGeom>
            <a:solidFill>
              <a:srgbClr val="FFFFFF">
                <a:alpha val="1000"/>
              </a:srgbClr>
            </a:solidFill>
            <a:ln w="9327" cap="flat">
              <a:noFill/>
              <a:prstDash val="solid"/>
              <a:miter/>
            </a:ln>
          </p:spPr>
          <p:txBody>
            <a:bodyPr rtlCol="0" anchor="ctr"/>
            <a:lstStyle/>
            <a:p>
              <a:endParaRPr lang="zh-CN" altLang="en-US"/>
            </a:p>
          </p:txBody>
        </p:sp>
        <p:sp>
          <p:nvSpPr>
            <p:cNvPr id="11" name="任意多边形: 形状 10"/>
            <p:cNvSpPr/>
            <p:nvPr/>
          </p:nvSpPr>
          <p:spPr>
            <a:xfrm>
              <a:off x="5417359" y="2350071"/>
              <a:ext cx="303180" cy="378975"/>
            </a:xfrm>
            <a:custGeom>
              <a:avLst/>
              <a:gdLst>
                <a:gd name="connsiteX0" fmla="*/ 303181 w 303180"/>
                <a:gd name="connsiteY0" fmla="*/ 217911 h 378975"/>
                <a:gd name="connsiteX1" fmla="*/ 303181 w 303180"/>
                <a:gd name="connsiteY1" fmla="*/ 18949 h 378975"/>
                <a:gd name="connsiteX2" fmla="*/ 284232 w 303180"/>
                <a:gd name="connsiteY2" fmla="*/ 0 h 378975"/>
                <a:gd name="connsiteX3" fmla="*/ 18949 w 303180"/>
                <a:gd name="connsiteY3" fmla="*/ 0 h 378975"/>
                <a:gd name="connsiteX4" fmla="*/ 0 w 303180"/>
                <a:gd name="connsiteY4" fmla="*/ 18949 h 378975"/>
                <a:gd name="connsiteX5" fmla="*/ 0 w 303180"/>
                <a:gd name="connsiteY5" fmla="*/ 360027 h 378975"/>
                <a:gd name="connsiteX6" fmla="*/ 18949 w 303180"/>
                <a:gd name="connsiteY6" fmla="*/ 378976 h 378975"/>
                <a:gd name="connsiteX7" fmla="*/ 123167 w 303180"/>
                <a:gd name="connsiteY7" fmla="*/ 378976 h 37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80" h="378975">
                  <a:moveTo>
                    <a:pt x="303181" y="217911"/>
                  </a:moveTo>
                  <a:lnTo>
                    <a:pt x="303181" y="18949"/>
                  </a:lnTo>
                  <a:cubicBezTo>
                    <a:pt x="303181" y="8484"/>
                    <a:pt x="294697" y="0"/>
                    <a:pt x="284232" y="0"/>
                  </a:cubicBezTo>
                  <a:lnTo>
                    <a:pt x="18949" y="0"/>
                  </a:lnTo>
                  <a:cubicBezTo>
                    <a:pt x="8484" y="0"/>
                    <a:pt x="0" y="8484"/>
                    <a:pt x="0" y="18949"/>
                  </a:cubicBezTo>
                  <a:lnTo>
                    <a:pt x="0" y="360027"/>
                  </a:lnTo>
                  <a:cubicBezTo>
                    <a:pt x="0" y="370492"/>
                    <a:pt x="8484" y="378976"/>
                    <a:pt x="18949" y="378976"/>
                  </a:cubicBezTo>
                  <a:lnTo>
                    <a:pt x="123167" y="378976"/>
                  </a:lnTo>
                </a:path>
              </a:pathLst>
            </a:custGeom>
            <a:noFill/>
            <a:ln w="18653" cap="flat">
              <a:solidFill>
                <a:schemeClr val="bg1"/>
              </a:solidFill>
              <a:prstDash val="solid"/>
              <a:round/>
            </a:ln>
          </p:spPr>
          <p:txBody>
            <a:bodyPr rtlCol="0" anchor="ctr"/>
            <a:lstStyle/>
            <a:p>
              <a:endParaRPr lang="zh-CN" altLang="en-US"/>
            </a:p>
          </p:txBody>
        </p:sp>
        <p:sp>
          <p:nvSpPr>
            <p:cNvPr id="12" name="任意多边形: 形状 11"/>
            <p:cNvSpPr/>
            <p:nvPr/>
          </p:nvSpPr>
          <p:spPr>
            <a:xfrm>
              <a:off x="5502628" y="2425866"/>
              <a:ext cx="132641" cy="9474"/>
            </a:xfrm>
            <a:custGeom>
              <a:avLst/>
              <a:gdLst>
                <a:gd name="connsiteX0" fmla="*/ 0 w 132641"/>
                <a:gd name="connsiteY0" fmla="*/ 0 h 9474"/>
                <a:gd name="connsiteX1" fmla="*/ 132642 w 132641"/>
                <a:gd name="connsiteY1" fmla="*/ 0 h 9474"/>
              </a:gdLst>
              <a:ahLst/>
              <a:cxnLst>
                <a:cxn ang="0">
                  <a:pos x="connsiteX0" y="connsiteY0"/>
                </a:cxn>
                <a:cxn ang="0">
                  <a:pos x="connsiteX1" y="connsiteY1"/>
                </a:cxn>
              </a:cxnLst>
              <a:rect l="l" t="t" r="r" b="b"/>
              <a:pathLst>
                <a:path w="132641" h="9474">
                  <a:moveTo>
                    <a:pt x="0" y="0"/>
                  </a:moveTo>
                  <a:lnTo>
                    <a:pt x="132642" y="0"/>
                  </a:lnTo>
                </a:path>
              </a:pathLst>
            </a:custGeom>
            <a:solidFill>
              <a:srgbClr val="FFFFFF"/>
            </a:solidFill>
            <a:ln w="18653" cap="flat">
              <a:solidFill>
                <a:srgbClr val="A0E3F6"/>
              </a:solidFill>
              <a:prstDash val="solid"/>
              <a:round/>
            </a:ln>
          </p:spPr>
          <p:txBody>
            <a:bodyPr rtlCol="0" anchor="ctr"/>
            <a:lstStyle/>
            <a:p>
              <a:endParaRPr lang="zh-CN" altLang="en-US"/>
            </a:p>
          </p:txBody>
        </p:sp>
        <p:sp>
          <p:nvSpPr>
            <p:cNvPr id="15" name="任意多边形: 形状 14"/>
            <p:cNvSpPr/>
            <p:nvPr/>
          </p:nvSpPr>
          <p:spPr>
            <a:xfrm>
              <a:off x="5502628" y="2501661"/>
              <a:ext cx="132641" cy="9474"/>
            </a:xfrm>
            <a:custGeom>
              <a:avLst/>
              <a:gdLst>
                <a:gd name="connsiteX0" fmla="*/ 0 w 132641"/>
                <a:gd name="connsiteY0" fmla="*/ 0 h 9474"/>
                <a:gd name="connsiteX1" fmla="*/ 132642 w 132641"/>
                <a:gd name="connsiteY1" fmla="*/ 0 h 9474"/>
              </a:gdLst>
              <a:ahLst/>
              <a:cxnLst>
                <a:cxn ang="0">
                  <a:pos x="connsiteX0" y="connsiteY0"/>
                </a:cxn>
                <a:cxn ang="0">
                  <a:pos x="connsiteX1" y="connsiteY1"/>
                </a:cxn>
              </a:cxnLst>
              <a:rect l="l" t="t" r="r" b="b"/>
              <a:pathLst>
                <a:path w="132641" h="9474">
                  <a:moveTo>
                    <a:pt x="0" y="0"/>
                  </a:moveTo>
                  <a:lnTo>
                    <a:pt x="132642" y="0"/>
                  </a:lnTo>
                </a:path>
              </a:pathLst>
            </a:custGeom>
            <a:solidFill>
              <a:srgbClr val="FFFFFF"/>
            </a:solidFill>
            <a:ln w="18653" cap="flat">
              <a:solidFill>
                <a:srgbClr val="A0E3F6"/>
              </a:solidFill>
              <a:prstDash val="solid"/>
              <a:round/>
            </a:ln>
          </p:spPr>
          <p:txBody>
            <a:bodyPr rtlCol="0" anchor="ctr"/>
            <a:lstStyle/>
            <a:p>
              <a:endParaRPr lang="zh-CN" altLang="en-US"/>
            </a:p>
          </p:txBody>
        </p:sp>
        <p:sp>
          <p:nvSpPr>
            <p:cNvPr id="16" name="任意多边形: 形状 15"/>
            <p:cNvSpPr/>
            <p:nvPr/>
          </p:nvSpPr>
          <p:spPr>
            <a:xfrm>
              <a:off x="5502628" y="2577457"/>
              <a:ext cx="56846" cy="9474"/>
            </a:xfrm>
            <a:custGeom>
              <a:avLst/>
              <a:gdLst>
                <a:gd name="connsiteX0" fmla="*/ 0 w 56846"/>
                <a:gd name="connsiteY0" fmla="*/ 0 h 9474"/>
                <a:gd name="connsiteX1" fmla="*/ 56846 w 56846"/>
                <a:gd name="connsiteY1" fmla="*/ 0 h 9474"/>
              </a:gdLst>
              <a:ahLst/>
              <a:cxnLst>
                <a:cxn ang="0">
                  <a:pos x="connsiteX0" y="connsiteY0"/>
                </a:cxn>
                <a:cxn ang="0">
                  <a:pos x="connsiteX1" y="connsiteY1"/>
                </a:cxn>
              </a:cxnLst>
              <a:rect l="l" t="t" r="r" b="b"/>
              <a:pathLst>
                <a:path w="56846" h="9474">
                  <a:moveTo>
                    <a:pt x="0" y="0"/>
                  </a:moveTo>
                  <a:lnTo>
                    <a:pt x="56846" y="0"/>
                  </a:lnTo>
                </a:path>
              </a:pathLst>
            </a:custGeom>
            <a:solidFill>
              <a:srgbClr val="FFFFFF"/>
            </a:solidFill>
            <a:ln w="18653" cap="flat">
              <a:solidFill>
                <a:srgbClr val="A0E3F6"/>
              </a:solidFill>
              <a:prstDash val="solid"/>
              <a:round/>
            </a:ln>
          </p:spPr>
          <p:txBody>
            <a:bodyPr rtlCol="0" anchor="ctr"/>
            <a:lstStyle/>
            <a:p>
              <a:endParaRPr lang="zh-CN" altLang="en-US"/>
            </a:p>
          </p:txBody>
        </p:sp>
        <p:sp>
          <p:nvSpPr>
            <p:cNvPr id="17" name="任意多边形: 形状 16"/>
            <p:cNvSpPr/>
            <p:nvPr/>
          </p:nvSpPr>
          <p:spPr>
            <a:xfrm>
              <a:off x="5597372" y="2615354"/>
              <a:ext cx="94743" cy="94743"/>
            </a:xfrm>
            <a:custGeom>
              <a:avLst/>
              <a:gdLst>
                <a:gd name="connsiteX0" fmla="*/ 94744 w 94743"/>
                <a:gd name="connsiteY0" fmla="*/ 47372 h 94743"/>
                <a:gd name="connsiteX1" fmla="*/ 80869 w 94743"/>
                <a:gd name="connsiteY1" fmla="*/ 80869 h 94743"/>
                <a:gd name="connsiteX2" fmla="*/ 47372 w 94743"/>
                <a:gd name="connsiteY2" fmla="*/ 94744 h 94743"/>
                <a:gd name="connsiteX3" fmla="*/ 0 w 94743"/>
                <a:gd name="connsiteY3" fmla="*/ 47372 h 94743"/>
                <a:gd name="connsiteX4" fmla="*/ 47372 w 94743"/>
                <a:gd name="connsiteY4" fmla="*/ 0 h 94743"/>
                <a:gd name="connsiteX5" fmla="*/ 94744 w 94743"/>
                <a:gd name="connsiteY5" fmla="*/ 47372 h 9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743" h="94743">
                  <a:moveTo>
                    <a:pt x="94744" y="47372"/>
                  </a:moveTo>
                  <a:cubicBezTo>
                    <a:pt x="94744" y="60453"/>
                    <a:pt x="89442" y="72296"/>
                    <a:pt x="80869" y="80869"/>
                  </a:cubicBezTo>
                  <a:cubicBezTo>
                    <a:pt x="72296" y="89442"/>
                    <a:pt x="60453" y="94744"/>
                    <a:pt x="47372" y="94744"/>
                  </a:cubicBezTo>
                  <a:cubicBezTo>
                    <a:pt x="21209" y="94744"/>
                    <a:pt x="0" y="73535"/>
                    <a:pt x="0" y="47372"/>
                  </a:cubicBezTo>
                  <a:cubicBezTo>
                    <a:pt x="0" y="21209"/>
                    <a:pt x="21209" y="0"/>
                    <a:pt x="47372" y="0"/>
                  </a:cubicBezTo>
                  <a:cubicBezTo>
                    <a:pt x="73535" y="0"/>
                    <a:pt x="94744" y="21209"/>
                    <a:pt x="94744" y="47372"/>
                  </a:cubicBezTo>
                  <a:close/>
                </a:path>
              </a:pathLst>
            </a:custGeom>
            <a:solidFill>
              <a:srgbClr val="FFFFFF"/>
            </a:solidFill>
            <a:ln w="9327" cap="flat">
              <a:noFill/>
              <a:prstDash val="solid"/>
              <a:miter/>
            </a:ln>
          </p:spPr>
          <p:txBody>
            <a:bodyPr rtlCol="0" anchor="ctr"/>
            <a:lstStyle/>
            <a:p>
              <a:endParaRPr lang="zh-CN" altLang="en-US"/>
            </a:p>
          </p:txBody>
        </p:sp>
        <p:sp>
          <p:nvSpPr>
            <p:cNvPr id="18" name="任意多边形: 形状 17"/>
            <p:cNvSpPr/>
            <p:nvPr/>
          </p:nvSpPr>
          <p:spPr>
            <a:xfrm>
              <a:off x="5597372" y="2615354"/>
              <a:ext cx="113692" cy="113692"/>
            </a:xfrm>
            <a:custGeom>
              <a:avLst/>
              <a:gdLst>
                <a:gd name="connsiteX0" fmla="*/ 113693 w 113692"/>
                <a:gd name="connsiteY0" fmla="*/ 113693 h 113692"/>
                <a:gd name="connsiteX1" fmla="*/ 80869 w 113692"/>
                <a:gd name="connsiteY1" fmla="*/ 80869 h 113692"/>
                <a:gd name="connsiteX2" fmla="*/ 80869 w 113692"/>
                <a:gd name="connsiteY2" fmla="*/ 80869 h 113692"/>
                <a:gd name="connsiteX3" fmla="*/ 94744 w 113692"/>
                <a:gd name="connsiteY3" fmla="*/ 47372 h 113692"/>
                <a:gd name="connsiteX4" fmla="*/ 47372 w 113692"/>
                <a:gd name="connsiteY4" fmla="*/ 0 h 113692"/>
                <a:gd name="connsiteX5" fmla="*/ 0 w 113692"/>
                <a:gd name="connsiteY5" fmla="*/ 47372 h 113692"/>
                <a:gd name="connsiteX6" fmla="*/ 47372 w 113692"/>
                <a:gd name="connsiteY6" fmla="*/ 94744 h 113692"/>
                <a:gd name="connsiteX7" fmla="*/ 80869 w 113692"/>
                <a:gd name="connsiteY7" fmla="*/ 80869 h 113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692" h="113692">
                  <a:moveTo>
                    <a:pt x="113693" y="113693"/>
                  </a:moveTo>
                  <a:lnTo>
                    <a:pt x="80869" y="80869"/>
                  </a:lnTo>
                  <a:moveTo>
                    <a:pt x="80869" y="80869"/>
                  </a:moveTo>
                  <a:cubicBezTo>
                    <a:pt x="89442" y="72296"/>
                    <a:pt x="94744" y="60453"/>
                    <a:pt x="94744" y="47372"/>
                  </a:cubicBezTo>
                  <a:cubicBezTo>
                    <a:pt x="94744" y="21209"/>
                    <a:pt x="73535" y="0"/>
                    <a:pt x="47372" y="0"/>
                  </a:cubicBezTo>
                  <a:cubicBezTo>
                    <a:pt x="21209" y="0"/>
                    <a:pt x="0" y="21209"/>
                    <a:pt x="0" y="47372"/>
                  </a:cubicBezTo>
                  <a:cubicBezTo>
                    <a:pt x="0" y="73535"/>
                    <a:pt x="21209" y="94744"/>
                    <a:pt x="47372" y="94744"/>
                  </a:cubicBezTo>
                  <a:cubicBezTo>
                    <a:pt x="60453" y="94744"/>
                    <a:pt x="72296" y="89442"/>
                    <a:pt x="80869" y="80869"/>
                  </a:cubicBezTo>
                  <a:close/>
                </a:path>
              </a:pathLst>
            </a:custGeom>
            <a:solidFill>
              <a:srgbClr val="FFFFFF"/>
            </a:solidFill>
            <a:ln w="18653" cap="flat">
              <a:solidFill>
                <a:srgbClr val="333333"/>
              </a:solidFill>
              <a:prstDash val="solid"/>
              <a:round/>
            </a:ln>
          </p:spPr>
          <p:txBody>
            <a:bodyPr rtlCol="0" anchor="ctr"/>
            <a:lstStyle/>
            <a:p>
              <a:endParaRPr lang="zh-CN" altLang="en-US"/>
            </a:p>
          </p:txBody>
        </p:sp>
      </p:grpSp>
      <p:grpSp>
        <p:nvGrpSpPr>
          <p:cNvPr id="19" name="图形 26"/>
          <p:cNvGrpSpPr/>
          <p:nvPr/>
        </p:nvGrpSpPr>
        <p:grpSpPr>
          <a:xfrm>
            <a:off x="5945923" y="4732993"/>
            <a:ext cx="312854" cy="312854"/>
            <a:chOff x="5945923" y="4542133"/>
            <a:chExt cx="312854" cy="312854"/>
          </a:xfrm>
        </p:grpSpPr>
        <p:sp>
          <p:nvSpPr>
            <p:cNvPr id="20" name="任意多边形: 形状 19"/>
            <p:cNvSpPr/>
            <p:nvPr/>
          </p:nvSpPr>
          <p:spPr>
            <a:xfrm>
              <a:off x="5945923" y="4542133"/>
              <a:ext cx="312854" cy="312854"/>
            </a:xfrm>
            <a:custGeom>
              <a:avLst/>
              <a:gdLst>
                <a:gd name="connsiteX0" fmla="*/ 0 w 312854"/>
                <a:gd name="connsiteY0" fmla="*/ 0 h 312854"/>
                <a:gd name="connsiteX1" fmla="*/ 312854 w 312854"/>
                <a:gd name="connsiteY1" fmla="*/ 0 h 312854"/>
                <a:gd name="connsiteX2" fmla="*/ 312854 w 312854"/>
                <a:gd name="connsiteY2" fmla="*/ 312854 h 312854"/>
                <a:gd name="connsiteX3" fmla="*/ 0 w 312854"/>
                <a:gd name="connsiteY3" fmla="*/ 312854 h 312854"/>
              </a:gdLst>
              <a:ahLst/>
              <a:cxnLst>
                <a:cxn ang="0">
                  <a:pos x="connsiteX0" y="connsiteY0"/>
                </a:cxn>
                <a:cxn ang="0">
                  <a:pos x="connsiteX1" y="connsiteY1"/>
                </a:cxn>
                <a:cxn ang="0">
                  <a:pos x="connsiteX2" y="connsiteY2"/>
                </a:cxn>
                <a:cxn ang="0">
                  <a:pos x="connsiteX3" y="connsiteY3"/>
                </a:cxn>
              </a:cxnLst>
              <a:rect l="l" t="t" r="r" b="b"/>
              <a:pathLst>
                <a:path w="312854" h="312854">
                  <a:moveTo>
                    <a:pt x="0" y="0"/>
                  </a:moveTo>
                  <a:lnTo>
                    <a:pt x="312854" y="0"/>
                  </a:lnTo>
                  <a:lnTo>
                    <a:pt x="312854" y="312854"/>
                  </a:lnTo>
                  <a:lnTo>
                    <a:pt x="0" y="312854"/>
                  </a:lnTo>
                  <a:close/>
                </a:path>
              </a:pathLst>
            </a:custGeom>
            <a:solidFill>
              <a:srgbClr val="FFFFFF">
                <a:alpha val="1000"/>
              </a:srgbClr>
            </a:solidFill>
            <a:ln w="6350" cap="flat">
              <a:noFill/>
              <a:prstDash val="solid"/>
              <a:miter/>
            </a:ln>
          </p:spPr>
          <p:txBody>
            <a:bodyPr rtlCol="0" anchor="ctr"/>
            <a:lstStyle/>
            <a:p>
              <a:endParaRPr lang="zh-CN" altLang="en-US"/>
            </a:p>
          </p:txBody>
        </p:sp>
        <p:sp>
          <p:nvSpPr>
            <p:cNvPr id="21" name="任意多边形: 形状 20"/>
            <p:cNvSpPr/>
            <p:nvPr/>
          </p:nvSpPr>
          <p:spPr>
            <a:xfrm>
              <a:off x="5971994" y="4578094"/>
              <a:ext cx="250820" cy="250821"/>
            </a:xfrm>
            <a:custGeom>
              <a:avLst/>
              <a:gdLst>
                <a:gd name="connsiteX0" fmla="*/ 80460 w 250820"/>
                <a:gd name="connsiteY0" fmla="*/ 0 h 250821"/>
                <a:gd name="connsiteX1" fmla="*/ 38180 w 250820"/>
                <a:gd name="connsiteY1" fmla="*/ 28290 h 250821"/>
                <a:gd name="connsiteX2" fmla="*/ 0 w 250820"/>
                <a:gd name="connsiteY2" fmla="*/ 120465 h 250821"/>
                <a:gd name="connsiteX3" fmla="*/ 130356 w 250820"/>
                <a:gd name="connsiteY3" fmla="*/ 250821 h 250821"/>
                <a:gd name="connsiteX4" fmla="*/ 130356 w 250820"/>
                <a:gd name="connsiteY4" fmla="*/ 250821 h 250821"/>
                <a:gd name="connsiteX5" fmla="*/ 222531 w 250820"/>
                <a:gd name="connsiteY5" fmla="*/ 212641 h 250821"/>
                <a:gd name="connsiteX6" fmla="*/ 250821 w 250820"/>
                <a:gd name="connsiteY6" fmla="*/ 170362 h 250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820" h="250821">
                  <a:moveTo>
                    <a:pt x="80460" y="0"/>
                  </a:moveTo>
                  <a:cubicBezTo>
                    <a:pt x="64526" y="6607"/>
                    <a:pt x="50188" y="16282"/>
                    <a:pt x="38180" y="28290"/>
                  </a:cubicBezTo>
                  <a:cubicBezTo>
                    <a:pt x="14591" y="51879"/>
                    <a:pt x="0" y="84468"/>
                    <a:pt x="0" y="120465"/>
                  </a:cubicBezTo>
                  <a:cubicBezTo>
                    <a:pt x="0" y="192459"/>
                    <a:pt x="58362" y="250821"/>
                    <a:pt x="130356" y="250821"/>
                  </a:cubicBezTo>
                  <a:lnTo>
                    <a:pt x="130356" y="250821"/>
                  </a:lnTo>
                  <a:cubicBezTo>
                    <a:pt x="166352" y="250821"/>
                    <a:pt x="198941" y="236230"/>
                    <a:pt x="222531" y="212641"/>
                  </a:cubicBezTo>
                  <a:cubicBezTo>
                    <a:pt x="234539" y="200634"/>
                    <a:pt x="244214" y="186294"/>
                    <a:pt x="250821" y="170362"/>
                  </a:cubicBezTo>
                </a:path>
              </a:pathLst>
            </a:custGeom>
            <a:noFill/>
            <a:ln w="12700" cap="rnd">
              <a:solidFill>
                <a:schemeClr val="bg1"/>
              </a:solidFill>
              <a:prstDash val="solid"/>
              <a:round/>
            </a:ln>
          </p:spPr>
          <p:txBody>
            <a:bodyPr rtlCol="0" anchor="ctr"/>
            <a:lstStyle/>
            <a:p>
              <a:endParaRPr lang="zh-CN" altLang="en-US"/>
            </a:p>
          </p:txBody>
        </p:sp>
        <p:sp>
          <p:nvSpPr>
            <p:cNvPr id="22" name="任意多边形: 形状 21"/>
            <p:cNvSpPr/>
            <p:nvPr/>
          </p:nvSpPr>
          <p:spPr>
            <a:xfrm>
              <a:off x="6102350" y="4568204"/>
              <a:ext cx="130355" cy="130355"/>
            </a:xfrm>
            <a:custGeom>
              <a:avLst/>
              <a:gdLst>
                <a:gd name="connsiteX0" fmla="*/ 0 w 130355"/>
                <a:gd name="connsiteY0" fmla="*/ 130356 h 130355"/>
                <a:gd name="connsiteX1" fmla="*/ 130356 w 130355"/>
                <a:gd name="connsiteY1" fmla="*/ 130356 h 130355"/>
                <a:gd name="connsiteX2" fmla="*/ 0 w 130355"/>
                <a:gd name="connsiteY2" fmla="*/ 0 h 130355"/>
                <a:gd name="connsiteX3" fmla="*/ 0 w 130355"/>
                <a:gd name="connsiteY3" fmla="*/ 130356 h 130355"/>
              </a:gdLst>
              <a:ahLst/>
              <a:cxnLst>
                <a:cxn ang="0">
                  <a:pos x="connsiteX0" y="connsiteY0"/>
                </a:cxn>
                <a:cxn ang="0">
                  <a:pos x="connsiteX1" y="connsiteY1"/>
                </a:cxn>
                <a:cxn ang="0">
                  <a:pos x="connsiteX2" y="connsiteY2"/>
                </a:cxn>
                <a:cxn ang="0">
                  <a:pos x="connsiteX3" y="connsiteY3"/>
                </a:cxn>
              </a:cxnLst>
              <a:rect l="l" t="t" r="r" b="b"/>
              <a:pathLst>
                <a:path w="130355" h="130355">
                  <a:moveTo>
                    <a:pt x="0" y="130356"/>
                  </a:moveTo>
                  <a:lnTo>
                    <a:pt x="130356" y="130356"/>
                  </a:lnTo>
                  <a:cubicBezTo>
                    <a:pt x="130356" y="58362"/>
                    <a:pt x="71994" y="0"/>
                    <a:pt x="0" y="0"/>
                  </a:cubicBezTo>
                  <a:lnTo>
                    <a:pt x="0" y="130356"/>
                  </a:lnTo>
                  <a:close/>
                </a:path>
              </a:pathLst>
            </a:custGeom>
            <a:solidFill>
              <a:schemeClr val="tx1"/>
            </a:solidFill>
            <a:ln w="12700" cap="flat">
              <a:solidFill>
                <a:srgbClr val="008AC8"/>
              </a:solidFill>
              <a:prstDash val="solid"/>
              <a:round/>
            </a:ln>
          </p:spPr>
          <p:txBody>
            <a:bodyPr rtlCol="0" anchor="ctr"/>
            <a:lstStyle/>
            <a:p>
              <a:endParaRPr lang="zh-CN" altLang="en-US"/>
            </a:p>
          </p:txBody>
        </p:sp>
      </p:grpSp>
      <p:sp>
        <p:nvSpPr>
          <p:cNvPr id="28" name="文本框 27"/>
          <p:cNvSpPr txBox="1"/>
          <p:nvPr/>
        </p:nvSpPr>
        <p:spPr>
          <a:xfrm>
            <a:off x="531779" y="158165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9" name="文本框 28"/>
          <p:cNvSpPr txBox="1"/>
          <p:nvPr/>
        </p:nvSpPr>
        <p:spPr>
          <a:xfrm>
            <a:off x="535561" y="1961778"/>
            <a:ext cx="3681244"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30" name="文本框 29"/>
          <p:cNvSpPr txBox="1"/>
          <p:nvPr/>
        </p:nvSpPr>
        <p:spPr>
          <a:xfrm>
            <a:off x="7825696" y="3876768"/>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31" name="文本框 30"/>
          <p:cNvSpPr txBox="1"/>
          <p:nvPr/>
        </p:nvSpPr>
        <p:spPr>
          <a:xfrm>
            <a:off x="7829478" y="4256887"/>
            <a:ext cx="3681244"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32" name="平行四边形 31"/>
          <p:cNvSpPr/>
          <p:nvPr/>
        </p:nvSpPr>
        <p:spPr>
          <a:xfrm>
            <a:off x="6262154" y="1568010"/>
            <a:ext cx="4817436" cy="19431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p:cNvSpPr/>
          <p:nvPr/>
        </p:nvSpPr>
        <p:spPr>
          <a:xfrm>
            <a:off x="515938" y="3917869"/>
            <a:ext cx="4817436" cy="1943100"/>
          </a:xfrm>
          <a:prstGeom prst="parallelogram">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培训课程内容</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57374" y="1530445"/>
            <a:ext cx="7547201" cy="4431271"/>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2026"/>
          <a:stretch>
            <a:fillRect/>
          </a:stretch>
        </p:blipFill>
        <p:spPr>
          <a:xfrm>
            <a:off x="7483903" y="1711329"/>
            <a:ext cx="5766371" cy="3762372"/>
          </a:xfrm>
          <a:prstGeom prst="rect">
            <a:avLst/>
          </a:prstGeom>
        </p:spPr>
      </p:pic>
      <p:sp>
        <p:nvSpPr>
          <p:cNvPr id="11" name="文本框 10"/>
          <p:cNvSpPr txBox="1"/>
          <p:nvPr/>
        </p:nvSpPr>
        <p:spPr>
          <a:xfrm>
            <a:off x="1532957" y="158165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2" name="文本框 11"/>
          <p:cNvSpPr txBox="1"/>
          <p:nvPr/>
        </p:nvSpPr>
        <p:spPr>
          <a:xfrm>
            <a:off x="1536739" y="1961778"/>
            <a:ext cx="5003762"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1541914" y="3131171"/>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1545696" y="3511290"/>
            <a:ext cx="5003762"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1532957" y="478855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6" name="文本框 15"/>
          <p:cNvSpPr txBox="1"/>
          <p:nvPr/>
        </p:nvSpPr>
        <p:spPr>
          <a:xfrm>
            <a:off x="1536739" y="5168678"/>
            <a:ext cx="5003762"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553480" y="1581659"/>
            <a:ext cx="838200" cy="838200"/>
          </a:xfrm>
          <a:prstGeom prst="ellipse">
            <a:avLst/>
          </a:prstGeom>
          <a:gradFill flip="none" rotWithShape="1">
            <a:gsLst>
              <a:gs pos="0">
                <a:srgbClr val="008AC8"/>
              </a:gs>
              <a:gs pos="100000">
                <a:srgbClr val="A0E3F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优设标题黑" panose="00000500000000000000" pitchFamily="2" charset="-122"/>
                <a:ea typeface="优设标题黑" panose="00000500000000000000" pitchFamily="2" charset="-122"/>
              </a:rPr>
              <a:t>1</a:t>
            </a:r>
            <a:endParaRPr lang="zh-CN" altLang="en-US" sz="2400" dirty="0">
              <a:solidFill>
                <a:schemeClr val="bg1"/>
              </a:solidFill>
              <a:latin typeface="优设标题黑" panose="00000500000000000000" pitchFamily="2" charset="-122"/>
              <a:ea typeface="优设标题黑" panose="00000500000000000000" pitchFamily="2" charset="-122"/>
            </a:endParaRPr>
          </a:p>
        </p:txBody>
      </p:sp>
      <p:sp>
        <p:nvSpPr>
          <p:cNvPr id="17" name="椭圆 16"/>
          <p:cNvSpPr/>
          <p:nvPr/>
        </p:nvSpPr>
        <p:spPr>
          <a:xfrm>
            <a:off x="570353" y="3131171"/>
            <a:ext cx="838200" cy="838200"/>
          </a:xfrm>
          <a:prstGeom prst="ellipse">
            <a:avLst/>
          </a:prstGeom>
          <a:gradFill flip="none" rotWithShape="1">
            <a:gsLst>
              <a:gs pos="0">
                <a:srgbClr val="008AC8"/>
              </a:gs>
              <a:gs pos="100000">
                <a:srgbClr val="A0E3F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优设标题黑" panose="00000500000000000000" pitchFamily="2" charset="-122"/>
                <a:ea typeface="优设标题黑" panose="00000500000000000000" pitchFamily="2" charset="-122"/>
              </a:rPr>
              <a:t>2</a:t>
            </a:r>
            <a:endParaRPr lang="zh-CN" altLang="en-US" sz="2400" dirty="0">
              <a:solidFill>
                <a:schemeClr val="bg1"/>
              </a:solidFill>
              <a:latin typeface="优设标题黑" panose="00000500000000000000" pitchFamily="2" charset="-122"/>
              <a:ea typeface="优设标题黑" panose="00000500000000000000" pitchFamily="2" charset="-122"/>
            </a:endParaRPr>
          </a:p>
        </p:txBody>
      </p:sp>
      <p:sp>
        <p:nvSpPr>
          <p:cNvPr id="18" name="椭圆 17"/>
          <p:cNvSpPr/>
          <p:nvPr/>
        </p:nvSpPr>
        <p:spPr>
          <a:xfrm>
            <a:off x="553480" y="4788559"/>
            <a:ext cx="838200" cy="838200"/>
          </a:xfrm>
          <a:prstGeom prst="ellipse">
            <a:avLst/>
          </a:prstGeom>
          <a:gradFill flip="none" rotWithShape="1">
            <a:gsLst>
              <a:gs pos="0">
                <a:srgbClr val="008AC8"/>
              </a:gs>
              <a:gs pos="100000">
                <a:srgbClr val="A0E3F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优设标题黑" panose="00000500000000000000" pitchFamily="2" charset="-122"/>
                <a:ea typeface="优设标题黑" panose="00000500000000000000" pitchFamily="2" charset="-122"/>
              </a:rPr>
              <a:t>3</a:t>
            </a:r>
            <a:endParaRPr lang="zh-CN" altLang="en-US" sz="2400" dirty="0">
              <a:solidFill>
                <a:schemeClr val="bg1"/>
              </a:solidFill>
              <a:latin typeface="优设标题黑" panose="00000500000000000000" pitchFamily="2" charset="-122"/>
              <a:ea typeface="优设标题黑" panose="00000500000000000000"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rcRect t="35186" b="20770"/>
          <a:stretch>
            <a:fillRect/>
          </a:stretch>
        </p:blipFill>
        <p:spPr>
          <a:xfrm>
            <a:off x="0" y="0"/>
            <a:ext cx="12192000" cy="3579779"/>
          </a:xfrm>
          <a:prstGeom prst="rect">
            <a:avLst/>
          </a:prstGeom>
        </p:spPr>
      </p:pic>
      <p:sp>
        <p:nvSpPr>
          <p:cNvPr id="6" name="文本框 5"/>
          <p:cNvSpPr txBox="1"/>
          <p:nvPr/>
        </p:nvSpPr>
        <p:spPr>
          <a:xfrm>
            <a:off x="758756" y="2354094"/>
            <a:ext cx="1712069" cy="120032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7200" dirty="0">
                <a:solidFill>
                  <a:schemeClr val="bg1"/>
                </a:solidFill>
                <a:latin typeface="优设标题黑" panose="00000500000000000000" pitchFamily="2" charset="-122"/>
                <a:ea typeface="优设标题黑" panose="00000500000000000000" pitchFamily="2" charset="-122"/>
              </a:rPr>
              <a:t>03</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7" name="文本框 6"/>
          <p:cNvSpPr txBox="1"/>
          <p:nvPr/>
        </p:nvSpPr>
        <p:spPr>
          <a:xfrm>
            <a:off x="651481" y="3931940"/>
            <a:ext cx="4889500" cy="769441"/>
          </a:xfrm>
          <a:prstGeom prst="rect">
            <a:avLst/>
          </a:prstGeom>
          <a:noFill/>
        </p:spPr>
        <p:txBody>
          <a:bodyPr wrap="square" rtlCol="0">
            <a:spAutoFit/>
          </a:bodyPr>
          <a:lstStyle/>
          <a:p>
            <a:r>
              <a:rPr lang="zh-CN" altLang="en-US" sz="4400" spc="300" dirty="0">
                <a:solidFill>
                  <a:srgbClr val="008AC8"/>
                </a:solidFill>
                <a:latin typeface="优设标题黑" panose="00000500000000000000" pitchFamily="2" charset="-122"/>
                <a:ea typeface="优设标题黑" panose="00000500000000000000" pitchFamily="2" charset="-122"/>
              </a:rPr>
              <a:t>未来展望</a:t>
            </a:r>
            <a:endParaRPr lang="zh-CN" altLang="en-US" sz="4400" spc="300" dirty="0">
              <a:solidFill>
                <a:srgbClr val="008AC8"/>
              </a:solidFill>
              <a:latin typeface="优设标题黑" panose="00000500000000000000" pitchFamily="2" charset="-122"/>
              <a:ea typeface="优设标题黑" panose="00000500000000000000" pitchFamily="2" charset="-122"/>
            </a:endParaRPr>
          </a:p>
        </p:txBody>
      </p:sp>
      <p:cxnSp>
        <p:nvCxnSpPr>
          <p:cNvPr id="9" name="直接连接符 8"/>
          <p:cNvCxnSpPr/>
          <p:nvPr/>
        </p:nvCxnSpPr>
        <p:spPr>
          <a:xfrm>
            <a:off x="758756" y="4762500"/>
            <a:ext cx="371164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51481" y="4899820"/>
            <a:ext cx="11026844" cy="630429"/>
          </a:xfrm>
          <a:prstGeom prst="rect">
            <a:avLst/>
          </a:prstGeom>
          <a:noFill/>
        </p:spPr>
        <p:txBody>
          <a:bodyPr wrap="square" rtlCol="0">
            <a:spAutoFit/>
          </a:bodyPr>
          <a:lstStyle/>
          <a:p>
            <a:pPr>
              <a:lnSpc>
                <a:spcPct val="130000"/>
              </a:lnSpc>
            </a:pPr>
            <a:r>
              <a:rPr lang="zh-CN" altLang="en-US" sz="1400" spc="110" dirty="0">
                <a:latin typeface="思源黑体 CN Light" panose="020B0300000000000000" pitchFamily="34" charset="-122"/>
                <a:ea typeface="思源黑体 CN Light" panose="020B0300000000000000" pitchFamily="34" charset="-122"/>
              </a:rPr>
              <a:t>入职培训，主要是公司对每一个初入公司的新员工介绍公司历史、基本工作流程、行为规范、组织结构、人员结构和处理同事关系等活动的总称，目的是使员工融入这个团队。</a:t>
            </a:r>
            <a:endParaRPr lang="zh-CN" altLang="en-US" sz="1400" spc="11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3882369" y="1517018"/>
            <a:ext cx="4427263" cy="4427263"/>
          </a:xfrm>
          <a:prstGeom prst="ellipse">
            <a:avLst/>
          </a:prstGeom>
          <a:solidFill>
            <a:srgbClr val="A0E3F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4662147" y="2296798"/>
            <a:ext cx="2867704" cy="2867704"/>
          </a:xfrm>
          <a:prstGeom prst="ellipse">
            <a:avLst/>
          </a:prstGeom>
          <a:solidFill>
            <a:srgbClr val="008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未来展望</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9935"/>
          <a:stretch>
            <a:fillRect/>
          </a:stretch>
        </p:blipFill>
        <p:spPr>
          <a:xfrm>
            <a:off x="5262267" y="1854200"/>
            <a:ext cx="1671933" cy="3712366"/>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1896" y="1693498"/>
            <a:ext cx="2088207" cy="4046404"/>
          </a:xfrm>
          <a:prstGeom prst="rect">
            <a:avLst/>
          </a:prstGeom>
        </p:spPr>
      </p:pic>
      <p:sp>
        <p:nvSpPr>
          <p:cNvPr id="12" name="文本框 11"/>
          <p:cNvSpPr txBox="1"/>
          <p:nvPr/>
        </p:nvSpPr>
        <p:spPr>
          <a:xfrm>
            <a:off x="531779" y="158165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535561" y="1961778"/>
            <a:ext cx="3490339"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531779" y="4722344"/>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535561" y="5102463"/>
            <a:ext cx="3490339"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8181942" y="158165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7" name="文本框 16"/>
          <p:cNvSpPr txBox="1"/>
          <p:nvPr/>
        </p:nvSpPr>
        <p:spPr>
          <a:xfrm>
            <a:off x="8185724" y="1961778"/>
            <a:ext cx="3490339"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8181942" y="4722344"/>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8185724" y="5102463"/>
            <a:ext cx="3490339"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a:t>
            </a:r>
            <a:endParaRPr lang="en-US" altLang="zh-CN" sz="1200" spc="12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515938" y="1689100"/>
            <a:ext cx="6862762" cy="3937000"/>
          </a:xfrm>
          <a:prstGeom prst="roundRect">
            <a:avLst>
              <a:gd name="adj" fmla="val 6667"/>
            </a:avLst>
          </a:prstGeom>
          <a:solidFill>
            <a:srgbClr val="A0E3F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未来展望</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
          <p:cNvSpPr/>
          <p:nvPr/>
        </p:nvSpPr>
        <p:spPr>
          <a:xfrm>
            <a:off x="6527800" y="1358900"/>
            <a:ext cx="5148263" cy="4635500"/>
          </a:xfrm>
          <a:prstGeom prst="roundRect">
            <a:avLst>
              <a:gd name="adj" fmla="val 8722"/>
            </a:avLst>
          </a:prstGeom>
          <a:blipFill dpi="0" rotWithShape="1">
            <a:blip r:embed="rId1">
              <a:extLst>
                <a:ext uri="{BEBA8EAE-BF5A-486C-A8C5-ECC9F3942E4B}">
                  <a14:imgProps xmlns:a14="http://schemas.microsoft.com/office/drawing/2010/main">
                    <a14:imgLayer r:embed="rId2">
                      <a14:imgEffect>
                        <a14:brightnessContrast bright="-11000"/>
                      </a14:imgEffect>
                    </a14:imgLayer>
                  </a14:imgProps>
                </a:ext>
              </a:extLst>
            </a:blip>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577931" y="3429000"/>
            <a:ext cx="3048000" cy="523220"/>
          </a:xfrm>
          <a:prstGeom prst="rect">
            <a:avLst/>
          </a:prstGeom>
          <a:noFill/>
        </p:spPr>
        <p:txBody>
          <a:bodyPr wrap="square" rtlCol="0">
            <a:spAutoFit/>
          </a:bodyPr>
          <a:lstStyle/>
          <a:p>
            <a:pPr algn="ctr"/>
            <a:r>
              <a:rPr lang="zh-CN" altLang="en-US" sz="2800" spc="300" dirty="0">
                <a:solidFill>
                  <a:schemeClr val="bg1"/>
                </a:solidFill>
                <a:latin typeface="优设标题黑" panose="00000500000000000000" pitchFamily="2" charset="-122"/>
                <a:ea typeface="优设标题黑" panose="00000500000000000000" pitchFamily="2" charset="-122"/>
              </a:rPr>
              <a:t>请输入你的标题</a:t>
            </a:r>
            <a:endParaRPr lang="zh-CN" altLang="en-US" sz="2800" spc="300" dirty="0">
              <a:solidFill>
                <a:schemeClr val="bg1"/>
              </a:solidFill>
              <a:latin typeface="优设标题黑" panose="00000500000000000000" pitchFamily="2" charset="-122"/>
              <a:ea typeface="优设标题黑" panose="00000500000000000000" pitchFamily="2" charset="-122"/>
            </a:endParaRPr>
          </a:p>
        </p:txBody>
      </p:sp>
      <p:sp>
        <p:nvSpPr>
          <p:cNvPr id="12" name="文本框 11"/>
          <p:cNvSpPr txBox="1"/>
          <p:nvPr/>
        </p:nvSpPr>
        <p:spPr>
          <a:xfrm>
            <a:off x="787400" y="2055742"/>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791181" y="2435861"/>
            <a:ext cx="5105755"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787400" y="4052808"/>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791181" y="4432927"/>
            <a:ext cx="5105755"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6718" b="8907"/>
          <a:stretch>
            <a:fillRect/>
          </a:stretch>
        </p:blipFill>
        <p:spPr>
          <a:xfrm>
            <a:off x="0" y="0"/>
            <a:ext cx="12192000" cy="6858000"/>
          </a:xfrm>
          <a:prstGeom prst="rect">
            <a:avLst/>
          </a:prstGeom>
        </p:spPr>
      </p:pic>
      <p:sp>
        <p:nvSpPr>
          <p:cNvPr id="10" name="矩形 9"/>
          <p:cNvSpPr/>
          <p:nvPr/>
        </p:nvSpPr>
        <p:spPr>
          <a:xfrm>
            <a:off x="0" y="0"/>
            <a:ext cx="12192000" cy="68580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3145768" y="2843040"/>
            <a:ext cx="6832600" cy="1892300"/>
          </a:xfrm>
          <a:prstGeom prst="parallelogram">
            <a:avLst/>
          </a:prstGeom>
          <a:solidFill>
            <a:srgbClr val="008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未来展望</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平行四边形 10"/>
          <p:cNvSpPr/>
          <p:nvPr/>
        </p:nvSpPr>
        <p:spPr>
          <a:xfrm>
            <a:off x="2641600" y="2502780"/>
            <a:ext cx="6832600" cy="1892300"/>
          </a:xfrm>
          <a:prstGeom prst="parallelogram">
            <a:avLst/>
          </a:prstGeom>
          <a:solidFill>
            <a:srgbClr val="A0E3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05000" y="3064209"/>
            <a:ext cx="8305800" cy="769441"/>
          </a:xfrm>
          <a:prstGeom prst="rect">
            <a:avLst/>
          </a:prstGeom>
          <a:noFill/>
        </p:spPr>
        <p:txBody>
          <a:bodyPr wrap="square" rtlCol="0">
            <a:spAutoFit/>
          </a:bodyPr>
          <a:lstStyle/>
          <a:p>
            <a:pPr algn="ctr"/>
            <a:r>
              <a:rPr lang="zh-CN" altLang="en-US" sz="4400" spc="300" dirty="0">
                <a:latin typeface="优设标题黑" panose="00000500000000000000" pitchFamily="2" charset="-122"/>
                <a:ea typeface="优设标题黑" panose="00000500000000000000" pitchFamily="2" charset="-122"/>
              </a:rPr>
              <a:t>请输入一句话描述</a:t>
            </a:r>
            <a:endParaRPr lang="zh-CN" altLang="en-US" sz="4400" spc="300" dirty="0">
              <a:latin typeface="优设标题黑" panose="00000500000000000000" pitchFamily="2" charset="-122"/>
              <a:ea typeface="优设标题黑" panose="00000500000000000000" pitchFamily="2" charset="-122"/>
            </a:endParaRPr>
          </a:p>
        </p:txBody>
      </p:sp>
      <p:sp>
        <p:nvSpPr>
          <p:cNvPr id="14" name="平行四边形 13"/>
          <p:cNvSpPr/>
          <p:nvPr/>
        </p:nvSpPr>
        <p:spPr>
          <a:xfrm>
            <a:off x="2858102" y="2365915"/>
            <a:ext cx="1053498" cy="44293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15625"/>
          <a:stretch>
            <a:fillRect/>
          </a:stretch>
        </p:blipFill>
        <p:spPr>
          <a:xfrm>
            <a:off x="0" y="0"/>
            <a:ext cx="12192000" cy="6858000"/>
          </a:xfrm>
          <a:prstGeom prst="rect">
            <a:avLst/>
          </a:prstGeom>
        </p:spPr>
      </p:pic>
      <p:sp>
        <p:nvSpPr>
          <p:cNvPr id="6" name="文本框 5"/>
          <p:cNvSpPr txBox="1"/>
          <p:nvPr/>
        </p:nvSpPr>
        <p:spPr>
          <a:xfrm>
            <a:off x="1908175" y="2488096"/>
            <a:ext cx="8375650" cy="923330"/>
          </a:xfrm>
          <a:prstGeom prst="rect">
            <a:avLst/>
          </a:prstGeom>
          <a:noFill/>
        </p:spPr>
        <p:txBody>
          <a:bodyPr wrap="square" rtlCol="0">
            <a:spAutoFit/>
          </a:bodyPr>
          <a:lstStyle/>
          <a:p>
            <a:pPr algn="ctr"/>
            <a:r>
              <a:rPr lang="zh-CN" altLang="en-US" sz="5400" spc="300" dirty="0">
                <a:ln w="6350">
                  <a:noFill/>
                </a:ln>
                <a:solidFill>
                  <a:schemeClr val="bg1"/>
                </a:solidFill>
                <a:latin typeface="优设标题黑" panose="00000500000000000000" pitchFamily="2" charset="-122"/>
                <a:ea typeface="优设标题黑" panose="00000500000000000000" pitchFamily="2" charset="-122"/>
              </a:rPr>
              <a:t>感谢聆听</a:t>
            </a:r>
            <a:endParaRPr lang="zh-CN" altLang="en-US" sz="5400" spc="300" dirty="0">
              <a:ln w="6350">
                <a:noFill/>
              </a:ln>
              <a:solidFill>
                <a:schemeClr val="bg1"/>
              </a:solidFill>
              <a:latin typeface="优设标题黑" panose="00000500000000000000" pitchFamily="2" charset="-122"/>
              <a:ea typeface="优设标题黑" panose="00000500000000000000" pitchFamily="2" charset="-122"/>
            </a:endParaRPr>
          </a:p>
        </p:txBody>
      </p:sp>
      <p:sp>
        <p:nvSpPr>
          <p:cNvPr id="7" name="平行四边形 6"/>
          <p:cNvSpPr/>
          <p:nvPr/>
        </p:nvSpPr>
        <p:spPr>
          <a:xfrm>
            <a:off x="4030980" y="1433830"/>
            <a:ext cx="4618355" cy="544195"/>
          </a:xfrm>
          <a:prstGeom prst="parallelogram">
            <a:avLst/>
          </a:prstGeom>
          <a:gradFill flip="none" rotWithShape="1">
            <a:gsLst>
              <a:gs pos="0">
                <a:schemeClr val="accent1">
                  <a:lumMod val="75000"/>
                  <a:alpha val="0"/>
                </a:schemeClr>
              </a:gs>
              <a:gs pos="100000">
                <a:schemeClr val="accent1">
                  <a:lumMod val="75000"/>
                  <a:alpha val="0"/>
                </a:schemeClr>
              </a:gs>
              <a:gs pos="53000">
                <a:schemeClr val="accent1">
                  <a:lumMod val="75000"/>
                  <a:alpha val="7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dirty="0">
                <a:solidFill>
                  <a:schemeClr val="bg1"/>
                </a:solidFill>
                <a:latin typeface="优设标题黑" panose="00000500000000000000" pitchFamily="2" charset="-122"/>
                <a:ea typeface="优设标题黑" panose="00000500000000000000" pitchFamily="2" charset="-122"/>
              </a:rPr>
              <a:t>请输入你的企业名字</a:t>
            </a:r>
            <a:endParaRPr lang="zh-CN" altLang="en-US" sz="2400" spc="600" dirty="0">
              <a:solidFill>
                <a:schemeClr val="bg1"/>
              </a:solidFill>
              <a:latin typeface="优设标题黑" panose="00000500000000000000" pitchFamily="2" charset="-122"/>
              <a:ea typeface="优设标题黑" panose="00000500000000000000" pitchFamily="2" charset="-122"/>
            </a:endParaRPr>
          </a:p>
        </p:txBody>
      </p:sp>
      <p:sp>
        <p:nvSpPr>
          <p:cNvPr id="20" name="任意多边形: 形状 19"/>
          <p:cNvSpPr/>
          <p:nvPr/>
        </p:nvSpPr>
        <p:spPr>
          <a:xfrm>
            <a:off x="3992207" y="2986237"/>
            <a:ext cx="1066633" cy="442763"/>
          </a:xfrm>
          <a:custGeom>
            <a:avLst/>
            <a:gdLst>
              <a:gd name="connsiteX0" fmla="*/ 182880 w 1405288"/>
              <a:gd name="connsiteY0" fmla="*/ 0 h 442763"/>
              <a:gd name="connsiteX1" fmla="*/ 0 w 1405288"/>
              <a:gd name="connsiteY1" fmla="*/ 442763 h 442763"/>
              <a:gd name="connsiteX2" fmla="*/ 1405288 w 1405288"/>
              <a:gd name="connsiteY2" fmla="*/ 433137 h 442763"/>
            </a:gdLst>
            <a:ahLst/>
            <a:cxnLst>
              <a:cxn ang="0">
                <a:pos x="connsiteX0" y="connsiteY0"/>
              </a:cxn>
              <a:cxn ang="0">
                <a:pos x="connsiteX1" y="connsiteY1"/>
              </a:cxn>
              <a:cxn ang="0">
                <a:pos x="connsiteX2" y="connsiteY2"/>
              </a:cxn>
            </a:cxnLst>
            <a:rect l="l" t="t" r="r" b="b"/>
            <a:pathLst>
              <a:path w="1405288" h="442763">
                <a:moveTo>
                  <a:pt x="182880" y="0"/>
                </a:moveTo>
                <a:lnTo>
                  <a:pt x="0" y="442763"/>
                </a:lnTo>
                <a:lnTo>
                  <a:pt x="1405288" y="433137"/>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a:off x="5541607" y="2427972"/>
            <a:ext cx="2772076" cy="558265"/>
          </a:xfrm>
          <a:custGeom>
            <a:avLst/>
            <a:gdLst>
              <a:gd name="connsiteX0" fmla="*/ 0 w 2772076"/>
              <a:gd name="connsiteY0" fmla="*/ 0 h 558265"/>
              <a:gd name="connsiteX1" fmla="*/ 2772076 w 2772076"/>
              <a:gd name="connsiteY1" fmla="*/ 0 h 558265"/>
              <a:gd name="connsiteX2" fmla="*/ 2598821 w 2772076"/>
              <a:gd name="connsiteY2" fmla="*/ 558265 h 558265"/>
            </a:gdLst>
            <a:ahLst/>
            <a:cxnLst>
              <a:cxn ang="0">
                <a:pos x="connsiteX0" y="connsiteY0"/>
              </a:cxn>
              <a:cxn ang="0">
                <a:pos x="connsiteX1" y="connsiteY1"/>
              </a:cxn>
              <a:cxn ang="0">
                <a:pos x="connsiteX2" y="connsiteY2"/>
              </a:cxn>
            </a:cxnLst>
            <a:rect l="l" t="t" r="r" b="b"/>
            <a:pathLst>
              <a:path w="2772076" h="558265">
                <a:moveTo>
                  <a:pt x="0" y="0"/>
                </a:moveTo>
                <a:lnTo>
                  <a:pt x="2772076" y="0"/>
                </a:lnTo>
                <a:lnTo>
                  <a:pt x="2598821" y="558265"/>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5119577" y="3752577"/>
            <a:ext cx="1952847" cy="338554"/>
          </a:xfrm>
          <a:prstGeom prst="parallelogram">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pc="300" dirty="0">
                <a:latin typeface="思源黑体 CN Regular" panose="020B0500000000000000" pitchFamily="34" charset="-122"/>
                <a:ea typeface="思源黑体 CN Regular" panose="020B0500000000000000" pitchFamily="34" charset="-122"/>
              </a:rPr>
              <a:t>主讲人：</a:t>
            </a:r>
            <a:r>
              <a:rPr lang="en-US" altLang="zh-CN" sz="1400" spc="300" dirty="0">
                <a:latin typeface="思源黑体 CN Regular" panose="020B0500000000000000" pitchFamily="34" charset="-122"/>
                <a:ea typeface="思源黑体 CN Regular" panose="020B0500000000000000" pitchFamily="34" charset="-122"/>
              </a:rPr>
              <a:t>XXX</a:t>
            </a:r>
            <a:endParaRPr lang="en-US" altLang="zh-CN" sz="1400" spc="300" dirty="0">
              <a:latin typeface="思源黑体 CN Regular" panose="020B0500000000000000" pitchFamily="34" charset="-122"/>
              <a:ea typeface="思源黑体 CN Regular" panose="020B0500000000000000"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2184400" cy="6858000"/>
          </a:xfrm>
          <a:prstGeom prst="rect">
            <a:avLst/>
          </a:prstGeom>
          <a:gradFill flip="none" rotWithShape="1">
            <a:gsLst>
              <a:gs pos="0">
                <a:srgbClr val="82DFF8"/>
              </a:gs>
              <a:gs pos="99000">
                <a:srgbClr val="0284C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5575" y="2413337"/>
            <a:ext cx="1873250" cy="1015663"/>
          </a:xfrm>
          <a:prstGeom prst="rect">
            <a:avLst/>
          </a:prstGeom>
          <a:noFill/>
        </p:spPr>
        <p:txBody>
          <a:bodyPr wrap="square" rtlCol="0">
            <a:spAutoFit/>
          </a:bodyPr>
          <a:lstStyle/>
          <a:p>
            <a:pPr algn="ctr"/>
            <a:r>
              <a:rPr lang="zh-CN" altLang="en-US" sz="6000" spc="300" dirty="0">
                <a:solidFill>
                  <a:schemeClr val="bg1"/>
                </a:solidFill>
                <a:latin typeface="优设标题黑" panose="00000500000000000000" pitchFamily="2" charset="-122"/>
                <a:ea typeface="优设标题黑" panose="00000500000000000000" pitchFamily="2" charset="-122"/>
              </a:rPr>
              <a:t>目录</a:t>
            </a:r>
            <a:endParaRPr lang="zh-CN" altLang="en-US" sz="6000" spc="300" dirty="0">
              <a:solidFill>
                <a:schemeClr val="bg1"/>
              </a:solidFill>
              <a:latin typeface="优设标题黑" panose="00000500000000000000" pitchFamily="2" charset="-122"/>
              <a:ea typeface="优设标题黑" panose="00000500000000000000" pitchFamily="2" charset="-122"/>
            </a:endParaRPr>
          </a:p>
        </p:txBody>
      </p:sp>
      <p:sp>
        <p:nvSpPr>
          <p:cNvPr id="9" name="文本框 8"/>
          <p:cNvSpPr txBox="1"/>
          <p:nvPr/>
        </p:nvSpPr>
        <p:spPr>
          <a:xfrm>
            <a:off x="342900" y="3962400"/>
            <a:ext cx="1498600" cy="338554"/>
          </a:xfrm>
          <a:prstGeom prst="rect">
            <a:avLst/>
          </a:prstGeom>
          <a:noFill/>
        </p:spPr>
        <p:txBody>
          <a:bodyPr wrap="square" rtlCol="0">
            <a:spAutoFit/>
          </a:bodyPr>
          <a:lstStyle/>
          <a:p>
            <a:pPr algn="dist"/>
            <a:r>
              <a:rPr lang="en-US" altLang="zh-CN" sz="1600" spc="3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CONTENT</a:t>
            </a:r>
            <a:endParaRPr lang="zh-CN" altLang="en-US" sz="1600" spc="300" dirty="0">
              <a:solidFill>
                <a:schemeClr val="tx1">
                  <a:lumMod val="85000"/>
                  <a:lumOff val="15000"/>
                </a:schemeClr>
              </a:solidFill>
              <a:latin typeface="思源黑体 CN Regular" panose="020B0500000000000000" pitchFamily="34" charset="-122"/>
              <a:ea typeface="思源黑体 CN Regular" panose="020B0500000000000000" pitchFamily="34" charset="-122"/>
            </a:endParaRPr>
          </a:p>
        </p:txBody>
      </p:sp>
      <p:sp>
        <p:nvSpPr>
          <p:cNvPr id="10" name="椭圆 9"/>
          <p:cNvSpPr/>
          <p:nvPr/>
        </p:nvSpPr>
        <p:spPr>
          <a:xfrm>
            <a:off x="1797050" y="6400800"/>
            <a:ext cx="203200" cy="203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p:cNvSpPr/>
          <p:nvPr/>
        </p:nvSpPr>
        <p:spPr>
          <a:xfrm flipV="1">
            <a:off x="477630" y="3521012"/>
            <a:ext cx="1229141" cy="45719"/>
          </a:xfrm>
          <a:custGeom>
            <a:avLst/>
            <a:gdLst>
              <a:gd name="connsiteX0" fmla="*/ 0 w 2772076"/>
              <a:gd name="connsiteY0" fmla="*/ 0 h 558265"/>
              <a:gd name="connsiteX1" fmla="*/ 2772076 w 2772076"/>
              <a:gd name="connsiteY1" fmla="*/ 0 h 558265"/>
              <a:gd name="connsiteX2" fmla="*/ 2598821 w 2772076"/>
              <a:gd name="connsiteY2" fmla="*/ 558265 h 558265"/>
              <a:gd name="connsiteX0-1" fmla="*/ 0 w 2772076"/>
              <a:gd name="connsiteY0-2" fmla="*/ 0 h 0"/>
              <a:gd name="connsiteX1-3" fmla="*/ 2772076 w 2772076"/>
              <a:gd name="connsiteY1-4" fmla="*/ 0 h 0"/>
            </a:gdLst>
            <a:ahLst/>
            <a:cxnLst>
              <a:cxn ang="0">
                <a:pos x="connsiteX0-1" y="connsiteY0-2"/>
              </a:cxn>
              <a:cxn ang="0">
                <a:pos x="connsiteX1-3" y="connsiteY1-4"/>
              </a:cxn>
            </a:cxnLst>
            <a:rect l="l" t="t" r="r" b="b"/>
            <a:pathLst>
              <a:path w="2772076">
                <a:moveTo>
                  <a:pt x="0" y="0"/>
                </a:moveTo>
                <a:lnTo>
                  <a:pt x="2772076"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92040" y="1595505"/>
            <a:ext cx="359784" cy="359784"/>
          </a:xfrm>
          <a:prstGeom prst="ellipse">
            <a:avLst/>
          </a:prstGeom>
          <a:solidFill>
            <a:srgbClr val="82DFF8">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Regular" panose="020B0500000000000000" pitchFamily="34" charset="-122"/>
              <a:ea typeface="思源黑体 CN Regular" panose="020B0500000000000000" pitchFamily="34" charset="-122"/>
            </a:endParaRPr>
          </a:p>
        </p:txBody>
      </p:sp>
      <p:sp>
        <p:nvSpPr>
          <p:cNvPr id="19" name="文本框 18"/>
          <p:cNvSpPr txBox="1"/>
          <p:nvPr/>
        </p:nvSpPr>
        <p:spPr>
          <a:xfrm>
            <a:off x="3752892" y="1509867"/>
            <a:ext cx="3657600" cy="461665"/>
          </a:xfrm>
          <a:prstGeom prst="rect">
            <a:avLst/>
          </a:prstGeom>
          <a:noFill/>
        </p:spPr>
        <p:txBody>
          <a:bodyPr wrap="square" rtlCol="0">
            <a:spAutoFit/>
          </a:bodyPr>
          <a:lstStyle/>
          <a:p>
            <a:pPr lvl="0" algn="l"/>
            <a:r>
              <a:rPr lang="zh-CN" altLang="en-US" sz="2400" kern="100" spc="300" dirty="0">
                <a:latin typeface="优设标题黑" panose="00000500000000000000" pitchFamily="2" charset="-122"/>
                <a:ea typeface="优设标题黑" panose="00000500000000000000" pitchFamily="2" charset="-122"/>
                <a:cs typeface="Times New Roman" panose="02020603050405020304" pitchFamily="18" charset="0"/>
              </a:rPr>
              <a:t>企业介绍</a:t>
            </a:r>
            <a:endParaRPr lang="zh-CN" altLang="zh-CN" sz="2400" kern="100" spc="300" dirty="0">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20" name="文本框 19"/>
          <p:cNvSpPr txBox="1"/>
          <p:nvPr/>
        </p:nvSpPr>
        <p:spPr>
          <a:xfrm>
            <a:off x="2910134" y="1325201"/>
            <a:ext cx="515007" cy="646331"/>
          </a:xfrm>
          <a:prstGeom prst="rect">
            <a:avLst/>
          </a:prstGeom>
          <a:noFill/>
        </p:spPr>
        <p:txBody>
          <a:bodyPr wrap="square" rtlCol="0">
            <a:spAutoFit/>
          </a:bodyPr>
          <a:lstStyle/>
          <a:p>
            <a:r>
              <a:rPr lang="en-US" altLang="zh-CN" sz="3600" dirty="0">
                <a:solidFill>
                  <a:srgbClr val="0284C0"/>
                </a:solidFill>
                <a:latin typeface="优设标题黑" panose="00000500000000000000" pitchFamily="2" charset="-122"/>
                <a:ea typeface="优设标题黑" panose="00000500000000000000" pitchFamily="2" charset="-122"/>
              </a:rPr>
              <a:t>1</a:t>
            </a:r>
            <a:endParaRPr lang="zh-CN" altLang="en-US" sz="3600" dirty="0">
              <a:solidFill>
                <a:srgbClr val="0284C0"/>
              </a:solidFill>
              <a:latin typeface="优设标题黑" panose="00000500000000000000" pitchFamily="2" charset="-122"/>
              <a:ea typeface="优设标题黑" panose="00000500000000000000" pitchFamily="2" charset="-122"/>
            </a:endParaRPr>
          </a:p>
        </p:txBody>
      </p:sp>
      <p:sp>
        <p:nvSpPr>
          <p:cNvPr id="21" name="椭圆 20"/>
          <p:cNvSpPr/>
          <p:nvPr/>
        </p:nvSpPr>
        <p:spPr>
          <a:xfrm>
            <a:off x="2992040" y="2782594"/>
            <a:ext cx="359784" cy="359784"/>
          </a:xfrm>
          <a:prstGeom prst="ellipse">
            <a:avLst/>
          </a:prstGeom>
          <a:solidFill>
            <a:srgbClr val="82DFF8">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Regular" panose="020B0500000000000000" pitchFamily="34" charset="-122"/>
              <a:ea typeface="思源黑体 CN Regular" panose="020B0500000000000000" pitchFamily="34" charset="-122"/>
            </a:endParaRPr>
          </a:p>
        </p:txBody>
      </p:sp>
      <p:sp>
        <p:nvSpPr>
          <p:cNvPr id="22" name="文本框 21"/>
          <p:cNvSpPr txBox="1"/>
          <p:nvPr/>
        </p:nvSpPr>
        <p:spPr>
          <a:xfrm>
            <a:off x="3752891" y="2696956"/>
            <a:ext cx="3972211" cy="461665"/>
          </a:xfrm>
          <a:prstGeom prst="rect">
            <a:avLst/>
          </a:prstGeom>
          <a:noFill/>
        </p:spPr>
        <p:txBody>
          <a:bodyPr wrap="square" rtlCol="0">
            <a:spAutoFit/>
          </a:bodyPr>
          <a:lstStyle/>
          <a:p>
            <a:pPr lvl="0" algn="l"/>
            <a:r>
              <a:rPr lang="zh-CN" altLang="en-US" sz="2400" kern="100" spc="300" dirty="0">
                <a:latin typeface="优设标题黑" panose="00000500000000000000" pitchFamily="2" charset="-122"/>
                <a:ea typeface="优设标题黑" panose="00000500000000000000" pitchFamily="2" charset="-122"/>
                <a:cs typeface="Times New Roman" panose="02020603050405020304" pitchFamily="18" charset="0"/>
              </a:rPr>
              <a:t>培训背景和意义</a:t>
            </a:r>
            <a:endParaRPr lang="zh-CN" altLang="zh-CN" sz="2400" kern="100" spc="300" dirty="0">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23" name="文本框 22"/>
          <p:cNvSpPr txBox="1"/>
          <p:nvPr/>
        </p:nvSpPr>
        <p:spPr>
          <a:xfrm>
            <a:off x="2910134" y="2512290"/>
            <a:ext cx="515007" cy="646331"/>
          </a:xfrm>
          <a:prstGeom prst="rect">
            <a:avLst/>
          </a:prstGeom>
          <a:noFill/>
        </p:spPr>
        <p:txBody>
          <a:bodyPr wrap="square" rtlCol="0">
            <a:spAutoFit/>
          </a:bodyPr>
          <a:lstStyle/>
          <a:p>
            <a:r>
              <a:rPr lang="en-US" altLang="zh-CN" sz="3600" dirty="0">
                <a:solidFill>
                  <a:srgbClr val="0284C0"/>
                </a:solidFill>
                <a:latin typeface="优设标题黑" panose="00000500000000000000" pitchFamily="2" charset="-122"/>
                <a:ea typeface="优设标题黑" panose="00000500000000000000" pitchFamily="2" charset="-122"/>
              </a:rPr>
              <a:t>2</a:t>
            </a:r>
            <a:endParaRPr lang="zh-CN" altLang="en-US" sz="3600" dirty="0">
              <a:solidFill>
                <a:srgbClr val="0284C0"/>
              </a:solidFill>
              <a:latin typeface="优设标题黑" panose="00000500000000000000" pitchFamily="2" charset="-122"/>
              <a:ea typeface="优设标题黑" panose="00000500000000000000" pitchFamily="2" charset="-122"/>
            </a:endParaRPr>
          </a:p>
        </p:txBody>
      </p:sp>
      <p:sp>
        <p:nvSpPr>
          <p:cNvPr id="24" name="椭圆 23"/>
          <p:cNvSpPr/>
          <p:nvPr/>
        </p:nvSpPr>
        <p:spPr>
          <a:xfrm>
            <a:off x="2992040" y="3969683"/>
            <a:ext cx="359784" cy="359784"/>
          </a:xfrm>
          <a:prstGeom prst="ellipse">
            <a:avLst/>
          </a:prstGeom>
          <a:solidFill>
            <a:srgbClr val="82DFF8">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Regular" panose="020B0500000000000000" pitchFamily="34" charset="-122"/>
              <a:ea typeface="思源黑体 CN Regular" panose="020B0500000000000000" pitchFamily="34" charset="-122"/>
            </a:endParaRPr>
          </a:p>
        </p:txBody>
      </p:sp>
      <p:sp>
        <p:nvSpPr>
          <p:cNvPr id="25" name="文本框 24"/>
          <p:cNvSpPr txBox="1"/>
          <p:nvPr/>
        </p:nvSpPr>
        <p:spPr>
          <a:xfrm>
            <a:off x="3752892" y="3884045"/>
            <a:ext cx="3657600" cy="461665"/>
          </a:xfrm>
          <a:prstGeom prst="rect">
            <a:avLst/>
          </a:prstGeom>
          <a:noFill/>
        </p:spPr>
        <p:txBody>
          <a:bodyPr wrap="square" rtlCol="0">
            <a:spAutoFit/>
          </a:bodyPr>
          <a:lstStyle/>
          <a:p>
            <a:pPr lvl="0" algn="l"/>
            <a:r>
              <a:rPr lang="zh-CN" altLang="en-US" sz="2400" kern="100" spc="300" dirty="0">
                <a:solidFill>
                  <a:srgbClr val="000000"/>
                </a:solidFill>
                <a:effectLst/>
                <a:latin typeface="优设标题黑" panose="00000500000000000000" pitchFamily="2" charset="-122"/>
                <a:ea typeface="优设标题黑" panose="00000500000000000000" pitchFamily="2" charset="-122"/>
                <a:cs typeface="Times New Roman" panose="02020603050405020304" pitchFamily="18" charset="0"/>
              </a:rPr>
              <a:t>培训课程内容</a:t>
            </a:r>
            <a:endParaRPr lang="zh-CN" altLang="zh-CN" sz="2400" kern="100" spc="300" dirty="0">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26" name="文本框 25"/>
          <p:cNvSpPr txBox="1"/>
          <p:nvPr/>
        </p:nvSpPr>
        <p:spPr>
          <a:xfrm>
            <a:off x="2910134" y="3699379"/>
            <a:ext cx="515007" cy="646331"/>
          </a:xfrm>
          <a:prstGeom prst="rect">
            <a:avLst/>
          </a:prstGeom>
          <a:noFill/>
        </p:spPr>
        <p:txBody>
          <a:bodyPr wrap="square" rtlCol="0">
            <a:spAutoFit/>
          </a:bodyPr>
          <a:lstStyle/>
          <a:p>
            <a:r>
              <a:rPr lang="en-US" altLang="zh-CN" sz="3600" dirty="0">
                <a:solidFill>
                  <a:srgbClr val="0284C0"/>
                </a:solidFill>
                <a:latin typeface="优设标题黑" panose="00000500000000000000" pitchFamily="2" charset="-122"/>
                <a:ea typeface="优设标题黑" panose="00000500000000000000" pitchFamily="2" charset="-122"/>
              </a:rPr>
              <a:t>3</a:t>
            </a:r>
            <a:endParaRPr lang="zh-CN" altLang="en-US" sz="3600" dirty="0">
              <a:solidFill>
                <a:srgbClr val="0284C0"/>
              </a:solidFill>
              <a:latin typeface="优设标题黑" panose="00000500000000000000" pitchFamily="2" charset="-122"/>
              <a:ea typeface="优设标题黑" panose="00000500000000000000" pitchFamily="2" charset="-122"/>
            </a:endParaRPr>
          </a:p>
        </p:txBody>
      </p:sp>
      <p:sp>
        <p:nvSpPr>
          <p:cNvPr id="27" name="椭圆 26"/>
          <p:cNvSpPr/>
          <p:nvPr/>
        </p:nvSpPr>
        <p:spPr>
          <a:xfrm>
            <a:off x="2992040" y="5156772"/>
            <a:ext cx="359784" cy="359784"/>
          </a:xfrm>
          <a:prstGeom prst="ellipse">
            <a:avLst/>
          </a:prstGeom>
          <a:solidFill>
            <a:srgbClr val="82DFF8">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思源黑体 CN Regular" panose="020B0500000000000000" pitchFamily="34" charset="-122"/>
              <a:ea typeface="思源黑体 CN Regular" panose="020B0500000000000000" pitchFamily="34" charset="-122"/>
            </a:endParaRPr>
          </a:p>
        </p:txBody>
      </p:sp>
      <p:sp>
        <p:nvSpPr>
          <p:cNvPr id="28" name="文本框 27"/>
          <p:cNvSpPr txBox="1"/>
          <p:nvPr/>
        </p:nvSpPr>
        <p:spPr>
          <a:xfrm>
            <a:off x="3752892" y="5071134"/>
            <a:ext cx="3657600" cy="461665"/>
          </a:xfrm>
          <a:prstGeom prst="rect">
            <a:avLst/>
          </a:prstGeom>
          <a:noFill/>
        </p:spPr>
        <p:txBody>
          <a:bodyPr wrap="square" rtlCol="0">
            <a:spAutoFit/>
          </a:bodyPr>
          <a:lstStyle/>
          <a:p>
            <a:pPr lvl="0" algn="l"/>
            <a:r>
              <a:rPr lang="zh-CN" altLang="en-US" sz="2400" kern="100" spc="300" dirty="0">
                <a:solidFill>
                  <a:srgbClr val="000000"/>
                </a:solidFill>
                <a:latin typeface="优设标题黑" panose="00000500000000000000" pitchFamily="2" charset="-122"/>
                <a:ea typeface="优设标题黑" panose="00000500000000000000" pitchFamily="2" charset="-122"/>
                <a:cs typeface="Times New Roman" panose="02020603050405020304" pitchFamily="18" charset="0"/>
              </a:rPr>
              <a:t>未来展望</a:t>
            </a:r>
            <a:endParaRPr lang="zh-CN" altLang="zh-CN" sz="2400" kern="100" spc="300" dirty="0">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29" name="文本框 28"/>
          <p:cNvSpPr txBox="1"/>
          <p:nvPr/>
        </p:nvSpPr>
        <p:spPr>
          <a:xfrm>
            <a:off x="2910134" y="4886468"/>
            <a:ext cx="515007" cy="646331"/>
          </a:xfrm>
          <a:prstGeom prst="rect">
            <a:avLst/>
          </a:prstGeom>
          <a:noFill/>
        </p:spPr>
        <p:txBody>
          <a:bodyPr wrap="square" rtlCol="0">
            <a:spAutoFit/>
          </a:bodyPr>
          <a:lstStyle/>
          <a:p>
            <a:r>
              <a:rPr lang="en-US" altLang="zh-CN" sz="3600" dirty="0">
                <a:solidFill>
                  <a:srgbClr val="0284C0"/>
                </a:solidFill>
                <a:latin typeface="优设标题黑" panose="00000500000000000000" pitchFamily="2" charset="-122"/>
                <a:ea typeface="优设标题黑" panose="00000500000000000000" pitchFamily="2" charset="-122"/>
              </a:rPr>
              <a:t>4</a:t>
            </a:r>
            <a:endParaRPr lang="zh-CN" altLang="en-US" sz="3600" dirty="0">
              <a:solidFill>
                <a:srgbClr val="0284C0"/>
              </a:solidFill>
              <a:latin typeface="优设标题黑" panose="00000500000000000000" pitchFamily="2" charset="-122"/>
              <a:ea typeface="优设标题黑" panose="00000500000000000000" pitchFamily="2" charset="-122"/>
            </a:endParaRPr>
          </a:p>
        </p:txBody>
      </p:sp>
      <p:pic>
        <p:nvPicPr>
          <p:cNvPr id="38" name="图片 37"/>
          <p:cNvPicPr>
            <a:picLocks noChangeAspect="1"/>
          </p:cNvPicPr>
          <p:nvPr/>
        </p:nvPicPr>
        <p:blipFill rotWithShape="1">
          <a:blip r:embed="rId1">
            <a:extLst>
              <a:ext uri="{28A0092B-C50C-407E-A947-70E740481C1C}">
                <a14:useLocalDpi xmlns:a14="http://schemas.microsoft.com/office/drawing/2010/main" val="0"/>
              </a:ext>
            </a:extLst>
          </a:blip>
          <a:srcRect l="34310" r="36293" b="15625"/>
          <a:stretch>
            <a:fillRect/>
          </a:stretch>
        </p:blipFill>
        <p:spPr>
          <a:xfrm>
            <a:off x="8607972" y="0"/>
            <a:ext cx="3584028"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rcRect t="35186" b="20770"/>
          <a:stretch>
            <a:fillRect/>
          </a:stretch>
        </p:blipFill>
        <p:spPr>
          <a:xfrm>
            <a:off x="0" y="0"/>
            <a:ext cx="12192000" cy="3579779"/>
          </a:xfrm>
          <a:prstGeom prst="rect">
            <a:avLst/>
          </a:prstGeom>
        </p:spPr>
      </p:pic>
      <p:sp>
        <p:nvSpPr>
          <p:cNvPr id="6" name="文本框 5"/>
          <p:cNvSpPr txBox="1"/>
          <p:nvPr/>
        </p:nvSpPr>
        <p:spPr>
          <a:xfrm>
            <a:off x="758756" y="2354094"/>
            <a:ext cx="1712069" cy="120032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7200" dirty="0">
                <a:solidFill>
                  <a:schemeClr val="bg1"/>
                </a:solidFill>
                <a:latin typeface="优设标题黑" panose="00000500000000000000" pitchFamily="2" charset="-122"/>
                <a:ea typeface="优设标题黑" panose="00000500000000000000" pitchFamily="2" charset="-122"/>
              </a:rPr>
              <a:t>01</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7" name="文本框 6"/>
          <p:cNvSpPr txBox="1"/>
          <p:nvPr/>
        </p:nvSpPr>
        <p:spPr>
          <a:xfrm>
            <a:off x="651481" y="3931940"/>
            <a:ext cx="4889500" cy="769441"/>
          </a:xfrm>
          <a:prstGeom prst="rect">
            <a:avLst/>
          </a:prstGeom>
          <a:noFill/>
        </p:spPr>
        <p:txBody>
          <a:bodyPr wrap="square" rtlCol="0">
            <a:spAutoFit/>
          </a:bodyPr>
          <a:lstStyle/>
          <a:p>
            <a:r>
              <a:rPr lang="zh-CN" altLang="en-US" sz="4400" spc="300" dirty="0">
                <a:solidFill>
                  <a:srgbClr val="008AC8"/>
                </a:solidFill>
                <a:latin typeface="优设标题黑" panose="00000500000000000000" pitchFamily="2" charset="-122"/>
                <a:ea typeface="优设标题黑" panose="00000500000000000000" pitchFamily="2" charset="-122"/>
              </a:rPr>
              <a:t>企业介绍</a:t>
            </a:r>
            <a:endParaRPr lang="zh-CN" altLang="en-US" sz="4400" spc="300" dirty="0">
              <a:solidFill>
                <a:srgbClr val="008AC8"/>
              </a:solidFill>
              <a:latin typeface="优设标题黑" panose="00000500000000000000" pitchFamily="2" charset="-122"/>
              <a:ea typeface="优设标题黑" panose="00000500000000000000" pitchFamily="2" charset="-122"/>
            </a:endParaRPr>
          </a:p>
        </p:txBody>
      </p:sp>
      <p:cxnSp>
        <p:nvCxnSpPr>
          <p:cNvPr id="9" name="直接连接符 8"/>
          <p:cNvCxnSpPr/>
          <p:nvPr/>
        </p:nvCxnSpPr>
        <p:spPr>
          <a:xfrm>
            <a:off x="758756" y="4762500"/>
            <a:ext cx="371164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51481" y="4899820"/>
            <a:ext cx="11026844" cy="630429"/>
          </a:xfrm>
          <a:prstGeom prst="rect">
            <a:avLst/>
          </a:prstGeom>
          <a:noFill/>
        </p:spPr>
        <p:txBody>
          <a:bodyPr wrap="square" rtlCol="0">
            <a:spAutoFit/>
          </a:bodyPr>
          <a:lstStyle/>
          <a:p>
            <a:pPr>
              <a:lnSpc>
                <a:spcPct val="130000"/>
              </a:lnSpc>
            </a:pPr>
            <a:r>
              <a:rPr lang="zh-CN" altLang="en-US" sz="1400" spc="110" dirty="0">
                <a:latin typeface="思源黑体 CN Light" panose="020B0300000000000000" pitchFamily="34" charset="-122"/>
                <a:ea typeface="思源黑体 CN Light" panose="020B0300000000000000" pitchFamily="34" charset="-122"/>
              </a:rPr>
              <a:t>入职培训，主要是公司对每一个初入公司的新员工介绍公司历史、基本工作流程、行为规范、组织结构、人员结构和处理同事关系等活动的总称，目的是使员工融入这个团队。</a:t>
            </a:r>
            <a:endParaRPr lang="zh-CN" altLang="en-US" sz="1400" spc="11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04047" y="1357888"/>
            <a:ext cx="9287953" cy="4522343"/>
          </a:xfrm>
          <a:prstGeom prst="rect">
            <a:avLst/>
          </a:prstGeom>
          <a:solidFill>
            <a:srgbClr val="A0E3F6">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企业介绍</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p:cNvSpPr/>
          <p:nvPr/>
        </p:nvSpPr>
        <p:spPr>
          <a:xfrm>
            <a:off x="642876" y="1357888"/>
            <a:ext cx="4522343" cy="4522343"/>
          </a:xfrm>
          <a:prstGeom prst="ellipse">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601505" y="3769880"/>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5605286" y="4149999"/>
            <a:ext cx="6097876" cy="135011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所以我们在做企业文化建设的时候，要记住的是只有能对员工的行为产生影响的才是真正的企业文化建设。很多企业的企业文化建设没有效果，流于形式，最关键的就是建设的时候并不基于能对员工的行为产生影响。</a:t>
            </a:r>
            <a:endParaRPr lang="zh-CN" altLang="en-US" sz="1200" spc="120" dirty="0">
              <a:latin typeface="思源黑体 CN Light" panose="020B0300000000000000" pitchFamily="34" charset="-122"/>
              <a:ea typeface="思源黑体 CN Light" panose="020B0300000000000000" pitchFamily="34" charset="-122"/>
            </a:endParaRPr>
          </a:p>
        </p:txBody>
      </p:sp>
      <p:sp>
        <p:nvSpPr>
          <p:cNvPr id="16" name="椭圆 15"/>
          <p:cNvSpPr/>
          <p:nvPr/>
        </p:nvSpPr>
        <p:spPr>
          <a:xfrm>
            <a:off x="5601505" y="1595009"/>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016714" y="1595009"/>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431923" y="1595009"/>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形 2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70629" y="2054928"/>
            <a:ext cx="394271" cy="394271"/>
          </a:xfrm>
          <a:prstGeom prst="rect">
            <a:avLst/>
          </a:prstGeom>
        </p:spPr>
      </p:pic>
      <p:pic>
        <p:nvPicPr>
          <p:cNvPr id="24" name="图形 2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04561" y="1998065"/>
            <a:ext cx="465126" cy="465126"/>
          </a:xfrm>
          <a:prstGeom prst="rect">
            <a:avLst/>
          </a:prstGeom>
        </p:spPr>
      </p:pic>
      <p:pic>
        <p:nvPicPr>
          <p:cNvPr id="26" name="图形 2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19770" y="1998065"/>
            <a:ext cx="465126" cy="465126"/>
          </a:xfrm>
          <a:prstGeom prst="rect">
            <a:avLst/>
          </a:prstGeom>
        </p:spPr>
      </p:pic>
      <p:sp>
        <p:nvSpPr>
          <p:cNvPr id="27" name="文本框 26"/>
          <p:cNvSpPr txBox="1"/>
          <p:nvPr/>
        </p:nvSpPr>
        <p:spPr>
          <a:xfrm>
            <a:off x="5759283" y="2943339"/>
            <a:ext cx="909961" cy="369332"/>
          </a:xfrm>
          <a:prstGeom prst="rect">
            <a:avLst/>
          </a:prstGeom>
          <a:noFill/>
        </p:spPr>
        <p:txBody>
          <a:bodyPr wrap="square" rtlCol="0">
            <a:spAutoFit/>
          </a:bodyPr>
          <a:lstStyle/>
          <a:p>
            <a:pPr algn="ctr"/>
            <a:r>
              <a:rPr lang="zh-CN" altLang="en-US" spc="300" dirty="0">
                <a:latin typeface="思源黑体 CN Bold" panose="020B0800000000000000" pitchFamily="34" charset="-122"/>
                <a:ea typeface="思源黑体 CN Bold" panose="020B0800000000000000" pitchFamily="34" charset="-122"/>
              </a:rPr>
              <a:t>标题</a:t>
            </a:r>
            <a:endParaRPr lang="zh-CN" altLang="en-US" spc="300" dirty="0">
              <a:latin typeface="思源黑体 CN Bold" panose="020B0800000000000000" pitchFamily="34" charset="-122"/>
              <a:ea typeface="思源黑体 CN Bold" panose="020B0800000000000000" pitchFamily="34" charset="-122"/>
            </a:endParaRPr>
          </a:p>
        </p:txBody>
      </p:sp>
      <p:sp>
        <p:nvSpPr>
          <p:cNvPr id="28" name="文本框 27"/>
          <p:cNvSpPr txBox="1"/>
          <p:nvPr/>
        </p:nvSpPr>
        <p:spPr>
          <a:xfrm>
            <a:off x="8203747" y="2943339"/>
            <a:ext cx="909961" cy="369332"/>
          </a:xfrm>
          <a:prstGeom prst="rect">
            <a:avLst/>
          </a:prstGeom>
          <a:noFill/>
        </p:spPr>
        <p:txBody>
          <a:bodyPr wrap="square" rtlCol="0">
            <a:spAutoFit/>
          </a:bodyPr>
          <a:lstStyle/>
          <a:p>
            <a:pPr algn="ctr"/>
            <a:r>
              <a:rPr lang="zh-CN" altLang="en-US" spc="300" dirty="0">
                <a:latin typeface="思源黑体 CN Bold" panose="020B0800000000000000" pitchFamily="34" charset="-122"/>
                <a:ea typeface="思源黑体 CN Bold" panose="020B0800000000000000" pitchFamily="34" charset="-122"/>
              </a:rPr>
              <a:t>标题</a:t>
            </a:r>
            <a:endParaRPr lang="zh-CN" altLang="en-US" spc="300" dirty="0">
              <a:latin typeface="思源黑体 CN Bold" panose="020B0800000000000000" pitchFamily="34" charset="-122"/>
              <a:ea typeface="思源黑体 CN Bold" panose="020B0800000000000000" pitchFamily="34" charset="-122"/>
            </a:endParaRPr>
          </a:p>
        </p:txBody>
      </p:sp>
      <p:sp>
        <p:nvSpPr>
          <p:cNvPr id="29" name="文本框 28"/>
          <p:cNvSpPr txBox="1"/>
          <p:nvPr/>
        </p:nvSpPr>
        <p:spPr>
          <a:xfrm>
            <a:off x="10612561" y="2943339"/>
            <a:ext cx="909961" cy="369332"/>
          </a:xfrm>
          <a:prstGeom prst="rect">
            <a:avLst/>
          </a:prstGeom>
          <a:noFill/>
        </p:spPr>
        <p:txBody>
          <a:bodyPr wrap="square" rtlCol="0">
            <a:spAutoFit/>
          </a:bodyPr>
          <a:lstStyle/>
          <a:p>
            <a:pPr algn="ctr"/>
            <a:r>
              <a:rPr lang="zh-CN" altLang="en-US" spc="300" dirty="0">
                <a:latin typeface="思源黑体 CN Bold" panose="020B0800000000000000" pitchFamily="34" charset="-122"/>
                <a:ea typeface="思源黑体 CN Bold" panose="020B0800000000000000" pitchFamily="34" charset="-122"/>
              </a:rPr>
              <a:t>标题</a:t>
            </a:r>
            <a:endParaRPr lang="zh-CN" altLang="en-US" spc="300" dirty="0">
              <a:latin typeface="思源黑体 CN Bold" panose="020B0800000000000000" pitchFamily="34" charset="-122"/>
              <a:ea typeface="思源黑体 CN Bold" panose="020B0800000000000000"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企业介绍</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2" name="图示 1"/>
          <p:cNvGraphicFramePr/>
          <p:nvPr/>
        </p:nvGraphicFramePr>
        <p:xfrm>
          <a:off x="-668064" y="1422400"/>
          <a:ext cx="7254957" cy="483663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0" name="文本框 19"/>
          <p:cNvSpPr txBox="1"/>
          <p:nvPr/>
        </p:nvSpPr>
        <p:spPr>
          <a:xfrm>
            <a:off x="5828406" y="1814442"/>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1" name="文本框 20"/>
          <p:cNvSpPr txBox="1"/>
          <p:nvPr/>
        </p:nvSpPr>
        <p:spPr>
          <a:xfrm>
            <a:off x="5832187" y="2194561"/>
            <a:ext cx="5724813"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5828406" y="4978537"/>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5" name="文本框 24"/>
          <p:cNvSpPr txBox="1"/>
          <p:nvPr/>
        </p:nvSpPr>
        <p:spPr>
          <a:xfrm>
            <a:off x="5832187" y="5358656"/>
            <a:ext cx="5724813"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30" name="文本框 29"/>
          <p:cNvSpPr txBox="1"/>
          <p:nvPr/>
        </p:nvSpPr>
        <p:spPr>
          <a:xfrm>
            <a:off x="5823999" y="3371804"/>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31" name="文本框 30"/>
          <p:cNvSpPr txBox="1"/>
          <p:nvPr/>
        </p:nvSpPr>
        <p:spPr>
          <a:xfrm>
            <a:off x="5827780" y="3751923"/>
            <a:ext cx="5724813"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cxnSp>
        <p:nvCxnSpPr>
          <p:cNvPr id="4" name="直接箭头连接符 3"/>
          <p:cNvCxnSpPr/>
          <p:nvPr/>
        </p:nvCxnSpPr>
        <p:spPr>
          <a:xfrm>
            <a:off x="4174066" y="3532180"/>
            <a:ext cx="1540934" cy="0"/>
          </a:xfrm>
          <a:prstGeom prst="straightConnector1">
            <a:avLst/>
          </a:prstGeom>
          <a:ln w="12700">
            <a:solidFill>
              <a:srgbClr val="008AC8"/>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4174066" y="1999714"/>
            <a:ext cx="1540934" cy="0"/>
          </a:xfrm>
          <a:prstGeom prst="straightConnector1">
            <a:avLst/>
          </a:prstGeom>
          <a:ln w="12700">
            <a:solidFill>
              <a:srgbClr val="008AC8"/>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3733800" y="5157780"/>
            <a:ext cx="1981200" cy="0"/>
          </a:xfrm>
          <a:prstGeom prst="straightConnector1">
            <a:avLst/>
          </a:prstGeom>
          <a:ln w="12700">
            <a:solidFill>
              <a:srgbClr val="008AC8"/>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企业介绍</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p:cNvGrpSpPr/>
          <p:nvPr/>
        </p:nvGrpSpPr>
        <p:grpSpPr>
          <a:xfrm>
            <a:off x="528284" y="4961537"/>
            <a:ext cx="855063" cy="855063"/>
            <a:chOff x="528283" y="4961536"/>
            <a:chExt cx="1271239" cy="1271239"/>
          </a:xfrm>
        </p:grpSpPr>
        <p:sp>
          <p:nvSpPr>
            <p:cNvPr id="18" name="椭圆 17"/>
            <p:cNvSpPr/>
            <p:nvPr/>
          </p:nvSpPr>
          <p:spPr>
            <a:xfrm>
              <a:off x="528283" y="4961536"/>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66989" y="5421455"/>
              <a:ext cx="394271" cy="394271"/>
            </a:xfrm>
            <a:prstGeom prst="rect">
              <a:avLst/>
            </a:prstGeom>
          </p:spPr>
        </p:pic>
      </p:grpSp>
      <p:grpSp>
        <p:nvGrpSpPr>
          <p:cNvPr id="10" name="组合 9"/>
          <p:cNvGrpSpPr/>
          <p:nvPr/>
        </p:nvGrpSpPr>
        <p:grpSpPr>
          <a:xfrm>
            <a:off x="507484" y="1239410"/>
            <a:ext cx="855063" cy="855063"/>
            <a:chOff x="515938" y="1239409"/>
            <a:chExt cx="1271239" cy="1271239"/>
          </a:xfrm>
        </p:grpSpPr>
        <p:sp>
          <p:nvSpPr>
            <p:cNvPr id="16" name="椭圆 15"/>
            <p:cNvSpPr/>
            <p:nvPr/>
          </p:nvSpPr>
          <p:spPr>
            <a:xfrm>
              <a:off x="515938" y="1239409"/>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形 2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9917" y="1647192"/>
              <a:ext cx="465126" cy="465126"/>
            </a:xfrm>
            <a:prstGeom prst="rect">
              <a:avLst/>
            </a:prstGeom>
          </p:spPr>
        </p:pic>
      </p:grpSp>
      <p:grpSp>
        <p:nvGrpSpPr>
          <p:cNvPr id="5" name="组合 4"/>
          <p:cNvGrpSpPr/>
          <p:nvPr/>
        </p:nvGrpSpPr>
        <p:grpSpPr>
          <a:xfrm>
            <a:off x="486684" y="3100474"/>
            <a:ext cx="855063" cy="855063"/>
            <a:chOff x="486683" y="3076114"/>
            <a:chExt cx="1271239" cy="1271239"/>
          </a:xfrm>
        </p:grpSpPr>
        <p:sp>
          <p:nvSpPr>
            <p:cNvPr id="17" name="椭圆 16"/>
            <p:cNvSpPr/>
            <p:nvPr/>
          </p:nvSpPr>
          <p:spPr>
            <a:xfrm>
              <a:off x="486683" y="3076114"/>
              <a:ext cx="1271239" cy="1271239"/>
            </a:xfrm>
            <a:prstGeom prst="ellipse">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形 2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6134" y="3500605"/>
              <a:ext cx="465126" cy="465126"/>
            </a:xfrm>
            <a:prstGeom prst="rect">
              <a:avLst/>
            </a:prstGeom>
          </p:spPr>
        </p:pic>
      </p:grpSp>
      <p:sp>
        <p:nvSpPr>
          <p:cNvPr id="26" name="文本框 25"/>
          <p:cNvSpPr txBox="1"/>
          <p:nvPr/>
        </p:nvSpPr>
        <p:spPr>
          <a:xfrm>
            <a:off x="1618275" y="1250136"/>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7" name="文本框 26"/>
          <p:cNvSpPr txBox="1"/>
          <p:nvPr/>
        </p:nvSpPr>
        <p:spPr>
          <a:xfrm>
            <a:off x="1622056" y="1630255"/>
            <a:ext cx="9652000"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28" name="文本框 27"/>
          <p:cNvSpPr txBox="1"/>
          <p:nvPr/>
        </p:nvSpPr>
        <p:spPr>
          <a:xfrm>
            <a:off x="1618275" y="3101734"/>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29" name="文本框 28"/>
          <p:cNvSpPr txBox="1"/>
          <p:nvPr/>
        </p:nvSpPr>
        <p:spPr>
          <a:xfrm>
            <a:off x="1622056" y="3481853"/>
            <a:ext cx="9652000"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34" name="文本框 33"/>
          <p:cNvSpPr txBox="1"/>
          <p:nvPr/>
        </p:nvSpPr>
        <p:spPr>
          <a:xfrm>
            <a:off x="1618275" y="4964119"/>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35" name="文本框 34"/>
          <p:cNvSpPr txBox="1"/>
          <p:nvPr/>
        </p:nvSpPr>
        <p:spPr>
          <a:xfrm>
            <a:off x="1622056" y="5344238"/>
            <a:ext cx="9652000" cy="552972"/>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11" name="任意多边形: 形状 10"/>
          <p:cNvSpPr/>
          <p:nvPr/>
        </p:nvSpPr>
        <p:spPr>
          <a:xfrm>
            <a:off x="10816682" y="2207060"/>
            <a:ext cx="457373" cy="322101"/>
          </a:xfrm>
          <a:custGeom>
            <a:avLst/>
            <a:gdLst>
              <a:gd name="connsiteX0" fmla="*/ 0 w 2040673"/>
              <a:gd name="connsiteY0" fmla="*/ 691376 h 691376"/>
              <a:gd name="connsiteX1" fmla="*/ 2040673 w 2040673"/>
              <a:gd name="connsiteY1" fmla="*/ 691376 h 691376"/>
              <a:gd name="connsiteX2" fmla="*/ 2040673 w 2040673"/>
              <a:gd name="connsiteY2" fmla="*/ 0 h 691376"/>
            </a:gdLst>
            <a:ahLst/>
            <a:cxnLst>
              <a:cxn ang="0">
                <a:pos x="connsiteX0" y="connsiteY0"/>
              </a:cxn>
              <a:cxn ang="0">
                <a:pos x="connsiteX1" y="connsiteY1"/>
              </a:cxn>
              <a:cxn ang="0">
                <a:pos x="connsiteX2" y="connsiteY2"/>
              </a:cxn>
            </a:cxnLst>
            <a:rect l="l" t="t" r="r" b="b"/>
            <a:pathLst>
              <a:path w="2040673" h="691376">
                <a:moveTo>
                  <a:pt x="0" y="691376"/>
                </a:moveTo>
                <a:lnTo>
                  <a:pt x="2040673" y="691376"/>
                </a:lnTo>
                <a:lnTo>
                  <a:pt x="2040673" y="0"/>
                </a:lnTo>
              </a:path>
            </a:pathLst>
          </a:custGeom>
          <a:noFill/>
          <a:ln w="19050">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p:cNvSpPr/>
          <p:nvPr/>
        </p:nvSpPr>
        <p:spPr>
          <a:xfrm>
            <a:off x="10816682" y="5989998"/>
            <a:ext cx="457373" cy="322101"/>
          </a:xfrm>
          <a:custGeom>
            <a:avLst/>
            <a:gdLst>
              <a:gd name="connsiteX0" fmla="*/ 0 w 2040673"/>
              <a:gd name="connsiteY0" fmla="*/ 691376 h 691376"/>
              <a:gd name="connsiteX1" fmla="*/ 2040673 w 2040673"/>
              <a:gd name="connsiteY1" fmla="*/ 691376 h 691376"/>
              <a:gd name="connsiteX2" fmla="*/ 2040673 w 2040673"/>
              <a:gd name="connsiteY2" fmla="*/ 0 h 691376"/>
            </a:gdLst>
            <a:ahLst/>
            <a:cxnLst>
              <a:cxn ang="0">
                <a:pos x="connsiteX0" y="connsiteY0"/>
              </a:cxn>
              <a:cxn ang="0">
                <a:pos x="connsiteX1" y="connsiteY1"/>
              </a:cxn>
              <a:cxn ang="0">
                <a:pos x="connsiteX2" y="connsiteY2"/>
              </a:cxn>
            </a:cxnLst>
            <a:rect l="l" t="t" r="r" b="b"/>
            <a:pathLst>
              <a:path w="2040673" h="691376">
                <a:moveTo>
                  <a:pt x="0" y="691376"/>
                </a:moveTo>
                <a:lnTo>
                  <a:pt x="2040673" y="691376"/>
                </a:lnTo>
                <a:lnTo>
                  <a:pt x="2040673" y="0"/>
                </a:lnTo>
              </a:path>
            </a:pathLst>
          </a:custGeom>
          <a:noFill/>
          <a:ln w="19050">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p:cNvSpPr/>
          <p:nvPr/>
        </p:nvSpPr>
        <p:spPr>
          <a:xfrm>
            <a:off x="10816681" y="4058411"/>
            <a:ext cx="457373" cy="322101"/>
          </a:xfrm>
          <a:custGeom>
            <a:avLst/>
            <a:gdLst>
              <a:gd name="connsiteX0" fmla="*/ 0 w 2040673"/>
              <a:gd name="connsiteY0" fmla="*/ 691376 h 691376"/>
              <a:gd name="connsiteX1" fmla="*/ 2040673 w 2040673"/>
              <a:gd name="connsiteY1" fmla="*/ 691376 h 691376"/>
              <a:gd name="connsiteX2" fmla="*/ 2040673 w 2040673"/>
              <a:gd name="connsiteY2" fmla="*/ 0 h 691376"/>
            </a:gdLst>
            <a:ahLst/>
            <a:cxnLst>
              <a:cxn ang="0">
                <a:pos x="connsiteX0" y="connsiteY0"/>
              </a:cxn>
              <a:cxn ang="0">
                <a:pos x="connsiteX1" y="connsiteY1"/>
              </a:cxn>
              <a:cxn ang="0">
                <a:pos x="connsiteX2" y="connsiteY2"/>
              </a:cxn>
            </a:cxnLst>
            <a:rect l="l" t="t" r="r" b="b"/>
            <a:pathLst>
              <a:path w="2040673" h="691376">
                <a:moveTo>
                  <a:pt x="0" y="691376"/>
                </a:moveTo>
                <a:lnTo>
                  <a:pt x="2040673" y="691376"/>
                </a:lnTo>
                <a:lnTo>
                  <a:pt x="2040673" y="0"/>
                </a:lnTo>
              </a:path>
            </a:pathLst>
          </a:custGeom>
          <a:noFill/>
          <a:ln w="19050">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5300"/>
                    </a14:imgEffect>
                  </a14:imgLayer>
                </a14:imgProps>
              </a:ext>
              <a:ext uri="{28A0092B-C50C-407E-A947-70E740481C1C}">
                <a14:useLocalDpi xmlns:a14="http://schemas.microsoft.com/office/drawing/2010/main" val="0"/>
              </a:ext>
            </a:extLst>
          </a:blip>
          <a:srcRect t="35186" b="20770"/>
          <a:stretch>
            <a:fillRect/>
          </a:stretch>
        </p:blipFill>
        <p:spPr>
          <a:xfrm>
            <a:off x="0" y="0"/>
            <a:ext cx="12192000" cy="3579779"/>
          </a:xfrm>
          <a:prstGeom prst="rect">
            <a:avLst/>
          </a:prstGeom>
        </p:spPr>
      </p:pic>
      <p:sp>
        <p:nvSpPr>
          <p:cNvPr id="6" name="文本框 5"/>
          <p:cNvSpPr txBox="1"/>
          <p:nvPr/>
        </p:nvSpPr>
        <p:spPr>
          <a:xfrm>
            <a:off x="758756" y="2354094"/>
            <a:ext cx="1712069" cy="1200329"/>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7200" dirty="0">
                <a:solidFill>
                  <a:schemeClr val="bg1"/>
                </a:solidFill>
                <a:latin typeface="优设标题黑" panose="00000500000000000000" pitchFamily="2" charset="-122"/>
                <a:ea typeface="优设标题黑" panose="00000500000000000000" pitchFamily="2" charset="-122"/>
              </a:rPr>
              <a:t>02</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7" name="文本框 6"/>
          <p:cNvSpPr txBox="1"/>
          <p:nvPr/>
        </p:nvSpPr>
        <p:spPr>
          <a:xfrm>
            <a:off x="651481" y="3931940"/>
            <a:ext cx="4889500" cy="769441"/>
          </a:xfrm>
          <a:prstGeom prst="rect">
            <a:avLst/>
          </a:prstGeom>
          <a:noFill/>
        </p:spPr>
        <p:txBody>
          <a:bodyPr wrap="square" rtlCol="0">
            <a:spAutoFit/>
          </a:bodyPr>
          <a:lstStyle/>
          <a:p>
            <a:r>
              <a:rPr lang="zh-CN" altLang="en-US" sz="4400" spc="300" dirty="0">
                <a:solidFill>
                  <a:srgbClr val="008AC8"/>
                </a:solidFill>
                <a:latin typeface="优设标题黑" panose="00000500000000000000" pitchFamily="2" charset="-122"/>
                <a:ea typeface="优设标题黑" panose="00000500000000000000" pitchFamily="2" charset="-122"/>
              </a:rPr>
              <a:t>培训背景和意义</a:t>
            </a:r>
            <a:endParaRPr lang="zh-CN" altLang="en-US" sz="4400" spc="300" dirty="0">
              <a:solidFill>
                <a:srgbClr val="008AC8"/>
              </a:solidFill>
              <a:latin typeface="优设标题黑" panose="00000500000000000000" pitchFamily="2" charset="-122"/>
              <a:ea typeface="优设标题黑" panose="00000500000000000000" pitchFamily="2" charset="-122"/>
            </a:endParaRPr>
          </a:p>
        </p:txBody>
      </p:sp>
      <p:cxnSp>
        <p:nvCxnSpPr>
          <p:cNvPr id="9" name="直接连接符 8"/>
          <p:cNvCxnSpPr/>
          <p:nvPr/>
        </p:nvCxnSpPr>
        <p:spPr>
          <a:xfrm>
            <a:off x="758756" y="4762500"/>
            <a:ext cx="371164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51481" y="4899820"/>
            <a:ext cx="11026844" cy="630429"/>
          </a:xfrm>
          <a:prstGeom prst="rect">
            <a:avLst/>
          </a:prstGeom>
          <a:noFill/>
        </p:spPr>
        <p:txBody>
          <a:bodyPr wrap="square" rtlCol="0">
            <a:spAutoFit/>
          </a:bodyPr>
          <a:lstStyle/>
          <a:p>
            <a:pPr>
              <a:lnSpc>
                <a:spcPct val="130000"/>
              </a:lnSpc>
            </a:pPr>
            <a:r>
              <a:rPr lang="zh-CN" altLang="en-US" sz="1400" spc="110" dirty="0">
                <a:latin typeface="思源黑体 CN Light" panose="020B0300000000000000" pitchFamily="34" charset="-122"/>
                <a:ea typeface="思源黑体 CN Light" panose="020B0300000000000000" pitchFamily="34" charset="-122"/>
              </a:rPr>
              <a:t>入职培训，主要是公司对每一个初入公司的新员工介绍公司历史、基本工作流程、行为规范、组织结构、人员结构和处理同事关系等活动的总称，目的是使员工融入这个团队。</a:t>
            </a:r>
            <a:endParaRPr lang="zh-CN" altLang="en-US" sz="1400" spc="11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培训背景和意义</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箭头: 右 1"/>
          <p:cNvSpPr/>
          <p:nvPr/>
        </p:nvSpPr>
        <p:spPr>
          <a:xfrm>
            <a:off x="515937" y="3429000"/>
            <a:ext cx="11160125" cy="322101"/>
          </a:xfrm>
          <a:prstGeom prst="rightArrow">
            <a:avLst/>
          </a:prstGeom>
          <a:gradFill>
            <a:gsLst>
              <a:gs pos="0">
                <a:srgbClr val="008AC8"/>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00100" y="3475659"/>
            <a:ext cx="228784" cy="228784"/>
          </a:xfrm>
          <a:prstGeom prst="ellipse">
            <a:avLst/>
          </a:prstGeom>
          <a:solidFill>
            <a:schemeClr val="bg1"/>
          </a:solid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327400" y="3475659"/>
            <a:ext cx="228784" cy="228784"/>
          </a:xfrm>
          <a:prstGeom prst="ellipse">
            <a:avLst/>
          </a:prstGeom>
          <a:solidFill>
            <a:schemeClr val="bg1"/>
          </a:solid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854700" y="3475659"/>
            <a:ext cx="228784" cy="228784"/>
          </a:xfrm>
          <a:prstGeom prst="ellipse">
            <a:avLst/>
          </a:prstGeom>
          <a:solidFill>
            <a:schemeClr val="bg1"/>
          </a:solid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382000" y="3475659"/>
            <a:ext cx="228784" cy="228784"/>
          </a:xfrm>
          <a:prstGeom prst="ellipse">
            <a:avLst/>
          </a:prstGeom>
          <a:solidFill>
            <a:schemeClr val="bg1"/>
          </a:solid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53395" y="1826137"/>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39" name="文本框 38"/>
          <p:cNvSpPr txBox="1"/>
          <p:nvPr/>
        </p:nvSpPr>
        <p:spPr>
          <a:xfrm>
            <a:off x="757176" y="2206256"/>
            <a:ext cx="3230624"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40" name="文本框 39"/>
          <p:cNvSpPr txBox="1"/>
          <p:nvPr/>
        </p:nvSpPr>
        <p:spPr>
          <a:xfrm>
            <a:off x="3206907" y="4530158"/>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41" name="文本框 40"/>
          <p:cNvSpPr txBox="1"/>
          <p:nvPr/>
        </p:nvSpPr>
        <p:spPr>
          <a:xfrm>
            <a:off x="3210688" y="4910277"/>
            <a:ext cx="3230624"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5854700" y="1826137"/>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43" name="文本框 42"/>
          <p:cNvSpPr txBox="1"/>
          <p:nvPr/>
        </p:nvSpPr>
        <p:spPr>
          <a:xfrm>
            <a:off x="5858481" y="2206256"/>
            <a:ext cx="3230624"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44" name="文本框 43"/>
          <p:cNvSpPr txBox="1"/>
          <p:nvPr/>
        </p:nvSpPr>
        <p:spPr>
          <a:xfrm>
            <a:off x="8274050" y="4530158"/>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45" name="文本框 44"/>
          <p:cNvSpPr txBox="1"/>
          <p:nvPr/>
        </p:nvSpPr>
        <p:spPr>
          <a:xfrm>
            <a:off x="8277831" y="4910277"/>
            <a:ext cx="3230624" cy="793038"/>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a:t>
            </a:r>
            <a:endParaRPr lang="en-US" altLang="zh-CN" sz="1200" spc="120" dirty="0">
              <a:latin typeface="思源黑体 CN Light" panose="020B0300000000000000" pitchFamily="34" charset="-122"/>
              <a:ea typeface="思源黑体 CN Light" panose="020B0300000000000000" pitchFamily="34" charset="-122"/>
            </a:endParaRPr>
          </a:p>
        </p:txBody>
      </p:sp>
      <p:pic>
        <p:nvPicPr>
          <p:cNvPr id="14" name="图形 1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8382184" y="4205386"/>
            <a:ext cx="228600" cy="228600"/>
          </a:xfrm>
          <a:prstGeom prst="rect">
            <a:avLst/>
          </a:prstGeom>
        </p:spPr>
      </p:pic>
      <p:pic>
        <p:nvPicPr>
          <p:cNvPr id="20" name="图形 1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69092" y="1495642"/>
            <a:ext cx="228600" cy="228600"/>
          </a:xfrm>
          <a:prstGeom prst="rect">
            <a:avLst/>
          </a:prstGeom>
        </p:spPr>
      </p:pic>
      <p:pic>
        <p:nvPicPr>
          <p:cNvPr id="23" name="图形 2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27584" y="4205386"/>
            <a:ext cx="228600" cy="228600"/>
          </a:xfrm>
          <a:prstGeom prst="rect">
            <a:avLst/>
          </a:prstGeom>
        </p:spPr>
      </p:pic>
      <p:pic>
        <p:nvPicPr>
          <p:cNvPr id="46" name="图形 4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40156" y="1496984"/>
            <a:ext cx="228600" cy="228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143000" y="1536700"/>
            <a:ext cx="4559300" cy="1892300"/>
          </a:xfrm>
          <a:prstGeom prst="rect">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489700" y="1536700"/>
            <a:ext cx="4559300" cy="1892300"/>
          </a:xfrm>
          <a:prstGeom prst="rect">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9700" y="3983199"/>
            <a:ext cx="4559300" cy="1892300"/>
          </a:xfrm>
          <a:prstGeom prst="rect">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143000" y="3983199"/>
            <a:ext cx="4559300" cy="1892300"/>
          </a:xfrm>
          <a:prstGeom prst="rect">
            <a:avLst/>
          </a:prstGeom>
          <a:noFill/>
          <a:ln>
            <a:solidFill>
              <a:srgbClr val="008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p:nvSpPr>
        <p:spPr>
          <a:xfrm>
            <a:off x="0" y="0"/>
            <a:ext cx="9652000" cy="70222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840696" y="55890"/>
            <a:ext cx="6985000" cy="646331"/>
          </a:xfrm>
          <a:prstGeom prst="rect">
            <a:avLst/>
          </a:prstGeom>
          <a:noFill/>
        </p:spPr>
        <p:txBody>
          <a:bodyPr wrap="square" rtlCol="0">
            <a:spAutoFit/>
          </a:bodyPr>
          <a:lstStyle/>
          <a:p>
            <a:r>
              <a:rPr lang="zh-CN" altLang="en-US" sz="3600" spc="300" dirty="0">
                <a:solidFill>
                  <a:schemeClr val="bg1"/>
                </a:solidFill>
                <a:latin typeface="优设标题黑" panose="00000500000000000000" pitchFamily="2" charset="-122"/>
                <a:ea typeface="优设标题黑" panose="00000500000000000000" pitchFamily="2" charset="-122"/>
              </a:rPr>
              <a:t>培训背景和意义</a:t>
            </a:r>
            <a:endParaRPr lang="zh-CN" altLang="en-US" sz="3600" spc="300" dirty="0">
              <a:solidFill>
                <a:schemeClr val="bg1"/>
              </a:solidFill>
              <a:latin typeface="优设标题黑" panose="00000500000000000000" pitchFamily="2" charset="-122"/>
              <a:ea typeface="优设标题黑" panose="00000500000000000000" pitchFamily="2" charset="-122"/>
            </a:endParaRPr>
          </a:p>
        </p:txBody>
      </p:sp>
      <p:sp>
        <p:nvSpPr>
          <p:cNvPr id="8" name="椭圆 7"/>
          <p:cNvSpPr/>
          <p:nvPr/>
        </p:nvSpPr>
        <p:spPr>
          <a:xfrm>
            <a:off x="294639" y="175002"/>
            <a:ext cx="348237" cy="348237"/>
          </a:xfrm>
          <a:prstGeom prst="ellipse">
            <a:avLst/>
          </a:prstGeom>
          <a:gradFill>
            <a:gsLst>
              <a:gs pos="0">
                <a:schemeClr val="bg1"/>
              </a:gs>
              <a:gs pos="100000">
                <a:srgbClr val="A0E3F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flipH="1">
            <a:off x="7764736" y="6535899"/>
            <a:ext cx="4427264" cy="322101"/>
          </a:xfrm>
          <a:custGeom>
            <a:avLst/>
            <a:gdLst>
              <a:gd name="connsiteX0" fmla="*/ 0 w 9652000"/>
              <a:gd name="connsiteY0" fmla="*/ 0 h 635000"/>
              <a:gd name="connsiteX1" fmla="*/ 9652000 w 9652000"/>
              <a:gd name="connsiteY1" fmla="*/ 0 h 635000"/>
              <a:gd name="connsiteX2" fmla="*/ 9504401 w 9652000"/>
              <a:gd name="connsiteY2" fmla="*/ 635000 h 635000"/>
              <a:gd name="connsiteX3" fmla="*/ 0 w 9652000"/>
              <a:gd name="connsiteY3" fmla="*/ 635000 h 635000"/>
            </a:gdLst>
            <a:ahLst/>
            <a:cxnLst>
              <a:cxn ang="0">
                <a:pos x="connsiteX0" y="connsiteY0"/>
              </a:cxn>
              <a:cxn ang="0">
                <a:pos x="connsiteX1" y="connsiteY1"/>
              </a:cxn>
              <a:cxn ang="0">
                <a:pos x="connsiteX2" y="connsiteY2"/>
              </a:cxn>
              <a:cxn ang="0">
                <a:pos x="connsiteX3" y="connsiteY3"/>
              </a:cxn>
            </a:cxnLst>
            <a:rect l="l" t="t" r="r" b="b"/>
            <a:pathLst>
              <a:path w="9652000" h="635000">
                <a:moveTo>
                  <a:pt x="0" y="0"/>
                </a:moveTo>
                <a:lnTo>
                  <a:pt x="9652000" y="0"/>
                </a:lnTo>
                <a:lnTo>
                  <a:pt x="9504401" y="635000"/>
                </a:lnTo>
                <a:lnTo>
                  <a:pt x="0" y="635000"/>
                </a:lnTo>
                <a:close/>
              </a:path>
            </a:pathLst>
          </a:custGeom>
          <a:gradFill flip="none" rotWithShape="1">
            <a:gsLst>
              <a:gs pos="0">
                <a:srgbClr val="008AC8"/>
              </a:gs>
              <a:gs pos="100000">
                <a:srgbClr val="A0E3F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10"/>
          <p:cNvSpPr/>
          <p:nvPr/>
        </p:nvSpPr>
        <p:spPr>
          <a:xfrm>
            <a:off x="515938" y="1181100"/>
            <a:ext cx="1044288" cy="1033103"/>
          </a:xfrm>
          <a:prstGeom prst="rect">
            <a:avLst/>
          </a:prstGeom>
          <a:blipFill dpi="0" rotWithShape="1">
            <a:blip r:embed="rId1"/>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15938" y="3594100"/>
            <a:ext cx="1044288" cy="1033103"/>
          </a:xfrm>
          <a:prstGeom prst="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096000" y="1181100"/>
            <a:ext cx="1044288" cy="1033103"/>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96000" y="3594100"/>
            <a:ext cx="1044288" cy="1033103"/>
          </a:xfrm>
          <a:prstGeom prst="rect">
            <a:avLst/>
          </a:prstGeom>
          <a:blipFill dpi="0" rotWithShape="1">
            <a:blip r:embed="rId4"/>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1719377" y="1756131"/>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48" name="文本框 47"/>
          <p:cNvSpPr txBox="1"/>
          <p:nvPr/>
        </p:nvSpPr>
        <p:spPr>
          <a:xfrm>
            <a:off x="1723157" y="2136250"/>
            <a:ext cx="3687563"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49" name="文本框 48"/>
          <p:cNvSpPr txBox="1"/>
          <p:nvPr/>
        </p:nvSpPr>
        <p:spPr>
          <a:xfrm>
            <a:off x="7230656" y="1756131"/>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50" name="文本框 49"/>
          <p:cNvSpPr txBox="1"/>
          <p:nvPr/>
        </p:nvSpPr>
        <p:spPr>
          <a:xfrm>
            <a:off x="7234436" y="2136250"/>
            <a:ext cx="3687563"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51" name="文本框 50"/>
          <p:cNvSpPr txBox="1"/>
          <p:nvPr/>
        </p:nvSpPr>
        <p:spPr>
          <a:xfrm>
            <a:off x="1726939" y="4182877"/>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52" name="文本框 51"/>
          <p:cNvSpPr txBox="1"/>
          <p:nvPr/>
        </p:nvSpPr>
        <p:spPr>
          <a:xfrm>
            <a:off x="1730719" y="4562996"/>
            <a:ext cx="3687563"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
        <p:nvSpPr>
          <p:cNvPr id="53" name="文本框 52"/>
          <p:cNvSpPr txBox="1"/>
          <p:nvPr/>
        </p:nvSpPr>
        <p:spPr>
          <a:xfrm>
            <a:off x="7230656" y="4182877"/>
            <a:ext cx="2108200" cy="369332"/>
          </a:xfrm>
          <a:prstGeom prst="rect">
            <a:avLst/>
          </a:prstGeom>
          <a:noFill/>
        </p:spPr>
        <p:txBody>
          <a:bodyPr wrap="square" rtlCol="0">
            <a:spAutoFit/>
          </a:bodyPr>
          <a:lstStyle/>
          <a:p>
            <a:r>
              <a:rPr lang="zh-CN" altLang="en-US" spc="300" dirty="0">
                <a:solidFill>
                  <a:srgbClr val="008AC8"/>
                </a:solidFill>
                <a:latin typeface="思源黑体 CN Bold" panose="020B0800000000000000" pitchFamily="34" charset="-122"/>
                <a:ea typeface="思源黑体 CN Bold" panose="020B0800000000000000" pitchFamily="34" charset="-122"/>
              </a:rPr>
              <a:t>请输入你的标题</a:t>
            </a:r>
            <a:endParaRPr lang="zh-CN" altLang="en-US" spc="300" dirty="0">
              <a:solidFill>
                <a:srgbClr val="008AC8"/>
              </a:solidFill>
              <a:latin typeface="思源黑体 CN Bold" panose="020B0800000000000000" pitchFamily="34" charset="-122"/>
              <a:ea typeface="思源黑体 CN Bold" panose="020B0800000000000000" pitchFamily="34" charset="-122"/>
            </a:endParaRPr>
          </a:p>
        </p:txBody>
      </p:sp>
      <p:sp>
        <p:nvSpPr>
          <p:cNvPr id="54" name="文本框 53"/>
          <p:cNvSpPr txBox="1"/>
          <p:nvPr/>
        </p:nvSpPr>
        <p:spPr>
          <a:xfrm>
            <a:off x="7234436" y="4562996"/>
            <a:ext cx="3687563" cy="1033103"/>
          </a:xfrm>
          <a:prstGeom prst="rect">
            <a:avLst/>
          </a:prstGeom>
          <a:noFill/>
        </p:spPr>
        <p:txBody>
          <a:bodyPr wrap="square" rtlCol="0">
            <a:spAutoFit/>
          </a:bodyPr>
          <a:lstStyle/>
          <a:p>
            <a:pPr>
              <a:lnSpc>
                <a:spcPct val="130000"/>
              </a:lnSpc>
              <a:spcAft>
                <a:spcPts val="600"/>
              </a:spcAft>
            </a:pPr>
            <a:r>
              <a:rPr lang="zh-CN" altLang="en-US" sz="1200" spc="120" dirty="0">
                <a:latin typeface="思源黑体 CN Light" panose="020B0300000000000000" pitchFamily="34" charset="-122"/>
                <a:ea typeface="思源黑体 CN Light" panose="020B0300000000000000" pitchFamily="34" charset="-122"/>
              </a:rPr>
              <a:t>企业文化的承载只可能是人，是企业的员工。不管是表面的文本，制度还是企业内部普遍的行为指南和普遍的认知和态度，都需要企业的员工来表现。</a:t>
            </a:r>
            <a:endParaRPr lang="en-US" altLang="zh-CN" sz="1200" spc="120" dirty="0">
              <a:latin typeface="思源黑体 CN Light" panose="020B0300000000000000" pitchFamily="34" charset="-122"/>
              <a:ea typeface="思源黑体 CN Light" panose="020B0300000000000000"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2615</Words>
  <Application>WPS 演示</Application>
  <PresentationFormat>宽屏</PresentationFormat>
  <Paragraphs>217</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优设标题黑</vt:lpstr>
      <vt:lpstr>思源黑体 CN Regular</vt:lpstr>
      <vt:lpstr>Times New Roman</vt:lpstr>
      <vt:lpstr>思源黑体 CN Light</vt:lpstr>
      <vt:lpstr>思源黑体 CN Bold</vt:lpstr>
      <vt:lpstr>等线</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lai yi</dc:creator>
  <cp:lastModifiedBy>铭</cp:lastModifiedBy>
  <cp:revision>13</cp:revision>
  <dcterms:created xsi:type="dcterms:W3CDTF">2021-02-24T01:59:00Z</dcterms:created>
  <dcterms:modified xsi:type="dcterms:W3CDTF">2022-01-10T02:54:02Z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v1.0_mb_CQnMq0fqlr5Jm7e+kD2x/w==</vt:lpwstr>
  </property>
  <property fmtid="{D5CDD505-2E9C-101B-9397-08002B2CF9AE}" pid="4" name="ICV">
    <vt:lpwstr>B2F08689835A40A1AC1FEA0C3B91DE69</vt:lpwstr>
  </property>
</Properties>
</file>