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62" r:id="rId6"/>
    <p:sldId id="276" r:id="rId7"/>
    <p:sldId id="278" r:id="rId8"/>
    <p:sldId id="277" r:id="rId9"/>
    <p:sldId id="258" r:id="rId10"/>
    <p:sldId id="274" r:id="rId11"/>
    <p:sldId id="261" r:id="rId12"/>
    <p:sldId id="271" r:id="rId13"/>
    <p:sldId id="272" r:id="rId14"/>
    <p:sldId id="269" r:id="rId15"/>
    <p:sldId id="266" r:id="rId16"/>
    <p:sldId id="260" r:id="rId17"/>
    <p:sldId id="279" r:id="rId18"/>
    <p:sldId id="270" r:id="rId19"/>
    <p:sldId id="275" r:id="rId20"/>
    <p:sldId id="273" r:id="rId21"/>
    <p:sldId id="259" r:id="rId22"/>
    <p:sldId id="268" r:id="rId23"/>
    <p:sldId id="264" r:id="rId24"/>
    <p:sldId id="267" r:id="rId25"/>
    <p:sldId id="265" r:id="rId26"/>
    <p:sldId id="263"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50" d="100"/>
          <a:sy n="50" d="100"/>
        </p:scale>
        <p:origin x="-402" y="-160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chemeClr val="bg1"/>
              </a:solidFill>
              <a:ln w="19050">
                <a:solidFill>
                  <a:schemeClr val="lt1"/>
                </a:solidFill>
              </a:ln>
              <a:effectLst/>
            </c:spPr>
          </c:dPt>
          <c:dPt>
            <c:idx val="1"/>
            <c:bubble3D val="0"/>
            <c:spPr>
              <a:solidFill>
                <a:schemeClr val="tx2">
                  <a:lumMod val="50000"/>
                </a:schemeClr>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B909BA-5304-4306-9F73-9677D5B0ED7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AEECFD-787B-4FAE-8038-9CCB9A4494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AEECFD-787B-4FAE-8038-9CCB9A44946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0" y="0"/>
            <a:ext cx="12192000" cy="3721100"/>
          </a:xfrm>
          <a:custGeom>
            <a:avLst/>
            <a:gdLst>
              <a:gd name="connsiteX0" fmla="*/ 0 w 12192000"/>
              <a:gd name="connsiteY0" fmla="*/ 0 h 3721100"/>
              <a:gd name="connsiteX1" fmla="*/ 12192000 w 12192000"/>
              <a:gd name="connsiteY1" fmla="*/ 0 h 3721100"/>
              <a:gd name="connsiteX2" fmla="*/ 12192000 w 12192000"/>
              <a:gd name="connsiteY2" fmla="*/ 3721100 h 3721100"/>
              <a:gd name="connsiteX3" fmla="*/ 0 w 12192000"/>
              <a:gd name="connsiteY3" fmla="*/ 3721100 h 3721100"/>
            </a:gdLst>
            <a:ahLst/>
            <a:cxnLst>
              <a:cxn ang="0">
                <a:pos x="connsiteX0" y="connsiteY0"/>
              </a:cxn>
              <a:cxn ang="0">
                <a:pos x="connsiteX1" y="connsiteY1"/>
              </a:cxn>
              <a:cxn ang="0">
                <a:pos x="connsiteX2" y="connsiteY2"/>
              </a:cxn>
              <a:cxn ang="0">
                <a:pos x="connsiteX3" y="connsiteY3"/>
              </a:cxn>
            </a:cxnLst>
            <a:rect l="l" t="t" r="r" b="b"/>
            <a:pathLst>
              <a:path w="12192000" h="3721100">
                <a:moveTo>
                  <a:pt x="0" y="0"/>
                </a:moveTo>
                <a:lnTo>
                  <a:pt x="12192000" y="0"/>
                </a:lnTo>
                <a:lnTo>
                  <a:pt x="12192000" y="3721100"/>
                </a:lnTo>
                <a:lnTo>
                  <a:pt x="0" y="3721100"/>
                </a:lnTo>
                <a:close/>
              </a:path>
            </a:pathLst>
          </a:custGeom>
        </p:spPr>
        <p:txBody>
          <a:bodyPr wrap="square">
            <a:noAutofit/>
          </a:bodyPr>
          <a:lstStyle/>
          <a:p>
            <a:endParaRPr lang="zh-CN" altLang="en-US"/>
          </a:p>
        </p:txBody>
      </p:sp>
      <p:sp>
        <p:nvSpPr>
          <p:cNvPr id="13" name="任意多边形: 形状 12"/>
          <p:cNvSpPr>
            <a:spLocks noGrp="1"/>
          </p:cNvSpPr>
          <p:nvPr>
            <p:ph type="pic" sz="quarter" idx="11"/>
          </p:nvPr>
        </p:nvSpPr>
        <p:spPr>
          <a:xfrm>
            <a:off x="1016000" y="1422400"/>
            <a:ext cx="4254500" cy="4762500"/>
          </a:xfrm>
          <a:custGeom>
            <a:avLst/>
            <a:gdLst>
              <a:gd name="connsiteX0" fmla="*/ 0 w 4254500"/>
              <a:gd name="connsiteY0" fmla="*/ 0 h 4762500"/>
              <a:gd name="connsiteX1" fmla="*/ 4254500 w 4254500"/>
              <a:gd name="connsiteY1" fmla="*/ 0 h 4762500"/>
              <a:gd name="connsiteX2" fmla="*/ 4254500 w 4254500"/>
              <a:gd name="connsiteY2" fmla="*/ 4762500 h 4762500"/>
              <a:gd name="connsiteX3" fmla="*/ 0 w 4254500"/>
              <a:gd name="connsiteY3" fmla="*/ 4762500 h 4762500"/>
            </a:gdLst>
            <a:ahLst/>
            <a:cxnLst>
              <a:cxn ang="0">
                <a:pos x="connsiteX0" y="connsiteY0"/>
              </a:cxn>
              <a:cxn ang="0">
                <a:pos x="connsiteX1" y="connsiteY1"/>
              </a:cxn>
              <a:cxn ang="0">
                <a:pos x="connsiteX2" y="connsiteY2"/>
              </a:cxn>
              <a:cxn ang="0">
                <a:pos x="connsiteX3" y="connsiteY3"/>
              </a:cxn>
            </a:cxnLst>
            <a:rect l="l" t="t" r="r" b="b"/>
            <a:pathLst>
              <a:path w="4254500" h="4762500">
                <a:moveTo>
                  <a:pt x="0" y="0"/>
                </a:moveTo>
                <a:lnTo>
                  <a:pt x="4254500" y="0"/>
                </a:lnTo>
                <a:lnTo>
                  <a:pt x="4254500" y="4762500"/>
                </a:lnTo>
                <a:lnTo>
                  <a:pt x="0" y="4762500"/>
                </a:lnTo>
                <a:close/>
              </a:path>
            </a:pathLst>
          </a:custGeom>
        </p:spPr>
        <p:txBody>
          <a:bodyPr wrap="square">
            <a:noAutofit/>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6489700" y="0"/>
            <a:ext cx="5702300" cy="6858000"/>
          </a:xfrm>
          <a:custGeom>
            <a:avLst/>
            <a:gdLst>
              <a:gd name="connsiteX0" fmla="*/ 0 w 5702300"/>
              <a:gd name="connsiteY0" fmla="*/ 6833242 h 6858000"/>
              <a:gd name="connsiteX1" fmla="*/ 6350 w 5702300"/>
              <a:gd name="connsiteY1" fmla="*/ 6858000 h 6858000"/>
              <a:gd name="connsiteX2" fmla="*/ 0 w 5702300"/>
              <a:gd name="connsiteY2" fmla="*/ 6858000 h 6858000"/>
              <a:gd name="connsiteX3" fmla="*/ 1765300 w 5702300"/>
              <a:gd name="connsiteY3" fmla="*/ 0 h 6858000"/>
              <a:gd name="connsiteX4" fmla="*/ 5702300 w 5702300"/>
              <a:gd name="connsiteY4" fmla="*/ 0 h 6858000"/>
              <a:gd name="connsiteX5" fmla="*/ 5702300 w 5702300"/>
              <a:gd name="connsiteY5" fmla="*/ 6858000 h 6858000"/>
              <a:gd name="connsiteX6" fmla="*/ 6350 w 57023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2300" h="6858000">
                <a:moveTo>
                  <a:pt x="0" y="6833242"/>
                </a:moveTo>
                <a:lnTo>
                  <a:pt x="6350" y="6858000"/>
                </a:lnTo>
                <a:lnTo>
                  <a:pt x="0" y="6858000"/>
                </a:lnTo>
                <a:close/>
                <a:moveTo>
                  <a:pt x="1765300" y="0"/>
                </a:moveTo>
                <a:lnTo>
                  <a:pt x="5702300" y="0"/>
                </a:lnTo>
                <a:lnTo>
                  <a:pt x="5702300" y="6858000"/>
                </a:lnTo>
                <a:lnTo>
                  <a:pt x="6350" y="6858000"/>
                </a:lnTo>
                <a:close/>
              </a:path>
            </a:pathLst>
          </a:custGeom>
        </p:spPr>
        <p:txBody>
          <a:bodyPr wrap="square">
            <a:noAutofit/>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0" y="0"/>
            <a:ext cx="12192000" cy="3111500"/>
          </a:xfrm>
          <a:custGeom>
            <a:avLst/>
            <a:gdLst>
              <a:gd name="connsiteX0" fmla="*/ 0 w 12192000"/>
              <a:gd name="connsiteY0" fmla="*/ 0 h 3111500"/>
              <a:gd name="connsiteX1" fmla="*/ 12192000 w 12192000"/>
              <a:gd name="connsiteY1" fmla="*/ 0 h 3111500"/>
              <a:gd name="connsiteX2" fmla="*/ 12192000 w 12192000"/>
              <a:gd name="connsiteY2" fmla="*/ 3111500 h 3111500"/>
              <a:gd name="connsiteX3" fmla="*/ 0 w 12192000"/>
              <a:gd name="connsiteY3" fmla="*/ 3111500 h 3111500"/>
            </a:gdLst>
            <a:ahLst/>
            <a:cxnLst>
              <a:cxn ang="0">
                <a:pos x="connsiteX0" y="connsiteY0"/>
              </a:cxn>
              <a:cxn ang="0">
                <a:pos x="connsiteX1" y="connsiteY1"/>
              </a:cxn>
              <a:cxn ang="0">
                <a:pos x="connsiteX2" y="connsiteY2"/>
              </a:cxn>
              <a:cxn ang="0">
                <a:pos x="connsiteX3" y="connsiteY3"/>
              </a:cxn>
            </a:cxnLst>
            <a:rect l="l" t="t" r="r" b="b"/>
            <a:pathLst>
              <a:path w="12192000" h="3111500">
                <a:moveTo>
                  <a:pt x="0" y="0"/>
                </a:moveTo>
                <a:lnTo>
                  <a:pt x="12192000" y="0"/>
                </a:lnTo>
                <a:lnTo>
                  <a:pt x="12192000" y="3111500"/>
                </a:lnTo>
                <a:lnTo>
                  <a:pt x="0" y="3111500"/>
                </a:lnTo>
                <a:close/>
              </a:path>
            </a:pathLst>
          </a:custGeom>
        </p:spPr>
        <p:txBody>
          <a:bodyPr wrap="square">
            <a:noAutofit/>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6836229" y="609600"/>
            <a:ext cx="4165600" cy="5638800"/>
          </a:xfrm>
          <a:custGeom>
            <a:avLst/>
            <a:gdLst>
              <a:gd name="connsiteX0" fmla="*/ 0 w 4165600"/>
              <a:gd name="connsiteY0" fmla="*/ 0 h 5638800"/>
              <a:gd name="connsiteX1" fmla="*/ 4165600 w 4165600"/>
              <a:gd name="connsiteY1" fmla="*/ 0 h 5638800"/>
              <a:gd name="connsiteX2" fmla="*/ 4165600 w 4165600"/>
              <a:gd name="connsiteY2" fmla="*/ 5638800 h 5638800"/>
              <a:gd name="connsiteX3" fmla="*/ 0 w 4165600"/>
              <a:gd name="connsiteY3" fmla="*/ 5638800 h 5638800"/>
            </a:gdLst>
            <a:ahLst/>
            <a:cxnLst>
              <a:cxn ang="0">
                <a:pos x="connsiteX0" y="connsiteY0"/>
              </a:cxn>
              <a:cxn ang="0">
                <a:pos x="connsiteX1" y="connsiteY1"/>
              </a:cxn>
              <a:cxn ang="0">
                <a:pos x="connsiteX2" y="connsiteY2"/>
              </a:cxn>
              <a:cxn ang="0">
                <a:pos x="connsiteX3" y="connsiteY3"/>
              </a:cxn>
            </a:cxnLst>
            <a:rect l="l" t="t" r="r" b="b"/>
            <a:pathLst>
              <a:path w="4165600" h="5638800">
                <a:moveTo>
                  <a:pt x="0" y="0"/>
                </a:moveTo>
                <a:lnTo>
                  <a:pt x="4165600" y="0"/>
                </a:lnTo>
                <a:lnTo>
                  <a:pt x="4165600" y="5638800"/>
                </a:lnTo>
                <a:lnTo>
                  <a:pt x="0" y="5638800"/>
                </a:lnTo>
                <a:close/>
              </a:path>
            </a:pathLst>
          </a:custGeom>
        </p:spPr>
        <p:txBody>
          <a:bodyPr wrap="square">
            <a:noAutofit/>
          </a:bodyPr>
          <a:lstStyle/>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5353050" y="0"/>
            <a:ext cx="6838950" cy="6858000"/>
          </a:xfrm>
          <a:custGeom>
            <a:avLst/>
            <a:gdLst>
              <a:gd name="connsiteX0" fmla="*/ 0 w 6838950"/>
              <a:gd name="connsiteY0" fmla="*/ 0 h 6858000"/>
              <a:gd name="connsiteX1" fmla="*/ 6838950 w 6838950"/>
              <a:gd name="connsiteY1" fmla="*/ 0 h 6858000"/>
              <a:gd name="connsiteX2" fmla="*/ 6838950 w 6838950"/>
              <a:gd name="connsiteY2" fmla="*/ 6858000 h 6858000"/>
              <a:gd name="connsiteX3" fmla="*/ 2543175 w 68389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8950" h="6858000">
                <a:moveTo>
                  <a:pt x="0" y="0"/>
                </a:moveTo>
                <a:lnTo>
                  <a:pt x="6838950" y="0"/>
                </a:lnTo>
                <a:lnTo>
                  <a:pt x="6838950" y="6858000"/>
                </a:lnTo>
                <a:lnTo>
                  <a:pt x="2543175" y="6858000"/>
                </a:lnTo>
                <a:close/>
              </a:path>
            </a:pathLst>
          </a:custGeom>
        </p:spPr>
        <p:txBody>
          <a:bodyPr wrap="square">
            <a:noAutofit/>
          </a:bodyPr>
          <a:lstStyle/>
          <a:p>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0" y="0"/>
            <a:ext cx="12192000" cy="6858000"/>
          </a:xfrm>
        </p:spPr>
        <p:txBody>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15" name="任意多边形: 形状 14"/>
          <p:cNvSpPr>
            <a:spLocks noGrp="1"/>
          </p:cNvSpPr>
          <p:nvPr>
            <p:ph type="pic" sz="quarter" idx="10"/>
          </p:nvPr>
        </p:nvSpPr>
        <p:spPr>
          <a:xfrm>
            <a:off x="544610" y="1819838"/>
            <a:ext cx="2586563" cy="2475478"/>
          </a:xfrm>
          <a:custGeom>
            <a:avLst/>
            <a:gdLst>
              <a:gd name="connsiteX0" fmla="*/ 0 w 2586563"/>
              <a:gd name="connsiteY0" fmla="*/ 0 h 2475478"/>
              <a:gd name="connsiteX1" fmla="*/ 2586563 w 2586563"/>
              <a:gd name="connsiteY1" fmla="*/ 0 h 2475478"/>
              <a:gd name="connsiteX2" fmla="*/ 2586563 w 2586563"/>
              <a:gd name="connsiteY2" fmla="*/ 2475478 h 2475478"/>
              <a:gd name="connsiteX3" fmla="*/ 0 w 2586563"/>
              <a:gd name="connsiteY3" fmla="*/ 2475478 h 2475478"/>
            </a:gdLst>
            <a:ahLst/>
            <a:cxnLst>
              <a:cxn ang="0">
                <a:pos x="connsiteX0" y="connsiteY0"/>
              </a:cxn>
              <a:cxn ang="0">
                <a:pos x="connsiteX1" y="connsiteY1"/>
              </a:cxn>
              <a:cxn ang="0">
                <a:pos x="connsiteX2" y="connsiteY2"/>
              </a:cxn>
              <a:cxn ang="0">
                <a:pos x="connsiteX3" y="connsiteY3"/>
              </a:cxn>
            </a:cxnLst>
            <a:rect l="l" t="t" r="r" b="b"/>
            <a:pathLst>
              <a:path w="2586563" h="2475478">
                <a:moveTo>
                  <a:pt x="0" y="0"/>
                </a:moveTo>
                <a:lnTo>
                  <a:pt x="2586563" y="0"/>
                </a:lnTo>
                <a:lnTo>
                  <a:pt x="2586563" y="2475478"/>
                </a:lnTo>
                <a:lnTo>
                  <a:pt x="0" y="2475478"/>
                </a:lnTo>
                <a:close/>
              </a:path>
            </a:pathLst>
          </a:custGeom>
        </p:spPr>
        <p:txBody>
          <a:bodyPr wrap="square">
            <a:noAutofit/>
          </a:bodyPr>
          <a:lstStyle/>
          <a:p>
            <a:endParaRPr lang="zh-CN" altLang="en-US"/>
          </a:p>
        </p:txBody>
      </p:sp>
      <p:sp>
        <p:nvSpPr>
          <p:cNvPr id="16" name="任意多边形: 形状 15"/>
          <p:cNvSpPr>
            <a:spLocks noGrp="1"/>
          </p:cNvSpPr>
          <p:nvPr>
            <p:ph type="pic" sz="quarter" idx="11"/>
          </p:nvPr>
        </p:nvSpPr>
        <p:spPr>
          <a:xfrm>
            <a:off x="3392906" y="3429000"/>
            <a:ext cx="2586563" cy="2475478"/>
          </a:xfrm>
          <a:custGeom>
            <a:avLst/>
            <a:gdLst>
              <a:gd name="connsiteX0" fmla="*/ 0 w 2586563"/>
              <a:gd name="connsiteY0" fmla="*/ 0 h 2475478"/>
              <a:gd name="connsiteX1" fmla="*/ 2586563 w 2586563"/>
              <a:gd name="connsiteY1" fmla="*/ 0 h 2475478"/>
              <a:gd name="connsiteX2" fmla="*/ 2586563 w 2586563"/>
              <a:gd name="connsiteY2" fmla="*/ 2475478 h 2475478"/>
              <a:gd name="connsiteX3" fmla="*/ 0 w 2586563"/>
              <a:gd name="connsiteY3" fmla="*/ 2475478 h 2475478"/>
            </a:gdLst>
            <a:ahLst/>
            <a:cxnLst>
              <a:cxn ang="0">
                <a:pos x="connsiteX0" y="connsiteY0"/>
              </a:cxn>
              <a:cxn ang="0">
                <a:pos x="connsiteX1" y="connsiteY1"/>
              </a:cxn>
              <a:cxn ang="0">
                <a:pos x="connsiteX2" y="connsiteY2"/>
              </a:cxn>
              <a:cxn ang="0">
                <a:pos x="connsiteX3" y="connsiteY3"/>
              </a:cxn>
            </a:cxnLst>
            <a:rect l="l" t="t" r="r" b="b"/>
            <a:pathLst>
              <a:path w="2586563" h="2475478">
                <a:moveTo>
                  <a:pt x="0" y="0"/>
                </a:moveTo>
                <a:lnTo>
                  <a:pt x="2586563" y="0"/>
                </a:lnTo>
                <a:lnTo>
                  <a:pt x="2586563" y="2475478"/>
                </a:lnTo>
                <a:lnTo>
                  <a:pt x="0" y="2475478"/>
                </a:lnTo>
                <a:close/>
              </a:path>
            </a:pathLst>
          </a:custGeom>
        </p:spPr>
        <p:txBody>
          <a:bodyPr wrap="square">
            <a:noAutofit/>
          </a:bodyPr>
          <a:lstStyle/>
          <a:p>
            <a:endParaRPr lang="zh-CN" altLang="en-US"/>
          </a:p>
        </p:txBody>
      </p:sp>
      <p:sp>
        <p:nvSpPr>
          <p:cNvPr id="17" name="任意多边形: 形状 16"/>
          <p:cNvSpPr>
            <a:spLocks noGrp="1"/>
          </p:cNvSpPr>
          <p:nvPr>
            <p:ph type="pic" sz="quarter" idx="12"/>
          </p:nvPr>
        </p:nvSpPr>
        <p:spPr>
          <a:xfrm>
            <a:off x="6241202" y="1819838"/>
            <a:ext cx="2586563" cy="2475478"/>
          </a:xfrm>
          <a:custGeom>
            <a:avLst/>
            <a:gdLst>
              <a:gd name="connsiteX0" fmla="*/ 0 w 2586563"/>
              <a:gd name="connsiteY0" fmla="*/ 0 h 2475478"/>
              <a:gd name="connsiteX1" fmla="*/ 2586563 w 2586563"/>
              <a:gd name="connsiteY1" fmla="*/ 0 h 2475478"/>
              <a:gd name="connsiteX2" fmla="*/ 2586563 w 2586563"/>
              <a:gd name="connsiteY2" fmla="*/ 2475478 h 2475478"/>
              <a:gd name="connsiteX3" fmla="*/ 0 w 2586563"/>
              <a:gd name="connsiteY3" fmla="*/ 2475478 h 2475478"/>
            </a:gdLst>
            <a:ahLst/>
            <a:cxnLst>
              <a:cxn ang="0">
                <a:pos x="connsiteX0" y="connsiteY0"/>
              </a:cxn>
              <a:cxn ang="0">
                <a:pos x="connsiteX1" y="connsiteY1"/>
              </a:cxn>
              <a:cxn ang="0">
                <a:pos x="connsiteX2" y="connsiteY2"/>
              </a:cxn>
              <a:cxn ang="0">
                <a:pos x="connsiteX3" y="connsiteY3"/>
              </a:cxn>
            </a:cxnLst>
            <a:rect l="l" t="t" r="r" b="b"/>
            <a:pathLst>
              <a:path w="2586563" h="2475478">
                <a:moveTo>
                  <a:pt x="0" y="0"/>
                </a:moveTo>
                <a:lnTo>
                  <a:pt x="2586563" y="0"/>
                </a:lnTo>
                <a:lnTo>
                  <a:pt x="2586563" y="2475478"/>
                </a:lnTo>
                <a:lnTo>
                  <a:pt x="0" y="2475478"/>
                </a:lnTo>
                <a:close/>
              </a:path>
            </a:pathLst>
          </a:custGeom>
        </p:spPr>
        <p:txBody>
          <a:bodyPr wrap="square">
            <a:noAutofit/>
          </a:bodyPr>
          <a:lstStyle/>
          <a:p>
            <a:endParaRPr lang="zh-CN" altLang="en-US"/>
          </a:p>
        </p:txBody>
      </p:sp>
      <p:sp>
        <p:nvSpPr>
          <p:cNvPr id="18" name="任意多边形: 形状 17"/>
          <p:cNvSpPr>
            <a:spLocks noGrp="1"/>
          </p:cNvSpPr>
          <p:nvPr>
            <p:ph type="pic" sz="quarter" idx="13"/>
          </p:nvPr>
        </p:nvSpPr>
        <p:spPr>
          <a:xfrm>
            <a:off x="9089499" y="3429000"/>
            <a:ext cx="2586563" cy="2475478"/>
          </a:xfrm>
          <a:custGeom>
            <a:avLst/>
            <a:gdLst>
              <a:gd name="connsiteX0" fmla="*/ 0 w 2586563"/>
              <a:gd name="connsiteY0" fmla="*/ 0 h 2475478"/>
              <a:gd name="connsiteX1" fmla="*/ 2586563 w 2586563"/>
              <a:gd name="connsiteY1" fmla="*/ 0 h 2475478"/>
              <a:gd name="connsiteX2" fmla="*/ 2586563 w 2586563"/>
              <a:gd name="connsiteY2" fmla="*/ 2475478 h 2475478"/>
              <a:gd name="connsiteX3" fmla="*/ 0 w 2586563"/>
              <a:gd name="connsiteY3" fmla="*/ 2475478 h 2475478"/>
            </a:gdLst>
            <a:ahLst/>
            <a:cxnLst>
              <a:cxn ang="0">
                <a:pos x="connsiteX0" y="connsiteY0"/>
              </a:cxn>
              <a:cxn ang="0">
                <a:pos x="connsiteX1" y="connsiteY1"/>
              </a:cxn>
              <a:cxn ang="0">
                <a:pos x="connsiteX2" y="connsiteY2"/>
              </a:cxn>
              <a:cxn ang="0">
                <a:pos x="connsiteX3" y="connsiteY3"/>
              </a:cxn>
            </a:cxnLst>
            <a:rect l="l" t="t" r="r" b="b"/>
            <a:pathLst>
              <a:path w="2586563" h="2475478">
                <a:moveTo>
                  <a:pt x="0" y="0"/>
                </a:moveTo>
                <a:lnTo>
                  <a:pt x="2586563" y="0"/>
                </a:lnTo>
                <a:lnTo>
                  <a:pt x="2586563" y="2475478"/>
                </a:lnTo>
                <a:lnTo>
                  <a:pt x="0" y="2475478"/>
                </a:lnTo>
                <a:close/>
              </a:path>
            </a:pathLst>
          </a:custGeom>
        </p:spPr>
        <p:txBody>
          <a:bodyPr wrap="square">
            <a:noAutofit/>
          </a:bodyPr>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7" name="矩形 6"/>
          <p:cNvSpPr/>
          <p:nvPr userDrawn="1"/>
        </p:nvSpPr>
        <p:spPr>
          <a:xfrm>
            <a:off x="7048878" y="2925925"/>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
        <p:nvSpPr>
          <p:cNvPr id="15" name="任意多边形: 形状 14"/>
          <p:cNvSpPr>
            <a:spLocks noGrp="1"/>
          </p:cNvSpPr>
          <p:nvPr>
            <p:ph type="pic" sz="quarter" idx="10"/>
          </p:nvPr>
        </p:nvSpPr>
        <p:spPr>
          <a:xfrm>
            <a:off x="544610" y="1819838"/>
            <a:ext cx="2586563" cy="2475478"/>
          </a:xfrm>
          <a:custGeom>
            <a:avLst/>
            <a:gdLst>
              <a:gd name="connsiteX0" fmla="*/ 0 w 2586563"/>
              <a:gd name="connsiteY0" fmla="*/ 0 h 2475478"/>
              <a:gd name="connsiteX1" fmla="*/ 2586563 w 2586563"/>
              <a:gd name="connsiteY1" fmla="*/ 0 h 2475478"/>
              <a:gd name="connsiteX2" fmla="*/ 2586563 w 2586563"/>
              <a:gd name="connsiteY2" fmla="*/ 2475478 h 2475478"/>
              <a:gd name="connsiteX3" fmla="*/ 0 w 2586563"/>
              <a:gd name="connsiteY3" fmla="*/ 2475478 h 2475478"/>
            </a:gdLst>
            <a:ahLst/>
            <a:cxnLst>
              <a:cxn ang="0">
                <a:pos x="connsiteX0" y="connsiteY0"/>
              </a:cxn>
              <a:cxn ang="0">
                <a:pos x="connsiteX1" y="connsiteY1"/>
              </a:cxn>
              <a:cxn ang="0">
                <a:pos x="connsiteX2" y="connsiteY2"/>
              </a:cxn>
              <a:cxn ang="0">
                <a:pos x="connsiteX3" y="connsiteY3"/>
              </a:cxn>
            </a:cxnLst>
            <a:rect l="l" t="t" r="r" b="b"/>
            <a:pathLst>
              <a:path w="2586563" h="2475478">
                <a:moveTo>
                  <a:pt x="0" y="0"/>
                </a:moveTo>
                <a:lnTo>
                  <a:pt x="2586563" y="0"/>
                </a:lnTo>
                <a:lnTo>
                  <a:pt x="2586563" y="2475478"/>
                </a:lnTo>
                <a:lnTo>
                  <a:pt x="0" y="2475478"/>
                </a:lnTo>
                <a:close/>
              </a:path>
            </a:pathLst>
          </a:custGeom>
        </p:spPr>
        <p:txBody>
          <a:bodyPr wrap="square">
            <a:noAutofit/>
          </a:bodyPr>
          <a:lstStyle/>
          <a:p>
            <a:endParaRPr lang="zh-CN" altLang="en-US"/>
          </a:p>
        </p:txBody>
      </p:sp>
      <p:sp>
        <p:nvSpPr>
          <p:cNvPr id="16" name="任意多边形: 形状 15"/>
          <p:cNvSpPr>
            <a:spLocks noGrp="1"/>
          </p:cNvSpPr>
          <p:nvPr>
            <p:ph type="pic" sz="quarter" idx="11"/>
          </p:nvPr>
        </p:nvSpPr>
        <p:spPr>
          <a:xfrm>
            <a:off x="3392906" y="3429000"/>
            <a:ext cx="2586563" cy="2475478"/>
          </a:xfrm>
          <a:custGeom>
            <a:avLst/>
            <a:gdLst>
              <a:gd name="connsiteX0" fmla="*/ 0 w 2586563"/>
              <a:gd name="connsiteY0" fmla="*/ 0 h 2475478"/>
              <a:gd name="connsiteX1" fmla="*/ 2586563 w 2586563"/>
              <a:gd name="connsiteY1" fmla="*/ 0 h 2475478"/>
              <a:gd name="connsiteX2" fmla="*/ 2586563 w 2586563"/>
              <a:gd name="connsiteY2" fmla="*/ 2475478 h 2475478"/>
              <a:gd name="connsiteX3" fmla="*/ 0 w 2586563"/>
              <a:gd name="connsiteY3" fmla="*/ 2475478 h 2475478"/>
            </a:gdLst>
            <a:ahLst/>
            <a:cxnLst>
              <a:cxn ang="0">
                <a:pos x="connsiteX0" y="connsiteY0"/>
              </a:cxn>
              <a:cxn ang="0">
                <a:pos x="connsiteX1" y="connsiteY1"/>
              </a:cxn>
              <a:cxn ang="0">
                <a:pos x="connsiteX2" y="connsiteY2"/>
              </a:cxn>
              <a:cxn ang="0">
                <a:pos x="connsiteX3" y="connsiteY3"/>
              </a:cxn>
            </a:cxnLst>
            <a:rect l="l" t="t" r="r" b="b"/>
            <a:pathLst>
              <a:path w="2586563" h="2475478">
                <a:moveTo>
                  <a:pt x="0" y="0"/>
                </a:moveTo>
                <a:lnTo>
                  <a:pt x="2586563" y="0"/>
                </a:lnTo>
                <a:lnTo>
                  <a:pt x="2586563" y="2475478"/>
                </a:lnTo>
                <a:lnTo>
                  <a:pt x="0" y="2475478"/>
                </a:lnTo>
                <a:close/>
              </a:path>
            </a:pathLst>
          </a:custGeom>
        </p:spPr>
        <p:txBody>
          <a:bodyPr wrap="square">
            <a:noAutofit/>
          </a:bodyPr>
          <a:lstStyle/>
          <a:p>
            <a:endParaRPr lang="zh-CN" altLang="en-US"/>
          </a:p>
        </p:txBody>
      </p:sp>
      <p:sp>
        <p:nvSpPr>
          <p:cNvPr id="17" name="任意多边形: 形状 16"/>
          <p:cNvSpPr>
            <a:spLocks noGrp="1"/>
          </p:cNvSpPr>
          <p:nvPr>
            <p:ph type="pic" sz="quarter" idx="12"/>
          </p:nvPr>
        </p:nvSpPr>
        <p:spPr>
          <a:xfrm>
            <a:off x="6241202" y="1819838"/>
            <a:ext cx="2586563" cy="2475478"/>
          </a:xfrm>
          <a:custGeom>
            <a:avLst/>
            <a:gdLst>
              <a:gd name="connsiteX0" fmla="*/ 0 w 2586563"/>
              <a:gd name="connsiteY0" fmla="*/ 0 h 2475478"/>
              <a:gd name="connsiteX1" fmla="*/ 2586563 w 2586563"/>
              <a:gd name="connsiteY1" fmla="*/ 0 h 2475478"/>
              <a:gd name="connsiteX2" fmla="*/ 2586563 w 2586563"/>
              <a:gd name="connsiteY2" fmla="*/ 2475478 h 2475478"/>
              <a:gd name="connsiteX3" fmla="*/ 0 w 2586563"/>
              <a:gd name="connsiteY3" fmla="*/ 2475478 h 2475478"/>
            </a:gdLst>
            <a:ahLst/>
            <a:cxnLst>
              <a:cxn ang="0">
                <a:pos x="connsiteX0" y="connsiteY0"/>
              </a:cxn>
              <a:cxn ang="0">
                <a:pos x="connsiteX1" y="connsiteY1"/>
              </a:cxn>
              <a:cxn ang="0">
                <a:pos x="connsiteX2" y="connsiteY2"/>
              </a:cxn>
              <a:cxn ang="0">
                <a:pos x="connsiteX3" y="connsiteY3"/>
              </a:cxn>
            </a:cxnLst>
            <a:rect l="l" t="t" r="r" b="b"/>
            <a:pathLst>
              <a:path w="2586563" h="2475478">
                <a:moveTo>
                  <a:pt x="0" y="0"/>
                </a:moveTo>
                <a:lnTo>
                  <a:pt x="2586563" y="0"/>
                </a:lnTo>
                <a:lnTo>
                  <a:pt x="2586563" y="2475478"/>
                </a:lnTo>
                <a:lnTo>
                  <a:pt x="0" y="2475478"/>
                </a:lnTo>
                <a:close/>
              </a:path>
            </a:pathLst>
          </a:custGeom>
        </p:spPr>
        <p:txBody>
          <a:bodyPr wrap="square">
            <a:noAutofit/>
          </a:bodyPr>
          <a:lstStyle/>
          <a:p>
            <a:endParaRPr lang="zh-CN" altLang="en-US"/>
          </a:p>
        </p:txBody>
      </p:sp>
      <p:sp>
        <p:nvSpPr>
          <p:cNvPr id="18" name="任意多边形: 形状 17"/>
          <p:cNvSpPr>
            <a:spLocks noGrp="1"/>
          </p:cNvSpPr>
          <p:nvPr>
            <p:ph type="pic" sz="quarter" idx="13"/>
          </p:nvPr>
        </p:nvSpPr>
        <p:spPr>
          <a:xfrm>
            <a:off x="9089499" y="3429000"/>
            <a:ext cx="2586563" cy="2475478"/>
          </a:xfrm>
          <a:custGeom>
            <a:avLst/>
            <a:gdLst>
              <a:gd name="connsiteX0" fmla="*/ 0 w 2586563"/>
              <a:gd name="connsiteY0" fmla="*/ 0 h 2475478"/>
              <a:gd name="connsiteX1" fmla="*/ 2586563 w 2586563"/>
              <a:gd name="connsiteY1" fmla="*/ 0 h 2475478"/>
              <a:gd name="connsiteX2" fmla="*/ 2586563 w 2586563"/>
              <a:gd name="connsiteY2" fmla="*/ 2475478 h 2475478"/>
              <a:gd name="connsiteX3" fmla="*/ 0 w 2586563"/>
              <a:gd name="connsiteY3" fmla="*/ 2475478 h 2475478"/>
            </a:gdLst>
            <a:ahLst/>
            <a:cxnLst>
              <a:cxn ang="0">
                <a:pos x="connsiteX0" y="connsiteY0"/>
              </a:cxn>
              <a:cxn ang="0">
                <a:pos x="connsiteX1" y="connsiteY1"/>
              </a:cxn>
              <a:cxn ang="0">
                <a:pos x="connsiteX2" y="connsiteY2"/>
              </a:cxn>
              <a:cxn ang="0">
                <a:pos x="connsiteX3" y="connsiteY3"/>
              </a:cxn>
            </a:cxnLst>
            <a:rect l="l" t="t" r="r" b="b"/>
            <a:pathLst>
              <a:path w="2586563" h="2475478">
                <a:moveTo>
                  <a:pt x="0" y="0"/>
                </a:moveTo>
                <a:lnTo>
                  <a:pt x="2586563" y="0"/>
                </a:lnTo>
                <a:lnTo>
                  <a:pt x="2586563" y="2475478"/>
                </a:lnTo>
                <a:lnTo>
                  <a:pt x="0" y="2475478"/>
                </a:lnTo>
                <a:close/>
              </a:path>
            </a:pathLst>
          </a:custGeom>
        </p:spPr>
        <p:txBody>
          <a:bodyPr wrap="square">
            <a:noAutofit/>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1" y="0"/>
            <a:ext cx="10172701" cy="6858000"/>
          </a:xfrm>
          <a:custGeom>
            <a:avLst/>
            <a:gdLst>
              <a:gd name="connsiteX0" fmla="*/ 0 w 10172701"/>
              <a:gd name="connsiteY0" fmla="*/ 0 h 6858000"/>
              <a:gd name="connsiteX1" fmla="*/ 10172701 w 10172701"/>
              <a:gd name="connsiteY1" fmla="*/ 0 h 6858000"/>
              <a:gd name="connsiteX2" fmla="*/ 1938142 w 10172701"/>
              <a:gd name="connsiteY2" fmla="*/ 6858000 h 6858000"/>
              <a:gd name="connsiteX3" fmla="*/ 0 w 101727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172701" h="6858000">
                <a:moveTo>
                  <a:pt x="0" y="0"/>
                </a:moveTo>
                <a:lnTo>
                  <a:pt x="10172701" y="0"/>
                </a:lnTo>
                <a:lnTo>
                  <a:pt x="1938142" y="6858000"/>
                </a:lnTo>
                <a:lnTo>
                  <a:pt x="0" y="6858000"/>
                </a:ln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6832598" y="2670324"/>
            <a:ext cx="5359400" cy="4187676"/>
          </a:xfrm>
          <a:custGeom>
            <a:avLst/>
            <a:gdLst>
              <a:gd name="connsiteX0" fmla="*/ 3354986 w 5359400"/>
              <a:gd name="connsiteY0" fmla="*/ 0 h 4187676"/>
              <a:gd name="connsiteX1" fmla="*/ 5359400 w 5359400"/>
              <a:gd name="connsiteY1" fmla="*/ 2501898 h 4187676"/>
              <a:gd name="connsiteX2" fmla="*/ 5359400 w 5359400"/>
              <a:gd name="connsiteY2" fmla="*/ 4187676 h 4187676"/>
              <a:gd name="connsiteX3" fmla="*/ 0 w 5359400"/>
              <a:gd name="connsiteY3" fmla="*/ 4187676 h 4187676"/>
            </a:gdLst>
            <a:ahLst/>
            <a:cxnLst>
              <a:cxn ang="0">
                <a:pos x="connsiteX0" y="connsiteY0"/>
              </a:cxn>
              <a:cxn ang="0">
                <a:pos x="connsiteX1" y="connsiteY1"/>
              </a:cxn>
              <a:cxn ang="0">
                <a:pos x="connsiteX2" y="connsiteY2"/>
              </a:cxn>
              <a:cxn ang="0">
                <a:pos x="connsiteX3" y="connsiteY3"/>
              </a:cxn>
            </a:cxnLst>
            <a:rect l="l" t="t" r="r" b="b"/>
            <a:pathLst>
              <a:path w="5359400" h="4187676">
                <a:moveTo>
                  <a:pt x="3354986" y="0"/>
                </a:moveTo>
                <a:lnTo>
                  <a:pt x="5359400" y="2501898"/>
                </a:lnTo>
                <a:lnTo>
                  <a:pt x="5359400" y="4187676"/>
                </a:lnTo>
                <a:lnTo>
                  <a:pt x="0" y="4187676"/>
                </a:ln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515938" y="1714500"/>
            <a:ext cx="3465368" cy="2184400"/>
          </a:xfrm>
          <a:custGeom>
            <a:avLst/>
            <a:gdLst>
              <a:gd name="connsiteX0" fmla="*/ 0 w 3465368"/>
              <a:gd name="connsiteY0" fmla="*/ 0 h 2184400"/>
              <a:gd name="connsiteX1" fmla="*/ 3465368 w 3465368"/>
              <a:gd name="connsiteY1" fmla="*/ 0 h 2184400"/>
              <a:gd name="connsiteX2" fmla="*/ 3465368 w 3465368"/>
              <a:gd name="connsiteY2" fmla="*/ 2184400 h 2184400"/>
              <a:gd name="connsiteX3" fmla="*/ 0 w 3465368"/>
              <a:gd name="connsiteY3" fmla="*/ 2184400 h 2184400"/>
            </a:gdLst>
            <a:ahLst/>
            <a:cxnLst>
              <a:cxn ang="0">
                <a:pos x="connsiteX0" y="connsiteY0"/>
              </a:cxn>
              <a:cxn ang="0">
                <a:pos x="connsiteX1" y="connsiteY1"/>
              </a:cxn>
              <a:cxn ang="0">
                <a:pos x="connsiteX2" y="connsiteY2"/>
              </a:cxn>
              <a:cxn ang="0">
                <a:pos x="connsiteX3" y="connsiteY3"/>
              </a:cxn>
            </a:cxnLst>
            <a:rect l="l" t="t" r="r" b="b"/>
            <a:pathLst>
              <a:path w="3465368" h="2184400">
                <a:moveTo>
                  <a:pt x="0" y="0"/>
                </a:moveTo>
                <a:lnTo>
                  <a:pt x="3465368" y="0"/>
                </a:lnTo>
                <a:lnTo>
                  <a:pt x="3465368" y="2184400"/>
                </a:lnTo>
                <a:lnTo>
                  <a:pt x="0" y="2184400"/>
                </a:lnTo>
                <a:close/>
              </a:path>
            </a:pathLst>
          </a:custGeom>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544612" y="1612004"/>
            <a:ext cx="3101987" cy="4572897"/>
          </a:xfrm>
          <a:custGeom>
            <a:avLst/>
            <a:gdLst>
              <a:gd name="connsiteX0" fmla="*/ 0 w 3101987"/>
              <a:gd name="connsiteY0" fmla="*/ 0 h 4572897"/>
              <a:gd name="connsiteX1" fmla="*/ 3101987 w 3101987"/>
              <a:gd name="connsiteY1" fmla="*/ 0 h 4572897"/>
              <a:gd name="connsiteX2" fmla="*/ 3101987 w 3101987"/>
              <a:gd name="connsiteY2" fmla="*/ 4572897 h 4572897"/>
              <a:gd name="connsiteX3" fmla="*/ 0 w 3101987"/>
              <a:gd name="connsiteY3" fmla="*/ 4572897 h 4572897"/>
            </a:gdLst>
            <a:ahLst/>
            <a:cxnLst>
              <a:cxn ang="0">
                <a:pos x="connsiteX0" y="connsiteY0"/>
              </a:cxn>
              <a:cxn ang="0">
                <a:pos x="connsiteX1" y="connsiteY1"/>
              </a:cxn>
              <a:cxn ang="0">
                <a:pos x="connsiteX2" y="connsiteY2"/>
              </a:cxn>
              <a:cxn ang="0">
                <a:pos x="connsiteX3" y="connsiteY3"/>
              </a:cxn>
            </a:cxnLst>
            <a:rect l="l" t="t" r="r" b="b"/>
            <a:pathLst>
              <a:path w="3101987" h="4572897">
                <a:moveTo>
                  <a:pt x="0" y="0"/>
                </a:moveTo>
                <a:lnTo>
                  <a:pt x="3101987" y="0"/>
                </a:lnTo>
                <a:lnTo>
                  <a:pt x="3101987" y="4572897"/>
                </a:lnTo>
                <a:lnTo>
                  <a:pt x="0" y="4572897"/>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oAutofit/>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829093" y="1752600"/>
            <a:ext cx="4102100" cy="4127500"/>
          </a:xfrm>
          <a:custGeom>
            <a:avLst/>
            <a:gdLst>
              <a:gd name="connsiteX0" fmla="*/ 0 w 4102100"/>
              <a:gd name="connsiteY0" fmla="*/ 0 h 4127500"/>
              <a:gd name="connsiteX1" fmla="*/ 4102100 w 4102100"/>
              <a:gd name="connsiteY1" fmla="*/ 0 h 4127500"/>
              <a:gd name="connsiteX2" fmla="*/ 4102100 w 4102100"/>
              <a:gd name="connsiteY2" fmla="*/ 4127500 h 4127500"/>
              <a:gd name="connsiteX3" fmla="*/ 0 w 4102100"/>
              <a:gd name="connsiteY3" fmla="*/ 4127500 h 4127500"/>
            </a:gdLst>
            <a:ahLst/>
            <a:cxnLst>
              <a:cxn ang="0">
                <a:pos x="connsiteX0" y="connsiteY0"/>
              </a:cxn>
              <a:cxn ang="0">
                <a:pos x="connsiteX1" y="connsiteY1"/>
              </a:cxn>
              <a:cxn ang="0">
                <a:pos x="connsiteX2" y="connsiteY2"/>
              </a:cxn>
              <a:cxn ang="0">
                <a:pos x="connsiteX3" y="connsiteY3"/>
              </a:cxn>
            </a:cxnLst>
            <a:rect l="l" t="t" r="r" b="b"/>
            <a:pathLst>
              <a:path w="4102100" h="4127500">
                <a:moveTo>
                  <a:pt x="0" y="0"/>
                </a:moveTo>
                <a:lnTo>
                  <a:pt x="4102100" y="0"/>
                </a:lnTo>
                <a:lnTo>
                  <a:pt x="4102100" y="4127500"/>
                </a:lnTo>
                <a:lnTo>
                  <a:pt x="0" y="4127500"/>
                </a:ln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903103-768C-43C0-B879-65FD64D814A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835A79-D6BC-4949-B12F-9C37FF85768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image" Target="../media/image14.jpe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5.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0"/>
          </p:nvPr>
        </p:nvPicPr>
        <p:blipFill>
          <a:blip r:embed="rId1" cstate="screen"/>
          <a:srcRect t="7813" b="7813"/>
          <a:stretch>
            <a:fillRect/>
          </a:stretch>
        </p:blipFill>
        <p:spPr/>
      </p:pic>
      <p:sp>
        <p:nvSpPr>
          <p:cNvPr id="12" name="矩形 11"/>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8853714" y="3193143"/>
            <a:ext cx="3338286" cy="36648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 y="0"/>
            <a:ext cx="2142699" cy="1951630"/>
          </a:xfrm>
          <a:prstGeom prst="triangle">
            <a:avLst>
              <a:gd name="adj" fmla="val 4172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a:off x="0" y="0"/>
            <a:ext cx="3616657" cy="6858000"/>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1241946" y="2070338"/>
            <a:ext cx="2524836" cy="47876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p:nvSpPr>
        <p:spPr>
          <a:xfrm>
            <a:off x="8853714" y="4020456"/>
            <a:ext cx="3338286" cy="2837543"/>
          </a:xfrm>
          <a:prstGeom prst="triangle">
            <a:avLst>
              <a:gd name="adj"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774142" y="2051534"/>
            <a:ext cx="6922088" cy="830997"/>
          </a:xfrm>
          <a:prstGeom prst="rect">
            <a:avLst/>
          </a:prstGeom>
          <a:noFill/>
        </p:spPr>
        <p:txBody>
          <a:bodyPr wrap="none" rtlCol="0">
            <a:spAutoFit/>
          </a:bodyPr>
          <a:lstStyle/>
          <a:p>
            <a:pPr algn="ctr"/>
            <a:r>
              <a:rPr lang="zh-CN" altLang="en-US" sz="4800" b="1" dirty="0">
                <a:solidFill>
                  <a:schemeClr val="accent3"/>
                </a:solidFill>
              </a:rPr>
              <a:t>商务计划书</a:t>
            </a:r>
            <a:r>
              <a:rPr lang="zh-CN" altLang="en-US" sz="4800" b="1" dirty="0">
                <a:solidFill>
                  <a:schemeClr val="tx2">
                    <a:lumMod val="50000"/>
                  </a:schemeClr>
                </a:solidFill>
              </a:rPr>
              <a:t>通用</a:t>
            </a:r>
            <a:r>
              <a:rPr lang="en-US" altLang="zh-CN" sz="4800" b="1" dirty="0">
                <a:solidFill>
                  <a:schemeClr val="tx2">
                    <a:lumMod val="50000"/>
                  </a:schemeClr>
                </a:solidFill>
              </a:rPr>
              <a:t>PPT</a:t>
            </a:r>
            <a:r>
              <a:rPr lang="zh-CN" altLang="en-US" sz="4800" b="1" dirty="0">
                <a:solidFill>
                  <a:schemeClr val="tx2">
                    <a:lumMod val="50000"/>
                  </a:schemeClr>
                </a:solidFill>
              </a:rPr>
              <a:t>模板</a:t>
            </a:r>
            <a:endParaRPr lang="zh-CN" altLang="en-US" sz="4800" b="1" dirty="0">
              <a:solidFill>
                <a:schemeClr val="tx2">
                  <a:lumMod val="50000"/>
                </a:schemeClr>
              </a:solidFill>
            </a:endParaRPr>
          </a:p>
        </p:txBody>
      </p:sp>
      <p:sp>
        <p:nvSpPr>
          <p:cNvPr id="14" name="矩形 13"/>
          <p:cNvSpPr/>
          <p:nvPr/>
        </p:nvSpPr>
        <p:spPr>
          <a:xfrm>
            <a:off x="10014856" y="1538349"/>
            <a:ext cx="330928" cy="3309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66782" y="4455686"/>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矩形 15"/>
          <p:cNvSpPr/>
          <p:nvPr/>
        </p:nvSpPr>
        <p:spPr>
          <a:xfrm>
            <a:off x="4193505" y="4882409"/>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9927771" y="476230"/>
            <a:ext cx="1564851" cy="400110"/>
          </a:xfrm>
          <a:prstGeom prst="rect">
            <a:avLst/>
          </a:prstGeom>
          <a:noFill/>
        </p:spPr>
        <p:txBody>
          <a:bodyPr wrap="none" rtlCol="0">
            <a:spAutoFit/>
          </a:bodyPr>
          <a:lstStyle/>
          <a:p>
            <a:pPr algn="ctr"/>
            <a:r>
              <a:rPr lang="en-US" altLang="zh-CN" sz="2000" dirty="0">
                <a:solidFill>
                  <a:schemeClr val="tx2">
                    <a:lumMod val="50000"/>
                  </a:schemeClr>
                </a:solidFill>
              </a:rPr>
              <a:t>YOU LOGO</a:t>
            </a:r>
            <a:endParaRPr lang="zh-CN" altLang="en-US" sz="2000" dirty="0">
              <a:solidFill>
                <a:schemeClr val="tx2">
                  <a:lumMod val="50000"/>
                </a:schemeClr>
              </a:solidFill>
            </a:endParaRPr>
          </a:p>
        </p:txBody>
      </p:sp>
      <p:grpSp>
        <p:nvGrpSpPr>
          <p:cNvPr id="29" name="组合 28"/>
          <p:cNvGrpSpPr/>
          <p:nvPr/>
        </p:nvGrpSpPr>
        <p:grpSpPr>
          <a:xfrm>
            <a:off x="5182218" y="3989106"/>
            <a:ext cx="1827563" cy="468000"/>
            <a:chOff x="5182218" y="3989106"/>
            <a:chExt cx="1827563" cy="468000"/>
          </a:xfrm>
        </p:grpSpPr>
        <p:sp>
          <p:nvSpPr>
            <p:cNvPr id="25" name="矩形: 圆角 24"/>
            <p:cNvSpPr/>
            <p:nvPr/>
          </p:nvSpPr>
          <p:spPr>
            <a:xfrm>
              <a:off x="5182218" y="3989106"/>
              <a:ext cx="1827563" cy="468000"/>
            </a:xfrm>
            <a:prstGeom prst="roundRect">
              <a:avLst>
                <a:gd name="adj" fmla="val 5000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390864" y="4038791"/>
              <a:ext cx="1478280" cy="368300"/>
            </a:xfrm>
            <a:prstGeom prst="rect">
              <a:avLst/>
            </a:prstGeom>
            <a:noFill/>
          </p:spPr>
          <p:txBody>
            <a:bodyPr wrap="none" rtlCol="0">
              <a:spAutoFit/>
            </a:bodyPr>
            <a:lstStyle/>
            <a:p>
              <a:pPr algn="ctr"/>
              <a:r>
                <a:rPr lang="en-US" altLang="zh-CN" dirty="0" smtClean="0">
                  <a:solidFill>
                    <a:schemeClr val="bg1"/>
                  </a:solidFill>
                </a:rPr>
                <a:t>20XX.XX.XX</a:t>
              </a:r>
              <a:endParaRPr lang="zh-CN" altLang="en-US" dirty="0">
                <a:solidFill>
                  <a:schemeClr val="bg1"/>
                </a:solidFill>
              </a:endParaRPr>
            </a:p>
          </p:txBody>
        </p:sp>
      </p:grpSp>
      <p:sp>
        <p:nvSpPr>
          <p:cNvPr id="27" name="矩形 26"/>
          <p:cNvSpPr/>
          <p:nvPr/>
        </p:nvSpPr>
        <p:spPr>
          <a:xfrm>
            <a:off x="2855797" y="2970933"/>
            <a:ext cx="6741046"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rPr>
              <a:t>THIS TEMPLATE DESIGNED FOR FEI ER SHE JI</a:t>
            </a:r>
            <a:endParaRPr kumimoji="0" lang="zh-CN" altLang="en-US" sz="20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par>
                          <p:cTn id="15" fill="hold">
                            <p:stCondLst>
                              <p:cond delay="1049"/>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7"/>
                                        </p:tgtEl>
                                        <p:attrNameLst>
                                          <p:attrName>ppt_y</p:attrName>
                                        </p:attrNameLst>
                                      </p:cBhvr>
                                      <p:tavLst>
                                        <p:tav tm="0">
                                          <p:val>
                                            <p:strVal val="#ppt_y"/>
                                          </p:val>
                                        </p:tav>
                                        <p:tav tm="100000">
                                          <p:val>
                                            <p:strVal val="#ppt_y"/>
                                          </p:val>
                                        </p:tav>
                                      </p:tavLst>
                                    </p:anim>
                                    <p:anim calcmode="lin" valueType="num">
                                      <p:cBhvr>
                                        <p:cTn id="20"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7"/>
                                        </p:tgtEl>
                                      </p:cBhvr>
                                    </p:animEffect>
                                  </p:childTnLst>
                                </p:cTn>
                              </p:par>
                            </p:childTnLst>
                          </p:cTn>
                        </p:par>
                        <p:par>
                          <p:cTn id="23" fill="hold">
                            <p:stCondLst>
                              <p:cond delay="3500"/>
                            </p:stCondLst>
                            <p:childTnLst>
                              <p:par>
                                <p:cTn id="24" presetID="53" presetClass="entr" presetSubtype="16"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par>
                          <p:cTn id="29" fill="hold">
                            <p:stCondLst>
                              <p:cond delay="400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style.rotation</p:attrName>
                                        </p:attrNameLst>
                                      </p:cBhvr>
                                      <p:tavLst>
                                        <p:tav tm="0">
                                          <p:val>
                                            <p:fltVal val="90"/>
                                          </p:val>
                                        </p:tav>
                                        <p:tav tm="100000">
                                          <p:val>
                                            <p:fltVal val="0"/>
                                          </p:val>
                                        </p:tav>
                                      </p:tavLst>
                                    </p:anim>
                                    <p:animEffect transition="in" filter="fade">
                                      <p:cBhvr>
                                        <p:cTn id="35" dur="1000"/>
                                        <p:tgtEl>
                                          <p:spTgt spid="14"/>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P spid="16" grpId="0" animBg="1"/>
      <p:bldP spid="24"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6" name="文本框 5"/>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pic>
        <p:nvPicPr>
          <p:cNvPr id="20" name="图片占位符 19"/>
          <p:cNvPicPr>
            <a:picLocks noGrp="1" noChangeAspect="1"/>
          </p:cNvPicPr>
          <p:nvPr>
            <p:ph type="pic" sz="quarter" idx="10"/>
          </p:nvPr>
        </p:nvPicPr>
        <p:blipFill>
          <a:blip r:embed="rId1" cstate="screen"/>
          <a:srcRect/>
          <a:stretch>
            <a:fillRect/>
          </a:stretch>
        </p:blipFill>
        <p:spPr/>
      </p:pic>
      <p:grpSp>
        <p:nvGrpSpPr>
          <p:cNvPr id="38" name="组合 37"/>
          <p:cNvGrpSpPr/>
          <p:nvPr/>
        </p:nvGrpSpPr>
        <p:grpSpPr>
          <a:xfrm>
            <a:off x="3746500" y="1612003"/>
            <a:ext cx="1905000" cy="1905000"/>
            <a:chOff x="3746500" y="1612003"/>
            <a:chExt cx="1905000" cy="1905000"/>
          </a:xfrm>
        </p:grpSpPr>
        <p:sp>
          <p:nvSpPr>
            <p:cNvPr id="7" name="矩形 6"/>
            <p:cNvSpPr/>
            <p:nvPr/>
          </p:nvSpPr>
          <p:spPr>
            <a:xfrm>
              <a:off x="3746500" y="1612003"/>
              <a:ext cx="1905000" cy="1905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990312" y="2149004"/>
              <a:ext cx="1417376" cy="830997"/>
            </a:xfrm>
            <a:prstGeom prst="rect">
              <a:avLst/>
            </a:prstGeom>
            <a:noFill/>
          </p:spPr>
          <p:txBody>
            <a:bodyPr wrap="none" rtlCol="0">
              <a:spAutoFit/>
            </a:bodyPr>
            <a:lstStyle/>
            <a:p>
              <a:pPr algn="ctr"/>
              <a:r>
                <a:rPr lang="en-US" altLang="zh-CN" sz="4800" b="1" dirty="0">
                  <a:solidFill>
                    <a:schemeClr val="bg1"/>
                  </a:solidFill>
                </a:rPr>
                <a:t>80%</a:t>
              </a:r>
              <a:endParaRPr lang="zh-CN" altLang="en-US" sz="4800" b="1" dirty="0">
                <a:solidFill>
                  <a:schemeClr val="bg1"/>
                </a:solidFill>
              </a:endParaRPr>
            </a:p>
          </p:txBody>
        </p:sp>
      </p:grpSp>
      <p:grpSp>
        <p:nvGrpSpPr>
          <p:cNvPr id="39" name="组合 38"/>
          <p:cNvGrpSpPr/>
          <p:nvPr/>
        </p:nvGrpSpPr>
        <p:grpSpPr>
          <a:xfrm>
            <a:off x="5751401" y="1612003"/>
            <a:ext cx="5924661" cy="1905000"/>
            <a:chOff x="5751401" y="1612003"/>
            <a:chExt cx="5924661" cy="1905000"/>
          </a:xfrm>
        </p:grpSpPr>
        <p:sp>
          <p:nvSpPr>
            <p:cNvPr id="8" name="矩形 7"/>
            <p:cNvSpPr/>
            <p:nvPr/>
          </p:nvSpPr>
          <p:spPr>
            <a:xfrm>
              <a:off x="5751401" y="1612003"/>
              <a:ext cx="5924661" cy="1905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96000" y="2112071"/>
              <a:ext cx="5167086" cy="867930"/>
            </a:xfrm>
            <a:prstGeom prst="rect">
              <a:avLst/>
            </a:prstGeom>
          </p:spPr>
          <p:txBody>
            <a:bodyPr wrap="square">
              <a:spAutoFit/>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用户可以在投影仪或者计算机上进行演示，也可以将演示文稿打印出来，制作成胶片，以便应用到更广泛的领域中。利用</a:t>
              </a:r>
              <a:r>
                <a:rPr lang="en-US" altLang="zh-CN" sz="1400" dirty="0">
                  <a:solidFill>
                    <a:schemeClr val="bg1"/>
                  </a:solidFill>
                </a:rPr>
                <a:t>Microsoft Office PowerPoint</a:t>
              </a:r>
              <a:r>
                <a:rPr lang="zh-CN" altLang="en-US" sz="1400" dirty="0">
                  <a:solidFill>
                    <a:schemeClr val="bg1"/>
                  </a:solidFill>
                </a:rPr>
                <a:t>不仅可以创建演示文稿</a:t>
              </a:r>
              <a:endParaRPr lang="zh-CN" altLang="en-US" sz="1400" dirty="0">
                <a:solidFill>
                  <a:schemeClr val="bg1"/>
                </a:solidFill>
              </a:endParaRPr>
            </a:p>
          </p:txBody>
        </p:sp>
      </p:grpSp>
      <p:grpSp>
        <p:nvGrpSpPr>
          <p:cNvPr id="40" name="组合 39"/>
          <p:cNvGrpSpPr/>
          <p:nvPr/>
        </p:nvGrpSpPr>
        <p:grpSpPr>
          <a:xfrm>
            <a:off x="4211296" y="3898451"/>
            <a:ext cx="2246768" cy="2263087"/>
            <a:chOff x="4211296" y="3898451"/>
            <a:chExt cx="2246768" cy="2263087"/>
          </a:xfrm>
        </p:grpSpPr>
        <p:grpSp>
          <p:nvGrpSpPr>
            <p:cNvPr id="32" name="组合 31"/>
            <p:cNvGrpSpPr/>
            <p:nvPr/>
          </p:nvGrpSpPr>
          <p:grpSpPr>
            <a:xfrm>
              <a:off x="4962070" y="3898451"/>
              <a:ext cx="733197" cy="733197"/>
              <a:chOff x="911063" y="1701800"/>
              <a:chExt cx="908182" cy="908182"/>
            </a:xfrm>
          </p:grpSpPr>
          <p:sp>
            <p:nvSpPr>
              <p:cNvPr id="33" name="椭圆 32"/>
              <p:cNvSpPr/>
              <p:nvPr/>
            </p:nvSpPr>
            <p:spPr>
              <a:xfrm>
                <a:off x="911063" y="1701800"/>
                <a:ext cx="908182" cy="908182"/>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statistics-on-laptop_82095"/>
              <p:cNvSpPr>
                <a:spLocks noChangeAspect="1"/>
              </p:cNvSpPr>
              <p:nvPr/>
            </p:nvSpPr>
            <p:spPr bwMode="auto">
              <a:xfrm>
                <a:off x="1130010" y="1899707"/>
                <a:ext cx="470287" cy="512367"/>
              </a:xfrm>
              <a:custGeom>
                <a:avLst/>
                <a:gdLst>
                  <a:gd name="connsiteX0" fmla="*/ 175170 w 301625"/>
                  <a:gd name="connsiteY0" fmla="*/ 203200 h 328613"/>
                  <a:gd name="connsiteX1" fmla="*/ 133078 w 301625"/>
                  <a:gd name="connsiteY1" fmla="*/ 207076 h 328613"/>
                  <a:gd name="connsiteX2" fmla="*/ 131763 w 301625"/>
                  <a:gd name="connsiteY2" fmla="*/ 208369 h 328613"/>
                  <a:gd name="connsiteX3" fmla="*/ 131763 w 301625"/>
                  <a:gd name="connsiteY3" fmla="*/ 311741 h 328613"/>
                  <a:gd name="connsiteX4" fmla="*/ 131763 w 301625"/>
                  <a:gd name="connsiteY4" fmla="*/ 313033 h 328613"/>
                  <a:gd name="connsiteX5" fmla="*/ 133078 w 301625"/>
                  <a:gd name="connsiteY5" fmla="*/ 314325 h 328613"/>
                  <a:gd name="connsiteX6" fmla="*/ 134394 w 301625"/>
                  <a:gd name="connsiteY6" fmla="*/ 313033 h 328613"/>
                  <a:gd name="connsiteX7" fmla="*/ 176486 w 301625"/>
                  <a:gd name="connsiteY7" fmla="*/ 297527 h 328613"/>
                  <a:gd name="connsiteX8" fmla="*/ 177801 w 301625"/>
                  <a:gd name="connsiteY8" fmla="*/ 296235 h 328613"/>
                  <a:gd name="connsiteX9" fmla="*/ 177801 w 301625"/>
                  <a:gd name="connsiteY9" fmla="*/ 205784 h 328613"/>
                  <a:gd name="connsiteX10" fmla="*/ 176486 w 301625"/>
                  <a:gd name="connsiteY10" fmla="*/ 204492 h 328613"/>
                  <a:gd name="connsiteX11" fmla="*/ 175170 w 301625"/>
                  <a:gd name="connsiteY11" fmla="*/ 203200 h 328613"/>
                  <a:gd name="connsiteX12" fmla="*/ 67595 w 301625"/>
                  <a:gd name="connsiteY12" fmla="*/ 203200 h 328613"/>
                  <a:gd name="connsiteX13" fmla="*/ 66341 w 301625"/>
                  <a:gd name="connsiteY13" fmla="*/ 204495 h 328613"/>
                  <a:gd name="connsiteX14" fmla="*/ 65088 w 301625"/>
                  <a:gd name="connsiteY14" fmla="*/ 205790 h 328613"/>
                  <a:gd name="connsiteX15" fmla="*/ 65088 w 301625"/>
                  <a:gd name="connsiteY15" fmla="*/ 244643 h 328613"/>
                  <a:gd name="connsiteX16" fmla="*/ 66341 w 301625"/>
                  <a:gd name="connsiteY16" fmla="*/ 245938 h 328613"/>
                  <a:gd name="connsiteX17" fmla="*/ 86394 w 301625"/>
                  <a:gd name="connsiteY17" fmla="*/ 252413 h 328613"/>
                  <a:gd name="connsiteX18" fmla="*/ 88901 w 301625"/>
                  <a:gd name="connsiteY18" fmla="*/ 251118 h 328613"/>
                  <a:gd name="connsiteX19" fmla="*/ 88901 w 301625"/>
                  <a:gd name="connsiteY19" fmla="*/ 249823 h 328613"/>
                  <a:gd name="connsiteX20" fmla="*/ 88901 w 301625"/>
                  <a:gd name="connsiteY20" fmla="*/ 207085 h 328613"/>
                  <a:gd name="connsiteX21" fmla="*/ 87648 w 301625"/>
                  <a:gd name="connsiteY21" fmla="*/ 205790 h 328613"/>
                  <a:gd name="connsiteX22" fmla="*/ 67595 w 301625"/>
                  <a:gd name="connsiteY22" fmla="*/ 203200 h 328613"/>
                  <a:gd name="connsiteX23" fmla="*/ 33111 w 301625"/>
                  <a:gd name="connsiteY23" fmla="*/ 201613 h 328613"/>
                  <a:gd name="connsiteX24" fmla="*/ 31750 w 301625"/>
                  <a:gd name="connsiteY24" fmla="*/ 202893 h 328613"/>
                  <a:gd name="connsiteX25" fmla="*/ 31750 w 301625"/>
                  <a:gd name="connsiteY25" fmla="*/ 236180 h 328613"/>
                  <a:gd name="connsiteX26" fmla="*/ 33111 w 301625"/>
                  <a:gd name="connsiteY26" fmla="*/ 237460 h 328613"/>
                  <a:gd name="connsiteX27" fmla="*/ 49439 w 301625"/>
                  <a:gd name="connsiteY27" fmla="*/ 241301 h 328613"/>
                  <a:gd name="connsiteX28" fmla="*/ 50800 w 301625"/>
                  <a:gd name="connsiteY28" fmla="*/ 241301 h 328613"/>
                  <a:gd name="connsiteX29" fmla="*/ 50800 w 301625"/>
                  <a:gd name="connsiteY29" fmla="*/ 240021 h 328613"/>
                  <a:gd name="connsiteX30" fmla="*/ 50800 w 301625"/>
                  <a:gd name="connsiteY30" fmla="*/ 205454 h 328613"/>
                  <a:gd name="connsiteX31" fmla="*/ 49439 w 301625"/>
                  <a:gd name="connsiteY31" fmla="*/ 202893 h 328613"/>
                  <a:gd name="connsiteX32" fmla="*/ 34471 w 301625"/>
                  <a:gd name="connsiteY32" fmla="*/ 201613 h 328613"/>
                  <a:gd name="connsiteX33" fmla="*/ 33111 w 301625"/>
                  <a:gd name="connsiteY33" fmla="*/ 201613 h 328613"/>
                  <a:gd name="connsiteX34" fmla="*/ 225690 w 301625"/>
                  <a:gd name="connsiteY34" fmla="*/ 200025 h 328613"/>
                  <a:gd name="connsiteX35" fmla="*/ 196586 w 301625"/>
                  <a:gd name="connsiteY35" fmla="*/ 201313 h 328613"/>
                  <a:gd name="connsiteX36" fmla="*/ 195263 w 301625"/>
                  <a:gd name="connsiteY36" fmla="*/ 203890 h 328613"/>
                  <a:gd name="connsiteX37" fmla="*/ 195263 w 301625"/>
                  <a:gd name="connsiteY37" fmla="*/ 286348 h 328613"/>
                  <a:gd name="connsiteX38" fmla="*/ 196586 w 301625"/>
                  <a:gd name="connsiteY38" fmla="*/ 287637 h 328613"/>
                  <a:gd name="connsiteX39" fmla="*/ 196586 w 301625"/>
                  <a:gd name="connsiteY39" fmla="*/ 288925 h 328613"/>
                  <a:gd name="connsiteX40" fmla="*/ 197909 w 301625"/>
                  <a:gd name="connsiteY40" fmla="*/ 288925 h 328613"/>
                  <a:gd name="connsiteX41" fmla="*/ 225690 w 301625"/>
                  <a:gd name="connsiteY41" fmla="*/ 278618 h 328613"/>
                  <a:gd name="connsiteX42" fmla="*/ 227013 w 301625"/>
                  <a:gd name="connsiteY42" fmla="*/ 276041 h 328613"/>
                  <a:gd name="connsiteX43" fmla="*/ 227013 w 301625"/>
                  <a:gd name="connsiteY43" fmla="*/ 201313 h 328613"/>
                  <a:gd name="connsiteX44" fmla="*/ 227013 w 301625"/>
                  <a:gd name="connsiteY44" fmla="*/ 200025 h 328613"/>
                  <a:gd name="connsiteX45" fmla="*/ 225690 w 301625"/>
                  <a:gd name="connsiteY45" fmla="*/ 200025 h 328613"/>
                  <a:gd name="connsiteX46" fmla="*/ 10824 w 301625"/>
                  <a:gd name="connsiteY46" fmla="*/ 198438 h 328613"/>
                  <a:gd name="connsiteX47" fmla="*/ 9525 w 301625"/>
                  <a:gd name="connsiteY47" fmla="*/ 199732 h 328613"/>
                  <a:gd name="connsiteX48" fmla="*/ 9525 w 301625"/>
                  <a:gd name="connsiteY48" fmla="*/ 201025 h 328613"/>
                  <a:gd name="connsiteX49" fmla="*/ 9525 w 301625"/>
                  <a:gd name="connsiteY49" fmla="*/ 229482 h 328613"/>
                  <a:gd name="connsiteX50" fmla="*/ 10824 w 301625"/>
                  <a:gd name="connsiteY50" fmla="*/ 230776 h 328613"/>
                  <a:gd name="connsiteX51" fmla="*/ 21215 w 301625"/>
                  <a:gd name="connsiteY51" fmla="*/ 233363 h 328613"/>
                  <a:gd name="connsiteX52" fmla="*/ 22514 w 301625"/>
                  <a:gd name="connsiteY52" fmla="*/ 233363 h 328613"/>
                  <a:gd name="connsiteX53" fmla="*/ 23813 w 301625"/>
                  <a:gd name="connsiteY53" fmla="*/ 232070 h 328613"/>
                  <a:gd name="connsiteX54" fmla="*/ 23813 w 301625"/>
                  <a:gd name="connsiteY54" fmla="*/ 201025 h 328613"/>
                  <a:gd name="connsiteX55" fmla="*/ 22514 w 301625"/>
                  <a:gd name="connsiteY55" fmla="*/ 199732 h 328613"/>
                  <a:gd name="connsiteX56" fmla="*/ 10824 w 301625"/>
                  <a:gd name="connsiteY56" fmla="*/ 198438 h 328613"/>
                  <a:gd name="connsiteX57" fmla="*/ 277495 w 301625"/>
                  <a:gd name="connsiteY57" fmla="*/ 196850 h 328613"/>
                  <a:gd name="connsiteX58" fmla="*/ 276225 w 301625"/>
                  <a:gd name="connsiteY58" fmla="*/ 198135 h 328613"/>
                  <a:gd name="connsiteX59" fmla="*/ 276225 w 301625"/>
                  <a:gd name="connsiteY59" fmla="*/ 222553 h 328613"/>
                  <a:gd name="connsiteX60" fmla="*/ 276225 w 301625"/>
                  <a:gd name="connsiteY60" fmla="*/ 223838 h 328613"/>
                  <a:gd name="connsiteX61" fmla="*/ 277495 w 301625"/>
                  <a:gd name="connsiteY61" fmla="*/ 223838 h 328613"/>
                  <a:gd name="connsiteX62" fmla="*/ 287655 w 301625"/>
                  <a:gd name="connsiteY62" fmla="*/ 222553 h 328613"/>
                  <a:gd name="connsiteX63" fmla="*/ 288925 w 301625"/>
                  <a:gd name="connsiteY63" fmla="*/ 219983 h 328613"/>
                  <a:gd name="connsiteX64" fmla="*/ 288925 w 301625"/>
                  <a:gd name="connsiteY64" fmla="*/ 198135 h 328613"/>
                  <a:gd name="connsiteX65" fmla="*/ 288925 w 301625"/>
                  <a:gd name="connsiteY65" fmla="*/ 196850 h 328613"/>
                  <a:gd name="connsiteX66" fmla="*/ 287655 w 301625"/>
                  <a:gd name="connsiteY66" fmla="*/ 196850 h 328613"/>
                  <a:gd name="connsiteX67" fmla="*/ 277495 w 301625"/>
                  <a:gd name="connsiteY67" fmla="*/ 196850 h 328613"/>
                  <a:gd name="connsiteX68" fmla="*/ 253736 w 301625"/>
                  <a:gd name="connsiteY68" fmla="*/ 196850 h 328613"/>
                  <a:gd name="connsiteX69" fmla="*/ 252413 w 301625"/>
                  <a:gd name="connsiteY69" fmla="*/ 199496 h 328613"/>
                  <a:gd name="connsiteX70" fmla="*/ 252413 w 301625"/>
                  <a:gd name="connsiteY70" fmla="*/ 225954 h 328613"/>
                  <a:gd name="connsiteX71" fmla="*/ 253736 w 301625"/>
                  <a:gd name="connsiteY71" fmla="*/ 227277 h 328613"/>
                  <a:gd name="connsiteX72" fmla="*/ 255059 w 301625"/>
                  <a:gd name="connsiteY72" fmla="*/ 228600 h 328613"/>
                  <a:gd name="connsiteX73" fmla="*/ 255059 w 301625"/>
                  <a:gd name="connsiteY73" fmla="*/ 227277 h 328613"/>
                  <a:gd name="connsiteX74" fmla="*/ 266965 w 301625"/>
                  <a:gd name="connsiteY74" fmla="*/ 225954 h 328613"/>
                  <a:gd name="connsiteX75" fmla="*/ 268288 w 301625"/>
                  <a:gd name="connsiteY75" fmla="*/ 223308 h 328613"/>
                  <a:gd name="connsiteX76" fmla="*/ 268288 w 301625"/>
                  <a:gd name="connsiteY76" fmla="*/ 198173 h 328613"/>
                  <a:gd name="connsiteX77" fmla="*/ 268288 w 301625"/>
                  <a:gd name="connsiteY77" fmla="*/ 196850 h 328613"/>
                  <a:gd name="connsiteX78" fmla="*/ 266965 w 301625"/>
                  <a:gd name="connsiteY78" fmla="*/ 196850 h 328613"/>
                  <a:gd name="connsiteX79" fmla="*/ 253736 w 301625"/>
                  <a:gd name="connsiteY79" fmla="*/ 196850 h 328613"/>
                  <a:gd name="connsiteX80" fmla="*/ 276225 w 301625"/>
                  <a:gd name="connsiteY80" fmla="*/ 149225 h 328613"/>
                  <a:gd name="connsiteX81" fmla="*/ 276225 w 301625"/>
                  <a:gd name="connsiteY81" fmla="*/ 150510 h 328613"/>
                  <a:gd name="connsiteX82" fmla="*/ 276225 w 301625"/>
                  <a:gd name="connsiteY82" fmla="*/ 173643 h 328613"/>
                  <a:gd name="connsiteX83" fmla="*/ 277495 w 301625"/>
                  <a:gd name="connsiteY83" fmla="*/ 176213 h 328613"/>
                  <a:gd name="connsiteX84" fmla="*/ 287655 w 301625"/>
                  <a:gd name="connsiteY84" fmla="*/ 176213 h 328613"/>
                  <a:gd name="connsiteX85" fmla="*/ 288925 w 301625"/>
                  <a:gd name="connsiteY85" fmla="*/ 176213 h 328613"/>
                  <a:gd name="connsiteX86" fmla="*/ 288925 w 301625"/>
                  <a:gd name="connsiteY86" fmla="*/ 174928 h 328613"/>
                  <a:gd name="connsiteX87" fmla="*/ 288925 w 301625"/>
                  <a:gd name="connsiteY87" fmla="*/ 153080 h 328613"/>
                  <a:gd name="connsiteX88" fmla="*/ 287655 w 301625"/>
                  <a:gd name="connsiteY88" fmla="*/ 150510 h 328613"/>
                  <a:gd name="connsiteX89" fmla="*/ 277495 w 301625"/>
                  <a:gd name="connsiteY89" fmla="*/ 149225 h 328613"/>
                  <a:gd name="connsiteX90" fmla="*/ 276225 w 301625"/>
                  <a:gd name="connsiteY90" fmla="*/ 149225 h 328613"/>
                  <a:gd name="connsiteX91" fmla="*/ 253736 w 301625"/>
                  <a:gd name="connsiteY91" fmla="*/ 145720 h 328613"/>
                  <a:gd name="connsiteX92" fmla="*/ 252413 w 301625"/>
                  <a:gd name="connsiteY92" fmla="*/ 146977 h 328613"/>
                  <a:gd name="connsiteX93" fmla="*/ 252413 w 301625"/>
                  <a:gd name="connsiteY93" fmla="*/ 172112 h 328613"/>
                  <a:gd name="connsiteX94" fmla="*/ 253736 w 301625"/>
                  <a:gd name="connsiteY94" fmla="*/ 174626 h 328613"/>
                  <a:gd name="connsiteX95" fmla="*/ 266965 w 301625"/>
                  <a:gd name="connsiteY95" fmla="*/ 174626 h 328613"/>
                  <a:gd name="connsiteX96" fmla="*/ 268288 w 301625"/>
                  <a:gd name="connsiteY96" fmla="*/ 174626 h 328613"/>
                  <a:gd name="connsiteX97" fmla="*/ 268288 w 301625"/>
                  <a:gd name="connsiteY97" fmla="*/ 173369 h 328613"/>
                  <a:gd name="connsiteX98" fmla="*/ 268288 w 301625"/>
                  <a:gd name="connsiteY98" fmla="*/ 149490 h 328613"/>
                  <a:gd name="connsiteX99" fmla="*/ 266965 w 301625"/>
                  <a:gd name="connsiteY99" fmla="*/ 146977 h 328613"/>
                  <a:gd name="connsiteX100" fmla="*/ 255059 w 301625"/>
                  <a:gd name="connsiteY100" fmla="*/ 145720 h 328613"/>
                  <a:gd name="connsiteX101" fmla="*/ 253736 w 301625"/>
                  <a:gd name="connsiteY101" fmla="*/ 145720 h 328613"/>
                  <a:gd name="connsiteX102" fmla="*/ 21215 w 301625"/>
                  <a:gd name="connsiteY102" fmla="*/ 139700 h 328613"/>
                  <a:gd name="connsiteX103" fmla="*/ 10824 w 301625"/>
                  <a:gd name="connsiteY103" fmla="*/ 142287 h 328613"/>
                  <a:gd name="connsiteX104" fmla="*/ 9525 w 301625"/>
                  <a:gd name="connsiteY104" fmla="*/ 144874 h 328613"/>
                  <a:gd name="connsiteX105" fmla="*/ 9525 w 301625"/>
                  <a:gd name="connsiteY105" fmla="*/ 173332 h 328613"/>
                  <a:gd name="connsiteX106" fmla="*/ 9525 w 301625"/>
                  <a:gd name="connsiteY106" fmla="*/ 174625 h 328613"/>
                  <a:gd name="connsiteX107" fmla="*/ 10824 w 301625"/>
                  <a:gd name="connsiteY107" fmla="*/ 174625 h 328613"/>
                  <a:gd name="connsiteX108" fmla="*/ 22514 w 301625"/>
                  <a:gd name="connsiteY108" fmla="*/ 173332 h 328613"/>
                  <a:gd name="connsiteX109" fmla="*/ 23813 w 301625"/>
                  <a:gd name="connsiteY109" fmla="*/ 172038 h 328613"/>
                  <a:gd name="connsiteX110" fmla="*/ 23813 w 301625"/>
                  <a:gd name="connsiteY110" fmla="*/ 140993 h 328613"/>
                  <a:gd name="connsiteX111" fmla="*/ 23813 w 301625"/>
                  <a:gd name="connsiteY111" fmla="*/ 139700 h 328613"/>
                  <a:gd name="connsiteX112" fmla="*/ 21215 w 301625"/>
                  <a:gd name="connsiteY112" fmla="*/ 139700 h 328613"/>
                  <a:gd name="connsiteX113" fmla="*/ 216893 w 301625"/>
                  <a:gd name="connsiteY113" fmla="*/ 138113 h 328613"/>
                  <a:gd name="connsiteX114" fmla="*/ 214313 w 301625"/>
                  <a:gd name="connsiteY114" fmla="*/ 139417 h 328613"/>
                  <a:gd name="connsiteX115" fmla="*/ 214313 w 301625"/>
                  <a:gd name="connsiteY115" fmla="*/ 140721 h 328613"/>
                  <a:gd name="connsiteX116" fmla="*/ 214313 w 301625"/>
                  <a:gd name="connsiteY116" fmla="*/ 172018 h 328613"/>
                  <a:gd name="connsiteX117" fmla="*/ 215603 w 301625"/>
                  <a:gd name="connsiteY117" fmla="*/ 173322 h 328613"/>
                  <a:gd name="connsiteX118" fmla="*/ 232371 w 301625"/>
                  <a:gd name="connsiteY118" fmla="*/ 174626 h 328613"/>
                  <a:gd name="connsiteX119" fmla="*/ 233661 w 301625"/>
                  <a:gd name="connsiteY119" fmla="*/ 173322 h 328613"/>
                  <a:gd name="connsiteX120" fmla="*/ 234951 w 301625"/>
                  <a:gd name="connsiteY120" fmla="*/ 172018 h 328613"/>
                  <a:gd name="connsiteX121" fmla="*/ 234951 w 301625"/>
                  <a:gd name="connsiteY121" fmla="*/ 143329 h 328613"/>
                  <a:gd name="connsiteX122" fmla="*/ 232371 w 301625"/>
                  <a:gd name="connsiteY122" fmla="*/ 142025 h 328613"/>
                  <a:gd name="connsiteX123" fmla="*/ 216893 w 301625"/>
                  <a:gd name="connsiteY123" fmla="*/ 138113 h 328613"/>
                  <a:gd name="connsiteX124" fmla="*/ 49439 w 301625"/>
                  <a:gd name="connsiteY124" fmla="*/ 131763 h 328613"/>
                  <a:gd name="connsiteX125" fmla="*/ 33111 w 301625"/>
                  <a:gd name="connsiteY125" fmla="*/ 135632 h 328613"/>
                  <a:gd name="connsiteX126" fmla="*/ 31750 w 301625"/>
                  <a:gd name="connsiteY126" fmla="*/ 138212 h 328613"/>
                  <a:gd name="connsiteX127" fmla="*/ 31750 w 301625"/>
                  <a:gd name="connsiteY127" fmla="*/ 170458 h 328613"/>
                  <a:gd name="connsiteX128" fmla="*/ 33111 w 301625"/>
                  <a:gd name="connsiteY128" fmla="*/ 171748 h 328613"/>
                  <a:gd name="connsiteX129" fmla="*/ 34471 w 301625"/>
                  <a:gd name="connsiteY129" fmla="*/ 173038 h 328613"/>
                  <a:gd name="connsiteX130" fmla="*/ 49439 w 301625"/>
                  <a:gd name="connsiteY130" fmla="*/ 171748 h 328613"/>
                  <a:gd name="connsiteX131" fmla="*/ 50800 w 301625"/>
                  <a:gd name="connsiteY131" fmla="*/ 169169 h 328613"/>
                  <a:gd name="connsiteX132" fmla="*/ 50800 w 301625"/>
                  <a:gd name="connsiteY132" fmla="*/ 134343 h 328613"/>
                  <a:gd name="connsiteX133" fmla="*/ 50800 w 301625"/>
                  <a:gd name="connsiteY133" fmla="*/ 133053 h 328613"/>
                  <a:gd name="connsiteX134" fmla="*/ 49439 w 301625"/>
                  <a:gd name="connsiteY134" fmla="*/ 131763 h 328613"/>
                  <a:gd name="connsiteX135" fmla="*/ 174308 w 301625"/>
                  <a:gd name="connsiteY135" fmla="*/ 130175 h 328613"/>
                  <a:gd name="connsiteX136" fmla="*/ 173038 w 301625"/>
                  <a:gd name="connsiteY136" fmla="*/ 131474 h 328613"/>
                  <a:gd name="connsiteX137" fmla="*/ 173038 w 301625"/>
                  <a:gd name="connsiteY137" fmla="*/ 132773 h 328613"/>
                  <a:gd name="connsiteX138" fmla="*/ 173038 w 301625"/>
                  <a:gd name="connsiteY138" fmla="*/ 169141 h 328613"/>
                  <a:gd name="connsiteX139" fmla="*/ 174308 w 301625"/>
                  <a:gd name="connsiteY139" fmla="*/ 170440 h 328613"/>
                  <a:gd name="connsiteX140" fmla="*/ 195898 w 301625"/>
                  <a:gd name="connsiteY140" fmla="*/ 173038 h 328613"/>
                  <a:gd name="connsiteX141" fmla="*/ 197168 w 301625"/>
                  <a:gd name="connsiteY141" fmla="*/ 171739 h 328613"/>
                  <a:gd name="connsiteX142" fmla="*/ 198438 w 301625"/>
                  <a:gd name="connsiteY142" fmla="*/ 170440 h 328613"/>
                  <a:gd name="connsiteX143" fmla="*/ 198438 w 301625"/>
                  <a:gd name="connsiteY143" fmla="*/ 136669 h 328613"/>
                  <a:gd name="connsiteX144" fmla="*/ 197168 w 301625"/>
                  <a:gd name="connsiteY144" fmla="*/ 135370 h 328613"/>
                  <a:gd name="connsiteX145" fmla="*/ 174308 w 301625"/>
                  <a:gd name="connsiteY145" fmla="*/ 130175 h 328613"/>
                  <a:gd name="connsiteX146" fmla="*/ 86394 w 301625"/>
                  <a:gd name="connsiteY146" fmla="*/ 120650 h 328613"/>
                  <a:gd name="connsiteX147" fmla="*/ 66341 w 301625"/>
                  <a:gd name="connsiteY147" fmla="*/ 127086 h 328613"/>
                  <a:gd name="connsiteX148" fmla="*/ 65088 w 301625"/>
                  <a:gd name="connsiteY148" fmla="*/ 128373 h 328613"/>
                  <a:gd name="connsiteX149" fmla="*/ 65088 w 301625"/>
                  <a:gd name="connsiteY149" fmla="*/ 166988 h 328613"/>
                  <a:gd name="connsiteX150" fmla="*/ 66341 w 301625"/>
                  <a:gd name="connsiteY150" fmla="*/ 168275 h 328613"/>
                  <a:gd name="connsiteX151" fmla="*/ 67595 w 301625"/>
                  <a:gd name="connsiteY151" fmla="*/ 168275 h 328613"/>
                  <a:gd name="connsiteX152" fmla="*/ 87648 w 301625"/>
                  <a:gd name="connsiteY152" fmla="*/ 166988 h 328613"/>
                  <a:gd name="connsiteX153" fmla="*/ 88901 w 301625"/>
                  <a:gd name="connsiteY153" fmla="*/ 165701 h 328613"/>
                  <a:gd name="connsiteX154" fmla="*/ 88901 w 301625"/>
                  <a:gd name="connsiteY154" fmla="*/ 123224 h 328613"/>
                  <a:gd name="connsiteX155" fmla="*/ 88901 w 301625"/>
                  <a:gd name="connsiteY155" fmla="*/ 121937 h 328613"/>
                  <a:gd name="connsiteX156" fmla="*/ 86394 w 301625"/>
                  <a:gd name="connsiteY156" fmla="*/ 120650 h 328613"/>
                  <a:gd name="connsiteX157" fmla="*/ 114300 w 301625"/>
                  <a:gd name="connsiteY157" fmla="*/ 119063 h 328613"/>
                  <a:gd name="connsiteX158" fmla="*/ 114300 w 301625"/>
                  <a:gd name="connsiteY158" fmla="*/ 121653 h 328613"/>
                  <a:gd name="connsiteX159" fmla="*/ 114300 w 301625"/>
                  <a:gd name="connsiteY159" fmla="*/ 164391 h 328613"/>
                  <a:gd name="connsiteX160" fmla="*/ 115593 w 301625"/>
                  <a:gd name="connsiteY160" fmla="*/ 166981 h 328613"/>
                  <a:gd name="connsiteX161" fmla="*/ 147931 w 301625"/>
                  <a:gd name="connsiteY161" fmla="*/ 168276 h 328613"/>
                  <a:gd name="connsiteX162" fmla="*/ 149225 w 301625"/>
                  <a:gd name="connsiteY162" fmla="*/ 168276 h 328613"/>
                  <a:gd name="connsiteX163" fmla="*/ 149225 w 301625"/>
                  <a:gd name="connsiteY163" fmla="*/ 166981 h 328613"/>
                  <a:gd name="connsiteX164" fmla="*/ 149225 w 301625"/>
                  <a:gd name="connsiteY164" fmla="*/ 126833 h 328613"/>
                  <a:gd name="connsiteX165" fmla="*/ 147931 w 301625"/>
                  <a:gd name="connsiteY165" fmla="*/ 125538 h 328613"/>
                  <a:gd name="connsiteX166" fmla="*/ 115593 w 301625"/>
                  <a:gd name="connsiteY166" fmla="*/ 119063 h 328613"/>
                  <a:gd name="connsiteX167" fmla="*/ 114300 w 301625"/>
                  <a:gd name="connsiteY167" fmla="*/ 119063 h 328613"/>
                  <a:gd name="connsiteX168" fmla="*/ 21215 w 301625"/>
                  <a:gd name="connsiteY168" fmla="*/ 77788 h 328613"/>
                  <a:gd name="connsiteX169" fmla="*/ 9525 w 301625"/>
                  <a:gd name="connsiteY169" fmla="*/ 84403 h 328613"/>
                  <a:gd name="connsiteX170" fmla="*/ 9525 w 301625"/>
                  <a:gd name="connsiteY170" fmla="*/ 87049 h 328613"/>
                  <a:gd name="connsiteX171" fmla="*/ 9525 w 301625"/>
                  <a:gd name="connsiteY171" fmla="*/ 116153 h 328613"/>
                  <a:gd name="connsiteX172" fmla="*/ 9525 w 301625"/>
                  <a:gd name="connsiteY172" fmla="*/ 117476 h 328613"/>
                  <a:gd name="connsiteX173" fmla="*/ 10824 w 301625"/>
                  <a:gd name="connsiteY173" fmla="*/ 117476 h 328613"/>
                  <a:gd name="connsiteX174" fmla="*/ 12123 w 301625"/>
                  <a:gd name="connsiteY174" fmla="*/ 117476 h 328613"/>
                  <a:gd name="connsiteX175" fmla="*/ 22514 w 301625"/>
                  <a:gd name="connsiteY175" fmla="*/ 112184 h 328613"/>
                  <a:gd name="connsiteX176" fmla="*/ 23813 w 301625"/>
                  <a:gd name="connsiteY176" fmla="*/ 110861 h 328613"/>
                  <a:gd name="connsiteX177" fmla="*/ 23813 w 301625"/>
                  <a:gd name="connsiteY177" fmla="*/ 79111 h 328613"/>
                  <a:gd name="connsiteX178" fmla="*/ 22514 w 301625"/>
                  <a:gd name="connsiteY178" fmla="*/ 77788 h 328613"/>
                  <a:gd name="connsiteX179" fmla="*/ 21215 w 301625"/>
                  <a:gd name="connsiteY179" fmla="*/ 77788 h 328613"/>
                  <a:gd name="connsiteX180" fmla="*/ 215603 w 301625"/>
                  <a:gd name="connsiteY180" fmla="*/ 76200 h 328613"/>
                  <a:gd name="connsiteX181" fmla="*/ 214313 w 301625"/>
                  <a:gd name="connsiteY181" fmla="*/ 78760 h 328613"/>
                  <a:gd name="connsiteX182" fmla="*/ 214313 w 301625"/>
                  <a:gd name="connsiteY182" fmla="*/ 109487 h 328613"/>
                  <a:gd name="connsiteX183" fmla="*/ 215603 w 301625"/>
                  <a:gd name="connsiteY183" fmla="*/ 110767 h 328613"/>
                  <a:gd name="connsiteX184" fmla="*/ 232371 w 301625"/>
                  <a:gd name="connsiteY184" fmla="*/ 115888 h 328613"/>
                  <a:gd name="connsiteX185" fmla="*/ 233661 w 301625"/>
                  <a:gd name="connsiteY185" fmla="*/ 115888 h 328613"/>
                  <a:gd name="connsiteX186" fmla="*/ 234951 w 301625"/>
                  <a:gd name="connsiteY186" fmla="*/ 114608 h 328613"/>
                  <a:gd name="connsiteX187" fmla="*/ 234951 w 301625"/>
                  <a:gd name="connsiteY187" fmla="*/ 85162 h 328613"/>
                  <a:gd name="connsiteX188" fmla="*/ 233661 w 301625"/>
                  <a:gd name="connsiteY188" fmla="*/ 83882 h 328613"/>
                  <a:gd name="connsiteX189" fmla="*/ 216893 w 301625"/>
                  <a:gd name="connsiteY189" fmla="*/ 76200 h 328613"/>
                  <a:gd name="connsiteX190" fmla="*/ 215603 w 301625"/>
                  <a:gd name="connsiteY190" fmla="*/ 76200 h 328613"/>
                  <a:gd name="connsiteX191" fmla="*/ 48079 w 301625"/>
                  <a:gd name="connsiteY191" fmla="*/ 61604 h 328613"/>
                  <a:gd name="connsiteX192" fmla="*/ 33111 w 301625"/>
                  <a:gd name="connsiteY192" fmla="*/ 70556 h 328613"/>
                  <a:gd name="connsiteX193" fmla="*/ 31750 w 301625"/>
                  <a:gd name="connsiteY193" fmla="*/ 71834 h 328613"/>
                  <a:gd name="connsiteX194" fmla="*/ 31750 w 301625"/>
                  <a:gd name="connsiteY194" fmla="*/ 103805 h 328613"/>
                  <a:gd name="connsiteX195" fmla="*/ 33111 w 301625"/>
                  <a:gd name="connsiteY195" fmla="*/ 106363 h 328613"/>
                  <a:gd name="connsiteX196" fmla="*/ 34471 w 301625"/>
                  <a:gd name="connsiteY196" fmla="*/ 106363 h 328613"/>
                  <a:gd name="connsiteX197" fmla="*/ 50800 w 301625"/>
                  <a:gd name="connsiteY197" fmla="*/ 99969 h 328613"/>
                  <a:gd name="connsiteX198" fmla="*/ 50800 w 301625"/>
                  <a:gd name="connsiteY198" fmla="*/ 97411 h 328613"/>
                  <a:gd name="connsiteX199" fmla="*/ 50800 w 301625"/>
                  <a:gd name="connsiteY199" fmla="*/ 62883 h 328613"/>
                  <a:gd name="connsiteX200" fmla="*/ 50800 w 301625"/>
                  <a:gd name="connsiteY200" fmla="*/ 61604 h 328613"/>
                  <a:gd name="connsiteX201" fmla="*/ 48079 w 301625"/>
                  <a:gd name="connsiteY201" fmla="*/ 61604 h 328613"/>
                  <a:gd name="connsiteX202" fmla="*/ 175578 w 301625"/>
                  <a:gd name="connsiteY202" fmla="*/ 57150 h 328613"/>
                  <a:gd name="connsiteX203" fmla="*/ 173038 w 301625"/>
                  <a:gd name="connsiteY203" fmla="*/ 58437 h 328613"/>
                  <a:gd name="connsiteX204" fmla="*/ 173038 w 301625"/>
                  <a:gd name="connsiteY204" fmla="*/ 59724 h 328613"/>
                  <a:gd name="connsiteX205" fmla="*/ 173038 w 301625"/>
                  <a:gd name="connsiteY205" fmla="*/ 95765 h 328613"/>
                  <a:gd name="connsiteX206" fmla="*/ 174308 w 301625"/>
                  <a:gd name="connsiteY206" fmla="*/ 97052 h 328613"/>
                  <a:gd name="connsiteX207" fmla="*/ 195898 w 301625"/>
                  <a:gd name="connsiteY207" fmla="*/ 104775 h 328613"/>
                  <a:gd name="connsiteX208" fmla="*/ 197168 w 301625"/>
                  <a:gd name="connsiteY208" fmla="*/ 103488 h 328613"/>
                  <a:gd name="connsiteX209" fmla="*/ 198438 w 301625"/>
                  <a:gd name="connsiteY209" fmla="*/ 102201 h 328613"/>
                  <a:gd name="connsiteX210" fmla="*/ 198438 w 301625"/>
                  <a:gd name="connsiteY210" fmla="*/ 68734 h 328613"/>
                  <a:gd name="connsiteX211" fmla="*/ 197168 w 301625"/>
                  <a:gd name="connsiteY211" fmla="*/ 67447 h 328613"/>
                  <a:gd name="connsiteX212" fmla="*/ 175578 w 301625"/>
                  <a:gd name="connsiteY212" fmla="*/ 57150 h 328613"/>
                  <a:gd name="connsiteX213" fmla="*/ 86394 w 301625"/>
                  <a:gd name="connsiteY213" fmla="*/ 36513 h 328613"/>
                  <a:gd name="connsiteX214" fmla="*/ 66341 w 301625"/>
                  <a:gd name="connsiteY214" fmla="*/ 49435 h 328613"/>
                  <a:gd name="connsiteX215" fmla="*/ 65088 w 301625"/>
                  <a:gd name="connsiteY215" fmla="*/ 50727 h 328613"/>
                  <a:gd name="connsiteX216" fmla="*/ 65088 w 301625"/>
                  <a:gd name="connsiteY216" fmla="*/ 89492 h 328613"/>
                  <a:gd name="connsiteX217" fmla="*/ 66341 w 301625"/>
                  <a:gd name="connsiteY217" fmla="*/ 92076 h 328613"/>
                  <a:gd name="connsiteX218" fmla="*/ 67595 w 301625"/>
                  <a:gd name="connsiteY218" fmla="*/ 92076 h 328613"/>
                  <a:gd name="connsiteX219" fmla="*/ 87648 w 301625"/>
                  <a:gd name="connsiteY219" fmla="*/ 81739 h 328613"/>
                  <a:gd name="connsiteX220" fmla="*/ 88901 w 301625"/>
                  <a:gd name="connsiteY220" fmla="*/ 80447 h 328613"/>
                  <a:gd name="connsiteX221" fmla="*/ 88901 w 301625"/>
                  <a:gd name="connsiteY221" fmla="*/ 37805 h 328613"/>
                  <a:gd name="connsiteX222" fmla="*/ 87648 w 301625"/>
                  <a:gd name="connsiteY222" fmla="*/ 36513 h 328613"/>
                  <a:gd name="connsiteX223" fmla="*/ 86394 w 301625"/>
                  <a:gd name="connsiteY223" fmla="*/ 36513 h 328613"/>
                  <a:gd name="connsiteX224" fmla="*/ 114300 w 301625"/>
                  <a:gd name="connsiteY224" fmla="*/ 33338 h 328613"/>
                  <a:gd name="connsiteX225" fmla="*/ 114300 w 301625"/>
                  <a:gd name="connsiteY225" fmla="*/ 34637 h 328613"/>
                  <a:gd name="connsiteX226" fmla="*/ 114300 w 301625"/>
                  <a:gd name="connsiteY226" fmla="*/ 78798 h 328613"/>
                  <a:gd name="connsiteX227" fmla="*/ 115593 w 301625"/>
                  <a:gd name="connsiteY227" fmla="*/ 80097 h 328613"/>
                  <a:gd name="connsiteX228" fmla="*/ 146638 w 301625"/>
                  <a:gd name="connsiteY228" fmla="*/ 90488 h 328613"/>
                  <a:gd name="connsiteX229" fmla="*/ 147931 w 301625"/>
                  <a:gd name="connsiteY229" fmla="*/ 90488 h 328613"/>
                  <a:gd name="connsiteX230" fmla="*/ 149225 w 301625"/>
                  <a:gd name="connsiteY230" fmla="*/ 90488 h 328613"/>
                  <a:gd name="connsiteX231" fmla="*/ 149225 w 301625"/>
                  <a:gd name="connsiteY231" fmla="*/ 87890 h 328613"/>
                  <a:gd name="connsiteX232" fmla="*/ 149225 w 301625"/>
                  <a:gd name="connsiteY232" fmla="*/ 48924 h 328613"/>
                  <a:gd name="connsiteX233" fmla="*/ 147931 w 301625"/>
                  <a:gd name="connsiteY233" fmla="*/ 47625 h 328613"/>
                  <a:gd name="connsiteX234" fmla="*/ 116887 w 301625"/>
                  <a:gd name="connsiteY234" fmla="*/ 33338 h 328613"/>
                  <a:gd name="connsiteX235" fmla="*/ 114300 w 301625"/>
                  <a:gd name="connsiteY235" fmla="*/ 33338 h 328613"/>
                  <a:gd name="connsiteX236" fmla="*/ 103562 w 301625"/>
                  <a:gd name="connsiteY236" fmla="*/ 0 h 328613"/>
                  <a:gd name="connsiteX237" fmla="*/ 106151 w 301625"/>
                  <a:gd name="connsiteY237" fmla="*/ 0 h 328613"/>
                  <a:gd name="connsiteX238" fmla="*/ 243371 w 301625"/>
                  <a:gd name="connsiteY238" fmla="*/ 68840 h 328613"/>
                  <a:gd name="connsiteX239" fmla="*/ 245960 w 301625"/>
                  <a:gd name="connsiteY239" fmla="*/ 74035 h 328613"/>
                  <a:gd name="connsiteX240" fmla="*/ 245960 w 301625"/>
                  <a:gd name="connsiteY240" fmla="*/ 111702 h 328613"/>
                  <a:gd name="connsiteX241" fmla="*/ 297741 w 301625"/>
                  <a:gd name="connsiteY241" fmla="*/ 127289 h 328613"/>
                  <a:gd name="connsiteX242" fmla="*/ 301625 w 301625"/>
                  <a:gd name="connsiteY242" fmla="*/ 132484 h 328613"/>
                  <a:gd name="connsiteX243" fmla="*/ 301625 w 301625"/>
                  <a:gd name="connsiteY243" fmla="*/ 249382 h 328613"/>
                  <a:gd name="connsiteX244" fmla="*/ 297741 w 301625"/>
                  <a:gd name="connsiteY244" fmla="*/ 255877 h 328613"/>
                  <a:gd name="connsiteX245" fmla="*/ 243371 w 301625"/>
                  <a:gd name="connsiteY245" fmla="*/ 276658 h 328613"/>
                  <a:gd name="connsiteX246" fmla="*/ 104857 w 301625"/>
                  <a:gd name="connsiteY246" fmla="*/ 328613 h 328613"/>
                  <a:gd name="connsiteX247" fmla="*/ 103562 w 301625"/>
                  <a:gd name="connsiteY247" fmla="*/ 328613 h 328613"/>
                  <a:gd name="connsiteX248" fmla="*/ 100973 w 301625"/>
                  <a:gd name="connsiteY248" fmla="*/ 328613 h 328613"/>
                  <a:gd name="connsiteX249" fmla="*/ 2589 w 301625"/>
                  <a:gd name="connsiteY249" fmla="*/ 274061 h 328613"/>
                  <a:gd name="connsiteX250" fmla="*/ 0 w 301625"/>
                  <a:gd name="connsiteY250" fmla="*/ 268865 h 328613"/>
                  <a:gd name="connsiteX251" fmla="*/ 0 w 301625"/>
                  <a:gd name="connsiteY251" fmla="*/ 75334 h 328613"/>
                  <a:gd name="connsiteX252" fmla="*/ 2589 w 301625"/>
                  <a:gd name="connsiteY252" fmla="*/ 71438 h 328613"/>
                  <a:gd name="connsiteX253" fmla="*/ 99679 w 301625"/>
                  <a:gd name="connsiteY253" fmla="*/ 1299 h 328613"/>
                  <a:gd name="connsiteX254" fmla="*/ 103562 w 301625"/>
                  <a:gd name="connsiteY254"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01625" h="328613">
                    <a:moveTo>
                      <a:pt x="175170" y="203200"/>
                    </a:moveTo>
                    <a:cubicBezTo>
                      <a:pt x="175170" y="203200"/>
                      <a:pt x="175170" y="203200"/>
                      <a:pt x="133078" y="207076"/>
                    </a:cubicBezTo>
                    <a:cubicBezTo>
                      <a:pt x="131763" y="207076"/>
                      <a:pt x="131763" y="207076"/>
                      <a:pt x="131763" y="208369"/>
                    </a:cubicBezTo>
                    <a:cubicBezTo>
                      <a:pt x="131763" y="208369"/>
                      <a:pt x="131763" y="208369"/>
                      <a:pt x="131763" y="311741"/>
                    </a:cubicBezTo>
                    <a:cubicBezTo>
                      <a:pt x="131763" y="313033"/>
                      <a:pt x="131763" y="313033"/>
                      <a:pt x="131763" y="313033"/>
                    </a:cubicBezTo>
                    <a:cubicBezTo>
                      <a:pt x="131763" y="313033"/>
                      <a:pt x="133078" y="314325"/>
                      <a:pt x="133078" y="314325"/>
                    </a:cubicBezTo>
                    <a:cubicBezTo>
                      <a:pt x="133078" y="314325"/>
                      <a:pt x="133078" y="314325"/>
                      <a:pt x="134394" y="313033"/>
                    </a:cubicBezTo>
                    <a:cubicBezTo>
                      <a:pt x="134394" y="313033"/>
                      <a:pt x="134394" y="313033"/>
                      <a:pt x="176486" y="297527"/>
                    </a:cubicBezTo>
                    <a:cubicBezTo>
                      <a:pt x="176486" y="297527"/>
                      <a:pt x="177801" y="296235"/>
                      <a:pt x="177801" y="296235"/>
                    </a:cubicBezTo>
                    <a:lnTo>
                      <a:pt x="177801" y="205784"/>
                    </a:lnTo>
                    <a:cubicBezTo>
                      <a:pt x="177801" y="204492"/>
                      <a:pt x="176486" y="204492"/>
                      <a:pt x="176486" y="204492"/>
                    </a:cubicBezTo>
                    <a:cubicBezTo>
                      <a:pt x="176486" y="204492"/>
                      <a:pt x="175170" y="203200"/>
                      <a:pt x="175170" y="203200"/>
                    </a:cubicBezTo>
                    <a:close/>
                    <a:moveTo>
                      <a:pt x="67595" y="203200"/>
                    </a:moveTo>
                    <a:cubicBezTo>
                      <a:pt x="66341" y="203200"/>
                      <a:pt x="66341" y="203200"/>
                      <a:pt x="66341" y="204495"/>
                    </a:cubicBezTo>
                    <a:cubicBezTo>
                      <a:pt x="65088" y="204495"/>
                      <a:pt x="65088" y="204495"/>
                      <a:pt x="65088" y="205790"/>
                    </a:cubicBezTo>
                    <a:cubicBezTo>
                      <a:pt x="65088" y="205790"/>
                      <a:pt x="65088" y="205790"/>
                      <a:pt x="65088" y="244643"/>
                    </a:cubicBezTo>
                    <a:cubicBezTo>
                      <a:pt x="65088" y="244643"/>
                      <a:pt x="66341" y="245938"/>
                      <a:pt x="66341" y="245938"/>
                    </a:cubicBezTo>
                    <a:cubicBezTo>
                      <a:pt x="68848" y="247233"/>
                      <a:pt x="82634" y="252413"/>
                      <a:pt x="86394" y="252413"/>
                    </a:cubicBezTo>
                    <a:cubicBezTo>
                      <a:pt x="87648" y="252413"/>
                      <a:pt x="87648" y="252413"/>
                      <a:pt x="88901" y="251118"/>
                    </a:cubicBezTo>
                    <a:cubicBezTo>
                      <a:pt x="88901" y="251118"/>
                      <a:pt x="88901" y="251118"/>
                      <a:pt x="88901" y="249823"/>
                    </a:cubicBezTo>
                    <a:cubicBezTo>
                      <a:pt x="88901" y="248528"/>
                      <a:pt x="88901" y="208380"/>
                      <a:pt x="88901" y="207085"/>
                    </a:cubicBezTo>
                    <a:cubicBezTo>
                      <a:pt x="88901" y="207085"/>
                      <a:pt x="88901" y="205790"/>
                      <a:pt x="87648" y="205790"/>
                    </a:cubicBezTo>
                    <a:cubicBezTo>
                      <a:pt x="87648" y="205790"/>
                      <a:pt x="87648" y="205790"/>
                      <a:pt x="67595" y="203200"/>
                    </a:cubicBezTo>
                    <a:close/>
                    <a:moveTo>
                      <a:pt x="33111" y="201613"/>
                    </a:moveTo>
                    <a:cubicBezTo>
                      <a:pt x="31750" y="202893"/>
                      <a:pt x="31750" y="202893"/>
                      <a:pt x="31750" y="202893"/>
                    </a:cubicBezTo>
                    <a:cubicBezTo>
                      <a:pt x="31750" y="202893"/>
                      <a:pt x="31750" y="202893"/>
                      <a:pt x="31750" y="236180"/>
                    </a:cubicBezTo>
                    <a:cubicBezTo>
                      <a:pt x="31750" y="236180"/>
                      <a:pt x="31750" y="237460"/>
                      <a:pt x="33111" y="237460"/>
                    </a:cubicBezTo>
                    <a:cubicBezTo>
                      <a:pt x="33111" y="237460"/>
                      <a:pt x="33111" y="237460"/>
                      <a:pt x="49439" y="241301"/>
                    </a:cubicBezTo>
                    <a:cubicBezTo>
                      <a:pt x="49439" y="241301"/>
                      <a:pt x="50800" y="241301"/>
                      <a:pt x="50800" y="241301"/>
                    </a:cubicBezTo>
                    <a:cubicBezTo>
                      <a:pt x="50800" y="241301"/>
                      <a:pt x="50800" y="240021"/>
                      <a:pt x="50800" y="240021"/>
                    </a:cubicBezTo>
                    <a:lnTo>
                      <a:pt x="50800" y="205454"/>
                    </a:lnTo>
                    <a:cubicBezTo>
                      <a:pt x="50800" y="204174"/>
                      <a:pt x="50800" y="202893"/>
                      <a:pt x="49439" y="202893"/>
                    </a:cubicBezTo>
                    <a:cubicBezTo>
                      <a:pt x="49439" y="202893"/>
                      <a:pt x="49439" y="202893"/>
                      <a:pt x="34471" y="201613"/>
                    </a:cubicBezTo>
                    <a:cubicBezTo>
                      <a:pt x="33111" y="201613"/>
                      <a:pt x="33111" y="201613"/>
                      <a:pt x="33111" y="201613"/>
                    </a:cubicBezTo>
                    <a:close/>
                    <a:moveTo>
                      <a:pt x="225690" y="200025"/>
                    </a:moveTo>
                    <a:cubicBezTo>
                      <a:pt x="225690" y="200025"/>
                      <a:pt x="225690" y="200025"/>
                      <a:pt x="196586" y="201313"/>
                    </a:cubicBezTo>
                    <a:cubicBezTo>
                      <a:pt x="196586" y="201313"/>
                      <a:pt x="195263" y="202602"/>
                      <a:pt x="195263" y="203890"/>
                    </a:cubicBezTo>
                    <a:cubicBezTo>
                      <a:pt x="195263" y="203890"/>
                      <a:pt x="195263" y="203890"/>
                      <a:pt x="195263" y="286348"/>
                    </a:cubicBezTo>
                    <a:cubicBezTo>
                      <a:pt x="195263" y="287637"/>
                      <a:pt x="195263" y="287637"/>
                      <a:pt x="196586" y="287637"/>
                    </a:cubicBezTo>
                    <a:cubicBezTo>
                      <a:pt x="196586" y="288925"/>
                      <a:pt x="196586" y="288925"/>
                      <a:pt x="196586" y="288925"/>
                    </a:cubicBezTo>
                    <a:cubicBezTo>
                      <a:pt x="197909" y="288925"/>
                      <a:pt x="197909" y="288925"/>
                      <a:pt x="197909" y="288925"/>
                    </a:cubicBezTo>
                    <a:cubicBezTo>
                      <a:pt x="197909" y="288925"/>
                      <a:pt x="197909" y="288925"/>
                      <a:pt x="225690" y="278618"/>
                    </a:cubicBezTo>
                    <a:cubicBezTo>
                      <a:pt x="227013" y="277329"/>
                      <a:pt x="227013" y="277329"/>
                      <a:pt x="227013" y="276041"/>
                    </a:cubicBezTo>
                    <a:lnTo>
                      <a:pt x="227013" y="201313"/>
                    </a:lnTo>
                    <a:cubicBezTo>
                      <a:pt x="227013" y="201313"/>
                      <a:pt x="227013" y="200025"/>
                      <a:pt x="227013" y="200025"/>
                    </a:cubicBezTo>
                    <a:cubicBezTo>
                      <a:pt x="227013" y="200025"/>
                      <a:pt x="225690" y="200025"/>
                      <a:pt x="225690" y="200025"/>
                    </a:cubicBezTo>
                    <a:close/>
                    <a:moveTo>
                      <a:pt x="10824" y="198438"/>
                    </a:moveTo>
                    <a:cubicBezTo>
                      <a:pt x="10824" y="198438"/>
                      <a:pt x="9525" y="198438"/>
                      <a:pt x="9525" y="199732"/>
                    </a:cubicBezTo>
                    <a:cubicBezTo>
                      <a:pt x="9525" y="199732"/>
                      <a:pt x="9525" y="199732"/>
                      <a:pt x="9525" y="201025"/>
                    </a:cubicBezTo>
                    <a:cubicBezTo>
                      <a:pt x="9525" y="201025"/>
                      <a:pt x="9525" y="201025"/>
                      <a:pt x="9525" y="229482"/>
                    </a:cubicBezTo>
                    <a:cubicBezTo>
                      <a:pt x="9525" y="229482"/>
                      <a:pt x="9525" y="230776"/>
                      <a:pt x="10824" y="230776"/>
                    </a:cubicBezTo>
                    <a:cubicBezTo>
                      <a:pt x="10824" y="230776"/>
                      <a:pt x="10824" y="230776"/>
                      <a:pt x="21215" y="233363"/>
                    </a:cubicBezTo>
                    <a:cubicBezTo>
                      <a:pt x="21215" y="233363"/>
                      <a:pt x="21215" y="233363"/>
                      <a:pt x="22514" y="233363"/>
                    </a:cubicBezTo>
                    <a:cubicBezTo>
                      <a:pt x="23813" y="233363"/>
                      <a:pt x="23813" y="232070"/>
                      <a:pt x="23813" y="232070"/>
                    </a:cubicBezTo>
                    <a:lnTo>
                      <a:pt x="23813" y="201025"/>
                    </a:lnTo>
                    <a:cubicBezTo>
                      <a:pt x="23813" y="201025"/>
                      <a:pt x="23813" y="199732"/>
                      <a:pt x="22514" y="199732"/>
                    </a:cubicBezTo>
                    <a:cubicBezTo>
                      <a:pt x="22514" y="199732"/>
                      <a:pt x="22514" y="199732"/>
                      <a:pt x="10824" y="198438"/>
                    </a:cubicBezTo>
                    <a:close/>
                    <a:moveTo>
                      <a:pt x="277495" y="196850"/>
                    </a:moveTo>
                    <a:cubicBezTo>
                      <a:pt x="276225" y="196850"/>
                      <a:pt x="276225" y="198135"/>
                      <a:pt x="276225" y="198135"/>
                    </a:cubicBezTo>
                    <a:cubicBezTo>
                      <a:pt x="276225" y="198135"/>
                      <a:pt x="276225" y="198135"/>
                      <a:pt x="276225" y="222553"/>
                    </a:cubicBezTo>
                    <a:cubicBezTo>
                      <a:pt x="276225" y="222553"/>
                      <a:pt x="276225" y="223838"/>
                      <a:pt x="276225" y="223838"/>
                    </a:cubicBezTo>
                    <a:cubicBezTo>
                      <a:pt x="276225" y="223838"/>
                      <a:pt x="277495" y="223838"/>
                      <a:pt x="277495" y="223838"/>
                    </a:cubicBezTo>
                    <a:cubicBezTo>
                      <a:pt x="277495" y="223838"/>
                      <a:pt x="277495" y="223838"/>
                      <a:pt x="287655" y="222553"/>
                    </a:cubicBezTo>
                    <a:cubicBezTo>
                      <a:pt x="288925" y="221268"/>
                      <a:pt x="288925" y="221268"/>
                      <a:pt x="288925" y="219983"/>
                    </a:cubicBezTo>
                    <a:lnTo>
                      <a:pt x="288925" y="198135"/>
                    </a:lnTo>
                    <a:cubicBezTo>
                      <a:pt x="288925" y="198135"/>
                      <a:pt x="288925" y="196850"/>
                      <a:pt x="288925" y="196850"/>
                    </a:cubicBezTo>
                    <a:cubicBezTo>
                      <a:pt x="287655" y="196850"/>
                      <a:pt x="287655" y="196850"/>
                      <a:pt x="287655" y="196850"/>
                    </a:cubicBezTo>
                    <a:cubicBezTo>
                      <a:pt x="287655" y="196850"/>
                      <a:pt x="287655" y="196850"/>
                      <a:pt x="277495" y="196850"/>
                    </a:cubicBezTo>
                    <a:close/>
                    <a:moveTo>
                      <a:pt x="253736" y="196850"/>
                    </a:moveTo>
                    <a:cubicBezTo>
                      <a:pt x="253736" y="196850"/>
                      <a:pt x="252413" y="198173"/>
                      <a:pt x="252413" y="199496"/>
                    </a:cubicBezTo>
                    <a:cubicBezTo>
                      <a:pt x="252413" y="199496"/>
                      <a:pt x="252413" y="199496"/>
                      <a:pt x="252413" y="225954"/>
                    </a:cubicBezTo>
                    <a:cubicBezTo>
                      <a:pt x="252413" y="225954"/>
                      <a:pt x="252413" y="227277"/>
                      <a:pt x="253736" y="227277"/>
                    </a:cubicBezTo>
                    <a:cubicBezTo>
                      <a:pt x="253736" y="227277"/>
                      <a:pt x="253736" y="228600"/>
                      <a:pt x="255059" y="228600"/>
                    </a:cubicBezTo>
                    <a:cubicBezTo>
                      <a:pt x="255059" y="228600"/>
                      <a:pt x="255059" y="228600"/>
                      <a:pt x="255059" y="227277"/>
                    </a:cubicBezTo>
                    <a:cubicBezTo>
                      <a:pt x="255059" y="227277"/>
                      <a:pt x="255059" y="227277"/>
                      <a:pt x="266965" y="225954"/>
                    </a:cubicBezTo>
                    <a:cubicBezTo>
                      <a:pt x="268288" y="225954"/>
                      <a:pt x="268288" y="224631"/>
                      <a:pt x="268288" y="223308"/>
                    </a:cubicBezTo>
                    <a:lnTo>
                      <a:pt x="268288" y="198173"/>
                    </a:lnTo>
                    <a:cubicBezTo>
                      <a:pt x="268288" y="198173"/>
                      <a:pt x="268288" y="196850"/>
                      <a:pt x="268288" y="196850"/>
                    </a:cubicBezTo>
                    <a:cubicBezTo>
                      <a:pt x="268288" y="196850"/>
                      <a:pt x="266965" y="196850"/>
                      <a:pt x="266965" y="196850"/>
                    </a:cubicBezTo>
                    <a:cubicBezTo>
                      <a:pt x="266965" y="196850"/>
                      <a:pt x="266965" y="196850"/>
                      <a:pt x="253736" y="196850"/>
                    </a:cubicBezTo>
                    <a:close/>
                    <a:moveTo>
                      <a:pt x="276225" y="149225"/>
                    </a:moveTo>
                    <a:cubicBezTo>
                      <a:pt x="276225" y="150510"/>
                      <a:pt x="276225" y="150510"/>
                      <a:pt x="276225" y="150510"/>
                    </a:cubicBezTo>
                    <a:cubicBezTo>
                      <a:pt x="276225" y="150510"/>
                      <a:pt x="276225" y="150510"/>
                      <a:pt x="276225" y="173643"/>
                    </a:cubicBezTo>
                    <a:cubicBezTo>
                      <a:pt x="276225" y="174928"/>
                      <a:pt x="276225" y="176213"/>
                      <a:pt x="277495" y="176213"/>
                    </a:cubicBezTo>
                    <a:cubicBezTo>
                      <a:pt x="277495" y="176213"/>
                      <a:pt x="277495" y="176213"/>
                      <a:pt x="287655" y="176213"/>
                    </a:cubicBezTo>
                    <a:cubicBezTo>
                      <a:pt x="287655" y="176213"/>
                      <a:pt x="287655" y="176213"/>
                      <a:pt x="288925" y="176213"/>
                    </a:cubicBezTo>
                    <a:cubicBezTo>
                      <a:pt x="288925" y="176213"/>
                      <a:pt x="288925" y="174928"/>
                      <a:pt x="288925" y="174928"/>
                    </a:cubicBezTo>
                    <a:lnTo>
                      <a:pt x="288925" y="153080"/>
                    </a:lnTo>
                    <a:cubicBezTo>
                      <a:pt x="288925" y="151795"/>
                      <a:pt x="288925" y="150510"/>
                      <a:pt x="287655" y="150510"/>
                    </a:cubicBezTo>
                    <a:cubicBezTo>
                      <a:pt x="287655" y="150510"/>
                      <a:pt x="287655" y="150510"/>
                      <a:pt x="277495" y="149225"/>
                    </a:cubicBezTo>
                    <a:cubicBezTo>
                      <a:pt x="277495" y="149225"/>
                      <a:pt x="277495" y="149225"/>
                      <a:pt x="276225" y="149225"/>
                    </a:cubicBezTo>
                    <a:close/>
                    <a:moveTo>
                      <a:pt x="253736" y="145720"/>
                    </a:moveTo>
                    <a:cubicBezTo>
                      <a:pt x="252413" y="145720"/>
                      <a:pt x="252413" y="146977"/>
                      <a:pt x="252413" y="146977"/>
                    </a:cubicBezTo>
                    <a:cubicBezTo>
                      <a:pt x="252413" y="146977"/>
                      <a:pt x="252413" y="146977"/>
                      <a:pt x="252413" y="172112"/>
                    </a:cubicBezTo>
                    <a:cubicBezTo>
                      <a:pt x="252413" y="173369"/>
                      <a:pt x="253736" y="174626"/>
                      <a:pt x="253736" y="174626"/>
                    </a:cubicBezTo>
                    <a:cubicBezTo>
                      <a:pt x="253736" y="174626"/>
                      <a:pt x="253736" y="174626"/>
                      <a:pt x="266965" y="174626"/>
                    </a:cubicBezTo>
                    <a:cubicBezTo>
                      <a:pt x="266965" y="174626"/>
                      <a:pt x="268288" y="174626"/>
                      <a:pt x="268288" y="174626"/>
                    </a:cubicBezTo>
                    <a:cubicBezTo>
                      <a:pt x="268288" y="174626"/>
                      <a:pt x="268288" y="173369"/>
                      <a:pt x="268288" y="173369"/>
                    </a:cubicBezTo>
                    <a:lnTo>
                      <a:pt x="268288" y="149490"/>
                    </a:lnTo>
                    <a:cubicBezTo>
                      <a:pt x="268288" y="148233"/>
                      <a:pt x="268288" y="146977"/>
                      <a:pt x="266965" y="146977"/>
                    </a:cubicBezTo>
                    <a:cubicBezTo>
                      <a:pt x="266965" y="146977"/>
                      <a:pt x="266965" y="146977"/>
                      <a:pt x="255059" y="145720"/>
                    </a:cubicBezTo>
                    <a:cubicBezTo>
                      <a:pt x="253736" y="144463"/>
                      <a:pt x="253736" y="145720"/>
                      <a:pt x="253736" y="145720"/>
                    </a:cubicBezTo>
                    <a:close/>
                    <a:moveTo>
                      <a:pt x="21215" y="139700"/>
                    </a:moveTo>
                    <a:cubicBezTo>
                      <a:pt x="21215" y="139700"/>
                      <a:pt x="21215" y="139700"/>
                      <a:pt x="10824" y="142287"/>
                    </a:cubicBezTo>
                    <a:cubicBezTo>
                      <a:pt x="9525" y="142287"/>
                      <a:pt x="9525" y="143581"/>
                      <a:pt x="9525" y="144874"/>
                    </a:cubicBezTo>
                    <a:cubicBezTo>
                      <a:pt x="9525" y="144874"/>
                      <a:pt x="9525" y="144874"/>
                      <a:pt x="9525" y="173332"/>
                    </a:cubicBezTo>
                    <a:cubicBezTo>
                      <a:pt x="9525" y="173332"/>
                      <a:pt x="9525" y="173332"/>
                      <a:pt x="9525" y="174625"/>
                    </a:cubicBezTo>
                    <a:cubicBezTo>
                      <a:pt x="9525" y="174625"/>
                      <a:pt x="10824" y="174625"/>
                      <a:pt x="10824" y="174625"/>
                    </a:cubicBezTo>
                    <a:cubicBezTo>
                      <a:pt x="10824" y="174625"/>
                      <a:pt x="10824" y="174625"/>
                      <a:pt x="22514" y="173332"/>
                    </a:cubicBezTo>
                    <a:cubicBezTo>
                      <a:pt x="22514" y="173332"/>
                      <a:pt x="23813" y="173332"/>
                      <a:pt x="23813" y="172038"/>
                    </a:cubicBezTo>
                    <a:lnTo>
                      <a:pt x="23813" y="140993"/>
                    </a:lnTo>
                    <a:cubicBezTo>
                      <a:pt x="23813" y="140993"/>
                      <a:pt x="23813" y="139700"/>
                      <a:pt x="23813" y="139700"/>
                    </a:cubicBezTo>
                    <a:cubicBezTo>
                      <a:pt x="22514" y="139700"/>
                      <a:pt x="22514" y="139700"/>
                      <a:pt x="21215" y="139700"/>
                    </a:cubicBezTo>
                    <a:close/>
                    <a:moveTo>
                      <a:pt x="216893" y="138113"/>
                    </a:moveTo>
                    <a:cubicBezTo>
                      <a:pt x="215603" y="138113"/>
                      <a:pt x="215603" y="138113"/>
                      <a:pt x="214313" y="139417"/>
                    </a:cubicBezTo>
                    <a:cubicBezTo>
                      <a:pt x="214313" y="139417"/>
                      <a:pt x="214313" y="139417"/>
                      <a:pt x="214313" y="140721"/>
                    </a:cubicBezTo>
                    <a:cubicBezTo>
                      <a:pt x="214313" y="140721"/>
                      <a:pt x="214313" y="140721"/>
                      <a:pt x="214313" y="172018"/>
                    </a:cubicBezTo>
                    <a:cubicBezTo>
                      <a:pt x="214313" y="172018"/>
                      <a:pt x="214313" y="173322"/>
                      <a:pt x="215603" y="173322"/>
                    </a:cubicBezTo>
                    <a:cubicBezTo>
                      <a:pt x="215603" y="173322"/>
                      <a:pt x="215603" y="173322"/>
                      <a:pt x="232371" y="174626"/>
                    </a:cubicBezTo>
                    <a:cubicBezTo>
                      <a:pt x="233661" y="174626"/>
                      <a:pt x="233661" y="174626"/>
                      <a:pt x="233661" y="173322"/>
                    </a:cubicBezTo>
                    <a:cubicBezTo>
                      <a:pt x="233661" y="173322"/>
                      <a:pt x="234951" y="173322"/>
                      <a:pt x="234951" y="172018"/>
                    </a:cubicBezTo>
                    <a:lnTo>
                      <a:pt x="234951" y="143329"/>
                    </a:lnTo>
                    <a:cubicBezTo>
                      <a:pt x="234951" y="142025"/>
                      <a:pt x="233661" y="142025"/>
                      <a:pt x="232371" y="142025"/>
                    </a:cubicBezTo>
                    <a:cubicBezTo>
                      <a:pt x="232371" y="142025"/>
                      <a:pt x="232371" y="142025"/>
                      <a:pt x="216893" y="138113"/>
                    </a:cubicBezTo>
                    <a:close/>
                    <a:moveTo>
                      <a:pt x="49439" y="131763"/>
                    </a:moveTo>
                    <a:cubicBezTo>
                      <a:pt x="49439" y="131763"/>
                      <a:pt x="49439" y="131763"/>
                      <a:pt x="33111" y="135632"/>
                    </a:cubicBezTo>
                    <a:cubicBezTo>
                      <a:pt x="31750" y="136922"/>
                      <a:pt x="31750" y="136922"/>
                      <a:pt x="31750" y="138212"/>
                    </a:cubicBezTo>
                    <a:cubicBezTo>
                      <a:pt x="31750" y="138212"/>
                      <a:pt x="31750" y="138212"/>
                      <a:pt x="31750" y="170458"/>
                    </a:cubicBezTo>
                    <a:cubicBezTo>
                      <a:pt x="31750" y="170458"/>
                      <a:pt x="31750" y="171748"/>
                      <a:pt x="33111" y="171748"/>
                    </a:cubicBezTo>
                    <a:cubicBezTo>
                      <a:pt x="33111" y="171748"/>
                      <a:pt x="33111" y="173038"/>
                      <a:pt x="34471" y="173038"/>
                    </a:cubicBezTo>
                    <a:cubicBezTo>
                      <a:pt x="34471" y="173038"/>
                      <a:pt x="34471" y="173038"/>
                      <a:pt x="49439" y="171748"/>
                    </a:cubicBezTo>
                    <a:cubicBezTo>
                      <a:pt x="50800" y="171748"/>
                      <a:pt x="50800" y="170458"/>
                      <a:pt x="50800" y="169169"/>
                    </a:cubicBezTo>
                    <a:lnTo>
                      <a:pt x="50800" y="134343"/>
                    </a:lnTo>
                    <a:cubicBezTo>
                      <a:pt x="50800" y="133053"/>
                      <a:pt x="50800" y="133053"/>
                      <a:pt x="50800" y="133053"/>
                    </a:cubicBezTo>
                    <a:cubicBezTo>
                      <a:pt x="50800" y="131763"/>
                      <a:pt x="49439" y="131763"/>
                      <a:pt x="49439" y="131763"/>
                    </a:cubicBezTo>
                    <a:close/>
                    <a:moveTo>
                      <a:pt x="174308" y="130175"/>
                    </a:moveTo>
                    <a:cubicBezTo>
                      <a:pt x="174308" y="130175"/>
                      <a:pt x="174308" y="130175"/>
                      <a:pt x="173038" y="131474"/>
                    </a:cubicBezTo>
                    <a:cubicBezTo>
                      <a:pt x="173038" y="131474"/>
                      <a:pt x="173038" y="131474"/>
                      <a:pt x="173038" y="132773"/>
                    </a:cubicBezTo>
                    <a:lnTo>
                      <a:pt x="173038" y="169141"/>
                    </a:lnTo>
                    <a:cubicBezTo>
                      <a:pt x="173038" y="170440"/>
                      <a:pt x="173038" y="170440"/>
                      <a:pt x="174308" y="170440"/>
                    </a:cubicBezTo>
                    <a:cubicBezTo>
                      <a:pt x="174308" y="170440"/>
                      <a:pt x="174308" y="170440"/>
                      <a:pt x="195898" y="173038"/>
                    </a:cubicBezTo>
                    <a:cubicBezTo>
                      <a:pt x="197168" y="173038"/>
                      <a:pt x="197168" y="171739"/>
                      <a:pt x="197168" y="171739"/>
                    </a:cubicBezTo>
                    <a:cubicBezTo>
                      <a:pt x="198438" y="171739"/>
                      <a:pt x="198438" y="170440"/>
                      <a:pt x="198438" y="170440"/>
                    </a:cubicBezTo>
                    <a:cubicBezTo>
                      <a:pt x="198438" y="170440"/>
                      <a:pt x="198438" y="170440"/>
                      <a:pt x="198438" y="136669"/>
                    </a:cubicBezTo>
                    <a:cubicBezTo>
                      <a:pt x="198438" y="135370"/>
                      <a:pt x="197168" y="135370"/>
                      <a:pt x="197168" y="135370"/>
                    </a:cubicBezTo>
                    <a:cubicBezTo>
                      <a:pt x="197168" y="135370"/>
                      <a:pt x="197168" y="135370"/>
                      <a:pt x="174308" y="130175"/>
                    </a:cubicBezTo>
                    <a:close/>
                    <a:moveTo>
                      <a:pt x="86394" y="120650"/>
                    </a:moveTo>
                    <a:cubicBezTo>
                      <a:pt x="86394" y="120650"/>
                      <a:pt x="86394" y="120650"/>
                      <a:pt x="66341" y="127086"/>
                    </a:cubicBezTo>
                    <a:cubicBezTo>
                      <a:pt x="66341" y="127086"/>
                      <a:pt x="65088" y="127086"/>
                      <a:pt x="65088" y="128373"/>
                    </a:cubicBezTo>
                    <a:cubicBezTo>
                      <a:pt x="65088" y="128373"/>
                      <a:pt x="65088" y="128373"/>
                      <a:pt x="65088" y="166988"/>
                    </a:cubicBezTo>
                    <a:cubicBezTo>
                      <a:pt x="65088" y="166988"/>
                      <a:pt x="65088" y="168275"/>
                      <a:pt x="66341" y="168275"/>
                    </a:cubicBezTo>
                    <a:cubicBezTo>
                      <a:pt x="66341" y="168275"/>
                      <a:pt x="66341" y="168275"/>
                      <a:pt x="67595" y="168275"/>
                    </a:cubicBezTo>
                    <a:cubicBezTo>
                      <a:pt x="67595" y="168275"/>
                      <a:pt x="67595" y="168275"/>
                      <a:pt x="87648" y="166988"/>
                    </a:cubicBezTo>
                    <a:cubicBezTo>
                      <a:pt x="88901" y="166988"/>
                      <a:pt x="88901" y="165701"/>
                      <a:pt x="88901" y="165701"/>
                    </a:cubicBezTo>
                    <a:lnTo>
                      <a:pt x="88901" y="123224"/>
                    </a:lnTo>
                    <a:cubicBezTo>
                      <a:pt x="88901" y="121937"/>
                      <a:pt x="88901" y="121937"/>
                      <a:pt x="88901" y="121937"/>
                    </a:cubicBezTo>
                    <a:cubicBezTo>
                      <a:pt x="87648" y="120650"/>
                      <a:pt x="87648" y="120650"/>
                      <a:pt x="86394" y="120650"/>
                    </a:cubicBezTo>
                    <a:close/>
                    <a:moveTo>
                      <a:pt x="114300" y="119063"/>
                    </a:moveTo>
                    <a:cubicBezTo>
                      <a:pt x="114300" y="120358"/>
                      <a:pt x="114300" y="120358"/>
                      <a:pt x="114300" y="121653"/>
                    </a:cubicBezTo>
                    <a:cubicBezTo>
                      <a:pt x="114300" y="121653"/>
                      <a:pt x="114300" y="121653"/>
                      <a:pt x="114300" y="164391"/>
                    </a:cubicBezTo>
                    <a:cubicBezTo>
                      <a:pt x="114300" y="165686"/>
                      <a:pt x="114300" y="166981"/>
                      <a:pt x="115593" y="166981"/>
                    </a:cubicBezTo>
                    <a:cubicBezTo>
                      <a:pt x="115593" y="166981"/>
                      <a:pt x="115593" y="166981"/>
                      <a:pt x="147931" y="168276"/>
                    </a:cubicBezTo>
                    <a:cubicBezTo>
                      <a:pt x="147931" y="168276"/>
                      <a:pt x="147931" y="168276"/>
                      <a:pt x="149225" y="168276"/>
                    </a:cubicBezTo>
                    <a:cubicBezTo>
                      <a:pt x="149225" y="166981"/>
                      <a:pt x="149225" y="166981"/>
                      <a:pt x="149225" y="166981"/>
                    </a:cubicBezTo>
                    <a:cubicBezTo>
                      <a:pt x="149225" y="166981"/>
                      <a:pt x="149225" y="166981"/>
                      <a:pt x="149225" y="126833"/>
                    </a:cubicBezTo>
                    <a:cubicBezTo>
                      <a:pt x="149225" y="125538"/>
                      <a:pt x="149225" y="125538"/>
                      <a:pt x="147931" y="125538"/>
                    </a:cubicBezTo>
                    <a:cubicBezTo>
                      <a:pt x="147931" y="125538"/>
                      <a:pt x="147931" y="125538"/>
                      <a:pt x="115593" y="119063"/>
                    </a:cubicBezTo>
                    <a:cubicBezTo>
                      <a:pt x="115593" y="119063"/>
                      <a:pt x="115593" y="119063"/>
                      <a:pt x="114300" y="119063"/>
                    </a:cubicBezTo>
                    <a:close/>
                    <a:moveTo>
                      <a:pt x="21215" y="77788"/>
                    </a:moveTo>
                    <a:cubicBezTo>
                      <a:pt x="21215" y="77788"/>
                      <a:pt x="21215" y="77788"/>
                      <a:pt x="9525" y="84403"/>
                    </a:cubicBezTo>
                    <a:cubicBezTo>
                      <a:pt x="9525" y="85726"/>
                      <a:pt x="9525" y="85726"/>
                      <a:pt x="9525" y="87049"/>
                    </a:cubicBezTo>
                    <a:cubicBezTo>
                      <a:pt x="9525" y="87049"/>
                      <a:pt x="9525" y="87049"/>
                      <a:pt x="9525" y="116153"/>
                    </a:cubicBezTo>
                    <a:cubicBezTo>
                      <a:pt x="9525" y="116153"/>
                      <a:pt x="9525" y="117476"/>
                      <a:pt x="9525" y="117476"/>
                    </a:cubicBezTo>
                    <a:cubicBezTo>
                      <a:pt x="9525" y="117476"/>
                      <a:pt x="10824" y="117476"/>
                      <a:pt x="10824" y="117476"/>
                    </a:cubicBezTo>
                    <a:cubicBezTo>
                      <a:pt x="10824" y="117476"/>
                      <a:pt x="10824" y="117476"/>
                      <a:pt x="12123" y="117476"/>
                    </a:cubicBezTo>
                    <a:cubicBezTo>
                      <a:pt x="12123" y="117476"/>
                      <a:pt x="12123" y="117476"/>
                      <a:pt x="22514" y="112184"/>
                    </a:cubicBezTo>
                    <a:cubicBezTo>
                      <a:pt x="23813" y="112184"/>
                      <a:pt x="23813" y="110861"/>
                      <a:pt x="23813" y="110861"/>
                    </a:cubicBezTo>
                    <a:lnTo>
                      <a:pt x="23813" y="79111"/>
                    </a:lnTo>
                    <a:cubicBezTo>
                      <a:pt x="23813" y="79111"/>
                      <a:pt x="23813" y="77788"/>
                      <a:pt x="22514" y="77788"/>
                    </a:cubicBezTo>
                    <a:cubicBezTo>
                      <a:pt x="22514" y="77788"/>
                      <a:pt x="21215" y="77788"/>
                      <a:pt x="21215" y="77788"/>
                    </a:cubicBezTo>
                    <a:close/>
                    <a:moveTo>
                      <a:pt x="215603" y="76200"/>
                    </a:moveTo>
                    <a:cubicBezTo>
                      <a:pt x="214313" y="77480"/>
                      <a:pt x="214313" y="77480"/>
                      <a:pt x="214313" y="78760"/>
                    </a:cubicBezTo>
                    <a:cubicBezTo>
                      <a:pt x="214313" y="78760"/>
                      <a:pt x="214313" y="78760"/>
                      <a:pt x="214313" y="109487"/>
                    </a:cubicBezTo>
                    <a:cubicBezTo>
                      <a:pt x="214313" y="109487"/>
                      <a:pt x="214313" y="110767"/>
                      <a:pt x="215603" y="110767"/>
                    </a:cubicBezTo>
                    <a:cubicBezTo>
                      <a:pt x="215603" y="110767"/>
                      <a:pt x="215603" y="110767"/>
                      <a:pt x="232371" y="115888"/>
                    </a:cubicBezTo>
                    <a:cubicBezTo>
                      <a:pt x="232371" y="115888"/>
                      <a:pt x="233661" y="115888"/>
                      <a:pt x="233661" y="115888"/>
                    </a:cubicBezTo>
                    <a:cubicBezTo>
                      <a:pt x="233661" y="115888"/>
                      <a:pt x="234951" y="114608"/>
                      <a:pt x="234951" y="114608"/>
                    </a:cubicBezTo>
                    <a:lnTo>
                      <a:pt x="234951" y="85162"/>
                    </a:lnTo>
                    <a:cubicBezTo>
                      <a:pt x="234951" y="85162"/>
                      <a:pt x="233661" y="83882"/>
                      <a:pt x="233661" y="83882"/>
                    </a:cubicBezTo>
                    <a:cubicBezTo>
                      <a:pt x="233661" y="83882"/>
                      <a:pt x="233661" y="83882"/>
                      <a:pt x="216893" y="76200"/>
                    </a:cubicBezTo>
                    <a:cubicBezTo>
                      <a:pt x="215603" y="76200"/>
                      <a:pt x="215603" y="76200"/>
                      <a:pt x="215603" y="76200"/>
                    </a:cubicBezTo>
                    <a:close/>
                    <a:moveTo>
                      <a:pt x="48079" y="61604"/>
                    </a:moveTo>
                    <a:cubicBezTo>
                      <a:pt x="48079" y="61604"/>
                      <a:pt x="48079" y="61604"/>
                      <a:pt x="33111" y="70556"/>
                    </a:cubicBezTo>
                    <a:cubicBezTo>
                      <a:pt x="31750" y="70556"/>
                      <a:pt x="31750" y="71834"/>
                      <a:pt x="31750" y="71834"/>
                    </a:cubicBezTo>
                    <a:cubicBezTo>
                      <a:pt x="31750" y="71834"/>
                      <a:pt x="31750" y="71834"/>
                      <a:pt x="31750" y="103805"/>
                    </a:cubicBezTo>
                    <a:cubicBezTo>
                      <a:pt x="31750" y="105084"/>
                      <a:pt x="31750" y="105084"/>
                      <a:pt x="33111" y="106363"/>
                    </a:cubicBezTo>
                    <a:cubicBezTo>
                      <a:pt x="33111" y="106363"/>
                      <a:pt x="33111" y="106363"/>
                      <a:pt x="34471" y="106363"/>
                    </a:cubicBezTo>
                    <a:cubicBezTo>
                      <a:pt x="34471" y="106363"/>
                      <a:pt x="34471" y="106363"/>
                      <a:pt x="50800" y="99969"/>
                    </a:cubicBezTo>
                    <a:cubicBezTo>
                      <a:pt x="50800" y="98690"/>
                      <a:pt x="50800" y="98690"/>
                      <a:pt x="50800" y="97411"/>
                    </a:cubicBezTo>
                    <a:lnTo>
                      <a:pt x="50800" y="62883"/>
                    </a:lnTo>
                    <a:cubicBezTo>
                      <a:pt x="50800" y="61604"/>
                      <a:pt x="50800" y="61604"/>
                      <a:pt x="50800" y="61604"/>
                    </a:cubicBezTo>
                    <a:cubicBezTo>
                      <a:pt x="49439" y="60325"/>
                      <a:pt x="49439" y="60325"/>
                      <a:pt x="48079" y="61604"/>
                    </a:cubicBezTo>
                    <a:close/>
                    <a:moveTo>
                      <a:pt x="175578" y="57150"/>
                    </a:moveTo>
                    <a:cubicBezTo>
                      <a:pt x="174308" y="57150"/>
                      <a:pt x="174308" y="57150"/>
                      <a:pt x="173038" y="58437"/>
                    </a:cubicBezTo>
                    <a:cubicBezTo>
                      <a:pt x="173038" y="58437"/>
                      <a:pt x="173038" y="58437"/>
                      <a:pt x="173038" y="59724"/>
                    </a:cubicBezTo>
                    <a:lnTo>
                      <a:pt x="173038" y="95765"/>
                    </a:lnTo>
                    <a:cubicBezTo>
                      <a:pt x="173038" y="95765"/>
                      <a:pt x="173038" y="97052"/>
                      <a:pt x="174308" y="97052"/>
                    </a:cubicBezTo>
                    <a:cubicBezTo>
                      <a:pt x="174308" y="97052"/>
                      <a:pt x="174308" y="97052"/>
                      <a:pt x="195898" y="104775"/>
                    </a:cubicBezTo>
                    <a:cubicBezTo>
                      <a:pt x="197168" y="104775"/>
                      <a:pt x="197168" y="103488"/>
                      <a:pt x="197168" y="103488"/>
                    </a:cubicBezTo>
                    <a:cubicBezTo>
                      <a:pt x="198438" y="103488"/>
                      <a:pt x="198438" y="103488"/>
                      <a:pt x="198438" y="102201"/>
                    </a:cubicBezTo>
                    <a:cubicBezTo>
                      <a:pt x="198438" y="102201"/>
                      <a:pt x="198438" y="102201"/>
                      <a:pt x="198438" y="68734"/>
                    </a:cubicBezTo>
                    <a:cubicBezTo>
                      <a:pt x="198438" y="68734"/>
                      <a:pt x="198438" y="67447"/>
                      <a:pt x="197168" y="67447"/>
                    </a:cubicBezTo>
                    <a:cubicBezTo>
                      <a:pt x="197168" y="67447"/>
                      <a:pt x="197168" y="67447"/>
                      <a:pt x="175578" y="57150"/>
                    </a:cubicBezTo>
                    <a:close/>
                    <a:moveTo>
                      <a:pt x="86394" y="36513"/>
                    </a:moveTo>
                    <a:cubicBezTo>
                      <a:pt x="86394" y="36513"/>
                      <a:pt x="86394" y="36513"/>
                      <a:pt x="66341" y="49435"/>
                    </a:cubicBezTo>
                    <a:cubicBezTo>
                      <a:pt x="65088" y="49435"/>
                      <a:pt x="65088" y="50727"/>
                      <a:pt x="65088" y="50727"/>
                    </a:cubicBezTo>
                    <a:cubicBezTo>
                      <a:pt x="65088" y="50727"/>
                      <a:pt x="65088" y="50727"/>
                      <a:pt x="65088" y="89492"/>
                    </a:cubicBezTo>
                    <a:cubicBezTo>
                      <a:pt x="65088" y="90784"/>
                      <a:pt x="65088" y="90784"/>
                      <a:pt x="66341" y="92076"/>
                    </a:cubicBezTo>
                    <a:cubicBezTo>
                      <a:pt x="66341" y="92076"/>
                      <a:pt x="66341" y="92076"/>
                      <a:pt x="67595" y="92076"/>
                    </a:cubicBezTo>
                    <a:cubicBezTo>
                      <a:pt x="67595" y="92076"/>
                      <a:pt x="67595" y="92076"/>
                      <a:pt x="87648" y="81739"/>
                    </a:cubicBezTo>
                    <a:cubicBezTo>
                      <a:pt x="88901" y="81739"/>
                      <a:pt x="88901" y="81739"/>
                      <a:pt x="88901" y="80447"/>
                    </a:cubicBezTo>
                    <a:lnTo>
                      <a:pt x="88901" y="37805"/>
                    </a:lnTo>
                    <a:cubicBezTo>
                      <a:pt x="88901" y="37805"/>
                      <a:pt x="88901" y="36513"/>
                      <a:pt x="87648" y="36513"/>
                    </a:cubicBezTo>
                    <a:cubicBezTo>
                      <a:pt x="87648" y="36513"/>
                      <a:pt x="86394" y="36513"/>
                      <a:pt x="86394" y="36513"/>
                    </a:cubicBezTo>
                    <a:close/>
                    <a:moveTo>
                      <a:pt x="114300" y="33338"/>
                    </a:moveTo>
                    <a:cubicBezTo>
                      <a:pt x="114300" y="33338"/>
                      <a:pt x="114300" y="34637"/>
                      <a:pt x="114300" y="34637"/>
                    </a:cubicBezTo>
                    <a:cubicBezTo>
                      <a:pt x="114300" y="34637"/>
                      <a:pt x="114300" y="34637"/>
                      <a:pt x="114300" y="78798"/>
                    </a:cubicBezTo>
                    <a:cubicBezTo>
                      <a:pt x="114300" y="80097"/>
                      <a:pt x="114300" y="80097"/>
                      <a:pt x="115593" y="80097"/>
                    </a:cubicBezTo>
                    <a:cubicBezTo>
                      <a:pt x="115593" y="80097"/>
                      <a:pt x="115593" y="80097"/>
                      <a:pt x="146638" y="90488"/>
                    </a:cubicBezTo>
                    <a:cubicBezTo>
                      <a:pt x="146638" y="90488"/>
                      <a:pt x="147931" y="90488"/>
                      <a:pt x="147931" y="90488"/>
                    </a:cubicBezTo>
                    <a:cubicBezTo>
                      <a:pt x="147931" y="90488"/>
                      <a:pt x="147931" y="90488"/>
                      <a:pt x="149225" y="90488"/>
                    </a:cubicBezTo>
                    <a:cubicBezTo>
                      <a:pt x="149225" y="89189"/>
                      <a:pt x="149225" y="89189"/>
                      <a:pt x="149225" y="87890"/>
                    </a:cubicBezTo>
                    <a:cubicBezTo>
                      <a:pt x="149225" y="87890"/>
                      <a:pt x="149225" y="87890"/>
                      <a:pt x="149225" y="48924"/>
                    </a:cubicBezTo>
                    <a:cubicBezTo>
                      <a:pt x="149225" y="47625"/>
                      <a:pt x="149225" y="47625"/>
                      <a:pt x="147931" y="47625"/>
                    </a:cubicBezTo>
                    <a:cubicBezTo>
                      <a:pt x="147931" y="47625"/>
                      <a:pt x="147931" y="47625"/>
                      <a:pt x="116887" y="33338"/>
                    </a:cubicBezTo>
                    <a:cubicBezTo>
                      <a:pt x="115593" y="33338"/>
                      <a:pt x="115593" y="33338"/>
                      <a:pt x="114300" y="33338"/>
                    </a:cubicBezTo>
                    <a:close/>
                    <a:moveTo>
                      <a:pt x="103562" y="0"/>
                    </a:moveTo>
                    <a:cubicBezTo>
                      <a:pt x="104857" y="0"/>
                      <a:pt x="106151" y="0"/>
                      <a:pt x="106151" y="0"/>
                    </a:cubicBezTo>
                    <a:cubicBezTo>
                      <a:pt x="106151" y="0"/>
                      <a:pt x="106151" y="0"/>
                      <a:pt x="243371" y="68840"/>
                    </a:cubicBezTo>
                    <a:cubicBezTo>
                      <a:pt x="244666" y="70139"/>
                      <a:pt x="245960" y="71438"/>
                      <a:pt x="245960" y="74035"/>
                    </a:cubicBezTo>
                    <a:cubicBezTo>
                      <a:pt x="245960" y="74035"/>
                      <a:pt x="245960" y="74035"/>
                      <a:pt x="245960" y="111702"/>
                    </a:cubicBezTo>
                    <a:cubicBezTo>
                      <a:pt x="245960" y="111702"/>
                      <a:pt x="245960" y="111702"/>
                      <a:pt x="297741" y="127289"/>
                    </a:cubicBezTo>
                    <a:cubicBezTo>
                      <a:pt x="299036" y="128588"/>
                      <a:pt x="301625" y="131185"/>
                      <a:pt x="301625" y="132484"/>
                    </a:cubicBezTo>
                    <a:cubicBezTo>
                      <a:pt x="301625" y="132484"/>
                      <a:pt x="301625" y="132484"/>
                      <a:pt x="301625" y="249382"/>
                    </a:cubicBezTo>
                    <a:cubicBezTo>
                      <a:pt x="301625" y="251980"/>
                      <a:pt x="300331" y="254578"/>
                      <a:pt x="297741" y="255877"/>
                    </a:cubicBezTo>
                    <a:cubicBezTo>
                      <a:pt x="297741" y="255877"/>
                      <a:pt x="297741" y="255877"/>
                      <a:pt x="243371" y="276658"/>
                    </a:cubicBezTo>
                    <a:cubicBezTo>
                      <a:pt x="243371" y="276658"/>
                      <a:pt x="243371" y="276658"/>
                      <a:pt x="104857" y="328613"/>
                    </a:cubicBezTo>
                    <a:cubicBezTo>
                      <a:pt x="104857" y="328613"/>
                      <a:pt x="104857" y="328613"/>
                      <a:pt x="103562" y="328613"/>
                    </a:cubicBezTo>
                    <a:cubicBezTo>
                      <a:pt x="102268" y="328613"/>
                      <a:pt x="100973" y="328613"/>
                      <a:pt x="100973" y="328613"/>
                    </a:cubicBezTo>
                    <a:cubicBezTo>
                      <a:pt x="100973" y="328613"/>
                      <a:pt x="100973" y="328613"/>
                      <a:pt x="2589" y="274061"/>
                    </a:cubicBezTo>
                    <a:cubicBezTo>
                      <a:pt x="1294" y="274061"/>
                      <a:pt x="0" y="271463"/>
                      <a:pt x="0" y="268865"/>
                    </a:cubicBezTo>
                    <a:cubicBezTo>
                      <a:pt x="0" y="268865"/>
                      <a:pt x="0" y="268865"/>
                      <a:pt x="0" y="75334"/>
                    </a:cubicBezTo>
                    <a:cubicBezTo>
                      <a:pt x="0" y="74035"/>
                      <a:pt x="0" y="72736"/>
                      <a:pt x="2589" y="71438"/>
                    </a:cubicBezTo>
                    <a:cubicBezTo>
                      <a:pt x="2589" y="71438"/>
                      <a:pt x="2589" y="71438"/>
                      <a:pt x="99679" y="1299"/>
                    </a:cubicBezTo>
                    <a:cubicBezTo>
                      <a:pt x="99679" y="1299"/>
                      <a:pt x="100973" y="0"/>
                      <a:pt x="103562" y="0"/>
                    </a:cubicBezTo>
                    <a:close/>
                  </a:path>
                </a:pathLst>
              </a:custGeom>
              <a:solidFill>
                <a:schemeClr val="tx2">
                  <a:lumMod val="50000"/>
                </a:schemeClr>
              </a:solidFill>
              <a:ln>
                <a:noFill/>
              </a:ln>
            </p:spPr>
            <p:txBody>
              <a:bodyPr/>
              <a:lstStyle/>
              <a:p>
                <a:endParaRPr lang="zh-CN" altLang="en-US"/>
              </a:p>
            </p:txBody>
          </p:sp>
        </p:grpSp>
        <p:grpSp>
          <p:nvGrpSpPr>
            <p:cNvPr id="25" name="组合 24"/>
            <p:cNvGrpSpPr/>
            <p:nvPr/>
          </p:nvGrpSpPr>
          <p:grpSpPr>
            <a:xfrm>
              <a:off x="4211296" y="4844828"/>
              <a:ext cx="2246768" cy="1316710"/>
              <a:chOff x="5969921" y="4384209"/>
              <a:chExt cx="2246768" cy="1316710"/>
            </a:xfrm>
          </p:grpSpPr>
          <p:sp>
            <p:nvSpPr>
              <p:cNvPr id="23" name="矩形 22"/>
              <p:cNvSpPr/>
              <p:nvPr/>
            </p:nvSpPr>
            <p:spPr>
              <a:xfrm>
                <a:off x="5969921" y="4832989"/>
                <a:ext cx="2246768"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a:t>
                </a:r>
                <a:endParaRPr lang="zh-CN" altLang="en-US" sz="1400" dirty="0">
                  <a:solidFill>
                    <a:schemeClr val="tx1">
                      <a:lumMod val="65000"/>
                      <a:lumOff val="35000"/>
                    </a:schemeClr>
                  </a:solidFill>
                </a:endParaRPr>
              </a:p>
            </p:txBody>
          </p:sp>
          <p:sp>
            <p:nvSpPr>
              <p:cNvPr id="24" name="矩形 23"/>
              <p:cNvSpPr/>
              <p:nvPr/>
            </p:nvSpPr>
            <p:spPr>
              <a:xfrm>
                <a:off x="6076950" y="4384209"/>
                <a:ext cx="2032708" cy="461665"/>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rPr>
                  <a:t>标题文字添加</a:t>
                </a:r>
                <a:endParaRPr lang="zh-CN" altLang="en-US" sz="2000" b="1" dirty="0">
                  <a:solidFill>
                    <a:schemeClr val="tx1">
                      <a:lumMod val="75000"/>
                      <a:lumOff val="25000"/>
                    </a:schemeClr>
                  </a:solidFill>
                </a:endParaRPr>
              </a:p>
            </p:txBody>
          </p:sp>
        </p:grpSp>
      </p:grpSp>
      <p:grpSp>
        <p:nvGrpSpPr>
          <p:cNvPr id="41" name="组合 40"/>
          <p:cNvGrpSpPr/>
          <p:nvPr/>
        </p:nvGrpSpPr>
        <p:grpSpPr>
          <a:xfrm>
            <a:off x="6557791" y="3898451"/>
            <a:ext cx="2246768" cy="2263087"/>
            <a:chOff x="6557791" y="3898451"/>
            <a:chExt cx="2246768" cy="2263087"/>
          </a:xfrm>
        </p:grpSpPr>
        <p:grpSp>
          <p:nvGrpSpPr>
            <p:cNvPr id="35" name="组合 34"/>
            <p:cNvGrpSpPr/>
            <p:nvPr/>
          </p:nvGrpSpPr>
          <p:grpSpPr>
            <a:xfrm>
              <a:off x="7311570" y="3898451"/>
              <a:ext cx="733197" cy="733197"/>
              <a:chOff x="911063" y="1701800"/>
              <a:chExt cx="908182" cy="908182"/>
            </a:xfrm>
          </p:grpSpPr>
          <p:sp>
            <p:nvSpPr>
              <p:cNvPr id="36" name="椭圆 35"/>
              <p:cNvSpPr/>
              <p:nvPr/>
            </p:nvSpPr>
            <p:spPr>
              <a:xfrm>
                <a:off x="911063" y="1701800"/>
                <a:ext cx="908182" cy="908182"/>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statistics-on-laptop_82095"/>
              <p:cNvSpPr>
                <a:spLocks noChangeAspect="1"/>
              </p:cNvSpPr>
              <p:nvPr/>
            </p:nvSpPr>
            <p:spPr bwMode="auto">
              <a:xfrm>
                <a:off x="1108970" y="1900910"/>
                <a:ext cx="512367" cy="509960"/>
              </a:xfrm>
              <a:custGeom>
                <a:avLst/>
                <a:gdLst>
                  <a:gd name="connsiteX0" fmla="*/ 75248 w 338138"/>
                  <a:gd name="connsiteY0" fmla="*/ 171450 h 336550"/>
                  <a:gd name="connsiteX1" fmla="*/ 72708 w 338138"/>
                  <a:gd name="connsiteY1" fmla="*/ 177403 h 336550"/>
                  <a:gd name="connsiteX2" fmla="*/ 80328 w 338138"/>
                  <a:gd name="connsiteY2" fmla="*/ 180975 h 336550"/>
                  <a:gd name="connsiteX3" fmla="*/ 84138 w 338138"/>
                  <a:gd name="connsiteY3" fmla="*/ 178594 h 336550"/>
                  <a:gd name="connsiteX4" fmla="*/ 81598 w 338138"/>
                  <a:gd name="connsiteY4" fmla="*/ 173831 h 336550"/>
                  <a:gd name="connsiteX5" fmla="*/ 76518 w 338138"/>
                  <a:gd name="connsiteY5" fmla="*/ 171450 h 336550"/>
                  <a:gd name="connsiteX6" fmla="*/ 75248 w 338138"/>
                  <a:gd name="connsiteY6" fmla="*/ 171450 h 336550"/>
                  <a:gd name="connsiteX7" fmla="*/ 46038 w 338138"/>
                  <a:gd name="connsiteY7" fmla="*/ 158750 h 336550"/>
                  <a:gd name="connsiteX8" fmla="*/ 55761 w 338138"/>
                  <a:gd name="connsiteY8" fmla="*/ 164395 h 336550"/>
                  <a:gd name="connsiteX9" fmla="*/ 57150 w 338138"/>
                  <a:gd name="connsiteY9" fmla="*/ 164395 h 336550"/>
                  <a:gd name="connsiteX10" fmla="*/ 66874 w 338138"/>
                  <a:gd name="connsiteY10" fmla="*/ 171450 h 336550"/>
                  <a:gd name="connsiteX11" fmla="*/ 68263 w 338138"/>
                  <a:gd name="connsiteY11" fmla="*/ 168628 h 336550"/>
                  <a:gd name="connsiteX12" fmla="*/ 65485 w 338138"/>
                  <a:gd name="connsiteY12" fmla="*/ 165806 h 336550"/>
                  <a:gd name="connsiteX13" fmla="*/ 62359 w 338138"/>
                  <a:gd name="connsiteY13" fmla="*/ 162454 h 336550"/>
                  <a:gd name="connsiteX14" fmla="*/ 57150 w 338138"/>
                  <a:gd name="connsiteY14" fmla="*/ 164395 h 336550"/>
                  <a:gd name="connsiteX15" fmla="*/ 52983 w 338138"/>
                  <a:gd name="connsiteY15" fmla="*/ 158750 h 336550"/>
                  <a:gd name="connsiteX16" fmla="*/ 46038 w 338138"/>
                  <a:gd name="connsiteY16" fmla="*/ 158750 h 336550"/>
                  <a:gd name="connsiteX17" fmla="*/ 296334 w 338138"/>
                  <a:gd name="connsiteY17" fmla="*/ 109538 h 336550"/>
                  <a:gd name="connsiteX18" fmla="*/ 272522 w 338138"/>
                  <a:gd name="connsiteY18" fmla="*/ 118735 h 336550"/>
                  <a:gd name="connsiteX19" fmla="*/ 272522 w 338138"/>
                  <a:gd name="connsiteY19" fmla="*/ 120049 h 336550"/>
                  <a:gd name="connsiteX20" fmla="*/ 272522 w 338138"/>
                  <a:gd name="connsiteY20" fmla="*/ 121362 h 336550"/>
                  <a:gd name="connsiteX21" fmla="*/ 271199 w 338138"/>
                  <a:gd name="connsiteY21" fmla="*/ 122676 h 336550"/>
                  <a:gd name="connsiteX22" fmla="*/ 269876 w 338138"/>
                  <a:gd name="connsiteY22" fmla="*/ 122676 h 336550"/>
                  <a:gd name="connsiteX23" fmla="*/ 268553 w 338138"/>
                  <a:gd name="connsiteY23" fmla="*/ 122676 h 336550"/>
                  <a:gd name="connsiteX24" fmla="*/ 246063 w 338138"/>
                  <a:gd name="connsiteY24" fmla="*/ 164718 h 336550"/>
                  <a:gd name="connsiteX25" fmla="*/ 250032 w 338138"/>
                  <a:gd name="connsiteY25" fmla="*/ 168659 h 336550"/>
                  <a:gd name="connsiteX26" fmla="*/ 250032 w 338138"/>
                  <a:gd name="connsiteY26" fmla="*/ 190993 h 336550"/>
                  <a:gd name="connsiteX27" fmla="*/ 277813 w 338138"/>
                  <a:gd name="connsiteY27" fmla="*/ 212014 h 336550"/>
                  <a:gd name="connsiteX28" fmla="*/ 280459 w 338138"/>
                  <a:gd name="connsiteY28" fmla="*/ 208073 h 336550"/>
                  <a:gd name="connsiteX29" fmla="*/ 298980 w 338138"/>
                  <a:gd name="connsiteY29" fmla="*/ 202818 h 336550"/>
                  <a:gd name="connsiteX30" fmla="*/ 316178 w 338138"/>
                  <a:gd name="connsiteY30" fmla="*/ 223838 h 336550"/>
                  <a:gd name="connsiteX31" fmla="*/ 325438 w 338138"/>
                  <a:gd name="connsiteY31" fmla="*/ 168659 h 336550"/>
                  <a:gd name="connsiteX32" fmla="*/ 314855 w 338138"/>
                  <a:gd name="connsiteY32" fmla="*/ 110852 h 336550"/>
                  <a:gd name="connsiteX33" fmla="*/ 312209 w 338138"/>
                  <a:gd name="connsiteY33" fmla="*/ 112166 h 336550"/>
                  <a:gd name="connsiteX34" fmla="*/ 310886 w 338138"/>
                  <a:gd name="connsiteY34" fmla="*/ 118735 h 336550"/>
                  <a:gd name="connsiteX35" fmla="*/ 296334 w 338138"/>
                  <a:gd name="connsiteY35" fmla="*/ 109538 h 336550"/>
                  <a:gd name="connsiteX36" fmla="*/ 147638 w 338138"/>
                  <a:gd name="connsiteY36" fmla="*/ 101600 h 336550"/>
                  <a:gd name="connsiteX37" fmla="*/ 152174 w 338138"/>
                  <a:gd name="connsiteY37" fmla="*/ 109538 h 336550"/>
                  <a:gd name="connsiteX38" fmla="*/ 155576 w 338138"/>
                  <a:gd name="connsiteY38" fmla="*/ 103187 h 336550"/>
                  <a:gd name="connsiteX39" fmla="*/ 84455 w 338138"/>
                  <a:gd name="connsiteY39" fmla="*/ 93067 h 336550"/>
                  <a:gd name="connsiteX40" fmla="*/ 92393 w 338138"/>
                  <a:gd name="connsiteY40" fmla="*/ 94721 h 336550"/>
                  <a:gd name="connsiteX41" fmla="*/ 100013 w 338138"/>
                  <a:gd name="connsiteY41" fmla="*/ 107950 h 336550"/>
                  <a:gd name="connsiteX42" fmla="*/ 83503 w 338138"/>
                  <a:gd name="connsiteY42" fmla="*/ 114565 h 336550"/>
                  <a:gd name="connsiteX43" fmla="*/ 86043 w 338138"/>
                  <a:gd name="connsiteY43" fmla="*/ 106627 h 336550"/>
                  <a:gd name="connsiteX44" fmla="*/ 89853 w 338138"/>
                  <a:gd name="connsiteY44" fmla="*/ 103981 h 336550"/>
                  <a:gd name="connsiteX45" fmla="*/ 88583 w 338138"/>
                  <a:gd name="connsiteY45" fmla="*/ 103981 h 336550"/>
                  <a:gd name="connsiteX46" fmla="*/ 84773 w 338138"/>
                  <a:gd name="connsiteY46" fmla="*/ 105304 h 336550"/>
                  <a:gd name="connsiteX47" fmla="*/ 79693 w 338138"/>
                  <a:gd name="connsiteY47" fmla="*/ 109273 h 336550"/>
                  <a:gd name="connsiteX48" fmla="*/ 74613 w 338138"/>
                  <a:gd name="connsiteY48" fmla="*/ 113242 h 336550"/>
                  <a:gd name="connsiteX49" fmla="*/ 84773 w 338138"/>
                  <a:gd name="connsiteY49" fmla="*/ 101335 h 336550"/>
                  <a:gd name="connsiteX50" fmla="*/ 78423 w 338138"/>
                  <a:gd name="connsiteY50" fmla="*/ 97367 h 336550"/>
                  <a:gd name="connsiteX51" fmla="*/ 84455 w 338138"/>
                  <a:gd name="connsiteY51" fmla="*/ 93067 h 336550"/>
                  <a:gd name="connsiteX52" fmla="*/ 265113 w 338138"/>
                  <a:gd name="connsiteY52" fmla="*/ 77788 h 336550"/>
                  <a:gd name="connsiteX53" fmla="*/ 265113 w 338138"/>
                  <a:gd name="connsiteY53" fmla="*/ 81598 h 336550"/>
                  <a:gd name="connsiteX54" fmla="*/ 261938 w 338138"/>
                  <a:gd name="connsiteY54" fmla="*/ 84138 h 336550"/>
                  <a:gd name="connsiteX55" fmla="*/ 265113 w 338138"/>
                  <a:gd name="connsiteY55" fmla="*/ 77788 h 336550"/>
                  <a:gd name="connsiteX56" fmla="*/ 249873 w 338138"/>
                  <a:gd name="connsiteY56" fmla="*/ 73025 h 336550"/>
                  <a:gd name="connsiteX57" fmla="*/ 246063 w 338138"/>
                  <a:gd name="connsiteY57" fmla="*/ 78669 h 336550"/>
                  <a:gd name="connsiteX58" fmla="*/ 247333 w 338138"/>
                  <a:gd name="connsiteY58" fmla="*/ 78669 h 336550"/>
                  <a:gd name="connsiteX59" fmla="*/ 247333 w 338138"/>
                  <a:gd name="connsiteY59" fmla="*/ 80080 h 336550"/>
                  <a:gd name="connsiteX60" fmla="*/ 247333 w 338138"/>
                  <a:gd name="connsiteY60" fmla="*/ 81491 h 336550"/>
                  <a:gd name="connsiteX61" fmla="*/ 248603 w 338138"/>
                  <a:gd name="connsiteY61" fmla="*/ 82903 h 336550"/>
                  <a:gd name="connsiteX62" fmla="*/ 248603 w 338138"/>
                  <a:gd name="connsiteY62" fmla="*/ 84314 h 336550"/>
                  <a:gd name="connsiteX63" fmla="*/ 249873 w 338138"/>
                  <a:gd name="connsiteY63" fmla="*/ 85725 h 336550"/>
                  <a:gd name="connsiteX64" fmla="*/ 252413 w 338138"/>
                  <a:gd name="connsiteY64" fmla="*/ 80080 h 336550"/>
                  <a:gd name="connsiteX65" fmla="*/ 222427 w 338138"/>
                  <a:gd name="connsiteY65" fmla="*/ 57150 h 336550"/>
                  <a:gd name="connsiteX66" fmla="*/ 217488 w 338138"/>
                  <a:gd name="connsiteY66" fmla="*/ 58737 h 336550"/>
                  <a:gd name="connsiteX67" fmla="*/ 221192 w 338138"/>
                  <a:gd name="connsiteY67" fmla="*/ 61913 h 336550"/>
                  <a:gd name="connsiteX68" fmla="*/ 228601 w 338138"/>
                  <a:gd name="connsiteY68" fmla="*/ 57150 h 336550"/>
                  <a:gd name="connsiteX69" fmla="*/ 222427 w 338138"/>
                  <a:gd name="connsiteY69" fmla="*/ 57150 h 336550"/>
                  <a:gd name="connsiteX70" fmla="*/ 261938 w 338138"/>
                  <a:gd name="connsiteY70" fmla="*/ 50536 h 336550"/>
                  <a:gd name="connsiteX71" fmla="*/ 262997 w 338138"/>
                  <a:gd name="connsiteY71" fmla="*/ 53182 h 336550"/>
                  <a:gd name="connsiteX72" fmla="*/ 265113 w 338138"/>
                  <a:gd name="connsiteY72" fmla="*/ 57151 h 336550"/>
                  <a:gd name="connsiteX73" fmla="*/ 261938 w 338138"/>
                  <a:gd name="connsiteY73" fmla="*/ 50536 h 336550"/>
                  <a:gd name="connsiteX74" fmla="*/ 149309 w 338138"/>
                  <a:gd name="connsiteY74" fmla="*/ 44450 h 336550"/>
                  <a:gd name="connsiteX75" fmla="*/ 143961 w 338138"/>
                  <a:gd name="connsiteY75" fmla="*/ 47149 h 336550"/>
                  <a:gd name="connsiteX76" fmla="*/ 146635 w 338138"/>
                  <a:gd name="connsiteY76" fmla="*/ 51197 h 336550"/>
                  <a:gd name="connsiteX77" fmla="*/ 154656 w 338138"/>
                  <a:gd name="connsiteY77" fmla="*/ 53896 h 336550"/>
                  <a:gd name="connsiteX78" fmla="*/ 147972 w 338138"/>
                  <a:gd name="connsiteY78" fmla="*/ 63341 h 336550"/>
                  <a:gd name="connsiteX79" fmla="*/ 141288 w 338138"/>
                  <a:gd name="connsiteY79" fmla="*/ 64691 h 336550"/>
                  <a:gd name="connsiteX80" fmla="*/ 147972 w 338138"/>
                  <a:gd name="connsiteY80" fmla="*/ 66040 h 336550"/>
                  <a:gd name="connsiteX81" fmla="*/ 151982 w 338138"/>
                  <a:gd name="connsiteY81" fmla="*/ 71438 h 336550"/>
                  <a:gd name="connsiteX82" fmla="*/ 164014 w 338138"/>
                  <a:gd name="connsiteY82" fmla="*/ 66040 h 336550"/>
                  <a:gd name="connsiteX83" fmla="*/ 166688 w 338138"/>
                  <a:gd name="connsiteY83" fmla="*/ 60643 h 336550"/>
                  <a:gd name="connsiteX84" fmla="*/ 164014 w 338138"/>
                  <a:gd name="connsiteY84" fmla="*/ 55245 h 336550"/>
                  <a:gd name="connsiteX85" fmla="*/ 161340 w 338138"/>
                  <a:gd name="connsiteY85" fmla="*/ 49847 h 336550"/>
                  <a:gd name="connsiteX86" fmla="*/ 158667 w 338138"/>
                  <a:gd name="connsiteY86" fmla="*/ 49847 h 336550"/>
                  <a:gd name="connsiteX87" fmla="*/ 154656 w 338138"/>
                  <a:gd name="connsiteY87" fmla="*/ 48498 h 336550"/>
                  <a:gd name="connsiteX88" fmla="*/ 153319 w 338138"/>
                  <a:gd name="connsiteY88" fmla="*/ 45799 h 336550"/>
                  <a:gd name="connsiteX89" fmla="*/ 149309 w 338138"/>
                  <a:gd name="connsiteY89" fmla="*/ 48498 h 336550"/>
                  <a:gd name="connsiteX90" fmla="*/ 149309 w 338138"/>
                  <a:gd name="connsiteY90" fmla="*/ 44450 h 336550"/>
                  <a:gd name="connsiteX91" fmla="*/ 121016 w 338138"/>
                  <a:gd name="connsiteY91" fmla="*/ 38100 h 336550"/>
                  <a:gd name="connsiteX92" fmla="*/ 118330 w 338138"/>
                  <a:gd name="connsiteY92" fmla="*/ 41996 h 336550"/>
                  <a:gd name="connsiteX93" fmla="*/ 118330 w 338138"/>
                  <a:gd name="connsiteY93" fmla="*/ 44594 h 336550"/>
                  <a:gd name="connsiteX94" fmla="*/ 118330 w 338138"/>
                  <a:gd name="connsiteY94" fmla="*/ 47192 h 336550"/>
                  <a:gd name="connsiteX95" fmla="*/ 114300 w 338138"/>
                  <a:gd name="connsiteY95" fmla="*/ 47192 h 336550"/>
                  <a:gd name="connsiteX96" fmla="*/ 131763 w 338138"/>
                  <a:gd name="connsiteY96" fmla="*/ 45893 h 336550"/>
                  <a:gd name="connsiteX97" fmla="*/ 131763 w 338138"/>
                  <a:gd name="connsiteY97" fmla="*/ 44594 h 336550"/>
                  <a:gd name="connsiteX98" fmla="*/ 127733 w 338138"/>
                  <a:gd name="connsiteY98" fmla="*/ 41996 h 336550"/>
                  <a:gd name="connsiteX99" fmla="*/ 125046 w 338138"/>
                  <a:gd name="connsiteY99" fmla="*/ 43295 h 336550"/>
                  <a:gd name="connsiteX100" fmla="*/ 122360 w 338138"/>
                  <a:gd name="connsiteY100" fmla="*/ 40698 h 336550"/>
                  <a:gd name="connsiteX101" fmla="*/ 121016 w 338138"/>
                  <a:gd name="connsiteY101" fmla="*/ 38100 h 336550"/>
                  <a:gd name="connsiteX102" fmla="*/ 144463 w 338138"/>
                  <a:gd name="connsiteY102" fmla="*/ 34925 h 336550"/>
                  <a:gd name="connsiteX103" fmla="*/ 141287 w 338138"/>
                  <a:gd name="connsiteY103" fmla="*/ 36116 h 336550"/>
                  <a:gd name="connsiteX104" fmla="*/ 139700 w 338138"/>
                  <a:gd name="connsiteY104" fmla="*/ 39688 h 336550"/>
                  <a:gd name="connsiteX105" fmla="*/ 144463 w 338138"/>
                  <a:gd name="connsiteY105" fmla="*/ 37306 h 336550"/>
                  <a:gd name="connsiteX106" fmla="*/ 144463 w 338138"/>
                  <a:gd name="connsiteY106" fmla="*/ 34925 h 336550"/>
                  <a:gd name="connsiteX107" fmla="*/ 89343 w 338138"/>
                  <a:gd name="connsiteY107" fmla="*/ 34925 h 336550"/>
                  <a:gd name="connsiteX108" fmla="*/ 64325 w 338138"/>
                  <a:gd name="connsiteY108" fmla="*/ 53360 h 336550"/>
                  <a:gd name="connsiteX109" fmla="*/ 68275 w 338138"/>
                  <a:gd name="connsiteY109" fmla="*/ 53360 h 336550"/>
                  <a:gd name="connsiteX110" fmla="*/ 43257 w 338138"/>
                  <a:gd name="connsiteY110" fmla="*/ 77063 h 336550"/>
                  <a:gd name="connsiteX111" fmla="*/ 14288 w 338138"/>
                  <a:gd name="connsiteY111" fmla="*/ 161340 h 336550"/>
                  <a:gd name="connsiteX112" fmla="*/ 51157 w 338138"/>
                  <a:gd name="connsiteY112" fmla="*/ 207429 h 336550"/>
                  <a:gd name="connsiteX113" fmla="*/ 59058 w 338138"/>
                  <a:gd name="connsiteY113" fmla="*/ 248250 h 336550"/>
                  <a:gd name="connsiteX114" fmla="*/ 60375 w 338138"/>
                  <a:gd name="connsiteY114" fmla="*/ 256151 h 336550"/>
                  <a:gd name="connsiteX115" fmla="*/ 88027 w 338138"/>
                  <a:gd name="connsiteY115" fmla="*/ 274587 h 336550"/>
                  <a:gd name="connsiteX116" fmla="*/ 114362 w 338138"/>
                  <a:gd name="connsiteY116" fmla="*/ 314091 h 336550"/>
                  <a:gd name="connsiteX117" fmla="*/ 138064 w 338138"/>
                  <a:gd name="connsiteY117" fmla="*/ 320675 h 336550"/>
                  <a:gd name="connsiteX118" fmla="*/ 138064 w 338138"/>
                  <a:gd name="connsiteY118" fmla="*/ 316725 h 336550"/>
                  <a:gd name="connsiteX119" fmla="*/ 132797 w 338138"/>
                  <a:gd name="connsiteY119" fmla="*/ 315408 h 336550"/>
                  <a:gd name="connsiteX120" fmla="*/ 142014 w 338138"/>
                  <a:gd name="connsiteY120" fmla="*/ 315408 h 336550"/>
                  <a:gd name="connsiteX121" fmla="*/ 140697 w 338138"/>
                  <a:gd name="connsiteY121" fmla="*/ 311457 h 336550"/>
                  <a:gd name="connsiteX122" fmla="*/ 151232 w 338138"/>
                  <a:gd name="connsiteY122" fmla="*/ 307507 h 336550"/>
                  <a:gd name="connsiteX123" fmla="*/ 153865 w 338138"/>
                  <a:gd name="connsiteY123" fmla="*/ 308824 h 336550"/>
                  <a:gd name="connsiteX124" fmla="*/ 156499 w 338138"/>
                  <a:gd name="connsiteY124" fmla="*/ 306190 h 336550"/>
                  <a:gd name="connsiteX125" fmla="*/ 155182 w 338138"/>
                  <a:gd name="connsiteY125" fmla="*/ 294339 h 336550"/>
                  <a:gd name="connsiteX126" fmla="*/ 172300 w 338138"/>
                  <a:gd name="connsiteY126" fmla="*/ 275903 h 336550"/>
                  <a:gd name="connsiteX127" fmla="*/ 184151 w 338138"/>
                  <a:gd name="connsiteY127" fmla="*/ 254834 h 336550"/>
                  <a:gd name="connsiteX128" fmla="*/ 184151 w 338138"/>
                  <a:gd name="connsiteY128" fmla="*/ 252201 h 336550"/>
                  <a:gd name="connsiteX129" fmla="*/ 142014 w 338138"/>
                  <a:gd name="connsiteY129" fmla="*/ 236399 h 336550"/>
                  <a:gd name="connsiteX130" fmla="*/ 130163 w 338138"/>
                  <a:gd name="connsiteY130" fmla="*/ 241666 h 336550"/>
                  <a:gd name="connsiteX131" fmla="*/ 126213 w 338138"/>
                  <a:gd name="connsiteY131" fmla="*/ 237716 h 336550"/>
                  <a:gd name="connsiteX132" fmla="*/ 130163 w 338138"/>
                  <a:gd name="connsiteY132" fmla="*/ 233765 h 336550"/>
                  <a:gd name="connsiteX133" fmla="*/ 116996 w 338138"/>
                  <a:gd name="connsiteY133" fmla="*/ 220597 h 336550"/>
                  <a:gd name="connsiteX134" fmla="*/ 105145 w 338138"/>
                  <a:gd name="connsiteY134" fmla="*/ 211379 h 336550"/>
                  <a:gd name="connsiteX135" fmla="*/ 102511 w 338138"/>
                  <a:gd name="connsiteY135" fmla="*/ 208746 h 336550"/>
                  <a:gd name="connsiteX136" fmla="*/ 81443 w 338138"/>
                  <a:gd name="connsiteY136" fmla="*/ 198211 h 336550"/>
                  <a:gd name="connsiteX137" fmla="*/ 77493 w 338138"/>
                  <a:gd name="connsiteY137" fmla="*/ 198211 h 336550"/>
                  <a:gd name="connsiteX138" fmla="*/ 66958 w 338138"/>
                  <a:gd name="connsiteY138" fmla="*/ 191627 h 336550"/>
                  <a:gd name="connsiteX139" fmla="*/ 45890 w 338138"/>
                  <a:gd name="connsiteY139" fmla="*/ 187676 h 336550"/>
                  <a:gd name="connsiteX140" fmla="*/ 35356 w 338138"/>
                  <a:gd name="connsiteY140" fmla="*/ 177142 h 336550"/>
                  <a:gd name="connsiteX141" fmla="*/ 34039 w 338138"/>
                  <a:gd name="connsiteY141" fmla="*/ 174508 h 336550"/>
                  <a:gd name="connsiteX142" fmla="*/ 35356 w 338138"/>
                  <a:gd name="connsiteY142" fmla="*/ 165290 h 336550"/>
                  <a:gd name="connsiteX143" fmla="*/ 39306 w 338138"/>
                  <a:gd name="connsiteY143" fmla="*/ 158706 h 336550"/>
                  <a:gd name="connsiteX144" fmla="*/ 30089 w 338138"/>
                  <a:gd name="connsiteY144" fmla="*/ 163974 h 336550"/>
                  <a:gd name="connsiteX145" fmla="*/ 26139 w 338138"/>
                  <a:gd name="connsiteY145" fmla="*/ 161340 h 336550"/>
                  <a:gd name="connsiteX146" fmla="*/ 24822 w 338138"/>
                  <a:gd name="connsiteY146" fmla="*/ 144221 h 336550"/>
                  <a:gd name="connsiteX147" fmla="*/ 32722 w 338138"/>
                  <a:gd name="connsiteY147" fmla="*/ 132370 h 336550"/>
                  <a:gd name="connsiteX148" fmla="*/ 48524 w 338138"/>
                  <a:gd name="connsiteY148" fmla="*/ 137637 h 336550"/>
                  <a:gd name="connsiteX149" fmla="*/ 53791 w 338138"/>
                  <a:gd name="connsiteY149" fmla="*/ 133687 h 336550"/>
                  <a:gd name="connsiteX150" fmla="*/ 55108 w 338138"/>
                  <a:gd name="connsiteY150" fmla="*/ 138954 h 336550"/>
                  <a:gd name="connsiteX151" fmla="*/ 60375 w 338138"/>
                  <a:gd name="connsiteY151" fmla="*/ 137637 h 336550"/>
                  <a:gd name="connsiteX152" fmla="*/ 60375 w 338138"/>
                  <a:gd name="connsiteY152" fmla="*/ 157390 h 336550"/>
                  <a:gd name="connsiteX153" fmla="*/ 68275 w 338138"/>
                  <a:gd name="connsiteY153" fmla="*/ 152122 h 336550"/>
                  <a:gd name="connsiteX154" fmla="*/ 65642 w 338138"/>
                  <a:gd name="connsiteY154" fmla="*/ 146855 h 336550"/>
                  <a:gd name="connsiteX155" fmla="*/ 70909 w 338138"/>
                  <a:gd name="connsiteY155" fmla="*/ 136320 h 336550"/>
                  <a:gd name="connsiteX156" fmla="*/ 69592 w 338138"/>
                  <a:gd name="connsiteY156" fmla="*/ 140271 h 336550"/>
                  <a:gd name="connsiteX157" fmla="*/ 80126 w 338138"/>
                  <a:gd name="connsiteY157" fmla="*/ 135004 h 336550"/>
                  <a:gd name="connsiteX158" fmla="*/ 86710 w 338138"/>
                  <a:gd name="connsiteY158" fmla="*/ 136320 h 336550"/>
                  <a:gd name="connsiteX159" fmla="*/ 97244 w 338138"/>
                  <a:gd name="connsiteY159" fmla="*/ 124469 h 336550"/>
                  <a:gd name="connsiteX160" fmla="*/ 140697 w 338138"/>
                  <a:gd name="connsiteY160" fmla="*/ 111301 h 336550"/>
                  <a:gd name="connsiteX161" fmla="*/ 135430 w 338138"/>
                  <a:gd name="connsiteY161" fmla="*/ 108667 h 336550"/>
                  <a:gd name="connsiteX162" fmla="*/ 139381 w 338138"/>
                  <a:gd name="connsiteY162" fmla="*/ 103399 h 336550"/>
                  <a:gd name="connsiteX163" fmla="*/ 124896 w 338138"/>
                  <a:gd name="connsiteY163" fmla="*/ 106033 h 336550"/>
                  <a:gd name="connsiteX164" fmla="*/ 149915 w 338138"/>
                  <a:gd name="connsiteY164" fmla="*/ 100766 h 336550"/>
                  <a:gd name="connsiteX165" fmla="*/ 164399 w 338138"/>
                  <a:gd name="connsiteY165" fmla="*/ 91548 h 336550"/>
                  <a:gd name="connsiteX166" fmla="*/ 156499 w 338138"/>
                  <a:gd name="connsiteY166" fmla="*/ 94182 h 336550"/>
                  <a:gd name="connsiteX167" fmla="*/ 157815 w 338138"/>
                  <a:gd name="connsiteY167" fmla="*/ 88914 h 336550"/>
                  <a:gd name="connsiteX168" fmla="*/ 155182 w 338138"/>
                  <a:gd name="connsiteY168" fmla="*/ 83647 h 336550"/>
                  <a:gd name="connsiteX169" fmla="*/ 157815 w 338138"/>
                  <a:gd name="connsiteY169" fmla="*/ 79697 h 336550"/>
                  <a:gd name="connsiteX170" fmla="*/ 147281 w 338138"/>
                  <a:gd name="connsiteY170" fmla="*/ 78380 h 336550"/>
                  <a:gd name="connsiteX171" fmla="*/ 139381 w 338138"/>
                  <a:gd name="connsiteY171" fmla="*/ 69162 h 336550"/>
                  <a:gd name="connsiteX172" fmla="*/ 139381 w 338138"/>
                  <a:gd name="connsiteY172" fmla="*/ 74429 h 336550"/>
                  <a:gd name="connsiteX173" fmla="*/ 134114 w 338138"/>
                  <a:gd name="connsiteY173" fmla="*/ 74429 h 336550"/>
                  <a:gd name="connsiteX174" fmla="*/ 113045 w 338138"/>
                  <a:gd name="connsiteY174" fmla="*/ 94182 h 336550"/>
                  <a:gd name="connsiteX175" fmla="*/ 106461 w 338138"/>
                  <a:gd name="connsiteY175" fmla="*/ 74429 h 336550"/>
                  <a:gd name="connsiteX176" fmla="*/ 114362 w 338138"/>
                  <a:gd name="connsiteY176" fmla="*/ 71796 h 336550"/>
                  <a:gd name="connsiteX177" fmla="*/ 119629 w 338138"/>
                  <a:gd name="connsiteY177" fmla="*/ 69162 h 336550"/>
                  <a:gd name="connsiteX178" fmla="*/ 142014 w 338138"/>
                  <a:gd name="connsiteY178" fmla="*/ 61261 h 336550"/>
                  <a:gd name="connsiteX179" fmla="*/ 145965 w 338138"/>
                  <a:gd name="connsiteY179" fmla="*/ 57311 h 336550"/>
                  <a:gd name="connsiteX180" fmla="*/ 145965 w 338138"/>
                  <a:gd name="connsiteY180" fmla="*/ 53360 h 336550"/>
                  <a:gd name="connsiteX181" fmla="*/ 139381 w 338138"/>
                  <a:gd name="connsiteY181" fmla="*/ 55994 h 336550"/>
                  <a:gd name="connsiteX182" fmla="*/ 138064 w 338138"/>
                  <a:gd name="connsiteY182" fmla="*/ 44142 h 336550"/>
                  <a:gd name="connsiteX183" fmla="*/ 123579 w 338138"/>
                  <a:gd name="connsiteY183" fmla="*/ 55994 h 336550"/>
                  <a:gd name="connsiteX184" fmla="*/ 123579 w 338138"/>
                  <a:gd name="connsiteY184" fmla="*/ 54677 h 336550"/>
                  <a:gd name="connsiteX185" fmla="*/ 116996 w 338138"/>
                  <a:gd name="connsiteY185" fmla="*/ 53360 h 336550"/>
                  <a:gd name="connsiteX186" fmla="*/ 111729 w 338138"/>
                  <a:gd name="connsiteY186" fmla="*/ 54677 h 336550"/>
                  <a:gd name="connsiteX187" fmla="*/ 113045 w 338138"/>
                  <a:gd name="connsiteY187" fmla="*/ 53360 h 336550"/>
                  <a:gd name="connsiteX188" fmla="*/ 109095 w 338138"/>
                  <a:gd name="connsiteY188" fmla="*/ 53360 h 336550"/>
                  <a:gd name="connsiteX189" fmla="*/ 109095 w 338138"/>
                  <a:gd name="connsiteY189" fmla="*/ 49410 h 336550"/>
                  <a:gd name="connsiteX190" fmla="*/ 93294 w 338138"/>
                  <a:gd name="connsiteY190" fmla="*/ 54677 h 336550"/>
                  <a:gd name="connsiteX191" fmla="*/ 107778 w 338138"/>
                  <a:gd name="connsiteY191" fmla="*/ 49410 h 336550"/>
                  <a:gd name="connsiteX192" fmla="*/ 103828 w 338138"/>
                  <a:gd name="connsiteY192" fmla="*/ 48093 h 336550"/>
                  <a:gd name="connsiteX193" fmla="*/ 105145 w 338138"/>
                  <a:gd name="connsiteY193" fmla="*/ 45459 h 336550"/>
                  <a:gd name="connsiteX194" fmla="*/ 101194 w 338138"/>
                  <a:gd name="connsiteY194" fmla="*/ 44142 h 336550"/>
                  <a:gd name="connsiteX195" fmla="*/ 93294 w 338138"/>
                  <a:gd name="connsiteY195" fmla="*/ 44142 h 336550"/>
                  <a:gd name="connsiteX196" fmla="*/ 97244 w 338138"/>
                  <a:gd name="connsiteY196" fmla="*/ 38875 h 336550"/>
                  <a:gd name="connsiteX197" fmla="*/ 88027 w 338138"/>
                  <a:gd name="connsiteY197" fmla="*/ 40192 h 336550"/>
                  <a:gd name="connsiteX198" fmla="*/ 89343 w 338138"/>
                  <a:gd name="connsiteY198" fmla="*/ 37558 h 336550"/>
                  <a:gd name="connsiteX199" fmla="*/ 88027 w 338138"/>
                  <a:gd name="connsiteY199" fmla="*/ 36242 h 336550"/>
                  <a:gd name="connsiteX200" fmla="*/ 89343 w 338138"/>
                  <a:gd name="connsiteY200" fmla="*/ 34925 h 336550"/>
                  <a:gd name="connsiteX201" fmla="*/ 131057 w 338138"/>
                  <a:gd name="connsiteY201" fmla="*/ 33338 h 336550"/>
                  <a:gd name="connsiteX202" fmla="*/ 125413 w 338138"/>
                  <a:gd name="connsiteY202" fmla="*/ 35984 h 336550"/>
                  <a:gd name="connsiteX203" fmla="*/ 131057 w 338138"/>
                  <a:gd name="connsiteY203" fmla="*/ 37307 h 336550"/>
                  <a:gd name="connsiteX204" fmla="*/ 128235 w 338138"/>
                  <a:gd name="connsiteY204" fmla="*/ 38630 h 336550"/>
                  <a:gd name="connsiteX205" fmla="*/ 132468 w 338138"/>
                  <a:gd name="connsiteY205" fmla="*/ 41276 h 336550"/>
                  <a:gd name="connsiteX206" fmla="*/ 135291 w 338138"/>
                  <a:gd name="connsiteY206" fmla="*/ 41276 h 336550"/>
                  <a:gd name="connsiteX207" fmla="*/ 138113 w 338138"/>
                  <a:gd name="connsiteY207" fmla="*/ 38630 h 336550"/>
                  <a:gd name="connsiteX208" fmla="*/ 133879 w 338138"/>
                  <a:gd name="connsiteY208" fmla="*/ 39953 h 336550"/>
                  <a:gd name="connsiteX209" fmla="*/ 133879 w 338138"/>
                  <a:gd name="connsiteY209" fmla="*/ 37307 h 336550"/>
                  <a:gd name="connsiteX210" fmla="*/ 135291 w 338138"/>
                  <a:gd name="connsiteY210" fmla="*/ 34661 h 336550"/>
                  <a:gd name="connsiteX211" fmla="*/ 131057 w 338138"/>
                  <a:gd name="connsiteY211" fmla="*/ 34661 h 336550"/>
                  <a:gd name="connsiteX212" fmla="*/ 131057 w 338138"/>
                  <a:gd name="connsiteY212" fmla="*/ 33338 h 336550"/>
                  <a:gd name="connsiteX213" fmla="*/ 242094 w 338138"/>
                  <a:gd name="connsiteY213" fmla="*/ 31750 h 336550"/>
                  <a:gd name="connsiteX214" fmla="*/ 238125 w 338138"/>
                  <a:gd name="connsiteY214" fmla="*/ 34387 h 336550"/>
                  <a:gd name="connsiteX215" fmla="*/ 250032 w 338138"/>
                  <a:gd name="connsiteY215" fmla="*/ 48895 h 336550"/>
                  <a:gd name="connsiteX216" fmla="*/ 256646 w 338138"/>
                  <a:gd name="connsiteY216" fmla="*/ 59446 h 336550"/>
                  <a:gd name="connsiteX217" fmla="*/ 257969 w 338138"/>
                  <a:gd name="connsiteY217" fmla="*/ 58127 h 336550"/>
                  <a:gd name="connsiteX218" fmla="*/ 255323 w 338138"/>
                  <a:gd name="connsiteY218" fmla="*/ 52851 h 336550"/>
                  <a:gd name="connsiteX219" fmla="*/ 259292 w 338138"/>
                  <a:gd name="connsiteY219" fmla="*/ 56808 h 336550"/>
                  <a:gd name="connsiteX220" fmla="*/ 260615 w 338138"/>
                  <a:gd name="connsiteY220" fmla="*/ 58127 h 336550"/>
                  <a:gd name="connsiteX221" fmla="*/ 261938 w 338138"/>
                  <a:gd name="connsiteY221" fmla="*/ 58127 h 336550"/>
                  <a:gd name="connsiteX222" fmla="*/ 254000 w 338138"/>
                  <a:gd name="connsiteY222" fmla="*/ 42301 h 336550"/>
                  <a:gd name="connsiteX223" fmla="*/ 256646 w 338138"/>
                  <a:gd name="connsiteY223" fmla="*/ 42301 h 336550"/>
                  <a:gd name="connsiteX224" fmla="*/ 261938 w 338138"/>
                  <a:gd name="connsiteY224" fmla="*/ 48895 h 336550"/>
                  <a:gd name="connsiteX225" fmla="*/ 264584 w 338138"/>
                  <a:gd name="connsiteY225" fmla="*/ 48895 h 336550"/>
                  <a:gd name="connsiteX226" fmla="*/ 266420 w 338138"/>
                  <a:gd name="connsiteY226" fmla="*/ 47979 h 336550"/>
                  <a:gd name="connsiteX227" fmla="*/ 267977 w 338138"/>
                  <a:gd name="connsiteY227" fmla="*/ 49120 h 336550"/>
                  <a:gd name="connsiteX228" fmla="*/ 274175 w 338138"/>
                  <a:gd name="connsiteY228" fmla="*/ 61919 h 336550"/>
                  <a:gd name="connsiteX229" fmla="*/ 275167 w 338138"/>
                  <a:gd name="connsiteY229" fmla="*/ 67359 h 336550"/>
                  <a:gd name="connsiteX230" fmla="*/ 271198 w 338138"/>
                  <a:gd name="connsiteY230" fmla="*/ 64721 h 336550"/>
                  <a:gd name="connsiteX231" fmla="*/ 269875 w 338138"/>
                  <a:gd name="connsiteY231" fmla="*/ 68677 h 336550"/>
                  <a:gd name="connsiteX232" fmla="*/ 263261 w 338138"/>
                  <a:gd name="connsiteY232" fmla="*/ 62083 h 336550"/>
                  <a:gd name="connsiteX233" fmla="*/ 267230 w 338138"/>
                  <a:gd name="connsiteY233" fmla="*/ 68677 h 336550"/>
                  <a:gd name="connsiteX234" fmla="*/ 265907 w 338138"/>
                  <a:gd name="connsiteY234" fmla="*/ 71315 h 336550"/>
                  <a:gd name="connsiteX235" fmla="*/ 265907 w 338138"/>
                  <a:gd name="connsiteY235" fmla="*/ 76591 h 336550"/>
                  <a:gd name="connsiteX236" fmla="*/ 256646 w 338138"/>
                  <a:gd name="connsiteY236" fmla="*/ 72634 h 336550"/>
                  <a:gd name="connsiteX237" fmla="*/ 255323 w 338138"/>
                  <a:gd name="connsiteY237" fmla="*/ 71315 h 336550"/>
                  <a:gd name="connsiteX238" fmla="*/ 254000 w 338138"/>
                  <a:gd name="connsiteY238" fmla="*/ 69996 h 336550"/>
                  <a:gd name="connsiteX239" fmla="*/ 252677 w 338138"/>
                  <a:gd name="connsiteY239" fmla="*/ 68677 h 336550"/>
                  <a:gd name="connsiteX240" fmla="*/ 252677 w 338138"/>
                  <a:gd name="connsiteY240" fmla="*/ 67359 h 336550"/>
                  <a:gd name="connsiteX241" fmla="*/ 251355 w 338138"/>
                  <a:gd name="connsiteY241" fmla="*/ 67359 h 336550"/>
                  <a:gd name="connsiteX242" fmla="*/ 251355 w 338138"/>
                  <a:gd name="connsiteY242" fmla="*/ 66040 h 336550"/>
                  <a:gd name="connsiteX243" fmla="*/ 248709 w 338138"/>
                  <a:gd name="connsiteY243" fmla="*/ 68677 h 336550"/>
                  <a:gd name="connsiteX244" fmla="*/ 256646 w 338138"/>
                  <a:gd name="connsiteY244" fmla="*/ 76591 h 336550"/>
                  <a:gd name="connsiteX245" fmla="*/ 256646 w 338138"/>
                  <a:gd name="connsiteY245" fmla="*/ 81866 h 336550"/>
                  <a:gd name="connsiteX246" fmla="*/ 259292 w 338138"/>
                  <a:gd name="connsiteY246" fmla="*/ 84504 h 336550"/>
                  <a:gd name="connsiteX247" fmla="*/ 259292 w 338138"/>
                  <a:gd name="connsiteY247" fmla="*/ 85822 h 336550"/>
                  <a:gd name="connsiteX248" fmla="*/ 268553 w 338138"/>
                  <a:gd name="connsiteY248" fmla="*/ 96373 h 336550"/>
                  <a:gd name="connsiteX249" fmla="*/ 255323 w 338138"/>
                  <a:gd name="connsiteY249" fmla="*/ 99011 h 336550"/>
                  <a:gd name="connsiteX250" fmla="*/ 261938 w 338138"/>
                  <a:gd name="connsiteY250" fmla="*/ 112200 h 336550"/>
                  <a:gd name="connsiteX251" fmla="*/ 260615 w 338138"/>
                  <a:gd name="connsiteY251" fmla="*/ 112200 h 336550"/>
                  <a:gd name="connsiteX252" fmla="*/ 260615 w 338138"/>
                  <a:gd name="connsiteY252" fmla="*/ 113519 h 336550"/>
                  <a:gd name="connsiteX253" fmla="*/ 261938 w 338138"/>
                  <a:gd name="connsiteY253" fmla="*/ 114838 h 336550"/>
                  <a:gd name="connsiteX254" fmla="*/ 261938 w 338138"/>
                  <a:gd name="connsiteY254" fmla="*/ 116156 h 336550"/>
                  <a:gd name="connsiteX255" fmla="*/ 261938 w 338138"/>
                  <a:gd name="connsiteY255" fmla="*/ 117475 h 336550"/>
                  <a:gd name="connsiteX256" fmla="*/ 279136 w 338138"/>
                  <a:gd name="connsiteY256" fmla="*/ 110881 h 336550"/>
                  <a:gd name="connsiteX257" fmla="*/ 275167 w 338138"/>
                  <a:gd name="connsiteY257" fmla="*/ 104286 h 336550"/>
                  <a:gd name="connsiteX258" fmla="*/ 280459 w 338138"/>
                  <a:gd name="connsiteY258" fmla="*/ 91098 h 336550"/>
                  <a:gd name="connsiteX259" fmla="*/ 284428 w 338138"/>
                  <a:gd name="connsiteY259" fmla="*/ 89779 h 336550"/>
                  <a:gd name="connsiteX260" fmla="*/ 292034 w 338138"/>
                  <a:gd name="connsiteY260" fmla="*/ 97033 h 336550"/>
                  <a:gd name="connsiteX261" fmla="*/ 296839 w 338138"/>
                  <a:gd name="connsiteY261" fmla="*/ 96469 h 336550"/>
                  <a:gd name="connsiteX262" fmla="*/ 300303 w 338138"/>
                  <a:gd name="connsiteY262" fmla="*/ 101649 h 336550"/>
                  <a:gd name="connsiteX263" fmla="*/ 297657 w 338138"/>
                  <a:gd name="connsiteY263" fmla="*/ 96373 h 336550"/>
                  <a:gd name="connsiteX264" fmla="*/ 296839 w 338138"/>
                  <a:gd name="connsiteY264" fmla="*/ 96469 h 336550"/>
                  <a:gd name="connsiteX265" fmla="*/ 292365 w 338138"/>
                  <a:gd name="connsiteY265" fmla="*/ 89779 h 336550"/>
                  <a:gd name="connsiteX266" fmla="*/ 292365 w 338138"/>
                  <a:gd name="connsiteY266" fmla="*/ 91098 h 336550"/>
                  <a:gd name="connsiteX267" fmla="*/ 288396 w 338138"/>
                  <a:gd name="connsiteY267" fmla="*/ 88460 h 336550"/>
                  <a:gd name="connsiteX268" fmla="*/ 289719 w 338138"/>
                  <a:gd name="connsiteY268" fmla="*/ 87141 h 336550"/>
                  <a:gd name="connsiteX269" fmla="*/ 308240 w 338138"/>
                  <a:gd name="connsiteY269" fmla="*/ 100330 h 336550"/>
                  <a:gd name="connsiteX270" fmla="*/ 308240 w 338138"/>
                  <a:gd name="connsiteY270" fmla="*/ 97692 h 336550"/>
                  <a:gd name="connsiteX271" fmla="*/ 308240 w 338138"/>
                  <a:gd name="connsiteY271" fmla="*/ 96373 h 336550"/>
                  <a:gd name="connsiteX272" fmla="*/ 302949 w 338138"/>
                  <a:gd name="connsiteY272" fmla="*/ 88460 h 336550"/>
                  <a:gd name="connsiteX273" fmla="*/ 278474 w 338138"/>
                  <a:gd name="connsiteY273" fmla="*/ 56808 h 336550"/>
                  <a:gd name="connsiteX274" fmla="*/ 267977 w 338138"/>
                  <a:gd name="connsiteY274" fmla="*/ 49120 h 336550"/>
                  <a:gd name="connsiteX275" fmla="*/ 267230 w 338138"/>
                  <a:gd name="connsiteY275" fmla="*/ 47576 h 336550"/>
                  <a:gd name="connsiteX276" fmla="*/ 266420 w 338138"/>
                  <a:gd name="connsiteY276" fmla="*/ 47979 h 336550"/>
                  <a:gd name="connsiteX277" fmla="*/ 246062 w 338138"/>
                  <a:gd name="connsiteY277" fmla="*/ 33069 h 336550"/>
                  <a:gd name="connsiteX278" fmla="*/ 242094 w 338138"/>
                  <a:gd name="connsiteY278" fmla="*/ 31750 h 336550"/>
                  <a:gd name="connsiteX279" fmla="*/ 173336 w 338138"/>
                  <a:gd name="connsiteY279" fmla="*/ 26988 h 336550"/>
                  <a:gd name="connsiteX280" fmla="*/ 172046 w 338138"/>
                  <a:gd name="connsiteY280" fmla="*/ 28287 h 336550"/>
                  <a:gd name="connsiteX281" fmla="*/ 166887 w 338138"/>
                  <a:gd name="connsiteY281" fmla="*/ 28287 h 336550"/>
                  <a:gd name="connsiteX282" fmla="*/ 163017 w 338138"/>
                  <a:gd name="connsiteY282" fmla="*/ 28287 h 336550"/>
                  <a:gd name="connsiteX283" fmla="*/ 165597 w 338138"/>
                  <a:gd name="connsiteY283" fmla="*/ 33482 h 336550"/>
                  <a:gd name="connsiteX284" fmla="*/ 153988 w 338138"/>
                  <a:gd name="connsiteY284" fmla="*/ 39977 h 336550"/>
                  <a:gd name="connsiteX285" fmla="*/ 156568 w 338138"/>
                  <a:gd name="connsiteY285" fmla="*/ 41276 h 336550"/>
                  <a:gd name="connsiteX286" fmla="*/ 164307 w 338138"/>
                  <a:gd name="connsiteY286" fmla="*/ 37379 h 336550"/>
                  <a:gd name="connsiteX287" fmla="*/ 166887 w 338138"/>
                  <a:gd name="connsiteY287" fmla="*/ 38678 h 336550"/>
                  <a:gd name="connsiteX288" fmla="*/ 169466 w 338138"/>
                  <a:gd name="connsiteY288" fmla="*/ 34781 h 336550"/>
                  <a:gd name="connsiteX289" fmla="*/ 174626 w 338138"/>
                  <a:gd name="connsiteY289" fmla="*/ 29586 h 336550"/>
                  <a:gd name="connsiteX290" fmla="*/ 173336 w 338138"/>
                  <a:gd name="connsiteY290" fmla="*/ 26988 h 336550"/>
                  <a:gd name="connsiteX291" fmla="*/ 147638 w 338138"/>
                  <a:gd name="connsiteY291" fmla="*/ 26988 h 336550"/>
                  <a:gd name="connsiteX292" fmla="*/ 139700 w 338138"/>
                  <a:gd name="connsiteY292" fmla="*/ 31751 h 336550"/>
                  <a:gd name="connsiteX293" fmla="*/ 144992 w 338138"/>
                  <a:gd name="connsiteY293" fmla="*/ 30163 h 336550"/>
                  <a:gd name="connsiteX294" fmla="*/ 144992 w 338138"/>
                  <a:gd name="connsiteY294" fmla="*/ 31751 h 336550"/>
                  <a:gd name="connsiteX295" fmla="*/ 146315 w 338138"/>
                  <a:gd name="connsiteY295" fmla="*/ 30163 h 336550"/>
                  <a:gd name="connsiteX296" fmla="*/ 147638 w 338138"/>
                  <a:gd name="connsiteY296" fmla="*/ 26988 h 336550"/>
                  <a:gd name="connsiteX297" fmla="*/ 195455 w 338138"/>
                  <a:gd name="connsiteY297" fmla="*/ 23813 h 336550"/>
                  <a:gd name="connsiteX298" fmla="*/ 194108 w 338138"/>
                  <a:gd name="connsiteY298" fmla="*/ 25136 h 336550"/>
                  <a:gd name="connsiteX299" fmla="*/ 192761 w 338138"/>
                  <a:gd name="connsiteY299" fmla="*/ 25136 h 336550"/>
                  <a:gd name="connsiteX300" fmla="*/ 191414 w 338138"/>
                  <a:gd name="connsiteY300" fmla="*/ 25136 h 336550"/>
                  <a:gd name="connsiteX301" fmla="*/ 190067 w 338138"/>
                  <a:gd name="connsiteY301" fmla="*/ 29104 h 336550"/>
                  <a:gd name="connsiteX302" fmla="*/ 187373 w 338138"/>
                  <a:gd name="connsiteY302" fmla="*/ 27782 h 336550"/>
                  <a:gd name="connsiteX303" fmla="*/ 184679 w 338138"/>
                  <a:gd name="connsiteY303" fmla="*/ 27782 h 336550"/>
                  <a:gd name="connsiteX304" fmla="*/ 179292 w 338138"/>
                  <a:gd name="connsiteY304" fmla="*/ 26459 h 336550"/>
                  <a:gd name="connsiteX305" fmla="*/ 179292 w 338138"/>
                  <a:gd name="connsiteY305" fmla="*/ 29104 h 336550"/>
                  <a:gd name="connsiteX306" fmla="*/ 176598 w 338138"/>
                  <a:gd name="connsiteY306" fmla="*/ 27782 h 336550"/>
                  <a:gd name="connsiteX307" fmla="*/ 169863 w 338138"/>
                  <a:gd name="connsiteY307" fmla="*/ 37042 h 336550"/>
                  <a:gd name="connsiteX308" fmla="*/ 173904 w 338138"/>
                  <a:gd name="connsiteY308" fmla="*/ 38365 h 336550"/>
                  <a:gd name="connsiteX309" fmla="*/ 179292 w 338138"/>
                  <a:gd name="connsiteY309" fmla="*/ 44979 h 336550"/>
                  <a:gd name="connsiteX310" fmla="*/ 179292 w 338138"/>
                  <a:gd name="connsiteY310" fmla="*/ 48948 h 336550"/>
                  <a:gd name="connsiteX311" fmla="*/ 181985 w 338138"/>
                  <a:gd name="connsiteY311" fmla="*/ 52917 h 336550"/>
                  <a:gd name="connsiteX312" fmla="*/ 179292 w 338138"/>
                  <a:gd name="connsiteY312" fmla="*/ 59532 h 336550"/>
                  <a:gd name="connsiteX313" fmla="*/ 177945 w 338138"/>
                  <a:gd name="connsiteY313" fmla="*/ 60854 h 336550"/>
                  <a:gd name="connsiteX314" fmla="*/ 180639 w 338138"/>
                  <a:gd name="connsiteY314" fmla="*/ 68792 h 336550"/>
                  <a:gd name="connsiteX315" fmla="*/ 187373 w 338138"/>
                  <a:gd name="connsiteY315" fmla="*/ 71438 h 336550"/>
                  <a:gd name="connsiteX316" fmla="*/ 188720 w 338138"/>
                  <a:gd name="connsiteY316" fmla="*/ 67469 h 336550"/>
                  <a:gd name="connsiteX317" fmla="*/ 214313 w 338138"/>
                  <a:gd name="connsiteY317" fmla="*/ 50271 h 336550"/>
                  <a:gd name="connsiteX318" fmla="*/ 208925 w 338138"/>
                  <a:gd name="connsiteY318" fmla="*/ 47625 h 336550"/>
                  <a:gd name="connsiteX319" fmla="*/ 214313 w 338138"/>
                  <a:gd name="connsiteY319" fmla="*/ 46302 h 336550"/>
                  <a:gd name="connsiteX320" fmla="*/ 210272 w 338138"/>
                  <a:gd name="connsiteY320" fmla="*/ 41011 h 336550"/>
                  <a:gd name="connsiteX321" fmla="*/ 214313 w 338138"/>
                  <a:gd name="connsiteY321" fmla="*/ 42334 h 336550"/>
                  <a:gd name="connsiteX322" fmla="*/ 212966 w 338138"/>
                  <a:gd name="connsiteY322" fmla="*/ 38365 h 336550"/>
                  <a:gd name="connsiteX323" fmla="*/ 204884 w 338138"/>
                  <a:gd name="connsiteY323" fmla="*/ 26459 h 336550"/>
                  <a:gd name="connsiteX324" fmla="*/ 199496 w 338138"/>
                  <a:gd name="connsiteY324" fmla="*/ 27782 h 336550"/>
                  <a:gd name="connsiteX325" fmla="*/ 198149 w 338138"/>
                  <a:gd name="connsiteY325" fmla="*/ 26459 h 336550"/>
                  <a:gd name="connsiteX326" fmla="*/ 200843 w 338138"/>
                  <a:gd name="connsiteY326" fmla="*/ 25136 h 336550"/>
                  <a:gd name="connsiteX327" fmla="*/ 196802 w 338138"/>
                  <a:gd name="connsiteY327" fmla="*/ 23813 h 336550"/>
                  <a:gd name="connsiteX328" fmla="*/ 195455 w 338138"/>
                  <a:gd name="connsiteY328" fmla="*/ 23813 h 336550"/>
                  <a:gd name="connsiteX329" fmla="*/ 169069 w 338138"/>
                  <a:gd name="connsiteY329" fmla="*/ 0 h 336550"/>
                  <a:gd name="connsiteX330" fmla="*/ 338138 w 338138"/>
                  <a:gd name="connsiteY330" fmla="*/ 168275 h 336550"/>
                  <a:gd name="connsiteX331" fmla="*/ 169069 w 338138"/>
                  <a:gd name="connsiteY331" fmla="*/ 336550 h 336550"/>
                  <a:gd name="connsiteX332" fmla="*/ 0 w 338138"/>
                  <a:gd name="connsiteY332" fmla="*/ 168275 h 336550"/>
                  <a:gd name="connsiteX333" fmla="*/ 169069 w 338138"/>
                  <a:gd name="connsiteY33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338138" h="336550">
                    <a:moveTo>
                      <a:pt x="75248" y="171450"/>
                    </a:moveTo>
                    <a:cubicBezTo>
                      <a:pt x="72708" y="172641"/>
                      <a:pt x="71438" y="172641"/>
                      <a:pt x="72708" y="177403"/>
                    </a:cubicBezTo>
                    <a:cubicBezTo>
                      <a:pt x="76518" y="176213"/>
                      <a:pt x="76518" y="176213"/>
                      <a:pt x="80328" y="180975"/>
                    </a:cubicBezTo>
                    <a:cubicBezTo>
                      <a:pt x="84138" y="178594"/>
                      <a:pt x="84138" y="178594"/>
                      <a:pt x="84138" y="178594"/>
                    </a:cubicBezTo>
                    <a:lnTo>
                      <a:pt x="81598" y="173831"/>
                    </a:lnTo>
                    <a:cubicBezTo>
                      <a:pt x="76518" y="171450"/>
                      <a:pt x="76518" y="171450"/>
                      <a:pt x="76518" y="171450"/>
                    </a:cubicBezTo>
                    <a:cubicBezTo>
                      <a:pt x="75248" y="171450"/>
                      <a:pt x="75248" y="171450"/>
                      <a:pt x="75248" y="171450"/>
                    </a:cubicBezTo>
                    <a:close/>
                    <a:moveTo>
                      <a:pt x="46038" y="158750"/>
                    </a:moveTo>
                    <a:cubicBezTo>
                      <a:pt x="47427" y="160161"/>
                      <a:pt x="48816" y="162984"/>
                      <a:pt x="55761" y="164395"/>
                    </a:cubicBezTo>
                    <a:cubicBezTo>
                      <a:pt x="57150" y="164395"/>
                      <a:pt x="57150" y="164395"/>
                      <a:pt x="57150" y="164395"/>
                    </a:cubicBezTo>
                    <a:cubicBezTo>
                      <a:pt x="59928" y="170039"/>
                      <a:pt x="59928" y="170039"/>
                      <a:pt x="66874" y="171450"/>
                    </a:cubicBezTo>
                    <a:cubicBezTo>
                      <a:pt x="68263" y="168628"/>
                      <a:pt x="68263" y="168628"/>
                      <a:pt x="68263" y="168628"/>
                    </a:cubicBezTo>
                    <a:cubicBezTo>
                      <a:pt x="68263" y="168628"/>
                      <a:pt x="66874" y="168628"/>
                      <a:pt x="65485" y="165806"/>
                    </a:cubicBezTo>
                    <a:cubicBezTo>
                      <a:pt x="64096" y="163689"/>
                      <a:pt x="63401" y="162631"/>
                      <a:pt x="62359" y="162454"/>
                    </a:cubicBezTo>
                    <a:cubicBezTo>
                      <a:pt x="61318" y="162278"/>
                      <a:pt x="59929" y="162984"/>
                      <a:pt x="57150" y="164395"/>
                    </a:cubicBezTo>
                    <a:cubicBezTo>
                      <a:pt x="57150" y="162984"/>
                      <a:pt x="57150" y="158750"/>
                      <a:pt x="52983" y="158750"/>
                    </a:cubicBezTo>
                    <a:cubicBezTo>
                      <a:pt x="50205" y="158750"/>
                      <a:pt x="48816" y="158750"/>
                      <a:pt x="46038" y="158750"/>
                    </a:cubicBezTo>
                    <a:close/>
                    <a:moveTo>
                      <a:pt x="296334" y="109538"/>
                    </a:moveTo>
                    <a:cubicBezTo>
                      <a:pt x="292365" y="110852"/>
                      <a:pt x="284428" y="116107"/>
                      <a:pt x="272522" y="118735"/>
                    </a:cubicBezTo>
                    <a:cubicBezTo>
                      <a:pt x="272522" y="120049"/>
                      <a:pt x="272522" y="120049"/>
                      <a:pt x="272522" y="120049"/>
                    </a:cubicBezTo>
                    <a:cubicBezTo>
                      <a:pt x="272522" y="120049"/>
                      <a:pt x="272522" y="121362"/>
                      <a:pt x="272522" y="121362"/>
                    </a:cubicBezTo>
                    <a:cubicBezTo>
                      <a:pt x="271199" y="122676"/>
                      <a:pt x="271199" y="122676"/>
                      <a:pt x="271199" y="122676"/>
                    </a:cubicBezTo>
                    <a:cubicBezTo>
                      <a:pt x="269876" y="122676"/>
                      <a:pt x="269876" y="122676"/>
                      <a:pt x="269876" y="122676"/>
                    </a:cubicBezTo>
                    <a:cubicBezTo>
                      <a:pt x="268553" y="122676"/>
                      <a:pt x="268553" y="122676"/>
                      <a:pt x="268553" y="122676"/>
                    </a:cubicBezTo>
                    <a:cubicBezTo>
                      <a:pt x="264584" y="134500"/>
                      <a:pt x="259292" y="146324"/>
                      <a:pt x="246063" y="164718"/>
                    </a:cubicBezTo>
                    <a:cubicBezTo>
                      <a:pt x="250032" y="168659"/>
                      <a:pt x="250032" y="168659"/>
                      <a:pt x="250032" y="168659"/>
                    </a:cubicBezTo>
                    <a:cubicBezTo>
                      <a:pt x="252678" y="185738"/>
                      <a:pt x="252678" y="185738"/>
                      <a:pt x="250032" y="190993"/>
                    </a:cubicBezTo>
                    <a:cubicBezTo>
                      <a:pt x="272522" y="210700"/>
                      <a:pt x="272522" y="210700"/>
                      <a:pt x="277813" y="212014"/>
                    </a:cubicBezTo>
                    <a:cubicBezTo>
                      <a:pt x="277813" y="210700"/>
                      <a:pt x="279136" y="209387"/>
                      <a:pt x="280459" y="208073"/>
                    </a:cubicBezTo>
                    <a:cubicBezTo>
                      <a:pt x="287074" y="205445"/>
                      <a:pt x="293688" y="204131"/>
                      <a:pt x="298980" y="202818"/>
                    </a:cubicBezTo>
                    <a:cubicBezTo>
                      <a:pt x="316178" y="197562"/>
                      <a:pt x="317501" y="196249"/>
                      <a:pt x="316178" y="223838"/>
                    </a:cubicBezTo>
                    <a:cubicBezTo>
                      <a:pt x="322792" y="206759"/>
                      <a:pt x="325438" y="188366"/>
                      <a:pt x="325438" y="168659"/>
                    </a:cubicBezTo>
                    <a:cubicBezTo>
                      <a:pt x="325438" y="148952"/>
                      <a:pt x="321469" y="129245"/>
                      <a:pt x="314855" y="110852"/>
                    </a:cubicBezTo>
                    <a:cubicBezTo>
                      <a:pt x="313532" y="112166"/>
                      <a:pt x="312209" y="112166"/>
                      <a:pt x="312209" y="112166"/>
                    </a:cubicBezTo>
                    <a:cubicBezTo>
                      <a:pt x="312209" y="114793"/>
                      <a:pt x="312209" y="116107"/>
                      <a:pt x="310886" y="118735"/>
                    </a:cubicBezTo>
                    <a:cubicBezTo>
                      <a:pt x="305594" y="118735"/>
                      <a:pt x="296334" y="109538"/>
                      <a:pt x="296334" y="109538"/>
                    </a:cubicBezTo>
                    <a:close/>
                    <a:moveTo>
                      <a:pt x="147638" y="101600"/>
                    </a:moveTo>
                    <a:cubicBezTo>
                      <a:pt x="147638" y="101600"/>
                      <a:pt x="152174" y="106363"/>
                      <a:pt x="152174" y="109538"/>
                    </a:cubicBezTo>
                    <a:cubicBezTo>
                      <a:pt x="155576" y="103187"/>
                      <a:pt x="155576" y="103187"/>
                      <a:pt x="155576" y="103187"/>
                    </a:cubicBezTo>
                    <a:close/>
                    <a:moveTo>
                      <a:pt x="84455" y="93067"/>
                    </a:moveTo>
                    <a:cubicBezTo>
                      <a:pt x="86360" y="92736"/>
                      <a:pt x="88583" y="93398"/>
                      <a:pt x="92393" y="94721"/>
                    </a:cubicBezTo>
                    <a:cubicBezTo>
                      <a:pt x="93663" y="101335"/>
                      <a:pt x="94933" y="105304"/>
                      <a:pt x="100013" y="107950"/>
                    </a:cubicBezTo>
                    <a:cubicBezTo>
                      <a:pt x="93663" y="109273"/>
                      <a:pt x="89853" y="115888"/>
                      <a:pt x="83503" y="114565"/>
                    </a:cubicBezTo>
                    <a:cubicBezTo>
                      <a:pt x="83503" y="111919"/>
                      <a:pt x="86043" y="110596"/>
                      <a:pt x="86043" y="106627"/>
                    </a:cubicBezTo>
                    <a:cubicBezTo>
                      <a:pt x="89853" y="103981"/>
                      <a:pt x="89853" y="103981"/>
                      <a:pt x="89853" y="103981"/>
                    </a:cubicBezTo>
                    <a:cubicBezTo>
                      <a:pt x="88583" y="103981"/>
                      <a:pt x="88583" y="103981"/>
                      <a:pt x="88583" y="103981"/>
                    </a:cubicBezTo>
                    <a:cubicBezTo>
                      <a:pt x="87313" y="103981"/>
                      <a:pt x="86043" y="103981"/>
                      <a:pt x="84773" y="105304"/>
                    </a:cubicBezTo>
                    <a:cubicBezTo>
                      <a:pt x="84773" y="105304"/>
                      <a:pt x="82233" y="106627"/>
                      <a:pt x="79693" y="109273"/>
                    </a:cubicBezTo>
                    <a:cubicBezTo>
                      <a:pt x="78423" y="110596"/>
                      <a:pt x="77153" y="111919"/>
                      <a:pt x="74613" y="113242"/>
                    </a:cubicBezTo>
                    <a:cubicBezTo>
                      <a:pt x="75883" y="109273"/>
                      <a:pt x="77153" y="105304"/>
                      <a:pt x="84773" y="101335"/>
                    </a:cubicBezTo>
                    <a:cubicBezTo>
                      <a:pt x="82233" y="100012"/>
                      <a:pt x="80963" y="97367"/>
                      <a:pt x="78423" y="97367"/>
                    </a:cubicBezTo>
                    <a:cubicBezTo>
                      <a:pt x="80963" y="94721"/>
                      <a:pt x="82550" y="93398"/>
                      <a:pt x="84455" y="93067"/>
                    </a:cubicBezTo>
                    <a:close/>
                    <a:moveTo>
                      <a:pt x="265113" y="77788"/>
                    </a:moveTo>
                    <a:cubicBezTo>
                      <a:pt x="265113" y="77788"/>
                      <a:pt x="265113" y="77788"/>
                      <a:pt x="265113" y="81598"/>
                    </a:cubicBezTo>
                    <a:cubicBezTo>
                      <a:pt x="265113" y="81598"/>
                      <a:pt x="265113" y="81598"/>
                      <a:pt x="261938" y="84138"/>
                    </a:cubicBezTo>
                    <a:cubicBezTo>
                      <a:pt x="261938" y="81598"/>
                      <a:pt x="264055" y="80328"/>
                      <a:pt x="265113" y="77788"/>
                    </a:cubicBezTo>
                    <a:close/>
                    <a:moveTo>
                      <a:pt x="249873" y="73025"/>
                    </a:moveTo>
                    <a:cubicBezTo>
                      <a:pt x="248603" y="74436"/>
                      <a:pt x="247333" y="75847"/>
                      <a:pt x="246063" y="78669"/>
                    </a:cubicBezTo>
                    <a:cubicBezTo>
                      <a:pt x="247333" y="78669"/>
                      <a:pt x="247333" y="78669"/>
                      <a:pt x="247333" y="78669"/>
                    </a:cubicBezTo>
                    <a:cubicBezTo>
                      <a:pt x="247333" y="80080"/>
                      <a:pt x="247333" y="80080"/>
                      <a:pt x="247333" y="80080"/>
                    </a:cubicBezTo>
                    <a:cubicBezTo>
                      <a:pt x="247333" y="81491"/>
                      <a:pt x="247333" y="81491"/>
                      <a:pt x="247333" y="81491"/>
                    </a:cubicBezTo>
                    <a:cubicBezTo>
                      <a:pt x="248603" y="82903"/>
                      <a:pt x="248603" y="82903"/>
                      <a:pt x="248603" y="82903"/>
                    </a:cubicBezTo>
                    <a:cubicBezTo>
                      <a:pt x="248603" y="84314"/>
                      <a:pt x="248603" y="84314"/>
                      <a:pt x="248603" y="84314"/>
                    </a:cubicBezTo>
                    <a:cubicBezTo>
                      <a:pt x="249873" y="85725"/>
                      <a:pt x="249873" y="85725"/>
                      <a:pt x="249873" y="85725"/>
                    </a:cubicBezTo>
                    <a:cubicBezTo>
                      <a:pt x="249873" y="81491"/>
                      <a:pt x="251143" y="80080"/>
                      <a:pt x="252413" y="80080"/>
                    </a:cubicBezTo>
                    <a:close/>
                    <a:moveTo>
                      <a:pt x="222427" y="57150"/>
                    </a:moveTo>
                    <a:cubicBezTo>
                      <a:pt x="219957" y="57150"/>
                      <a:pt x="218723" y="58737"/>
                      <a:pt x="217488" y="58737"/>
                    </a:cubicBezTo>
                    <a:cubicBezTo>
                      <a:pt x="218723" y="60325"/>
                      <a:pt x="219957" y="61913"/>
                      <a:pt x="221192" y="61913"/>
                    </a:cubicBezTo>
                    <a:cubicBezTo>
                      <a:pt x="228601" y="60325"/>
                      <a:pt x="228601" y="58737"/>
                      <a:pt x="228601" y="57150"/>
                    </a:cubicBezTo>
                    <a:cubicBezTo>
                      <a:pt x="226131" y="57150"/>
                      <a:pt x="223662" y="57150"/>
                      <a:pt x="222427" y="57150"/>
                    </a:cubicBezTo>
                    <a:close/>
                    <a:moveTo>
                      <a:pt x="261938" y="50536"/>
                    </a:moveTo>
                    <a:cubicBezTo>
                      <a:pt x="261938" y="50536"/>
                      <a:pt x="261938" y="51859"/>
                      <a:pt x="262997" y="53182"/>
                    </a:cubicBezTo>
                    <a:cubicBezTo>
                      <a:pt x="265113" y="55828"/>
                      <a:pt x="265113" y="57151"/>
                      <a:pt x="265113" y="57151"/>
                    </a:cubicBezTo>
                    <a:cubicBezTo>
                      <a:pt x="265113" y="57151"/>
                      <a:pt x="264055" y="53182"/>
                      <a:pt x="261938" y="50536"/>
                    </a:cubicBezTo>
                    <a:close/>
                    <a:moveTo>
                      <a:pt x="149309" y="44450"/>
                    </a:moveTo>
                    <a:cubicBezTo>
                      <a:pt x="146635" y="45799"/>
                      <a:pt x="146635" y="45799"/>
                      <a:pt x="143961" y="47149"/>
                    </a:cubicBezTo>
                    <a:cubicBezTo>
                      <a:pt x="143961" y="47149"/>
                      <a:pt x="143961" y="47149"/>
                      <a:pt x="146635" y="51197"/>
                    </a:cubicBezTo>
                    <a:cubicBezTo>
                      <a:pt x="149309" y="49847"/>
                      <a:pt x="154656" y="51197"/>
                      <a:pt x="154656" y="53896"/>
                    </a:cubicBezTo>
                    <a:cubicBezTo>
                      <a:pt x="151982" y="57944"/>
                      <a:pt x="150646" y="60643"/>
                      <a:pt x="147972" y="63341"/>
                    </a:cubicBezTo>
                    <a:cubicBezTo>
                      <a:pt x="145298" y="63341"/>
                      <a:pt x="143961" y="64691"/>
                      <a:pt x="141288" y="64691"/>
                    </a:cubicBezTo>
                    <a:cubicBezTo>
                      <a:pt x="143961" y="64691"/>
                      <a:pt x="146635" y="64691"/>
                      <a:pt x="147972" y="66040"/>
                    </a:cubicBezTo>
                    <a:cubicBezTo>
                      <a:pt x="151982" y="71438"/>
                      <a:pt x="151982" y="71438"/>
                      <a:pt x="151982" y="71438"/>
                    </a:cubicBezTo>
                    <a:cubicBezTo>
                      <a:pt x="157330" y="60643"/>
                      <a:pt x="160004" y="61992"/>
                      <a:pt x="164014" y="66040"/>
                    </a:cubicBezTo>
                    <a:cubicBezTo>
                      <a:pt x="165351" y="64691"/>
                      <a:pt x="166688" y="63341"/>
                      <a:pt x="166688" y="60643"/>
                    </a:cubicBezTo>
                    <a:cubicBezTo>
                      <a:pt x="164014" y="60643"/>
                      <a:pt x="164014" y="56594"/>
                      <a:pt x="164014" y="55245"/>
                    </a:cubicBezTo>
                    <a:cubicBezTo>
                      <a:pt x="162677" y="53896"/>
                      <a:pt x="161340" y="52546"/>
                      <a:pt x="161340" y="49847"/>
                    </a:cubicBezTo>
                    <a:cubicBezTo>
                      <a:pt x="161340" y="49847"/>
                      <a:pt x="160004" y="49847"/>
                      <a:pt x="158667" y="49847"/>
                    </a:cubicBezTo>
                    <a:cubicBezTo>
                      <a:pt x="155993" y="48498"/>
                      <a:pt x="154656" y="48498"/>
                      <a:pt x="154656" y="48498"/>
                    </a:cubicBezTo>
                    <a:cubicBezTo>
                      <a:pt x="153319" y="47149"/>
                      <a:pt x="153319" y="45799"/>
                      <a:pt x="153319" y="45799"/>
                    </a:cubicBezTo>
                    <a:cubicBezTo>
                      <a:pt x="151982" y="45799"/>
                      <a:pt x="150646" y="47149"/>
                      <a:pt x="149309" y="48498"/>
                    </a:cubicBezTo>
                    <a:cubicBezTo>
                      <a:pt x="149309" y="48498"/>
                      <a:pt x="149309" y="47149"/>
                      <a:pt x="149309" y="44450"/>
                    </a:cubicBezTo>
                    <a:close/>
                    <a:moveTo>
                      <a:pt x="121016" y="38100"/>
                    </a:moveTo>
                    <a:cubicBezTo>
                      <a:pt x="121016" y="39399"/>
                      <a:pt x="118330" y="40698"/>
                      <a:pt x="118330" y="41996"/>
                    </a:cubicBezTo>
                    <a:cubicBezTo>
                      <a:pt x="118330" y="43295"/>
                      <a:pt x="119673" y="44594"/>
                      <a:pt x="118330" y="44594"/>
                    </a:cubicBezTo>
                    <a:cubicBezTo>
                      <a:pt x="118330" y="45893"/>
                      <a:pt x="118330" y="45893"/>
                      <a:pt x="118330" y="47192"/>
                    </a:cubicBezTo>
                    <a:cubicBezTo>
                      <a:pt x="118330" y="47192"/>
                      <a:pt x="115643" y="47192"/>
                      <a:pt x="114300" y="47192"/>
                    </a:cubicBezTo>
                    <a:cubicBezTo>
                      <a:pt x="116986" y="51089"/>
                      <a:pt x="123703" y="52388"/>
                      <a:pt x="131763" y="45893"/>
                    </a:cubicBezTo>
                    <a:cubicBezTo>
                      <a:pt x="131763" y="44594"/>
                      <a:pt x="131763" y="44594"/>
                      <a:pt x="131763" y="44594"/>
                    </a:cubicBezTo>
                    <a:cubicBezTo>
                      <a:pt x="129076" y="44594"/>
                      <a:pt x="129076" y="43295"/>
                      <a:pt x="127733" y="41996"/>
                    </a:cubicBezTo>
                    <a:cubicBezTo>
                      <a:pt x="127733" y="41996"/>
                      <a:pt x="126390" y="43295"/>
                      <a:pt x="125046" y="43295"/>
                    </a:cubicBezTo>
                    <a:cubicBezTo>
                      <a:pt x="123703" y="43295"/>
                      <a:pt x="122360" y="41996"/>
                      <a:pt x="122360" y="40698"/>
                    </a:cubicBezTo>
                    <a:cubicBezTo>
                      <a:pt x="122360" y="39399"/>
                      <a:pt x="122360" y="39399"/>
                      <a:pt x="121016" y="38100"/>
                    </a:cubicBezTo>
                    <a:close/>
                    <a:moveTo>
                      <a:pt x="144463" y="34925"/>
                    </a:moveTo>
                    <a:cubicBezTo>
                      <a:pt x="142875" y="36116"/>
                      <a:pt x="141287" y="36116"/>
                      <a:pt x="141287" y="36116"/>
                    </a:cubicBezTo>
                    <a:cubicBezTo>
                      <a:pt x="141287" y="37306"/>
                      <a:pt x="139700" y="38497"/>
                      <a:pt x="139700" y="39688"/>
                    </a:cubicBezTo>
                    <a:cubicBezTo>
                      <a:pt x="139700" y="39688"/>
                      <a:pt x="141287" y="39688"/>
                      <a:pt x="144463" y="37306"/>
                    </a:cubicBezTo>
                    <a:cubicBezTo>
                      <a:pt x="144463" y="37306"/>
                      <a:pt x="144463" y="36116"/>
                      <a:pt x="144463" y="34925"/>
                    </a:cubicBezTo>
                    <a:close/>
                    <a:moveTo>
                      <a:pt x="89343" y="34925"/>
                    </a:moveTo>
                    <a:cubicBezTo>
                      <a:pt x="80126" y="40192"/>
                      <a:pt x="72226" y="45459"/>
                      <a:pt x="64325" y="53360"/>
                    </a:cubicBezTo>
                    <a:cubicBezTo>
                      <a:pt x="65642" y="53360"/>
                      <a:pt x="68275" y="53360"/>
                      <a:pt x="68275" y="53360"/>
                    </a:cubicBezTo>
                    <a:cubicBezTo>
                      <a:pt x="57741" y="63895"/>
                      <a:pt x="49840" y="71796"/>
                      <a:pt x="43257" y="77063"/>
                    </a:cubicBezTo>
                    <a:cubicBezTo>
                      <a:pt x="26139" y="100766"/>
                      <a:pt x="15605" y="129736"/>
                      <a:pt x="14288" y="161340"/>
                    </a:cubicBezTo>
                    <a:cubicBezTo>
                      <a:pt x="39306" y="177142"/>
                      <a:pt x="51157" y="207429"/>
                      <a:pt x="51157" y="207429"/>
                    </a:cubicBezTo>
                    <a:cubicBezTo>
                      <a:pt x="34039" y="235082"/>
                      <a:pt x="48524" y="242983"/>
                      <a:pt x="59058" y="248250"/>
                    </a:cubicBezTo>
                    <a:cubicBezTo>
                      <a:pt x="59058" y="250884"/>
                      <a:pt x="60375" y="253517"/>
                      <a:pt x="60375" y="256151"/>
                    </a:cubicBezTo>
                    <a:cubicBezTo>
                      <a:pt x="64325" y="260102"/>
                      <a:pt x="77493" y="270636"/>
                      <a:pt x="88027" y="274587"/>
                    </a:cubicBezTo>
                    <a:cubicBezTo>
                      <a:pt x="91977" y="290388"/>
                      <a:pt x="99878" y="303557"/>
                      <a:pt x="114362" y="314091"/>
                    </a:cubicBezTo>
                    <a:cubicBezTo>
                      <a:pt x="122263" y="316725"/>
                      <a:pt x="130163" y="319358"/>
                      <a:pt x="138064" y="320675"/>
                    </a:cubicBezTo>
                    <a:cubicBezTo>
                      <a:pt x="136747" y="319358"/>
                      <a:pt x="136747" y="318042"/>
                      <a:pt x="138064" y="316725"/>
                    </a:cubicBezTo>
                    <a:cubicBezTo>
                      <a:pt x="132797" y="315408"/>
                      <a:pt x="132797" y="315408"/>
                      <a:pt x="132797" y="315408"/>
                    </a:cubicBezTo>
                    <a:cubicBezTo>
                      <a:pt x="136747" y="315408"/>
                      <a:pt x="138064" y="314091"/>
                      <a:pt x="142014" y="315408"/>
                    </a:cubicBezTo>
                    <a:cubicBezTo>
                      <a:pt x="142014" y="314091"/>
                      <a:pt x="140697" y="312774"/>
                      <a:pt x="140697" y="311457"/>
                    </a:cubicBezTo>
                    <a:cubicBezTo>
                      <a:pt x="143331" y="310141"/>
                      <a:pt x="147281" y="310141"/>
                      <a:pt x="151232" y="307507"/>
                    </a:cubicBezTo>
                    <a:cubicBezTo>
                      <a:pt x="151232" y="307507"/>
                      <a:pt x="152548" y="307507"/>
                      <a:pt x="153865" y="308824"/>
                    </a:cubicBezTo>
                    <a:cubicBezTo>
                      <a:pt x="156499" y="306190"/>
                      <a:pt x="156499" y="306190"/>
                      <a:pt x="156499" y="306190"/>
                    </a:cubicBezTo>
                    <a:cubicBezTo>
                      <a:pt x="156499" y="298289"/>
                      <a:pt x="156499" y="298289"/>
                      <a:pt x="155182" y="294339"/>
                    </a:cubicBezTo>
                    <a:cubicBezTo>
                      <a:pt x="174933" y="282487"/>
                      <a:pt x="174933" y="282487"/>
                      <a:pt x="172300" y="275903"/>
                    </a:cubicBezTo>
                    <a:cubicBezTo>
                      <a:pt x="184151" y="262735"/>
                      <a:pt x="184151" y="262735"/>
                      <a:pt x="184151" y="254834"/>
                    </a:cubicBezTo>
                    <a:cubicBezTo>
                      <a:pt x="184151" y="254834"/>
                      <a:pt x="184151" y="253517"/>
                      <a:pt x="184151" y="252201"/>
                    </a:cubicBezTo>
                    <a:cubicBezTo>
                      <a:pt x="184151" y="252201"/>
                      <a:pt x="157815" y="250884"/>
                      <a:pt x="142014" y="236399"/>
                    </a:cubicBezTo>
                    <a:cubicBezTo>
                      <a:pt x="139381" y="236399"/>
                      <a:pt x="136747" y="236399"/>
                      <a:pt x="130163" y="241666"/>
                    </a:cubicBezTo>
                    <a:cubicBezTo>
                      <a:pt x="128847" y="240349"/>
                      <a:pt x="127530" y="239032"/>
                      <a:pt x="126213" y="237716"/>
                    </a:cubicBezTo>
                    <a:cubicBezTo>
                      <a:pt x="130163" y="233765"/>
                      <a:pt x="130163" y="233765"/>
                      <a:pt x="130163" y="233765"/>
                    </a:cubicBezTo>
                    <a:cubicBezTo>
                      <a:pt x="123579" y="221914"/>
                      <a:pt x="122263" y="221914"/>
                      <a:pt x="116996" y="220597"/>
                    </a:cubicBezTo>
                    <a:cubicBezTo>
                      <a:pt x="107778" y="219280"/>
                      <a:pt x="107778" y="219280"/>
                      <a:pt x="105145" y="211379"/>
                    </a:cubicBezTo>
                    <a:cubicBezTo>
                      <a:pt x="102511" y="208746"/>
                      <a:pt x="102511" y="208746"/>
                      <a:pt x="102511" y="208746"/>
                    </a:cubicBezTo>
                    <a:cubicBezTo>
                      <a:pt x="97244" y="203478"/>
                      <a:pt x="89343" y="200845"/>
                      <a:pt x="81443" y="198211"/>
                    </a:cubicBezTo>
                    <a:cubicBezTo>
                      <a:pt x="77493" y="198211"/>
                      <a:pt x="77493" y="198211"/>
                      <a:pt x="77493" y="198211"/>
                    </a:cubicBezTo>
                    <a:cubicBezTo>
                      <a:pt x="72226" y="195577"/>
                      <a:pt x="70909" y="194260"/>
                      <a:pt x="66958" y="191627"/>
                    </a:cubicBezTo>
                    <a:cubicBezTo>
                      <a:pt x="60375" y="196894"/>
                      <a:pt x="57741" y="196894"/>
                      <a:pt x="45890" y="187676"/>
                    </a:cubicBezTo>
                    <a:cubicBezTo>
                      <a:pt x="45890" y="186360"/>
                      <a:pt x="41940" y="181092"/>
                      <a:pt x="35356" y="177142"/>
                    </a:cubicBezTo>
                    <a:cubicBezTo>
                      <a:pt x="34039" y="174508"/>
                      <a:pt x="34039" y="174508"/>
                      <a:pt x="34039" y="174508"/>
                    </a:cubicBezTo>
                    <a:cubicBezTo>
                      <a:pt x="34039" y="170558"/>
                      <a:pt x="34039" y="167924"/>
                      <a:pt x="35356" y="165290"/>
                    </a:cubicBezTo>
                    <a:cubicBezTo>
                      <a:pt x="37990" y="162657"/>
                      <a:pt x="37990" y="161340"/>
                      <a:pt x="39306" y="158706"/>
                    </a:cubicBezTo>
                    <a:cubicBezTo>
                      <a:pt x="35356" y="158706"/>
                      <a:pt x="34039" y="160023"/>
                      <a:pt x="30089" y="163974"/>
                    </a:cubicBezTo>
                    <a:cubicBezTo>
                      <a:pt x="28772" y="162657"/>
                      <a:pt x="27455" y="162657"/>
                      <a:pt x="26139" y="161340"/>
                    </a:cubicBezTo>
                    <a:cubicBezTo>
                      <a:pt x="24822" y="160023"/>
                      <a:pt x="23505" y="152122"/>
                      <a:pt x="24822" y="144221"/>
                    </a:cubicBezTo>
                    <a:cubicBezTo>
                      <a:pt x="27455" y="142905"/>
                      <a:pt x="27455" y="142905"/>
                      <a:pt x="32722" y="132370"/>
                    </a:cubicBezTo>
                    <a:cubicBezTo>
                      <a:pt x="43257" y="132370"/>
                      <a:pt x="43257" y="132370"/>
                      <a:pt x="48524" y="137637"/>
                    </a:cubicBezTo>
                    <a:cubicBezTo>
                      <a:pt x="49840" y="136320"/>
                      <a:pt x="52474" y="135004"/>
                      <a:pt x="53791" y="133687"/>
                    </a:cubicBezTo>
                    <a:cubicBezTo>
                      <a:pt x="55108" y="138954"/>
                      <a:pt x="55108" y="138954"/>
                      <a:pt x="55108" y="138954"/>
                    </a:cubicBezTo>
                    <a:cubicBezTo>
                      <a:pt x="57741" y="138954"/>
                      <a:pt x="57741" y="138954"/>
                      <a:pt x="60375" y="137637"/>
                    </a:cubicBezTo>
                    <a:cubicBezTo>
                      <a:pt x="59058" y="144221"/>
                      <a:pt x="60375" y="150805"/>
                      <a:pt x="60375" y="157390"/>
                    </a:cubicBezTo>
                    <a:cubicBezTo>
                      <a:pt x="63008" y="156073"/>
                      <a:pt x="65642" y="153439"/>
                      <a:pt x="68275" y="152122"/>
                    </a:cubicBezTo>
                    <a:cubicBezTo>
                      <a:pt x="65642" y="146855"/>
                      <a:pt x="65642" y="146855"/>
                      <a:pt x="65642" y="146855"/>
                    </a:cubicBezTo>
                    <a:cubicBezTo>
                      <a:pt x="66958" y="142905"/>
                      <a:pt x="66958" y="141588"/>
                      <a:pt x="70909" y="136320"/>
                    </a:cubicBezTo>
                    <a:cubicBezTo>
                      <a:pt x="69592" y="137637"/>
                      <a:pt x="69592" y="138954"/>
                      <a:pt x="69592" y="140271"/>
                    </a:cubicBezTo>
                    <a:cubicBezTo>
                      <a:pt x="72226" y="137637"/>
                      <a:pt x="76176" y="137637"/>
                      <a:pt x="80126" y="135004"/>
                    </a:cubicBezTo>
                    <a:cubicBezTo>
                      <a:pt x="82760" y="135004"/>
                      <a:pt x="85393" y="135004"/>
                      <a:pt x="86710" y="136320"/>
                    </a:cubicBezTo>
                    <a:cubicBezTo>
                      <a:pt x="94611" y="127103"/>
                      <a:pt x="94611" y="127103"/>
                      <a:pt x="97244" y="124469"/>
                    </a:cubicBezTo>
                    <a:cubicBezTo>
                      <a:pt x="109095" y="119202"/>
                      <a:pt x="109095" y="119202"/>
                      <a:pt x="140697" y="111301"/>
                    </a:cubicBezTo>
                    <a:cubicBezTo>
                      <a:pt x="136747" y="111301"/>
                      <a:pt x="136747" y="111301"/>
                      <a:pt x="135430" y="108667"/>
                    </a:cubicBezTo>
                    <a:cubicBezTo>
                      <a:pt x="136747" y="107350"/>
                      <a:pt x="138064" y="104716"/>
                      <a:pt x="139381" y="103399"/>
                    </a:cubicBezTo>
                    <a:cubicBezTo>
                      <a:pt x="138064" y="103399"/>
                      <a:pt x="138064" y="103399"/>
                      <a:pt x="124896" y="106033"/>
                    </a:cubicBezTo>
                    <a:cubicBezTo>
                      <a:pt x="131480" y="100766"/>
                      <a:pt x="138064" y="100766"/>
                      <a:pt x="149915" y="100766"/>
                    </a:cubicBezTo>
                    <a:cubicBezTo>
                      <a:pt x="152548" y="100766"/>
                      <a:pt x="152548" y="100766"/>
                      <a:pt x="164399" y="91548"/>
                    </a:cubicBezTo>
                    <a:cubicBezTo>
                      <a:pt x="161766" y="91548"/>
                      <a:pt x="160449" y="91548"/>
                      <a:pt x="156499" y="94182"/>
                    </a:cubicBezTo>
                    <a:cubicBezTo>
                      <a:pt x="156499" y="91548"/>
                      <a:pt x="156499" y="91548"/>
                      <a:pt x="157815" y="88914"/>
                    </a:cubicBezTo>
                    <a:cubicBezTo>
                      <a:pt x="156499" y="87598"/>
                      <a:pt x="156499" y="84964"/>
                      <a:pt x="155182" y="83647"/>
                    </a:cubicBezTo>
                    <a:cubicBezTo>
                      <a:pt x="156499" y="82330"/>
                      <a:pt x="156499" y="82330"/>
                      <a:pt x="157815" y="79697"/>
                    </a:cubicBezTo>
                    <a:cubicBezTo>
                      <a:pt x="153865" y="77063"/>
                      <a:pt x="151232" y="77063"/>
                      <a:pt x="147281" y="78380"/>
                    </a:cubicBezTo>
                    <a:cubicBezTo>
                      <a:pt x="142014" y="70479"/>
                      <a:pt x="142014" y="70479"/>
                      <a:pt x="139381" y="69162"/>
                    </a:cubicBezTo>
                    <a:cubicBezTo>
                      <a:pt x="139381" y="70479"/>
                      <a:pt x="139381" y="73113"/>
                      <a:pt x="139381" y="74429"/>
                    </a:cubicBezTo>
                    <a:cubicBezTo>
                      <a:pt x="136747" y="74429"/>
                      <a:pt x="135430" y="74429"/>
                      <a:pt x="134114" y="74429"/>
                    </a:cubicBezTo>
                    <a:cubicBezTo>
                      <a:pt x="127530" y="81013"/>
                      <a:pt x="119629" y="87598"/>
                      <a:pt x="113045" y="94182"/>
                    </a:cubicBezTo>
                    <a:cubicBezTo>
                      <a:pt x="109095" y="90231"/>
                      <a:pt x="107778" y="78380"/>
                      <a:pt x="106461" y="74429"/>
                    </a:cubicBezTo>
                    <a:cubicBezTo>
                      <a:pt x="109095" y="73113"/>
                      <a:pt x="111729" y="71796"/>
                      <a:pt x="114362" y="71796"/>
                    </a:cubicBezTo>
                    <a:cubicBezTo>
                      <a:pt x="119629" y="69162"/>
                      <a:pt x="119629" y="69162"/>
                      <a:pt x="119629" y="69162"/>
                    </a:cubicBezTo>
                    <a:cubicBezTo>
                      <a:pt x="135430" y="58628"/>
                      <a:pt x="135430" y="58628"/>
                      <a:pt x="142014" y="61261"/>
                    </a:cubicBezTo>
                    <a:cubicBezTo>
                      <a:pt x="143331" y="59944"/>
                      <a:pt x="144648" y="58628"/>
                      <a:pt x="145965" y="57311"/>
                    </a:cubicBezTo>
                    <a:cubicBezTo>
                      <a:pt x="145965" y="53360"/>
                      <a:pt x="145965" y="53360"/>
                      <a:pt x="145965" y="53360"/>
                    </a:cubicBezTo>
                    <a:cubicBezTo>
                      <a:pt x="142014" y="54677"/>
                      <a:pt x="140697" y="55994"/>
                      <a:pt x="139381" y="55994"/>
                    </a:cubicBezTo>
                    <a:cubicBezTo>
                      <a:pt x="136747" y="52043"/>
                      <a:pt x="138064" y="48093"/>
                      <a:pt x="138064" y="44142"/>
                    </a:cubicBezTo>
                    <a:cubicBezTo>
                      <a:pt x="131480" y="55994"/>
                      <a:pt x="131480" y="55994"/>
                      <a:pt x="123579" y="55994"/>
                    </a:cubicBezTo>
                    <a:cubicBezTo>
                      <a:pt x="123579" y="55994"/>
                      <a:pt x="123579" y="54677"/>
                      <a:pt x="123579" y="54677"/>
                    </a:cubicBezTo>
                    <a:cubicBezTo>
                      <a:pt x="119629" y="54677"/>
                      <a:pt x="119629" y="54677"/>
                      <a:pt x="116996" y="53360"/>
                    </a:cubicBezTo>
                    <a:cubicBezTo>
                      <a:pt x="115679" y="53360"/>
                      <a:pt x="113045" y="54677"/>
                      <a:pt x="111729" y="54677"/>
                    </a:cubicBezTo>
                    <a:cubicBezTo>
                      <a:pt x="111729" y="54677"/>
                      <a:pt x="111729" y="54677"/>
                      <a:pt x="113045" y="53360"/>
                    </a:cubicBezTo>
                    <a:cubicBezTo>
                      <a:pt x="111729" y="53360"/>
                      <a:pt x="110412" y="53360"/>
                      <a:pt x="109095" y="53360"/>
                    </a:cubicBezTo>
                    <a:cubicBezTo>
                      <a:pt x="109095" y="52043"/>
                      <a:pt x="109095" y="50727"/>
                      <a:pt x="109095" y="49410"/>
                    </a:cubicBezTo>
                    <a:cubicBezTo>
                      <a:pt x="94611" y="55994"/>
                      <a:pt x="94611" y="55994"/>
                      <a:pt x="93294" y="54677"/>
                    </a:cubicBezTo>
                    <a:cubicBezTo>
                      <a:pt x="99878" y="53360"/>
                      <a:pt x="99878" y="52043"/>
                      <a:pt x="107778" y="49410"/>
                    </a:cubicBezTo>
                    <a:cubicBezTo>
                      <a:pt x="106461" y="49410"/>
                      <a:pt x="105145" y="48093"/>
                      <a:pt x="103828" y="48093"/>
                    </a:cubicBezTo>
                    <a:cubicBezTo>
                      <a:pt x="105145" y="45459"/>
                      <a:pt x="105145" y="45459"/>
                      <a:pt x="105145" y="45459"/>
                    </a:cubicBezTo>
                    <a:cubicBezTo>
                      <a:pt x="103828" y="44142"/>
                      <a:pt x="102511" y="44142"/>
                      <a:pt x="101194" y="44142"/>
                    </a:cubicBezTo>
                    <a:cubicBezTo>
                      <a:pt x="97244" y="45459"/>
                      <a:pt x="95927" y="45459"/>
                      <a:pt x="93294" y="44142"/>
                    </a:cubicBezTo>
                    <a:cubicBezTo>
                      <a:pt x="94611" y="42826"/>
                      <a:pt x="95927" y="40192"/>
                      <a:pt x="97244" y="38875"/>
                    </a:cubicBezTo>
                    <a:cubicBezTo>
                      <a:pt x="94611" y="38875"/>
                      <a:pt x="93294" y="38875"/>
                      <a:pt x="88027" y="40192"/>
                    </a:cubicBezTo>
                    <a:cubicBezTo>
                      <a:pt x="88027" y="38875"/>
                      <a:pt x="89343" y="37558"/>
                      <a:pt x="89343" y="37558"/>
                    </a:cubicBezTo>
                    <a:cubicBezTo>
                      <a:pt x="89343" y="36242"/>
                      <a:pt x="88027" y="36242"/>
                      <a:pt x="88027" y="36242"/>
                    </a:cubicBezTo>
                    <a:cubicBezTo>
                      <a:pt x="88027" y="36242"/>
                      <a:pt x="89343" y="34925"/>
                      <a:pt x="89343" y="34925"/>
                    </a:cubicBezTo>
                    <a:close/>
                    <a:moveTo>
                      <a:pt x="131057" y="33338"/>
                    </a:moveTo>
                    <a:cubicBezTo>
                      <a:pt x="128235" y="34661"/>
                      <a:pt x="126824" y="34661"/>
                      <a:pt x="125413" y="35984"/>
                    </a:cubicBezTo>
                    <a:cubicBezTo>
                      <a:pt x="131057" y="35984"/>
                      <a:pt x="131057" y="35984"/>
                      <a:pt x="131057" y="37307"/>
                    </a:cubicBezTo>
                    <a:cubicBezTo>
                      <a:pt x="129646" y="37307"/>
                      <a:pt x="128235" y="38630"/>
                      <a:pt x="128235" y="38630"/>
                    </a:cubicBezTo>
                    <a:cubicBezTo>
                      <a:pt x="129646" y="38630"/>
                      <a:pt x="129646" y="41276"/>
                      <a:pt x="132468" y="41276"/>
                    </a:cubicBezTo>
                    <a:cubicBezTo>
                      <a:pt x="132468" y="41276"/>
                      <a:pt x="133879" y="41276"/>
                      <a:pt x="135291" y="41276"/>
                    </a:cubicBezTo>
                    <a:cubicBezTo>
                      <a:pt x="135291" y="39953"/>
                      <a:pt x="136702" y="39953"/>
                      <a:pt x="138113" y="38630"/>
                    </a:cubicBezTo>
                    <a:cubicBezTo>
                      <a:pt x="136702" y="38630"/>
                      <a:pt x="135291" y="38630"/>
                      <a:pt x="133879" y="39953"/>
                    </a:cubicBezTo>
                    <a:cubicBezTo>
                      <a:pt x="133879" y="38630"/>
                      <a:pt x="133879" y="37307"/>
                      <a:pt x="133879" y="37307"/>
                    </a:cubicBezTo>
                    <a:cubicBezTo>
                      <a:pt x="133879" y="35984"/>
                      <a:pt x="133879" y="35984"/>
                      <a:pt x="135291" y="34661"/>
                    </a:cubicBezTo>
                    <a:cubicBezTo>
                      <a:pt x="133879" y="34661"/>
                      <a:pt x="132468" y="34661"/>
                      <a:pt x="131057" y="34661"/>
                    </a:cubicBezTo>
                    <a:cubicBezTo>
                      <a:pt x="131057" y="34661"/>
                      <a:pt x="131057" y="33338"/>
                      <a:pt x="131057" y="33338"/>
                    </a:cubicBezTo>
                    <a:close/>
                    <a:moveTo>
                      <a:pt x="242094" y="31750"/>
                    </a:moveTo>
                    <a:cubicBezTo>
                      <a:pt x="240771" y="33069"/>
                      <a:pt x="240771" y="33069"/>
                      <a:pt x="238125" y="34387"/>
                    </a:cubicBezTo>
                    <a:cubicBezTo>
                      <a:pt x="246062" y="42301"/>
                      <a:pt x="246062" y="42301"/>
                      <a:pt x="250032" y="48895"/>
                    </a:cubicBezTo>
                    <a:cubicBezTo>
                      <a:pt x="248709" y="52851"/>
                      <a:pt x="248709" y="52851"/>
                      <a:pt x="256646" y="59446"/>
                    </a:cubicBezTo>
                    <a:cubicBezTo>
                      <a:pt x="257969" y="59446"/>
                      <a:pt x="257969" y="59446"/>
                      <a:pt x="257969" y="58127"/>
                    </a:cubicBezTo>
                    <a:cubicBezTo>
                      <a:pt x="257969" y="56808"/>
                      <a:pt x="257969" y="56808"/>
                      <a:pt x="255323" y="52851"/>
                    </a:cubicBezTo>
                    <a:cubicBezTo>
                      <a:pt x="259292" y="56808"/>
                      <a:pt x="259292" y="56808"/>
                      <a:pt x="259292" y="56808"/>
                    </a:cubicBezTo>
                    <a:cubicBezTo>
                      <a:pt x="260615" y="58127"/>
                      <a:pt x="260615" y="58127"/>
                      <a:pt x="260615" y="58127"/>
                    </a:cubicBezTo>
                    <a:cubicBezTo>
                      <a:pt x="261938" y="58127"/>
                      <a:pt x="261938" y="58127"/>
                      <a:pt x="261938" y="58127"/>
                    </a:cubicBezTo>
                    <a:cubicBezTo>
                      <a:pt x="263261" y="54170"/>
                      <a:pt x="263261" y="54170"/>
                      <a:pt x="254000" y="42301"/>
                    </a:cubicBezTo>
                    <a:cubicBezTo>
                      <a:pt x="256646" y="42301"/>
                      <a:pt x="256646" y="42301"/>
                      <a:pt x="256646" y="42301"/>
                    </a:cubicBezTo>
                    <a:cubicBezTo>
                      <a:pt x="261938" y="48895"/>
                      <a:pt x="261938" y="48895"/>
                      <a:pt x="261938" y="48895"/>
                    </a:cubicBezTo>
                    <a:cubicBezTo>
                      <a:pt x="263261" y="48895"/>
                      <a:pt x="264584" y="48895"/>
                      <a:pt x="264584" y="48895"/>
                    </a:cubicBezTo>
                    <a:lnTo>
                      <a:pt x="266420" y="47979"/>
                    </a:lnTo>
                    <a:lnTo>
                      <a:pt x="267977" y="49120"/>
                    </a:lnTo>
                    <a:lnTo>
                      <a:pt x="274175" y="61919"/>
                    </a:lnTo>
                    <a:cubicBezTo>
                      <a:pt x="275167" y="64391"/>
                      <a:pt x="275167" y="65381"/>
                      <a:pt x="275167" y="67359"/>
                    </a:cubicBezTo>
                    <a:cubicBezTo>
                      <a:pt x="273844" y="66040"/>
                      <a:pt x="273844" y="66040"/>
                      <a:pt x="271198" y="64721"/>
                    </a:cubicBezTo>
                    <a:cubicBezTo>
                      <a:pt x="271198" y="66040"/>
                      <a:pt x="269875" y="67359"/>
                      <a:pt x="269875" y="68677"/>
                    </a:cubicBezTo>
                    <a:cubicBezTo>
                      <a:pt x="268553" y="67359"/>
                      <a:pt x="267230" y="67359"/>
                      <a:pt x="263261" y="62083"/>
                    </a:cubicBezTo>
                    <a:cubicBezTo>
                      <a:pt x="263261" y="63402"/>
                      <a:pt x="263261" y="63402"/>
                      <a:pt x="267230" y="68677"/>
                    </a:cubicBezTo>
                    <a:cubicBezTo>
                      <a:pt x="267230" y="69996"/>
                      <a:pt x="265907" y="71315"/>
                      <a:pt x="265907" y="71315"/>
                    </a:cubicBezTo>
                    <a:cubicBezTo>
                      <a:pt x="265907" y="72634"/>
                      <a:pt x="265907" y="75272"/>
                      <a:pt x="265907" y="76591"/>
                    </a:cubicBezTo>
                    <a:cubicBezTo>
                      <a:pt x="259292" y="73953"/>
                      <a:pt x="259292" y="73953"/>
                      <a:pt x="256646" y="72634"/>
                    </a:cubicBezTo>
                    <a:cubicBezTo>
                      <a:pt x="255323" y="72634"/>
                      <a:pt x="255323" y="71315"/>
                      <a:pt x="255323" y="71315"/>
                    </a:cubicBezTo>
                    <a:cubicBezTo>
                      <a:pt x="254000" y="69996"/>
                      <a:pt x="254000" y="69996"/>
                      <a:pt x="254000" y="69996"/>
                    </a:cubicBezTo>
                    <a:cubicBezTo>
                      <a:pt x="252677" y="68677"/>
                      <a:pt x="252677" y="68677"/>
                      <a:pt x="252677" y="68677"/>
                    </a:cubicBezTo>
                    <a:cubicBezTo>
                      <a:pt x="252677" y="67359"/>
                      <a:pt x="252677" y="67359"/>
                      <a:pt x="252677" y="67359"/>
                    </a:cubicBezTo>
                    <a:cubicBezTo>
                      <a:pt x="251355" y="67359"/>
                      <a:pt x="251355" y="67359"/>
                      <a:pt x="251355" y="67359"/>
                    </a:cubicBezTo>
                    <a:cubicBezTo>
                      <a:pt x="251355" y="66040"/>
                      <a:pt x="251355" y="66040"/>
                      <a:pt x="251355" y="66040"/>
                    </a:cubicBezTo>
                    <a:cubicBezTo>
                      <a:pt x="250032" y="66040"/>
                      <a:pt x="250032" y="67359"/>
                      <a:pt x="248709" y="68677"/>
                    </a:cubicBezTo>
                    <a:cubicBezTo>
                      <a:pt x="248709" y="69996"/>
                      <a:pt x="250032" y="71315"/>
                      <a:pt x="256646" y="76591"/>
                    </a:cubicBezTo>
                    <a:cubicBezTo>
                      <a:pt x="256646" y="77909"/>
                      <a:pt x="256646" y="80547"/>
                      <a:pt x="256646" y="81866"/>
                    </a:cubicBezTo>
                    <a:cubicBezTo>
                      <a:pt x="257969" y="83185"/>
                      <a:pt x="259292" y="83185"/>
                      <a:pt x="259292" y="84504"/>
                    </a:cubicBezTo>
                    <a:cubicBezTo>
                      <a:pt x="259292" y="85822"/>
                      <a:pt x="259292" y="85822"/>
                      <a:pt x="259292" y="85822"/>
                    </a:cubicBezTo>
                    <a:cubicBezTo>
                      <a:pt x="261938" y="85822"/>
                      <a:pt x="261938" y="85822"/>
                      <a:pt x="268553" y="96373"/>
                    </a:cubicBezTo>
                    <a:cubicBezTo>
                      <a:pt x="268553" y="97692"/>
                      <a:pt x="267230" y="97692"/>
                      <a:pt x="255323" y="99011"/>
                    </a:cubicBezTo>
                    <a:cubicBezTo>
                      <a:pt x="256646" y="102967"/>
                      <a:pt x="259292" y="106924"/>
                      <a:pt x="261938" y="112200"/>
                    </a:cubicBezTo>
                    <a:cubicBezTo>
                      <a:pt x="260615" y="112200"/>
                      <a:pt x="260615" y="112200"/>
                      <a:pt x="260615" y="112200"/>
                    </a:cubicBezTo>
                    <a:cubicBezTo>
                      <a:pt x="260615" y="113519"/>
                      <a:pt x="260615" y="113519"/>
                      <a:pt x="260615" y="113519"/>
                    </a:cubicBezTo>
                    <a:cubicBezTo>
                      <a:pt x="261938" y="114838"/>
                      <a:pt x="261938" y="114838"/>
                      <a:pt x="261938" y="114838"/>
                    </a:cubicBezTo>
                    <a:cubicBezTo>
                      <a:pt x="261938" y="116156"/>
                      <a:pt x="261938" y="116156"/>
                      <a:pt x="261938" y="116156"/>
                    </a:cubicBezTo>
                    <a:cubicBezTo>
                      <a:pt x="261938" y="117475"/>
                      <a:pt x="261938" y="117475"/>
                      <a:pt x="261938" y="117475"/>
                    </a:cubicBezTo>
                    <a:cubicBezTo>
                      <a:pt x="272521" y="113519"/>
                      <a:pt x="273844" y="113519"/>
                      <a:pt x="279136" y="110881"/>
                    </a:cubicBezTo>
                    <a:cubicBezTo>
                      <a:pt x="277813" y="108243"/>
                      <a:pt x="276490" y="106924"/>
                      <a:pt x="275167" y="104286"/>
                    </a:cubicBezTo>
                    <a:cubicBezTo>
                      <a:pt x="279136" y="100330"/>
                      <a:pt x="277813" y="95054"/>
                      <a:pt x="280459" y="91098"/>
                    </a:cubicBezTo>
                    <a:cubicBezTo>
                      <a:pt x="281782" y="91098"/>
                      <a:pt x="283105" y="89779"/>
                      <a:pt x="284428" y="89779"/>
                    </a:cubicBezTo>
                    <a:cubicBezTo>
                      <a:pt x="288397" y="93736"/>
                      <a:pt x="290381" y="96044"/>
                      <a:pt x="292034" y="97033"/>
                    </a:cubicBezTo>
                    <a:lnTo>
                      <a:pt x="296839" y="96469"/>
                    </a:lnTo>
                    <a:lnTo>
                      <a:pt x="300303" y="101649"/>
                    </a:lnTo>
                    <a:cubicBezTo>
                      <a:pt x="298980" y="99011"/>
                      <a:pt x="298980" y="99011"/>
                      <a:pt x="297657" y="96373"/>
                    </a:cubicBezTo>
                    <a:lnTo>
                      <a:pt x="296839" y="96469"/>
                    </a:lnTo>
                    <a:lnTo>
                      <a:pt x="292365" y="89779"/>
                    </a:lnTo>
                    <a:cubicBezTo>
                      <a:pt x="292365" y="89779"/>
                      <a:pt x="292365" y="91098"/>
                      <a:pt x="292365" y="91098"/>
                    </a:cubicBezTo>
                    <a:cubicBezTo>
                      <a:pt x="291042" y="91098"/>
                      <a:pt x="291042" y="91098"/>
                      <a:pt x="288396" y="88460"/>
                    </a:cubicBezTo>
                    <a:cubicBezTo>
                      <a:pt x="288396" y="88460"/>
                      <a:pt x="288396" y="87141"/>
                      <a:pt x="289719" y="87141"/>
                    </a:cubicBezTo>
                    <a:cubicBezTo>
                      <a:pt x="292365" y="87141"/>
                      <a:pt x="292365" y="87141"/>
                      <a:pt x="308240" y="100330"/>
                    </a:cubicBezTo>
                    <a:cubicBezTo>
                      <a:pt x="309563" y="99011"/>
                      <a:pt x="308240" y="97692"/>
                      <a:pt x="308240" y="97692"/>
                    </a:cubicBezTo>
                    <a:cubicBezTo>
                      <a:pt x="308240" y="96373"/>
                      <a:pt x="308240" y="96373"/>
                      <a:pt x="308240" y="96373"/>
                    </a:cubicBezTo>
                    <a:cubicBezTo>
                      <a:pt x="306917" y="93736"/>
                      <a:pt x="304272" y="91098"/>
                      <a:pt x="302949" y="88460"/>
                    </a:cubicBezTo>
                    <a:cubicBezTo>
                      <a:pt x="296334" y="76591"/>
                      <a:pt x="288066" y="66040"/>
                      <a:pt x="278474" y="56808"/>
                    </a:cubicBezTo>
                    <a:lnTo>
                      <a:pt x="267977" y="49120"/>
                    </a:lnTo>
                    <a:lnTo>
                      <a:pt x="267230" y="47576"/>
                    </a:lnTo>
                    <a:lnTo>
                      <a:pt x="266420" y="47979"/>
                    </a:lnTo>
                    <a:lnTo>
                      <a:pt x="246062" y="33069"/>
                    </a:lnTo>
                    <a:cubicBezTo>
                      <a:pt x="244739" y="33069"/>
                      <a:pt x="243416" y="31750"/>
                      <a:pt x="242094" y="31750"/>
                    </a:cubicBezTo>
                    <a:close/>
                    <a:moveTo>
                      <a:pt x="173336" y="26988"/>
                    </a:moveTo>
                    <a:cubicBezTo>
                      <a:pt x="173336" y="26988"/>
                      <a:pt x="173336" y="26988"/>
                      <a:pt x="172046" y="28287"/>
                    </a:cubicBezTo>
                    <a:cubicBezTo>
                      <a:pt x="170756" y="26988"/>
                      <a:pt x="169466" y="28287"/>
                      <a:pt x="166887" y="28287"/>
                    </a:cubicBezTo>
                    <a:cubicBezTo>
                      <a:pt x="164307" y="28287"/>
                      <a:pt x="164307" y="28287"/>
                      <a:pt x="163017" y="28287"/>
                    </a:cubicBezTo>
                    <a:cubicBezTo>
                      <a:pt x="163017" y="30884"/>
                      <a:pt x="164307" y="30884"/>
                      <a:pt x="165597" y="33482"/>
                    </a:cubicBezTo>
                    <a:cubicBezTo>
                      <a:pt x="159147" y="38678"/>
                      <a:pt x="157857" y="39977"/>
                      <a:pt x="153988" y="39977"/>
                    </a:cubicBezTo>
                    <a:cubicBezTo>
                      <a:pt x="153988" y="39977"/>
                      <a:pt x="155278" y="39977"/>
                      <a:pt x="156568" y="41276"/>
                    </a:cubicBezTo>
                    <a:cubicBezTo>
                      <a:pt x="161727" y="38678"/>
                      <a:pt x="163017" y="38678"/>
                      <a:pt x="164307" y="37379"/>
                    </a:cubicBezTo>
                    <a:cubicBezTo>
                      <a:pt x="164307" y="37379"/>
                      <a:pt x="165597" y="37379"/>
                      <a:pt x="166887" y="38678"/>
                    </a:cubicBezTo>
                    <a:cubicBezTo>
                      <a:pt x="166887" y="37379"/>
                      <a:pt x="168176" y="36080"/>
                      <a:pt x="169466" y="34781"/>
                    </a:cubicBezTo>
                    <a:cubicBezTo>
                      <a:pt x="172046" y="34781"/>
                      <a:pt x="173336" y="33482"/>
                      <a:pt x="174626" y="29586"/>
                    </a:cubicBezTo>
                    <a:cubicBezTo>
                      <a:pt x="174626" y="28287"/>
                      <a:pt x="173336" y="26988"/>
                      <a:pt x="173336" y="26988"/>
                    </a:cubicBezTo>
                    <a:close/>
                    <a:moveTo>
                      <a:pt x="147638" y="26988"/>
                    </a:moveTo>
                    <a:cubicBezTo>
                      <a:pt x="141023" y="31751"/>
                      <a:pt x="141023" y="31751"/>
                      <a:pt x="139700" y="31751"/>
                    </a:cubicBezTo>
                    <a:cubicBezTo>
                      <a:pt x="143669" y="31751"/>
                      <a:pt x="143669" y="31751"/>
                      <a:pt x="144992" y="30163"/>
                    </a:cubicBezTo>
                    <a:cubicBezTo>
                      <a:pt x="143669" y="31751"/>
                      <a:pt x="143669" y="31751"/>
                      <a:pt x="144992" y="31751"/>
                    </a:cubicBezTo>
                    <a:cubicBezTo>
                      <a:pt x="144992" y="31751"/>
                      <a:pt x="144992" y="31751"/>
                      <a:pt x="146315" y="30163"/>
                    </a:cubicBezTo>
                    <a:cubicBezTo>
                      <a:pt x="147638" y="30163"/>
                      <a:pt x="147638" y="30163"/>
                      <a:pt x="147638" y="26988"/>
                    </a:cubicBezTo>
                    <a:close/>
                    <a:moveTo>
                      <a:pt x="195455" y="23813"/>
                    </a:moveTo>
                    <a:cubicBezTo>
                      <a:pt x="195455" y="25136"/>
                      <a:pt x="194108" y="25136"/>
                      <a:pt x="194108" y="25136"/>
                    </a:cubicBezTo>
                    <a:cubicBezTo>
                      <a:pt x="192761" y="25136"/>
                      <a:pt x="192761" y="25136"/>
                      <a:pt x="192761" y="25136"/>
                    </a:cubicBezTo>
                    <a:cubicBezTo>
                      <a:pt x="192761" y="25136"/>
                      <a:pt x="191414" y="25136"/>
                      <a:pt x="191414" y="25136"/>
                    </a:cubicBezTo>
                    <a:cubicBezTo>
                      <a:pt x="190067" y="26459"/>
                      <a:pt x="190067" y="27782"/>
                      <a:pt x="190067" y="29104"/>
                    </a:cubicBezTo>
                    <a:cubicBezTo>
                      <a:pt x="190067" y="29104"/>
                      <a:pt x="188720" y="27782"/>
                      <a:pt x="187373" y="27782"/>
                    </a:cubicBezTo>
                    <a:cubicBezTo>
                      <a:pt x="186026" y="27782"/>
                      <a:pt x="184679" y="27782"/>
                      <a:pt x="184679" y="27782"/>
                    </a:cubicBezTo>
                    <a:cubicBezTo>
                      <a:pt x="183332" y="27782"/>
                      <a:pt x="181985" y="26459"/>
                      <a:pt x="179292" y="26459"/>
                    </a:cubicBezTo>
                    <a:cubicBezTo>
                      <a:pt x="179292" y="26459"/>
                      <a:pt x="179292" y="29104"/>
                      <a:pt x="179292" y="29104"/>
                    </a:cubicBezTo>
                    <a:cubicBezTo>
                      <a:pt x="179292" y="29104"/>
                      <a:pt x="177945" y="29104"/>
                      <a:pt x="176598" y="27782"/>
                    </a:cubicBezTo>
                    <a:cubicBezTo>
                      <a:pt x="175251" y="31750"/>
                      <a:pt x="172557" y="33073"/>
                      <a:pt x="169863" y="37042"/>
                    </a:cubicBezTo>
                    <a:cubicBezTo>
                      <a:pt x="171210" y="37042"/>
                      <a:pt x="173904" y="38365"/>
                      <a:pt x="173904" y="38365"/>
                    </a:cubicBezTo>
                    <a:cubicBezTo>
                      <a:pt x="176598" y="39688"/>
                      <a:pt x="177945" y="43657"/>
                      <a:pt x="179292" y="44979"/>
                    </a:cubicBezTo>
                    <a:cubicBezTo>
                      <a:pt x="179292" y="46302"/>
                      <a:pt x="179292" y="47625"/>
                      <a:pt x="179292" y="48948"/>
                    </a:cubicBezTo>
                    <a:cubicBezTo>
                      <a:pt x="180639" y="50271"/>
                      <a:pt x="180639" y="51594"/>
                      <a:pt x="181985" y="52917"/>
                    </a:cubicBezTo>
                    <a:cubicBezTo>
                      <a:pt x="180639" y="55563"/>
                      <a:pt x="179292" y="56886"/>
                      <a:pt x="179292" y="59532"/>
                    </a:cubicBezTo>
                    <a:cubicBezTo>
                      <a:pt x="177945" y="60854"/>
                      <a:pt x="177945" y="60854"/>
                      <a:pt x="177945" y="60854"/>
                    </a:cubicBezTo>
                    <a:cubicBezTo>
                      <a:pt x="177945" y="63500"/>
                      <a:pt x="180639" y="64823"/>
                      <a:pt x="180639" y="68792"/>
                    </a:cubicBezTo>
                    <a:cubicBezTo>
                      <a:pt x="183332" y="68792"/>
                      <a:pt x="184679" y="71438"/>
                      <a:pt x="187373" y="71438"/>
                    </a:cubicBezTo>
                    <a:cubicBezTo>
                      <a:pt x="190067" y="71438"/>
                      <a:pt x="190067" y="70115"/>
                      <a:pt x="188720" y="67469"/>
                    </a:cubicBezTo>
                    <a:cubicBezTo>
                      <a:pt x="192761" y="67469"/>
                      <a:pt x="204884" y="60854"/>
                      <a:pt x="214313" y="50271"/>
                    </a:cubicBezTo>
                    <a:cubicBezTo>
                      <a:pt x="212966" y="50271"/>
                      <a:pt x="208925" y="47625"/>
                      <a:pt x="208925" y="47625"/>
                    </a:cubicBezTo>
                    <a:cubicBezTo>
                      <a:pt x="208925" y="46302"/>
                      <a:pt x="210272" y="46302"/>
                      <a:pt x="214313" y="46302"/>
                    </a:cubicBezTo>
                    <a:cubicBezTo>
                      <a:pt x="212966" y="44979"/>
                      <a:pt x="211619" y="42334"/>
                      <a:pt x="210272" y="41011"/>
                    </a:cubicBezTo>
                    <a:cubicBezTo>
                      <a:pt x="211619" y="41011"/>
                      <a:pt x="211619" y="41011"/>
                      <a:pt x="214313" y="42334"/>
                    </a:cubicBezTo>
                    <a:cubicBezTo>
                      <a:pt x="212966" y="41011"/>
                      <a:pt x="212966" y="39688"/>
                      <a:pt x="212966" y="38365"/>
                    </a:cubicBezTo>
                    <a:cubicBezTo>
                      <a:pt x="206231" y="33073"/>
                      <a:pt x="204884" y="26459"/>
                      <a:pt x="204884" y="26459"/>
                    </a:cubicBezTo>
                    <a:cubicBezTo>
                      <a:pt x="202190" y="29104"/>
                      <a:pt x="200843" y="29104"/>
                      <a:pt x="199496" y="27782"/>
                    </a:cubicBezTo>
                    <a:cubicBezTo>
                      <a:pt x="199496" y="27782"/>
                      <a:pt x="198149" y="26459"/>
                      <a:pt x="198149" y="26459"/>
                    </a:cubicBezTo>
                    <a:cubicBezTo>
                      <a:pt x="198149" y="26459"/>
                      <a:pt x="199496" y="26459"/>
                      <a:pt x="200843" y="25136"/>
                    </a:cubicBezTo>
                    <a:cubicBezTo>
                      <a:pt x="196802" y="23813"/>
                      <a:pt x="196802" y="23813"/>
                      <a:pt x="196802" y="23813"/>
                    </a:cubicBezTo>
                    <a:cubicBezTo>
                      <a:pt x="195455" y="23813"/>
                      <a:pt x="195455" y="23813"/>
                      <a:pt x="195455" y="23813"/>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tx2">
                  <a:lumMod val="50000"/>
                </a:schemeClr>
              </a:solidFill>
              <a:ln>
                <a:noFill/>
              </a:ln>
            </p:spPr>
            <p:txBody>
              <a:bodyPr/>
              <a:lstStyle/>
              <a:p>
                <a:endParaRPr lang="zh-CN" altLang="en-US"/>
              </a:p>
            </p:txBody>
          </p:sp>
        </p:grpSp>
        <p:grpSp>
          <p:nvGrpSpPr>
            <p:cNvPr id="26" name="组合 25"/>
            <p:cNvGrpSpPr/>
            <p:nvPr/>
          </p:nvGrpSpPr>
          <p:grpSpPr>
            <a:xfrm>
              <a:off x="6557791" y="4844828"/>
              <a:ext cx="2246768" cy="1316710"/>
              <a:chOff x="5969921" y="4384209"/>
              <a:chExt cx="2246768" cy="1316710"/>
            </a:xfrm>
          </p:grpSpPr>
          <p:sp>
            <p:nvSpPr>
              <p:cNvPr id="27" name="矩形 26"/>
              <p:cNvSpPr/>
              <p:nvPr/>
            </p:nvSpPr>
            <p:spPr>
              <a:xfrm>
                <a:off x="5969921" y="4832989"/>
                <a:ext cx="2246768"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a:t>
                </a:r>
                <a:endParaRPr lang="zh-CN" altLang="en-US" sz="1400" dirty="0">
                  <a:solidFill>
                    <a:schemeClr val="tx1">
                      <a:lumMod val="65000"/>
                      <a:lumOff val="35000"/>
                    </a:schemeClr>
                  </a:solidFill>
                </a:endParaRPr>
              </a:p>
            </p:txBody>
          </p:sp>
          <p:sp>
            <p:nvSpPr>
              <p:cNvPr id="28" name="矩形 27"/>
              <p:cNvSpPr/>
              <p:nvPr/>
            </p:nvSpPr>
            <p:spPr>
              <a:xfrm>
                <a:off x="6076950" y="4384209"/>
                <a:ext cx="2032708" cy="461665"/>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rPr>
                  <a:t>标题文字添加</a:t>
                </a:r>
                <a:endParaRPr lang="zh-CN" altLang="en-US" sz="2000" b="1" dirty="0">
                  <a:solidFill>
                    <a:schemeClr val="tx1">
                      <a:lumMod val="75000"/>
                      <a:lumOff val="25000"/>
                    </a:schemeClr>
                  </a:solidFill>
                </a:endParaRPr>
              </a:p>
            </p:txBody>
          </p:sp>
        </p:grpSp>
      </p:grpSp>
      <p:grpSp>
        <p:nvGrpSpPr>
          <p:cNvPr id="42" name="组合 41"/>
          <p:cNvGrpSpPr/>
          <p:nvPr/>
        </p:nvGrpSpPr>
        <p:grpSpPr>
          <a:xfrm>
            <a:off x="8904284" y="3898451"/>
            <a:ext cx="2246768" cy="2263087"/>
            <a:chOff x="8904284" y="3898451"/>
            <a:chExt cx="2246768" cy="2263087"/>
          </a:xfrm>
        </p:grpSpPr>
        <p:grpSp>
          <p:nvGrpSpPr>
            <p:cNvPr id="15" name="组合 14"/>
            <p:cNvGrpSpPr/>
            <p:nvPr/>
          </p:nvGrpSpPr>
          <p:grpSpPr>
            <a:xfrm>
              <a:off x="9661070" y="3898451"/>
              <a:ext cx="733197" cy="733197"/>
              <a:chOff x="911063" y="1701800"/>
              <a:chExt cx="908182" cy="908182"/>
            </a:xfrm>
          </p:grpSpPr>
          <p:sp>
            <p:nvSpPr>
              <p:cNvPr id="16" name="椭圆 15"/>
              <p:cNvSpPr/>
              <p:nvPr/>
            </p:nvSpPr>
            <p:spPr>
              <a:xfrm>
                <a:off x="911063" y="1701800"/>
                <a:ext cx="908182" cy="908182"/>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statistics-on-laptop_82095"/>
              <p:cNvSpPr>
                <a:spLocks noChangeAspect="1"/>
              </p:cNvSpPr>
              <p:nvPr/>
            </p:nvSpPr>
            <p:spPr bwMode="auto">
              <a:xfrm>
                <a:off x="1108970" y="1965858"/>
                <a:ext cx="512367" cy="38006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tx2">
                  <a:lumMod val="50000"/>
                </a:schemeClr>
              </a:solidFill>
              <a:ln>
                <a:noFill/>
              </a:ln>
            </p:spPr>
          </p:sp>
        </p:grpSp>
        <p:grpSp>
          <p:nvGrpSpPr>
            <p:cNvPr id="29" name="组合 28"/>
            <p:cNvGrpSpPr/>
            <p:nvPr/>
          </p:nvGrpSpPr>
          <p:grpSpPr>
            <a:xfrm>
              <a:off x="8904284" y="4844828"/>
              <a:ext cx="2246768" cy="1316710"/>
              <a:chOff x="5969921" y="4384209"/>
              <a:chExt cx="2246768" cy="1316710"/>
            </a:xfrm>
          </p:grpSpPr>
          <p:sp>
            <p:nvSpPr>
              <p:cNvPr id="30" name="矩形 29"/>
              <p:cNvSpPr/>
              <p:nvPr/>
            </p:nvSpPr>
            <p:spPr>
              <a:xfrm>
                <a:off x="5969921" y="4832989"/>
                <a:ext cx="2246768"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a:t>
                </a:r>
                <a:endParaRPr lang="zh-CN" altLang="en-US" sz="1400" dirty="0">
                  <a:solidFill>
                    <a:schemeClr val="tx1">
                      <a:lumMod val="65000"/>
                      <a:lumOff val="35000"/>
                    </a:schemeClr>
                  </a:solidFill>
                </a:endParaRPr>
              </a:p>
            </p:txBody>
          </p:sp>
          <p:sp>
            <p:nvSpPr>
              <p:cNvPr id="31" name="矩形 30"/>
              <p:cNvSpPr/>
              <p:nvPr/>
            </p:nvSpPr>
            <p:spPr>
              <a:xfrm>
                <a:off x="6076950" y="4384209"/>
                <a:ext cx="2032708" cy="461665"/>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rPr>
                  <a:t>标题文字添加</a:t>
                </a:r>
                <a:endParaRPr lang="zh-CN" altLang="en-US" sz="2000" b="1" dirty="0">
                  <a:solidFill>
                    <a:schemeClr val="tx1">
                      <a:lumMod val="75000"/>
                      <a:lumOff val="25000"/>
                    </a:schemeClr>
                  </a:solidFill>
                </a:endParaRPr>
              </a:p>
            </p:txBody>
          </p:sp>
        </p:gr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ppt_x</p:attrName>
                                        </p:attrNameLst>
                                      </p:cBhvr>
                                      <p:tavLst>
                                        <p:tav tm="0">
                                          <p:val>
                                            <p:strVal val="#ppt_x-#ppt_w/2"/>
                                          </p:val>
                                        </p:tav>
                                        <p:tav tm="100000">
                                          <p:val>
                                            <p:strVal val="#ppt_x"/>
                                          </p:val>
                                        </p:tav>
                                      </p:tavLst>
                                    </p:anim>
                                    <p:anim calcmode="lin" valueType="num">
                                      <p:cBhvr>
                                        <p:cTn id="14" dur="500" fill="hold"/>
                                        <p:tgtEl>
                                          <p:spTgt spid="38"/>
                                        </p:tgtEl>
                                        <p:attrNameLst>
                                          <p:attrName>ppt_y</p:attrName>
                                        </p:attrNameLst>
                                      </p:cBhvr>
                                      <p:tavLst>
                                        <p:tav tm="0">
                                          <p:val>
                                            <p:strVal val="#ppt_y"/>
                                          </p:val>
                                        </p:tav>
                                        <p:tav tm="100000">
                                          <p:val>
                                            <p:strVal val="#ppt_y"/>
                                          </p:val>
                                        </p:tav>
                                      </p:tavLst>
                                    </p:anim>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1000"/>
                                        <p:tgtEl>
                                          <p:spTgt spid="41"/>
                                        </p:tgtEl>
                                      </p:cBhvr>
                                    </p:animEffect>
                                    <p:anim calcmode="lin" valueType="num">
                                      <p:cBhvr>
                                        <p:cTn id="30" dur="1000" fill="hold"/>
                                        <p:tgtEl>
                                          <p:spTgt spid="41"/>
                                        </p:tgtEl>
                                        <p:attrNameLst>
                                          <p:attrName>ppt_x</p:attrName>
                                        </p:attrNameLst>
                                      </p:cBhvr>
                                      <p:tavLst>
                                        <p:tav tm="0">
                                          <p:val>
                                            <p:strVal val="#ppt_x"/>
                                          </p:val>
                                        </p:tav>
                                        <p:tav tm="100000">
                                          <p:val>
                                            <p:strVal val="#ppt_x"/>
                                          </p:val>
                                        </p:tav>
                                      </p:tavLst>
                                    </p:anim>
                                    <p:anim calcmode="lin" valueType="num">
                                      <p:cBhvr>
                                        <p:cTn id="31" dur="1000" fill="hold"/>
                                        <p:tgtEl>
                                          <p:spTgt spid="4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50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1000"/>
                                        <p:tgtEl>
                                          <p:spTgt spid="42"/>
                                        </p:tgtEl>
                                      </p:cBhvr>
                                    </p:animEffect>
                                    <p:anim calcmode="lin" valueType="num">
                                      <p:cBhvr>
                                        <p:cTn id="35" dur="1000" fill="hold"/>
                                        <p:tgtEl>
                                          <p:spTgt spid="42"/>
                                        </p:tgtEl>
                                        <p:attrNameLst>
                                          <p:attrName>ppt_x</p:attrName>
                                        </p:attrNameLst>
                                      </p:cBhvr>
                                      <p:tavLst>
                                        <p:tav tm="0">
                                          <p:val>
                                            <p:strVal val="#ppt_x"/>
                                          </p:val>
                                        </p:tav>
                                        <p:tav tm="100000">
                                          <p:val>
                                            <p:strVal val="#ppt_x"/>
                                          </p:val>
                                        </p:tav>
                                      </p:tavLst>
                                    </p:anim>
                                    <p:anim calcmode="lin" valueType="num">
                                      <p:cBhvr>
                                        <p:cTn id="3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955800"/>
            <a:ext cx="12192000" cy="3200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6" name="文本框 5"/>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pic>
        <p:nvPicPr>
          <p:cNvPr id="20" name="图片占位符 19"/>
          <p:cNvPicPr>
            <a:picLocks noGrp="1" noChangeAspect="1"/>
          </p:cNvPicPr>
          <p:nvPr>
            <p:ph type="pic" sz="quarter" idx="10"/>
          </p:nvPr>
        </p:nvPicPr>
        <p:blipFill>
          <a:blip r:embed="rId1" cstate="screen"/>
          <a:srcRect l="5556" r="5556"/>
          <a:stretch>
            <a:fillRect/>
          </a:stretch>
        </p:blipFill>
        <p:spPr/>
      </p:pic>
      <p:grpSp>
        <p:nvGrpSpPr>
          <p:cNvPr id="23" name="组合 22"/>
          <p:cNvGrpSpPr/>
          <p:nvPr/>
        </p:nvGrpSpPr>
        <p:grpSpPr>
          <a:xfrm>
            <a:off x="1174499" y="4789601"/>
            <a:ext cx="733197" cy="733197"/>
            <a:chOff x="911063" y="1701800"/>
            <a:chExt cx="908182" cy="908182"/>
          </a:xfrm>
        </p:grpSpPr>
        <p:sp>
          <p:nvSpPr>
            <p:cNvPr id="24" name="椭圆 23"/>
            <p:cNvSpPr/>
            <p:nvPr/>
          </p:nvSpPr>
          <p:spPr>
            <a:xfrm>
              <a:off x="911063" y="1701800"/>
              <a:ext cx="908182" cy="9081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statistics-on-laptop_82095"/>
            <p:cNvSpPr>
              <a:spLocks noChangeAspect="1"/>
            </p:cNvSpPr>
            <p:nvPr/>
          </p:nvSpPr>
          <p:spPr bwMode="auto">
            <a:xfrm>
              <a:off x="1108970" y="1900910"/>
              <a:ext cx="512367" cy="509960"/>
            </a:xfrm>
            <a:custGeom>
              <a:avLst/>
              <a:gdLst>
                <a:gd name="connsiteX0" fmla="*/ 147902 w 338138"/>
                <a:gd name="connsiteY0" fmla="*/ 225425 h 336550"/>
                <a:gd name="connsiteX1" fmla="*/ 142610 w 338138"/>
                <a:gd name="connsiteY1" fmla="*/ 226710 h 336550"/>
                <a:gd name="connsiteX2" fmla="*/ 141287 w 338138"/>
                <a:gd name="connsiteY2" fmla="*/ 231851 h 336550"/>
                <a:gd name="connsiteX3" fmla="*/ 141287 w 338138"/>
                <a:gd name="connsiteY3" fmla="*/ 272975 h 336550"/>
                <a:gd name="connsiteX4" fmla="*/ 142610 w 338138"/>
                <a:gd name="connsiteY4" fmla="*/ 278115 h 336550"/>
                <a:gd name="connsiteX5" fmla="*/ 147902 w 338138"/>
                <a:gd name="connsiteY5" fmla="*/ 279400 h 336550"/>
                <a:gd name="connsiteX6" fmla="*/ 190235 w 338138"/>
                <a:gd name="connsiteY6" fmla="*/ 279400 h 336550"/>
                <a:gd name="connsiteX7" fmla="*/ 195527 w 338138"/>
                <a:gd name="connsiteY7" fmla="*/ 278115 h 336550"/>
                <a:gd name="connsiteX8" fmla="*/ 196850 w 338138"/>
                <a:gd name="connsiteY8" fmla="*/ 272975 h 336550"/>
                <a:gd name="connsiteX9" fmla="*/ 196850 w 338138"/>
                <a:gd name="connsiteY9" fmla="*/ 231851 h 336550"/>
                <a:gd name="connsiteX10" fmla="*/ 195527 w 338138"/>
                <a:gd name="connsiteY10" fmla="*/ 226710 h 336550"/>
                <a:gd name="connsiteX11" fmla="*/ 190235 w 338138"/>
                <a:gd name="connsiteY11" fmla="*/ 225425 h 336550"/>
                <a:gd name="connsiteX12" fmla="*/ 147902 w 338138"/>
                <a:gd name="connsiteY12" fmla="*/ 225425 h 336550"/>
                <a:gd name="connsiteX13" fmla="*/ 173562 w 338138"/>
                <a:gd name="connsiteY13" fmla="*/ 57150 h 336550"/>
                <a:gd name="connsiteX14" fmla="*/ 93124 w 338138"/>
                <a:gd name="connsiteY14" fmla="*/ 103215 h 336550"/>
                <a:gd name="connsiteX15" fmla="*/ 94443 w 338138"/>
                <a:gd name="connsiteY15" fmla="*/ 112428 h 336550"/>
                <a:gd name="connsiteX16" fmla="*/ 123453 w 338138"/>
                <a:gd name="connsiteY16" fmla="*/ 134802 h 336550"/>
                <a:gd name="connsiteX17" fmla="*/ 127409 w 338138"/>
                <a:gd name="connsiteY17" fmla="*/ 136118 h 336550"/>
                <a:gd name="connsiteX18" fmla="*/ 132684 w 338138"/>
                <a:gd name="connsiteY18" fmla="*/ 133486 h 336550"/>
                <a:gd name="connsiteX19" fmla="*/ 152464 w 338138"/>
                <a:gd name="connsiteY19" fmla="*/ 112428 h 336550"/>
                <a:gd name="connsiteX20" fmla="*/ 170925 w 338138"/>
                <a:gd name="connsiteY20" fmla="*/ 107163 h 336550"/>
                <a:gd name="connsiteX21" fmla="*/ 189386 w 338138"/>
                <a:gd name="connsiteY21" fmla="*/ 113744 h 336550"/>
                <a:gd name="connsiteX22" fmla="*/ 197298 w 338138"/>
                <a:gd name="connsiteY22" fmla="*/ 126905 h 336550"/>
                <a:gd name="connsiteX23" fmla="*/ 193342 w 338138"/>
                <a:gd name="connsiteY23" fmla="*/ 140067 h 336550"/>
                <a:gd name="connsiteX24" fmla="*/ 178837 w 338138"/>
                <a:gd name="connsiteY24" fmla="*/ 149280 h 336550"/>
                <a:gd name="connsiteX25" fmla="*/ 152464 w 338138"/>
                <a:gd name="connsiteY25" fmla="*/ 169022 h 336550"/>
                <a:gd name="connsiteX26" fmla="*/ 141915 w 338138"/>
                <a:gd name="connsiteY26" fmla="*/ 196661 h 336550"/>
                <a:gd name="connsiteX27" fmla="*/ 141915 w 338138"/>
                <a:gd name="connsiteY27" fmla="*/ 204557 h 336550"/>
                <a:gd name="connsiteX28" fmla="*/ 143233 w 338138"/>
                <a:gd name="connsiteY28" fmla="*/ 209822 h 336550"/>
                <a:gd name="connsiteX29" fmla="*/ 148508 w 338138"/>
                <a:gd name="connsiteY29" fmla="*/ 211138 h 336550"/>
                <a:gd name="connsiteX30" fmla="*/ 190705 w 338138"/>
                <a:gd name="connsiteY30" fmla="*/ 211138 h 336550"/>
                <a:gd name="connsiteX31" fmla="*/ 195979 w 338138"/>
                <a:gd name="connsiteY31" fmla="*/ 209822 h 336550"/>
                <a:gd name="connsiteX32" fmla="*/ 197298 w 338138"/>
                <a:gd name="connsiteY32" fmla="*/ 204557 h 336550"/>
                <a:gd name="connsiteX33" fmla="*/ 202573 w 338138"/>
                <a:gd name="connsiteY33" fmla="*/ 192712 h 336550"/>
                <a:gd name="connsiteX34" fmla="*/ 214440 w 338138"/>
                <a:gd name="connsiteY34" fmla="*/ 182183 h 336550"/>
                <a:gd name="connsiteX35" fmla="*/ 224990 w 338138"/>
                <a:gd name="connsiteY35" fmla="*/ 175602 h 336550"/>
                <a:gd name="connsiteX36" fmla="*/ 235539 w 338138"/>
                <a:gd name="connsiteY36" fmla="*/ 169022 h 336550"/>
                <a:gd name="connsiteX37" fmla="*/ 244769 w 338138"/>
                <a:gd name="connsiteY37" fmla="*/ 158493 h 336550"/>
                <a:gd name="connsiteX38" fmla="*/ 251363 w 338138"/>
                <a:gd name="connsiteY38" fmla="*/ 144015 h 336550"/>
                <a:gd name="connsiteX39" fmla="*/ 254000 w 338138"/>
                <a:gd name="connsiteY39" fmla="*/ 126905 h 336550"/>
                <a:gd name="connsiteX40" fmla="*/ 242132 w 338138"/>
                <a:gd name="connsiteY40" fmla="*/ 91370 h 336550"/>
                <a:gd name="connsiteX41" fmla="*/ 211803 w 338138"/>
                <a:gd name="connsiteY41" fmla="*/ 66363 h 336550"/>
                <a:gd name="connsiteX42" fmla="*/ 173562 w 338138"/>
                <a:gd name="connsiteY42" fmla="*/ 57150 h 336550"/>
                <a:gd name="connsiteX43" fmla="*/ 169069 w 338138"/>
                <a:gd name="connsiteY43" fmla="*/ 0 h 336550"/>
                <a:gd name="connsiteX44" fmla="*/ 253604 w 338138"/>
                <a:gd name="connsiteY44" fmla="*/ 22349 h 336550"/>
                <a:gd name="connsiteX45" fmla="*/ 315684 w 338138"/>
                <a:gd name="connsiteY45" fmla="*/ 84138 h 336550"/>
                <a:gd name="connsiteX46" fmla="*/ 338138 w 338138"/>
                <a:gd name="connsiteY46" fmla="*/ 168275 h 336550"/>
                <a:gd name="connsiteX47" fmla="*/ 315684 w 338138"/>
                <a:gd name="connsiteY47" fmla="*/ 252413 h 336550"/>
                <a:gd name="connsiteX48" fmla="*/ 253604 w 338138"/>
                <a:gd name="connsiteY48" fmla="*/ 314201 h 336550"/>
                <a:gd name="connsiteX49" fmla="*/ 169069 w 338138"/>
                <a:gd name="connsiteY49" fmla="*/ 336550 h 336550"/>
                <a:gd name="connsiteX50" fmla="*/ 84534 w 338138"/>
                <a:gd name="connsiteY50" fmla="*/ 314201 h 336550"/>
                <a:gd name="connsiteX51" fmla="*/ 22454 w 338138"/>
                <a:gd name="connsiteY51" fmla="*/ 252413 h 336550"/>
                <a:gd name="connsiteX52" fmla="*/ 0 w 338138"/>
                <a:gd name="connsiteY52" fmla="*/ 168275 h 336550"/>
                <a:gd name="connsiteX53" fmla="*/ 22454 w 338138"/>
                <a:gd name="connsiteY53" fmla="*/ 84138 h 336550"/>
                <a:gd name="connsiteX54" fmla="*/ 84534 w 338138"/>
                <a:gd name="connsiteY54" fmla="*/ 22349 h 336550"/>
                <a:gd name="connsiteX55" fmla="*/ 169069 w 338138"/>
                <a:gd name="connsiteY5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336550">
                  <a:moveTo>
                    <a:pt x="147902" y="225425"/>
                  </a:moveTo>
                  <a:cubicBezTo>
                    <a:pt x="145256" y="225425"/>
                    <a:pt x="143933" y="225425"/>
                    <a:pt x="142610" y="226710"/>
                  </a:cubicBezTo>
                  <a:cubicBezTo>
                    <a:pt x="141287" y="227995"/>
                    <a:pt x="141287" y="229280"/>
                    <a:pt x="141287" y="231851"/>
                  </a:cubicBezTo>
                  <a:cubicBezTo>
                    <a:pt x="141287" y="231851"/>
                    <a:pt x="141287" y="231851"/>
                    <a:pt x="141287" y="272975"/>
                  </a:cubicBezTo>
                  <a:cubicBezTo>
                    <a:pt x="141287" y="275545"/>
                    <a:pt x="141287" y="276830"/>
                    <a:pt x="142610" y="278115"/>
                  </a:cubicBezTo>
                  <a:cubicBezTo>
                    <a:pt x="143933" y="279400"/>
                    <a:pt x="145256" y="279400"/>
                    <a:pt x="147902" y="279400"/>
                  </a:cubicBezTo>
                  <a:cubicBezTo>
                    <a:pt x="147902" y="279400"/>
                    <a:pt x="147902" y="279400"/>
                    <a:pt x="190235" y="279400"/>
                  </a:cubicBezTo>
                  <a:cubicBezTo>
                    <a:pt x="192881" y="279400"/>
                    <a:pt x="194204" y="279400"/>
                    <a:pt x="195527" y="278115"/>
                  </a:cubicBezTo>
                  <a:cubicBezTo>
                    <a:pt x="196850" y="276830"/>
                    <a:pt x="196850" y="275545"/>
                    <a:pt x="196850" y="272975"/>
                  </a:cubicBezTo>
                  <a:lnTo>
                    <a:pt x="196850" y="231851"/>
                  </a:lnTo>
                  <a:cubicBezTo>
                    <a:pt x="196850" y="229280"/>
                    <a:pt x="196850" y="227995"/>
                    <a:pt x="195527" y="226710"/>
                  </a:cubicBezTo>
                  <a:cubicBezTo>
                    <a:pt x="194204" y="225425"/>
                    <a:pt x="192881" y="225425"/>
                    <a:pt x="190235" y="225425"/>
                  </a:cubicBezTo>
                  <a:cubicBezTo>
                    <a:pt x="190235" y="225425"/>
                    <a:pt x="190235" y="225425"/>
                    <a:pt x="147902" y="225425"/>
                  </a:cubicBezTo>
                  <a:close/>
                  <a:moveTo>
                    <a:pt x="173562" y="57150"/>
                  </a:moveTo>
                  <a:cubicBezTo>
                    <a:pt x="137959" y="57150"/>
                    <a:pt x="111586" y="71628"/>
                    <a:pt x="93124" y="103215"/>
                  </a:cubicBezTo>
                  <a:cubicBezTo>
                    <a:pt x="90487" y="107163"/>
                    <a:pt x="90487" y="109796"/>
                    <a:pt x="94443" y="112428"/>
                  </a:cubicBezTo>
                  <a:cubicBezTo>
                    <a:pt x="94443" y="112428"/>
                    <a:pt x="94443" y="112428"/>
                    <a:pt x="123453" y="134802"/>
                  </a:cubicBezTo>
                  <a:cubicBezTo>
                    <a:pt x="124772" y="134802"/>
                    <a:pt x="126091" y="136118"/>
                    <a:pt x="127409" y="136118"/>
                  </a:cubicBezTo>
                  <a:cubicBezTo>
                    <a:pt x="130047" y="136118"/>
                    <a:pt x="131365" y="134802"/>
                    <a:pt x="132684" y="133486"/>
                  </a:cubicBezTo>
                  <a:cubicBezTo>
                    <a:pt x="140596" y="122957"/>
                    <a:pt x="147189" y="116376"/>
                    <a:pt x="152464" y="112428"/>
                  </a:cubicBezTo>
                  <a:cubicBezTo>
                    <a:pt x="156420" y="109796"/>
                    <a:pt x="163013" y="107163"/>
                    <a:pt x="170925" y="107163"/>
                  </a:cubicBezTo>
                  <a:cubicBezTo>
                    <a:pt x="177518" y="107163"/>
                    <a:pt x="184111" y="109796"/>
                    <a:pt x="189386" y="113744"/>
                  </a:cubicBezTo>
                  <a:cubicBezTo>
                    <a:pt x="194661" y="117692"/>
                    <a:pt x="197298" y="121641"/>
                    <a:pt x="197298" y="126905"/>
                  </a:cubicBezTo>
                  <a:cubicBezTo>
                    <a:pt x="197298" y="132170"/>
                    <a:pt x="195979" y="136118"/>
                    <a:pt x="193342" y="140067"/>
                  </a:cubicBezTo>
                  <a:cubicBezTo>
                    <a:pt x="190705" y="142699"/>
                    <a:pt x="185430" y="146647"/>
                    <a:pt x="178837" y="149280"/>
                  </a:cubicBezTo>
                  <a:cubicBezTo>
                    <a:pt x="169606" y="153228"/>
                    <a:pt x="160376" y="159809"/>
                    <a:pt x="152464" y="169022"/>
                  </a:cubicBezTo>
                  <a:cubicBezTo>
                    <a:pt x="145870" y="176919"/>
                    <a:pt x="141915" y="186132"/>
                    <a:pt x="141915" y="196661"/>
                  </a:cubicBezTo>
                  <a:cubicBezTo>
                    <a:pt x="141915" y="196661"/>
                    <a:pt x="141915" y="196661"/>
                    <a:pt x="141915" y="204557"/>
                  </a:cubicBezTo>
                  <a:cubicBezTo>
                    <a:pt x="141915" y="205874"/>
                    <a:pt x="141915" y="208506"/>
                    <a:pt x="143233" y="209822"/>
                  </a:cubicBezTo>
                  <a:cubicBezTo>
                    <a:pt x="144552" y="209822"/>
                    <a:pt x="145870" y="211138"/>
                    <a:pt x="148508" y="211138"/>
                  </a:cubicBezTo>
                  <a:cubicBezTo>
                    <a:pt x="148508" y="211138"/>
                    <a:pt x="148508" y="211138"/>
                    <a:pt x="190705" y="211138"/>
                  </a:cubicBezTo>
                  <a:cubicBezTo>
                    <a:pt x="193342" y="211138"/>
                    <a:pt x="194661" y="209822"/>
                    <a:pt x="195979" y="209822"/>
                  </a:cubicBezTo>
                  <a:cubicBezTo>
                    <a:pt x="197298" y="208506"/>
                    <a:pt x="197298" y="205874"/>
                    <a:pt x="197298" y="204557"/>
                  </a:cubicBezTo>
                  <a:cubicBezTo>
                    <a:pt x="197298" y="201925"/>
                    <a:pt x="199935" y="197977"/>
                    <a:pt x="202573" y="192712"/>
                  </a:cubicBezTo>
                  <a:cubicBezTo>
                    <a:pt x="205210" y="188764"/>
                    <a:pt x="209166" y="184815"/>
                    <a:pt x="214440" y="182183"/>
                  </a:cubicBezTo>
                  <a:cubicBezTo>
                    <a:pt x="219715" y="179551"/>
                    <a:pt x="222352" y="178235"/>
                    <a:pt x="224990" y="175602"/>
                  </a:cubicBezTo>
                  <a:cubicBezTo>
                    <a:pt x="227627" y="174286"/>
                    <a:pt x="231583" y="171654"/>
                    <a:pt x="235539" y="169022"/>
                  </a:cubicBezTo>
                  <a:cubicBezTo>
                    <a:pt x="239495" y="165073"/>
                    <a:pt x="243451" y="161125"/>
                    <a:pt x="244769" y="158493"/>
                  </a:cubicBezTo>
                  <a:cubicBezTo>
                    <a:pt x="247407" y="154544"/>
                    <a:pt x="250044" y="150596"/>
                    <a:pt x="251363" y="144015"/>
                  </a:cubicBezTo>
                  <a:cubicBezTo>
                    <a:pt x="252681" y="138751"/>
                    <a:pt x="254000" y="133486"/>
                    <a:pt x="254000" y="126905"/>
                  </a:cubicBezTo>
                  <a:cubicBezTo>
                    <a:pt x="254000" y="113744"/>
                    <a:pt x="250044" y="101899"/>
                    <a:pt x="242132" y="91370"/>
                  </a:cubicBezTo>
                  <a:cubicBezTo>
                    <a:pt x="234220" y="80841"/>
                    <a:pt x="223671" y="71628"/>
                    <a:pt x="211803" y="66363"/>
                  </a:cubicBezTo>
                  <a:cubicBezTo>
                    <a:pt x="198617" y="59782"/>
                    <a:pt x="186749" y="57150"/>
                    <a:pt x="173562" y="57150"/>
                  </a:cubicBezTo>
                  <a:close/>
                  <a:moveTo>
                    <a:pt x="169069" y="0"/>
                  </a:moveTo>
                  <a:cubicBezTo>
                    <a:pt x="199449" y="0"/>
                    <a:pt x="228507" y="7888"/>
                    <a:pt x="253604" y="22349"/>
                  </a:cubicBezTo>
                  <a:cubicBezTo>
                    <a:pt x="280021" y="38125"/>
                    <a:pt x="299833" y="57845"/>
                    <a:pt x="315684" y="84138"/>
                  </a:cubicBezTo>
                  <a:cubicBezTo>
                    <a:pt x="330213" y="109116"/>
                    <a:pt x="338138" y="138038"/>
                    <a:pt x="338138" y="168275"/>
                  </a:cubicBezTo>
                  <a:cubicBezTo>
                    <a:pt x="338138" y="198512"/>
                    <a:pt x="330213" y="227434"/>
                    <a:pt x="315684" y="252413"/>
                  </a:cubicBezTo>
                  <a:cubicBezTo>
                    <a:pt x="299833" y="278706"/>
                    <a:pt x="280021" y="298425"/>
                    <a:pt x="253604" y="314201"/>
                  </a:cubicBezTo>
                  <a:cubicBezTo>
                    <a:pt x="228507" y="328662"/>
                    <a:pt x="199449" y="336550"/>
                    <a:pt x="169069" y="336550"/>
                  </a:cubicBezTo>
                  <a:cubicBezTo>
                    <a:pt x="138689" y="336550"/>
                    <a:pt x="109631" y="328662"/>
                    <a:pt x="84534" y="314201"/>
                  </a:cubicBezTo>
                  <a:cubicBezTo>
                    <a:pt x="58117" y="298425"/>
                    <a:pt x="38305" y="278706"/>
                    <a:pt x="22454" y="252413"/>
                  </a:cubicBezTo>
                  <a:cubicBezTo>
                    <a:pt x="7925" y="227434"/>
                    <a:pt x="0" y="198512"/>
                    <a:pt x="0" y="168275"/>
                  </a:cubicBezTo>
                  <a:cubicBezTo>
                    <a:pt x="0" y="138038"/>
                    <a:pt x="7925" y="109116"/>
                    <a:pt x="22454" y="84138"/>
                  </a:cubicBezTo>
                  <a:cubicBezTo>
                    <a:pt x="38305" y="57845"/>
                    <a:pt x="58117" y="38125"/>
                    <a:pt x="84534" y="22349"/>
                  </a:cubicBezTo>
                  <a:cubicBezTo>
                    <a:pt x="109631" y="7888"/>
                    <a:pt x="138689" y="0"/>
                    <a:pt x="169069" y="0"/>
                  </a:cubicBezTo>
                  <a:close/>
                </a:path>
              </a:pathLst>
            </a:custGeom>
            <a:solidFill>
              <a:schemeClr val="tx2">
                <a:lumMod val="50000"/>
              </a:schemeClr>
            </a:solidFill>
            <a:ln>
              <a:noFill/>
            </a:ln>
          </p:spPr>
          <p:txBody>
            <a:bodyPr/>
            <a:lstStyle/>
            <a:p>
              <a:endParaRPr lang="zh-CN" altLang="en-US"/>
            </a:p>
          </p:txBody>
        </p:sp>
      </p:grpSp>
      <p:grpSp>
        <p:nvGrpSpPr>
          <p:cNvPr id="26" name="组合 25"/>
          <p:cNvGrpSpPr/>
          <p:nvPr/>
        </p:nvGrpSpPr>
        <p:grpSpPr>
          <a:xfrm>
            <a:off x="2563847" y="4789601"/>
            <a:ext cx="733197" cy="733197"/>
            <a:chOff x="911063" y="1701800"/>
            <a:chExt cx="908182" cy="908182"/>
          </a:xfrm>
        </p:grpSpPr>
        <p:sp>
          <p:nvSpPr>
            <p:cNvPr id="27" name="椭圆 26"/>
            <p:cNvSpPr/>
            <p:nvPr/>
          </p:nvSpPr>
          <p:spPr>
            <a:xfrm>
              <a:off x="911063" y="1701800"/>
              <a:ext cx="908182" cy="9081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8" name="statistics-on-laptop_82095"/>
            <p:cNvSpPr>
              <a:spLocks noChangeAspect="1"/>
            </p:cNvSpPr>
            <p:nvPr/>
          </p:nvSpPr>
          <p:spPr bwMode="auto">
            <a:xfrm>
              <a:off x="1139180" y="1899707"/>
              <a:ext cx="451947" cy="512367"/>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tx2">
                <a:lumMod val="50000"/>
              </a:schemeClr>
            </a:solidFill>
            <a:ln>
              <a:noFill/>
            </a:ln>
          </p:spPr>
          <p:txBody>
            <a:bodyPr/>
            <a:lstStyle/>
            <a:p>
              <a:endParaRPr lang="zh-CN" altLang="en-US"/>
            </a:p>
          </p:txBody>
        </p:sp>
      </p:grpSp>
      <p:grpSp>
        <p:nvGrpSpPr>
          <p:cNvPr id="16" name="组合 15"/>
          <p:cNvGrpSpPr/>
          <p:nvPr/>
        </p:nvGrpSpPr>
        <p:grpSpPr>
          <a:xfrm>
            <a:off x="3953194" y="4789601"/>
            <a:ext cx="733197" cy="733197"/>
            <a:chOff x="911063" y="1701800"/>
            <a:chExt cx="908182" cy="908182"/>
          </a:xfrm>
        </p:grpSpPr>
        <p:sp>
          <p:nvSpPr>
            <p:cNvPr id="17" name="椭圆 16"/>
            <p:cNvSpPr/>
            <p:nvPr/>
          </p:nvSpPr>
          <p:spPr>
            <a:xfrm>
              <a:off x="911063" y="1701800"/>
              <a:ext cx="908182" cy="9081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tatistics-on-laptop_82095"/>
            <p:cNvSpPr>
              <a:spLocks noChangeAspect="1"/>
            </p:cNvSpPr>
            <p:nvPr/>
          </p:nvSpPr>
          <p:spPr bwMode="auto">
            <a:xfrm>
              <a:off x="1108970" y="1965858"/>
              <a:ext cx="512367" cy="38006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tx2">
                <a:lumMod val="50000"/>
              </a:schemeClr>
            </a:solidFill>
            <a:ln>
              <a:noFill/>
            </a:ln>
          </p:spPr>
        </p:sp>
      </p:grpSp>
      <p:grpSp>
        <p:nvGrpSpPr>
          <p:cNvPr id="29" name="组合 28"/>
          <p:cNvGrpSpPr/>
          <p:nvPr/>
        </p:nvGrpSpPr>
        <p:grpSpPr>
          <a:xfrm>
            <a:off x="855220" y="2465057"/>
            <a:ext cx="6096000" cy="1815287"/>
            <a:chOff x="855220" y="2465057"/>
            <a:chExt cx="6096000" cy="1815287"/>
          </a:xfrm>
        </p:grpSpPr>
        <p:sp>
          <p:nvSpPr>
            <p:cNvPr id="21" name="矩形 20"/>
            <p:cNvSpPr/>
            <p:nvPr/>
          </p:nvSpPr>
          <p:spPr>
            <a:xfrm>
              <a:off x="855220" y="2895349"/>
              <a:ext cx="4834380" cy="1384995"/>
            </a:xfrm>
            <a:prstGeom prst="rect">
              <a:avLst/>
            </a:prstGeom>
          </p:spPr>
          <p:txBody>
            <a:bodyPr wrap="square">
              <a:spAutoFit/>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用户可以在投影仪或者计算机上进行演示，也可以将演示文稿打印出来，制作成胶片，以便应用到更广泛的领域中。利用</a:t>
              </a:r>
              <a:r>
                <a:rPr lang="en-US" altLang="zh-CN" sz="1400" dirty="0">
                  <a:solidFill>
                    <a:schemeClr val="bg1"/>
                  </a:solidFill>
                </a:rPr>
                <a:t>Microsoft Office PowerPoint</a:t>
              </a:r>
              <a:r>
                <a:rPr lang="zh-CN" altLang="en-US" sz="1400" dirty="0">
                  <a:solidFill>
                    <a:schemeClr val="bg1"/>
                  </a:solidFill>
                </a:rPr>
                <a:t>不仅可以创建演示文稿，还可以在互联网上召开面对面会议、远程会议或在网上给观众展示演示文稿</a:t>
              </a:r>
              <a:endParaRPr lang="zh-CN" altLang="en-US" sz="1400" dirty="0">
                <a:solidFill>
                  <a:schemeClr val="bg1"/>
                </a:solidFill>
              </a:endParaRPr>
            </a:p>
          </p:txBody>
        </p:sp>
        <p:sp>
          <p:nvSpPr>
            <p:cNvPr id="22" name="矩形 21"/>
            <p:cNvSpPr/>
            <p:nvPr/>
          </p:nvSpPr>
          <p:spPr>
            <a:xfrm>
              <a:off x="855220" y="2465057"/>
              <a:ext cx="6096000" cy="429861"/>
            </a:xfrm>
            <a:prstGeom prst="rect">
              <a:avLst/>
            </a:prstGeom>
          </p:spPr>
          <p:txBody>
            <a:bodyPr>
              <a:spAutoFit/>
            </a:bodyPr>
            <a:lstStyle/>
            <a:p>
              <a:pPr algn="just">
                <a:lnSpc>
                  <a:spcPct val="120000"/>
                </a:lnSpc>
              </a:pPr>
              <a:r>
                <a:rPr lang="zh-CN" altLang="en-US" sz="2000" dirty="0">
                  <a:solidFill>
                    <a:schemeClr val="bg1"/>
                  </a:solidFill>
                </a:rPr>
                <a:t>标题文字添加</a:t>
              </a:r>
              <a:endParaRPr lang="zh-CN" altLang="en-US" sz="2000" dirty="0">
                <a:solidFill>
                  <a:schemeClr val="bg1"/>
                </a:solidFill>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par>
                                <p:cTn id="23" presetID="53" presetClass="entr" presetSubtype="16"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par>
                                <p:cTn id="28" presetID="53" presetClass="entr" presetSubtype="16"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6" name="文本框 5"/>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grpSp>
        <p:nvGrpSpPr>
          <p:cNvPr id="36" name="组合 35"/>
          <p:cNvGrpSpPr/>
          <p:nvPr/>
        </p:nvGrpSpPr>
        <p:grpSpPr>
          <a:xfrm>
            <a:off x="515938" y="1803400"/>
            <a:ext cx="3236384" cy="3949700"/>
            <a:chOff x="515938" y="1803400"/>
            <a:chExt cx="3236384" cy="3949700"/>
          </a:xfrm>
        </p:grpSpPr>
        <p:sp>
          <p:nvSpPr>
            <p:cNvPr id="2" name="矩形 1"/>
            <p:cNvSpPr/>
            <p:nvPr/>
          </p:nvSpPr>
          <p:spPr>
            <a:xfrm>
              <a:off x="515938" y="1803400"/>
              <a:ext cx="3236384" cy="39497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5938" y="2028319"/>
              <a:ext cx="3236384" cy="348348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statistics-on-laptop_82095"/>
            <p:cNvSpPr>
              <a:spLocks noChangeAspect="1"/>
            </p:cNvSpPr>
            <p:nvPr/>
          </p:nvSpPr>
          <p:spPr bwMode="auto">
            <a:xfrm>
              <a:off x="1768250" y="2233866"/>
              <a:ext cx="731998" cy="760704"/>
            </a:xfrm>
            <a:custGeom>
              <a:avLst/>
              <a:gdLst>
                <a:gd name="connsiteX0" fmla="*/ 141287 w 323850"/>
                <a:gd name="connsiteY0" fmla="*/ 307975 h 336550"/>
                <a:gd name="connsiteX1" fmla="*/ 141287 w 323850"/>
                <a:gd name="connsiteY1" fmla="*/ 310833 h 336550"/>
                <a:gd name="connsiteX2" fmla="*/ 159808 w 323850"/>
                <a:gd name="connsiteY2" fmla="*/ 322263 h 336550"/>
                <a:gd name="connsiteX3" fmla="*/ 162454 w 323850"/>
                <a:gd name="connsiteY3" fmla="*/ 322263 h 336550"/>
                <a:gd name="connsiteX4" fmla="*/ 180975 w 323850"/>
                <a:gd name="connsiteY4" fmla="*/ 310833 h 336550"/>
                <a:gd name="connsiteX5" fmla="*/ 180975 w 323850"/>
                <a:gd name="connsiteY5" fmla="*/ 307975 h 336550"/>
                <a:gd name="connsiteX6" fmla="*/ 141287 w 323850"/>
                <a:gd name="connsiteY6" fmla="*/ 307975 h 336550"/>
                <a:gd name="connsiteX7" fmla="*/ 123871 w 323850"/>
                <a:gd name="connsiteY7" fmla="*/ 277813 h 336550"/>
                <a:gd name="connsiteX8" fmla="*/ 115887 w 323850"/>
                <a:gd name="connsiteY8" fmla="*/ 286361 h 336550"/>
                <a:gd name="connsiteX9" fmla="*/ 123871 w 323850"/>
                <a:gd name="connsiteY9" fmla="*/ 293688 h 336550"/>
                <a:gd name="connsiteX10" fmla="*/ 198391 w 323850"/>
                <a:gd name="connsiteY10" fmla="*/ 293688 h 336550"/>
                <a:gd name="connsiteX11" fmla="*/ 206375 w 323850"/>
                <a:gd name="connsiteY11" fmla="*/ 286361 h 336550"/>
                <a:gd name="connsiteX12" fmla="*/ 198391 w 323850"/>
                <a:gd name="connsiteY12" fmla="*/ 277813 h 336550"/>
                <a:gd name="connsiteX13" fmla="*/ 123871 w 323850"/>
                <a:gd name="connsiteY13" fmla="*/ 277813 h 336550"/>
                <a:gd name="connsiteX14" fmla="*/ 123871 w 323850"/>
                <a:gd name="connsiteY14" fmla="*/ 246063 h 336550"/>
                <a:gd name="connsiteX15" fmla="*/ 115887 w 323850"/>
                <a:gd name="connsiteY15" fmla="*/ 254123 h 336550"/>
                <a:gd name="connsiteX16" fmla="*/ 123871 w 323850"/>
                <a:gd name="connsiteY16" fmla="*/ 263526 h 336550"/>
                <a:gd name="connsiteX17" fmla="*/ 198391 w 323850"/>
                <a:gd name="connsiteY17" fmla="*/ 263526 h 336550"/>
                <a:gd name="connsiteX18" fmla="*/ 206375 w 323850"/>
                <a:gd name="connsiteY18" fmla="*/ 254123 h 336550"/>
                <a:gd name="connsiteX19" fmla="*/ 198391 w 323850"/>
                <a:gd name="connsiteY19" fmla="*/ 246063 h 336550"/>
                <a:gd name="connsiteX20" fmla="*/ 123871 w 323850"/>
                <a:gd name="connsiteY20" fmla="*/ 246063 h 336550"/>
                <a:gd name="connsiteX21" fmla="*/ 146050 w 323850"/>
                <a:gd name="connsiteY21" fmla="*/ 182563 h 336550"/>
                <a:gd name="connsiteX22" fmla="*/ 159279 w 323850"/>
                <a:gd name="connsiteY22" fmla="*/ 231776 h 336550"/>
                <a:gd name="connsiteX23" fmla="*/ 164571 w 323850"/>
                <a:gd name="connsiteY23" fmla="*/ 231776 h 336550"/>
                <a:gd name="connsiteX24" fmla="*/ 177800 w 323850"/>
                <a:gd name="connsiteY24" fmla="*/ 182563 h 336550"/>
                <a:gd name="connsiteX25" fmla="*/ 146050 w 323850"/>
                <a:gd name="connsiteY25" fmla="*/ 182563 h 336550"/>
                <a:gd name="connsiteX26" fmla="*/ 286135 w 323850"/>
                <a:gd name="connsiteY26" fmla="*/ 147638 h 336550"/>
                <a:gd name="connsiteX27" fmla="*/ 317115 w 323850"/>
                <a:gd name="connsiteY27" fmla="*/ 147638 h 336550"/>
                <a:gd name="connsiteX28" fmla="*/ 323850 w 323850"/>
                <a:gd name="connsiteY28" fmla="*/ 154133 h 336550"/>
                <a:gd name="connsiteX29" fmla="*/ 317115 w 323850"/>
                <a:gd name="connsiteY29" fmla="*/ 161926 h 336550"/>
                <a:gd name="connsiteX30" fmla="*/ 286135 w 323850"/>
                <a:gd name="connsiteY30" fmla="*/ 161926 h 336550"/>
                <a:gd name="connsiteX31" fmla="*/ 279400 w 323850"/>
                <a:gd name="connsiteY31" fmla="*/ 154133 h 336550"/>
                <a:gd name="connsiteX32" fmla="*/ 286135 w 323850"/>
                <a:gd name="connsiteY32" fmla="*/ 147638 h 336550"/>
                <a:gd name="connsiteX33" fmla="*/ 6494 w 323850"/>
                <a:gd name="connsiteY33" fmla="*/ 147638 h 336550"/>
                <a:gd name="connsiteX34" fmla="*/ 36368 w 323850"/>
                <a:gd name="connsiteY34" fmla="*/ 147638 h 336550"/>
                <a:gd name="connsiteX35" fmla="*/ 42863 w 323850"/>
                <a:gd name="connsiteY35" fmla="*/ 154133 h 336550"/>
                <a:gd name="connsiteX36" fmla="*/ 36368 w 323850"/>
                <a:gd name="connsiteY36" fmla="*/ 161926 h 336550"/>
                <a:gd name="connsiteX37" fmla="*/ 6494 w 323850"/>
                <a:gd name="connsiteY37" fmla="*/ 161926 h 336550"/>
                <a:gd name="connsiteX38" fmla="*/ 0 w 323850"/>
                <a:gd name="connsiteY38" fmla="*/ 154133 h 336550"/>
                <a:gd name="connsiteX39" fmla="*/ 6494 w 323850"/>
                <a:gd name="connsiteY39" fmla="*/ 147638 h 336550"/>
                <a:gd name="connsiteX40" fmla="*/ 161131 w 323850"/>
                <a:gd name="connsiteY40" fmla="*/ 76200 h 336550"/>
                <a:gd name="connsiteX41" fmla="*/ 79375 w 323850"/>
                <a:gd name="connsiteY41" fmla="*/ 159261 h 336550"/>
                <a:gd name="connsiteX42" fmla="*/ 124209 w 323850"/>
                <a:gd name="connsiteY42" fmla="*/ 231775 h 336550"/>
                <a:gd name="connsiteX43" fmla="*/ 143989 w 323850"/>
                <a:gd name="connsiteY43" fmla="*/ 231775 h 336550"/>
                <a:gd name="connsiteX44" fmla="*/ 128165 w 323850"/>
                <a:gd name="connsiteY44" fmla="*/ 179038 h 336550"/>
                <a:gd name="connsiteX45" fmla="*/ 128165 w 323850"/>
                <a:gd name="connsiteY45" fmla="*/ 172446 h 336550"/>
                <a:gd name="connsiteX46" fmla="*/ 133440 w 323850"/>
                <a:gd name="connsiteY46" fmla="*/ 168491 h 336550"/>
                <a:gd name="connsiteX47" fmla="*/ 188823 w 323850"/>
                <a:gd name="connsiteY47" fmla="*/ 168491 h 336550"/>
                <a:gd name="connsiteX48" fmla="*/ 194098 w 323850"/>
                <a:gd name="connsiteY48" fmla="*/ 172446 h 336550"/>
                <a:gd name="connsiteX49" fmla="*/ 194098 w 323850"/>
                <a:gd name="connsiteY49" fmla="*/ 179038 h 336550"/>
                <a:gd name="connsiteX50" fmla="*/ 178274 w 323850"/>
                <a:gd name="connsiteY50" fmla="*/ 231775 h 336550"/>
                <a:gd name="connsiteX51" fmla="*/ 198054 w 323850"/>
                <a:gd name="connsiteY51" fmla="*/ 231775 h 336550"/>
                <a:gd name="connsiteX52" fmla="*/ 242888 w 323850"/>
                <a:gd name="connsiteY52" fmla="*/ 159261 h 336550"/>
                <a:gd name="connsiteX53" fmla="*/ 161131 w 323850"/>
                <a:gd name="connsiteY53" fmla="*/ 76200 h 336550"/>
                <a:gd name="connsiteX54" fmla="*/ 161131 w 323850"/>
                <a:gd name="connsiteY54" fmla="*/ 63500 h 336550"/>
                <a:gd name="connsiteX55" fmla="*/ 257175 w 323850"/>
                <a:gd name="connsiteY55" fmla="*/ 159793 h 336550"/>
                <a:gd name="connsiteX56" fmla="*/ 241387 w 323850"/>
                <a:gd name="connsiteY56" fmla="*/ 211237 h 336550"/>
                <a:gd name="connsiteX57" fmla="*/ 213758 w 323850"/>
                <a:gd name="connsiteY57" fmla="*/ 238938 h 336550"/>
                <a:gd name="connsiteX58" fmla="*/ 220336 w 323850"/>
                <a:gd name="connsiteY58" fmla="*/ 254767 h 336550"/>
                <a:gd name="connsiteX59" fmla="*/ 213758 w 323850"/>
                <a:gd name="connsiteY59" fmla="*/ 270596 h 336550"/>
                <a:gd name="connsiteX60" fmla="*/ 220336 w 323850"/>
                <a:gd name="connsiteY60" fmla="*/ 286425 h 336550"/>
                <a:gd name="connsiteX61" fmla="*/ 197970 w 323850"/>
                <a:gd name="connsiteY61" fmla="*/ 308850 h 336550"/>
                <a:gd name="connsiteX62" fmla="*/ 195338 w 323850"/>
                <a:gd name="connsiteY62" fmla="*/ 308850 h 336550"/>
                <a:gd name="connsiteX63" fmla="*/ 195338 w 323850"/>
                <a:gd name="connsiteY63" fmla="*/ 311488 h 336550"/>
                <a:gd name="connsiteX64" fmla="*/ 162446 w 323850"/>
                <a:gd name="connsiteY64" fmla="*/ 336550 h 336550"/>
                <a:gd name="connsiteX65" fmla="*/ 159815 w 323850"/>
                <a:gd name="connsiteY65" fmla="*/ 336550 h 336550"/>
                <a:gd name="connsiteX66" fmla="*/ 126923 w 323850"/>
                <a:gd name="connsiteY66" fmla="*/ 311488 h 336550"/>
                <a:gd name="connsiteX67" fmla="*/ 126923 w 323850"/>
                <a:gd name="connsiteY67" fmla="*/ 308850 h 336550"/>
                <a:gd name="connsiteX68" fmla="*/ 124292 w 323850"/>
                <a:gd name="connsiteY68" fmla="*/ 308850 h 336550"/>
                <a:gd name="connsiteX69" fmla="*/ 101926 w 323850"/>
                <a:gd name="connsiteY69" fmla="*/ 286425 h 336550"/>
                <a:gd name="connsiteX70" fmla="*/ 108504 w 323850"/>
                <a:gd name="connsiteY70" fmla="*/ 270596 h 336550"/>
                <a:gd name="connsiteX71" fmla="*/ 101926 w 323850"/>
                <a:gd name="connsiteY71" fmla="*/ 254767 h 336550"/>
                <a:gd name="connsiteX72" fmla="*/ 108504 w 323850"/>
                <a:gd name="connsiteY72" fmla="*/ 240257 h 336550"/>
                <a:gd name="connsiteX73" fmla="*/ 80875 w 323850"/>
                <a:gd name="connsiteY73" fmla="*/ 211237 h 336550"/>
                <a:gd name="connsiteX74" fmla="*/ 65087 w 323850"/>
                <a:gd name="connsiteY74" fmla="*/ 159793 h 336550"/>
                <a:gd name="connsiteX75" fmla="*/ 161131 w 323850"/>
                <a:gd name="connsiteY75" fmla="*/ 63500 h 336550"/>
                <a:gd name="connsiteX76" fmla="*/ 266359 w 323850"/>
                <a:gd name="connsiteY76" fmla="*/ 47037 h 336550"/>
                <a:gd name="connsiteX77" fmla="*/ 275488 w 323850"/>
                <a:gd name="connsiteY77" fmla="*/ 47037 h 336550"/>
                <a:gd name="connsiteX78" fmla="*/ 275488 w 323850"/>
                <a:gd name="connsiteY78" fmla="*/ 57385 h 336550"/>
                <a:gd name="connsiteX79" fmla="*/ 254623 w 323850"/>
                <a:gd name="connsiteY79" fmla="*/ 78081 h 336550"/>
                <a:gd name="connsiteX80" fmla="*/ 250711 w 323850"/>
                <a:gd name="connsiteY80" fmla="*/ 79375 h 336550"/>
                <a:gd name="connsiteX81" fmla="*/ 245495 w 323850"/>
                <a:gd name="connsiteY81" fmla="*/ 78081 h 336550"/>
                <a:gd name="connsiteX82" fmla="*/ 245495 w 323850"/>
                <a:gd name="connsiteY82" fmla="*/ 67733 h 336550"/>
                <a:gd name="connsiteX83" fmla="*/ 266359 w 323850"/>
                <a:gd name="connsiteY83" fmla="*/ 47037 h 336550"/>
                <a:gd name="connsiteX84" fmla="*/ 47037 w 323850"/>
                <a:gd name="connsiteY84" fmla="*/ 47037 h 336550"/>
                <a:gd name="connsiteX85" fmla="*/ 56091 w 323850"/>
                <a:gd name="connsiteY85" fmla="*/ 47037 h 336550"/>
                <a:gd name="connsiteX86" fmla="*/ 76788 w 323850"/>
                <a:gd name="connsiteY86" fmla="*/ 67733 h 336550"/>
                <a:gd name="connsiteX87" fmla="*/ 76788 w 323850"/>
                <a:gd name="connsiteY87" fmla="*/ 78081 h 336550"/>
                <a:gd name="connsiteX88" fmla="*/ 71614 w 323850"/>
                <a:gd name="connsiteY88" fmla="*/ 79375 h 336550"/>
                <a:gd name="connsiteX89" fmla="*/ 67733 w 323850"/>
                <a:gd name="connsiteY89" fmla="*/ 78081 h 336550"/>
                <a:gd name="connsiteX90" fmla="*/ 47037 w 323850"/>
                <a:gd name="connsiteY90" fmla="*/ 57385 h 336550"/>
                <a:gd name="connsiteX91" fmla="*/ 47037 w 323850"/>
                <a:gd name="connsiteY91" fmla="*/ 47037 h 336550"/>
                <a:gd name="connsiteX92" fmla="*/ 161925 w 323850"/>
                <a:gd name="connsiteY92" fmla="*/ 0 h 336550"/>
                <a:gd name="connsiteX93" fmla="*/ 168275 w 323850"/>
                <a:gd name="connsiteY93" fmla="*/ 6494 h 336550"/>
                <a:gd name="connsiteX94" fmla="*/ 168275 w 323850"/>
                <a:gd name="connsiteY94" fmla="*/ 36368 h 336550"/>
                <a:gd name="connsiteX95" fmla="*/ 161925 w 323850"/>
                <a:gd name="connsiteY95" fmla="*/ 42863 h 336550"/>
                <a:gd name="connsiteX96" fmla="*/ 155575 w 323850"/>
                <a:gd name="connsiteY96" fmla="*/ 36368 h 336550"/>
                <a:gd name="connsiteX97" fmla="*/ 155575 w 323850"/>
                <a:gd name="connsiteY97" fmla="*/ 6494 h 336550"/>
                <a:gd name="connsiteX98" fmla="*/ 161925 w 323850"/>
                <a:gd name="connsiteY9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23850" h="336550">
                  <a:moveTo>
                    <a:pt x="141287" y="307975"/>
                  </a:moveTo>
                  <a:cubicBezTo>
                    <a:pt x="141287" y="307975"/>
                    <a:pt x="141287" y="307975"/>
                    <a:pt x="141287" y="310833"/>
                  </a:cubicBezTo>
                  <a:cubicBezTo>
                    <a:pt x="141287" y="316548"/>
                    <a:pt x="149224" y="322263"/>
                    <a:pt x="159808" y="322263"/>
                  </a:cubicBezTo>
                  <a:cubicBezTo>
                    <a:pt x="159808" y="322263"/>
                    <a:pt x="159808" y="322263"/>
                    <a:pt x="162454" y="322263"/>
                  </a:cubicBezTo>
                  <a:cubicBezTo>
                    <a:pt x="173037" y="322263"/>
                    <a:pt x="180975" y="316548"/>
                    <a:pt x="180975" y="310833"/>
                  </a:cubicBezTo>
                  <a:lnTo>
                    <a:pt x="180975" y="307975"/>
                  </a:lnTo>
                  <a:cubicBezTo>
                    <a:pt x="180975" y="307975"/>
                    <a:pt x="180975" y="307975"/>
                    <a:pt x="141287" y="307975"/>
                  </a:cubicBezTo>
                  <a:close/>
                  <a:moveTo>
                    <a:pt x="123871" y="277813"/>
                  </a:moveTo>
                  <a:cubicBezTo>
                    <a:pt x="118548" y="277813"/>
                    <a:pt x="115887" y="281477"/>
                    <a:pt x="115887" y="286361"/>
                  </a:cubicBezTo>
                  <a:cubicBezTo>
                    <a:pt x="115887" y="290025"/>
                    <a:pt x="118548" y="293688"/>
                    <a:pt x="123871" y="293688"/>
                  </a:cubicBezTo>
                  <a:cubicBezTo>
                    <a:pt x="123871" y="293688"/>
                    <a:pt x="123871" y="293688"/>
                    <a:pt x="198391" y="293688"/>
                  </a:cubicBezTo>
                  <a:cubicBezTo>
                    <a:pt x="203713" y="293688"/>
                    <a:pt x="206375" y="290025"/>
                    <a:pt x="206375" y="286361"/>
                  </a:cubicBezTo>
                  <a:cubicBezTo>
                    <a:pt x="206375" y="281477"/>
                    <a:pt x="203713" y="277813"/>
                    <a:pt x="198391" y="277813"/>
                  </a:cubicBezTo>
                  <a:cubicBezTo>
                    <a:pt x="198391" y="277813"/>
                    <a:pt x="198391" y="277813"/>
                    <a:pt x="123871" y="277813"/>
                  </a:cubicBezTo>
                  <a:close/>
                  <a:moveTo>
                    <a:pt x="123871" y="246063"/>
                  </a:moveTo>
                  <a:cubicBezTo>
                    <a:pt x="118548" y="246063"/>
                    <a:pt x="115887" y="250093"/>
                    <a:pt x="115887" y="254123"/>
                  </a:cubicBezTo>
                  <a:cubicBezTo>
                    <a:pt x="115887" y="259496"/>
                    <a:pt x="118548" y="263526"/>
                    <a:pt x="123871" y="263526"/>
                  </a:cubicBezTo>
                  <a:cubicBezTo>
                    <a:pt x="123871" y="263526"/>
                    <a:pt x="123871" y="263526"/>
                    <a:pt x="198391" y="263526"/>
                  </a:cubicBezTo>
                  <a:cubicBezTo>
                    <a:pt x="203713" y="263526"/>
                    <a:pt x="206375" y="259496"/>
                    <a:pt x="206375" y="254123"/>
                  </a:cubicBezTo>
                  <a:cubicBezTo>
                    <a:pt x="206375" y="250093"/>
                    <a:pt x="203713" y="246063"/>
                    <a:pt x="198391" y="246063"/>
                  </a:cubicBezTo>
                  <a:cubicBezTo>
                    <a:pt x="198391" y="246063"/>
                    <a:pt x="198391" y="246063"/>
                    <a:pt x="123871" y="246063"/>
                  </a:cubicBezTo>
                  <a:close/>
                  <a:moveTo>
                    <a:pt x="146050" y="182563"/>
                  </a:moveTo>
                  <a:cubicBezTo>
                    <a:pt x="152664" y="200694"/>
                    <a:pt x="156633" y="221416"/>
                    <a:pt x="159279" y="231776"/>
                  </a:cubicBezTo>
                  <a:cubicBezTo>
                    <a:pt x="159279" y="231776"/>
                    <a:pt x="159279" y="231776"/>
                    <a:pt x="164571" y="231776"/>
                  </a:cubicBezTo>
                  <a:cubicBezTo>
                    <a:pt x="167216" y="221416"/>
                    <a:pt x="171185" y="200694"/>
                    <a:pt x="177800" y="182563"/>
                  </a:cubicBezTo>
                  <a:cubicBezTo>
                    <a:pt x="177800" y="182563"/>
                    <a:pt x="177800" y="182563"/>
                    <a:pt x="146050" y="182563"/>
                  </a:cubicBezTo>
                  <a:close/>
                  <a:moveTo>
                    <a:pt x="286135" y="147638"/>
                  </a:moveTo>
                  <a:cubicBezTo>
                    <a:pt x="317115" y="147638"/>
                    <a:pt x="317115" y="147638"/>
                    <a:pt x="317115" y="147638"/>
                  </a:cubicBezTo>
                  <a:cubicBezTo>
                    <a:pt x="321156" y="147638"/>
                    <a:pt x="323850" y="150236"/>
                    <a:pt x="323850" y="154133"/>
                  </a:cubicBezTo>
                  <a:cubicBezTo>
                    <a:pt x="323850" y="158030"/>
                    <a:pt x="321156" y="161926"/>
                    <a:pt x="317115" y="161926"/>
                  </a:cubicBezTo>
                  <a:cubicBezTo>
                    <a:pt x="286135" y="161926"/>
                    <a:pt x="286135" y="161926"/>
                    <a:pt x="286135" y="161926"/>
                  </a:cubicBezTo>
                  <a:cubicBezTo>
                    <a:pt x="282094" y="161926"/>
                    <a:pt x="279400" y="158030"/>
                    <a:pt x="279400" y="154133"/>
                  </a:cubicBezTo>
                  <a:cubicBezTo>
                    <a:pt x="279400" y="150236"/>
                    <a:pt x="282094" y="147638"/>
                    <a:pt x="286135" y="147638"/>
                  </a:cubicBezTo>
                  <a:close/>
                  <a:moveTo>
                    <a:pt x="6494" y="147638"/>
                  </a:moveTo>
                  <a:cubicBezTo>
                    <a:pt x="36368" y="147638"/>
                    <a:pt x="36368" y="147638"/>
                    <a:pt x="36368" y="147638"/>
                  </a:cubicBezTo>
                  <a:cubicBezTo>
                    <a:pt x="40265" y="147638"/>
                    <a:pt x="42863" y="150236"/>
                    <a:pt x="42863" y="154133"/>
                  </a:cubicBezTo>
                  <a:cubicBezTo>
                    <a:pt x="42863" y="158030"/>
                    <a:pt x="40265" y="161926"/>
                    <a:pt x="36368" y="161926"/>
                  </a:cubicBezTo>
                  <a:cubicBezTo>
                    <a:pt x="6494" y="161926"/>
                    <a:pt x="6494" y="161926"/>
                    <a:pt x="6494" y="161926"/>
                  </a:cubicBezTo>
                  <a:cubicBezTo>
                    <a:pt x="2598" y="161926"/>
                    <a:pt x="0" y="158030"/>
                    <a:pt x="0" y="154133"/>
                  </a:cubicBezTo>
                  <a:cubicBezTo>
                    <a:pt x="0" y="150236"/>
                    <a:pt x="2598" y="147638"/>
                    <a:pt x="6494" y="147638"/>
                  </a:cubicBezTo>
                  <a:close/>
                  <a:moveTo>
                    <a:pt x="161131" y="76200"/>
                  </a:moveTo>
                  <a:cubicBezTo>
                    <a:pt x="116297" y="76200"/>
                    <a:pt x="79375" y="113116"/>
                    <a:pt x="79375" y="159261"/>
                  </a:cubicBezTo>
                  <a:cubicBezTo>
                    <a:pt x="79375" y="189585"/>
                    <a:pt x="96517" y="218591"/>
                    <a:pt x="124209" y="231775"/>
                  </a:cubicBezTo>
                  <a:cubicBezTo>
                    <a:pt x="124209" y="231775"/>
                    <a:pt x="124209" y="231775"/>
                    <a:pt x="143989" y="231775"/>
                  </a:cubicBezTo>
                  <a:cubicBezTo>
                    <a:pt x="141351" y="219909"/>
                    <a:pt x="136077" y="193541"/>
                    <a:pt x="128165" y="179038"/>
                  </a:cubicBezTo>
                  <a:cubicBezTo>
                    <a:pt x="126846" y="176401"/>
                    <a:pt x="126846" y="173764"/>
                    <a:pt x="128165" y="172446"/>
                  </a:cubicBezTo>
                  <a:cubicBezTo>
                    <a:pt x="129484" y="169809"/>
                    <a:pt x="130802" y="168491"/>
                    <a:pt x="133440" y="168491"/>
                  </a:cubicBezTo>
                  <a:cubicBezTo>
                    <a:pt x="133440" y="168491"/>
                    <a:pt x="133440" y="168491"/>
                    <a:pt x="188823" y="168491"/>
                  </a:cubicBezTo>
                  <a:cubicBezTo>
                    <a:pt x="191460" y="168491"/>
                    <a:pt x="192779" y="169809"/>
                    <a:pt x="194098" y="172446"/>
                  </a:cubicBezTo>
                  <a:cubicBezTo>
                    <a:pt x="195416" y="173764"/>
                    <a:pt x="195416" y="176401"/>
                    <a:pt x="194098" y="179038"/>
                  </a:cubicBezTo>
                  <a:cubicBezTo>
                    <a:pt x="186186" y="193541"/>
                    <a:pt x="180911" y="219909"/>
                    <a:pt x="178274" y="231775"/>
                  </a:cubicBezTo>
                  <a:cubicBezTo>
                    <a:pt x="178274" y="231775"/>
                    <a:pt x="178274" y="231775"/>
                    <a:pt x="198054" y="231775"/>
                  </a:cubicBezTo>
                  <a:cubicBezTo>
                    <a:pt x="225745" y="218591"/>
                    <a:pt x="242888" y="189585"/>
                    <a:pt x="242888" y="159261"/>
                  </a:cubicBezTo>
                  <a:cubicBezTo>
                    <a:pt x="242888" y="113116"/>
                    <a:pt x="205965" y="76200"/>
                    <a:pt x="161131" y="76200"/>
                  </a:cubicBezTo>
                  <a:close/>
                  <a:moveTo>
                    <a:pt x="161131" y="63500"/>
                  </a:moveTo>
                  <a:cubicBezTo>
                    <a:pt x="213758" y="63500"/>
                    <a:pt x="257175" y="105710"/>
                    <a:pt x="257175" y="159793"/>
                  </a:cubicBezTo>
                  <a:cubicBezTo>
                    <a:pt x="257175" y="178260"/>
                    <a:pt x="251912" y="195408"/>
                    <a:pt x="241387" y="211237"/>
                  </a:cubicBezTo>
                  <a:cubicBezTo>
                    <a:pt x="234808" y="223109"/>
                    <a:pt x="225599" y="232343"/>
                    <a:pt x="213758" y="238938"/>
                  </a:cubicBezTo>
                  <a:cubicBezTo>
                    <a:pt x="217705" y="244214"/>
                    <a:pt x="220336" y="249491"/>
                    <a:pt x="220336" y="254767"/>
                  </a:cubicBezTo>
                  <a:cubicBezTo>
                    <a:pt x="220336" y="261363"/>
                    <a:pt x="217705" y="266639"/>
                    <a:pt x="213758" y="270596"/>
                  </a:cubicBezTo>
                  <a:cubicBezTo>
                    <a:pt x="217705" y="274553"/>
                    <a:pt x="220336" y="279830"/>
                    <a:pt x="220336" y="286425"/>
                  </a:cubicBezTo>
                  <a:cubicBezTo>
                    <a:pt x="220336" y="298297"/>
                    <a:pt x="209811" y="308850"/>
                    <a:pt x="197970" y="308850"/>
                  </a:cubicBezTo>
                  <a:cubicBezTo>
                    <a:pt x="197970" y="308850"/>
                    <a:pt x="197970" y="308850"/>
                    <a:pt x="195338" y="308850"/>
                  </a:cubicBezTo>
                  <a:cubicBezTo>
                    <a:pt x="195338" y="308850"/>
                    <a:pt x="195338" y="308850"/>
                    <a:pt x="195338" y="311488"/>
                  </a:cubicBezTo>
                  <a:cubicBezTo>
                    <a:pt x="195338" y="325998"/>
                    <a:pt x="180866" y="336550"/>
                    <a:pt x="162446" y="336550"/>
                  </a:cubicBezTo>
                  <a:cubicBezTo>
                    <a:pt x="162446" y="336550"/>
                    <a:pt x="162446" y="336550"/>
                    <a:pt x="159815" y="336550"/>
                  </a:cubicBezTo>
                  <a:cubicBezTo>
                    <a:pt x="141396" y="336550"/>
                    <a:pt x="126923" y="325998"/>
                    <a:pt x="126923" y="311488"/>
                  </a:cubicBezTo>
                  <a:cubicBezTo>
                    <a:pt x="126923" y="311488"/>
                    <a:pt x="126923" y="311488"/>
                    <a:pt x="126923" y="308850"/>
                  </a:cubicBezTo>
                  <a:cubicBezTo>
                    <a:pt x="126923" y="308850"/>
                    <a:pt x="126923" y="308850"/>
                    <a:pt x="124292" y="308850"/>
                  </a:cubicBezTo>
                  <a:cubicBezTo>
                    <a:pt x="112451" y="308850"/>
                    <a:pt x="101926" y="298297"/>
                    <a:pt x="101926" y="286425"/>
                  </a:cubicBezTo>
                  <a:cubicBezTo>
                    <a:pt x="101926" y="279830"/>
                    <a:pt x="104557" y="274553"/>
                    <a:pt x="108504" y="270596"/>
                  </a:cubicBezTo>
                  <a:cubicBezTo>
                    <a:pt x="104557" y="266639"/>
                    <a:pt x="101926" y="261363"/>
                    <a:pt x="101926" y="254767"/>
                  </a:cubicBezTo>
                  <a:cubicBezTo>
                    <a:pt x="101926" y="249491"/>
                    <a:pt x="104557" y="244214"/>
                    <a:pt x="108504" y="240257"/>
                  </a:cubicBezTo>
                  <a:cubicBezTo>
                    <a:pt x="96663" y="232343"/>
                    <a:pt x="87453" y="223109"/>
                    <a:pt x="80875" y="211237"/>
                  </a:cubicBezTo>
                  <a:cubicBezTo>
                    <a:pt x="70349" y="195408"/>
                    <a:pt x="65087" y="178260"/>
                    <a:pt x="65087" y="159793"/>
                  </a:cubicBezTo>
                  <a:cubicBezTo>
                    <a:pt x="65087" y="105710"/>
                    <a:pt x="108504" y="63500"/>
                    <a:pt x="161131" y="63500"/>
                  </a:cubicBezTo>
                  <a:close/>
                  <a:moveTo>
                    <a:pt x="266359" y="47037"/>
                  </a:moveTo>
                  <a:cubicBezTo>
                    <a:pt x="268967" y="44450"/>
                    <a:pt x="272880" y="44450"/>
                    <a:pt x="275488" y="47037"/>
                  </a:cubicBezTo>
                  <a:cubicBezTo>
                    <a:pt x="279400" y="49624"/>
                    <a:pt x="279400" y="54798"/>
                    <a:pt x="275488" y="57385"/>
                  </a:cubicBezTo>
                  <a:cubicBezTo>
                    <a:pt x="254623" y="78081"/>
                    <a:pt x="254623" y="78081"/>
                    <a:pt x="254623" y="78081"/>
                  </a:cubicBezTo>
                  <a:cubicBezTo>
                    <a:pt x="253319" y="79375"/>
                    <a:pt x="252015" y="79375"/>
                    <a:pt x="250711" y="79375"/>
                  </a:cubicBezTo>
                  <a:cubicBezTo>
                    <a:pt x="248103" y="79375"/>
                    <a:pt x="246799" y="79375"/>
                    <a:pt x="245495" y="78081"/>
                  </a:cubicBezTo>
                  <a:cubicBezTo>
                    <a:pt x="242887" y="75494"/>
                    <a:pt x="242887" y="70320"/>
                    <a:pt x="245495" y="67733"/>
                  </a:cubicBezTo>
                  <a:cubicBezTo>
                    <a:pt x="266359" y="47037"/>
                    <a:pt x="266359" y="47037"/>
                    <a:pt x="266359" y="47037"/>
                  </a:cubicBezTo>
                  <a:close/>
                  <a:moveTo>
                    <a:pt x="47037" y="47037"/>
                  </a:moveTo>
                  <a:cubicBezTo>
                    <a:pt x="49624" y="44450"/>
                    <a:pt x="53504" y="44450"/>
                    <a:pt x="56091" y="47037"/>
                  </a:cubicBezTo>
                  <a:cubicBezTo>
                    <a:pt x="76788" y="67733"/>
                    <a:pt x="76788" y="67733"/>
                    <a:pt x="76788" y="67733"/>
                  </a:cubicBezTo>
                  <a:cubicBezTo>
                    <a:pt x="79375" y="70320"/>
                    <a:pt x="79375" y="75494"/>
                    <a:pt x="76788" y="78081"/>
                  </a:cubicBezTo>
                  <a:cubicBezTo>
                    <a:pt x="75494" y="79375"/>
                    <a:pt x="74201" y="79375"/>
                    <a:pt x="71614" y="79375"/>
                  </a:cubicBezTo>
                  <a:cubicBezTo>
                    <a:pt x="70320" y="79375"/>
                    <a:pt x="69027" y="79375"/>
                    <a:pt x="67733" y="78081"/>
                  </a:cubicBezTo>
                  <a:cubicBezTo>
                    <a:pt x="47037" y="57385"/>
                    <a:pt x="47037" y="57385"/>
                    <a:pt x="47037" y="57385"/>
                  </a:cubicBezTo>
                  <a:cubicBezTo>
                    <a:pt x="44450" y="54798"/>
                    <a:pt x="44450" y="49624"/>
                    <a:pt x="47037" y="47037"/>
                  </a:cubicBezTo>
                  <a:close/>
                  <a:moveTo>
                    <a:pt x="161925" y="0"/>
                  </a:moveTo>
                  <a:cubicBezTo>
                    <a:pt x="165735" y="0"/>
                    <a:pt x="168275" y="2598"/>
                    <a:pt x="168275" y="6494"/>
                  </a:cubicBezTo>
                  <a:cubicBezTo>
                    <a:pt x="168275" y="36368"/>
                    <a:pt x="168275" y="36368"/>
                    <a:pt x="168275" y="36368"/>
                  </a:cubicBezTo>
                  <a:cubicBezTo>
                    <a:pt x="168275" y="40265"/>
                    <a:pt x="165735" y="42863"/>
                    <a:pt x="161925" y="42863"/>
                  </a:cubicBezTo>
                  <a:cubicBezTo>
                    <a:pt x="158115" y="42863"/>
                    <a:pt x="155575" y="40265"/>
                    <a:pt x="155575" y="36368"/>
                  </a:cubicBezTo>
                  <a:cubicBezTo>
                    <a:pt x="155575" y="6494"/>
                    <a:pt x="155575" y="6494"/>
                    <a:pt x="155575" y="6494"/>
                  </a:cubicBezTo>
                  <a:cubicBezTo>
                    <a:pt x="155575" y="2598"/>
                    <a:pt x="158115" y="0"/>
                    <a:pt x="161925" y="0"/>
                  </a:cubicBezTo>
                  <a:close/>
                </a:path>
              </a:pathLst>
            </a:custGeom>
            <a:solidFill>
              <a:schemeClr val="tx2">
                <a:lumMod val="50000"/>
              </a:schemeClr>
            </a:solidFill>
            <a:ln>
              <a:noFill/>
            </a:ln>
          </p:spPr>
          <p:txBody>
            <a:bodyPr/>
            <a:lstStyle/>
            <a:p>
              <a:endParaRPr lang="zh-CN" altLang="en-US"/>
            </a:p>
          </p:txBody>
        </p:sp>
        <p:grpSp>
          <p:nvGrpSpPr>
            <p:cNvPr id="17" name="组合 16"/>
            <p:cNvGrpSpPr/>
            <p:nvPr/>
          </p:nvGrpSpPr>
          <p:grpSpPr>
            <a:xfrm>
              <a:off x="1010746" y="3869734"/>
              <a:ext cx="2246768" cy="1316710"/>
              <a:chOff x="5969921" y="4384209"/>
              <a:chExt cx="2246768" cy="1316710"/>
            </a:xfrm>
          </p:grpSpPr>
          <p:sp>
            <p:nvSpPr>
              <p:cNvPr id="18" name="矩形 17"/>
              <p:cNvSpPr/>
              <p:nvPr/>
            </p:nvSpPr>
            <p:spPr>
              <a:xfrm>
                <a:off x="5969921" y="4832989"/>
                <a:ext cx="2246768"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a:t>
                </a:r>
                <a:endParaRPr lang="zh-CN" altLang="en-US" sz="1400" dirty="0">
                  <a:solidFill>
                    <a:schemeClr val="tx1">
                      <a:lumMod val="65000"/>
                      <a:lumOff val="35000"/>
                    </a:schemeClr>
                  </a:solidFill>
                </a:endParaRPr>
              </a:p>
            </p:txBody>
          </p:sp>
          <p:sp>
            <p:nvSpPr>
              <p:cNvPr id="19" name="矩形 18"/>
              <p:cNvSpPr/>
              <p:nvPr/>
            </p:nvSpPr>
            <p:spPr>
              <a:xfrm>
                <a:off x="6076950" y="4384209"/>
                <a:ext cx="2032708" cy="461665"/>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rPr>
                  <a:t>标题文字添加</a:t>
                </a:r>
                <a:endParaRPr lang="zh-CN" altLang="en-US" sz="2000" b="1" dirty="0">
                  <a:solidFill>
                    <a:schemeClr val="tx1">
                      <a:lumMod val="75000"/>
                      <a:lumOff val="25000"/>
                    </a:schemeClr>
                  </a:solidFill>
                </a:endParaRPr>
              </a:p>
            </p:txBody>
          </p:sp>
        </p:grpSp>
        <p:sp>
          <p:nvSpPr>
            <p:cNvPr id="30" name="矩形 29"/>
            <p:cNvSpPr/>
            <p:nvPr/>
          </p:nvSpPr>
          <p:spPr>
            <a:xfrm>
              <a:off x="1121405" y="3137877"/>
              <a:ext cx="2032708" cy="757130"/>
            </a:xfrm>
            <a:prstGeom prst="rect">
              <a:avLst/>
            </a:prstGeom>
          </p:spPr>
          <p:txBody>
            <a:bodyPr wrap="square">
              <a:spAutoFit/>
            </a:bodyPr>
            <a:lstStyle/>
            <a:p>
              <a:pPr algn="ctr">
                <a:lnSpc>
                  <a:spcPct val="120000"/>
                </a:lnSpc>
              </a:pPr>
              <a:r>
                <a:rPr lang="en-US" altLang="zh-CN" sz="3600" b="1" dirty="0">
                  <a:solidFill>
                    <a:schemeClr val="tx1">
                      <a:lumMod val="75000"/>
                      <a:lumOff val="25000"/>
                    </a:schemeClr>
                  </a:solidFill>
                </a:rPr>
                <a:t>01</a:t>
              </a:r>
              <a:endParaRPr lang="zh-CN" altLang="en-US" sz="3600" b="1" dirty="0">
                <a:solidFill>
                  <a:schemeClr val="tx1">
                    <a:lumMod val="75000"/>
                    <a:lumOff val="25000"/>
                  </a:schemeClr>
                </a:solidFill>
              </a:endParaRPr>
            </a:p>
          </p:txBody>
        </p:sp>
      </p:grpSp>
      <p:grpSp>
        <p:nvGrpSpPr>
          <p:cNvPr id="37" name="组合 36"/>
          <p:cNvGrpSpPr/>
          <p:nvPr/>
        </p:nvGrpSpPr>
        <p:grpSpPr>
          <a:xfrm>
            <a:off x="4477809" y="1803400"/>
            <a:ext cx="3236384" cy="3949700"/>
            <a:chOff x="4477809" y="1803400"/>
            <a:chExt cx="3236384" cy="3949700"/>
          </a:xfrm>
        </p:grpSpPr>
        <p:sp>
          <p:nvSpPr>
            <p:cNvPr id="7" name="矩形 6"/>
            <p:cNvSpPr/>
            <p:nvPr/>
          </p:nvSpPr>
          <p:spPr>
            <a:xfrm>
              <a:off x="4477809" y="1803400"/>
              <a:ext cx="3236384" cy="39497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77809" y="2028319"/>
              <a:ext cx="3236384" cy="348348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statistics-on-laptop_82095"/>
            <p:cNvSpPr>
              <a:spLocks noChangeAspect="1"/>
            </p:cNvSpPr>
            <p:nvPr/>
          </p:nvSpPr>
          <p:spPr bwMode="auto">
            <a:xfrm>
              <a:off x="5715649" y="2263440"/>
              <a:ext cx="760704" cy="701556"/>
            </a:xfrm>
            <a:custGeom>
              <a:avLst/>
              <a:gdLst>
                <a:gd name="connsiteX0" fmla="*/ 75173 w 330497"/>
                <a:gd name="connsiteY0" fmla="*/ 222249 h 304800"/>
                <a:gd name="connsiteX1" fmla="*/ 56870 w 330497"/>
                <a:gd name="connsiteY1" fmla="*/ 239535 h 304800"/>
                <a:gd name="connsiteX2" fmla="*/ 55563 w 330497"/>
                <a:gd name="connsiteY2" fmla="*/ 242005 h 304800"/>
                <a:gd name="connsiteX3" fmla="*/ 58178 w 330497"/>
                <a:gd name="connsiteY3" fmla="*/ 243240 h 304800"/>
                <a:gd name="connsiteX4" fmla="*/ 67329 w 330497"/>
                <a:gd name="connsiteY4" fmla="*/ 244474 h 304800"/>
                <a:gd name="connsiteX5" fmla="*/ 72559 w 330497"/>
                <a:gd name="connsiteY5" fmla="*/ 240770 h 304800"/>
                <a:gd name="connsiteX6" fmla="*/ 77788 w 330497"/>
                <a:gd name="connsiteY6" fmla="*/ 225953 h 304800"/>
                <a:gd name="connsiteX7" fmla="*/ 77788 w 330497"/>
                <a:gd name="connsiteY7" fmla="*/ 223484 h 304800"/>
                <a:gd name="connsiteX8" fmla="*/ 76481 w 330497"/>
                <a:gd name="connsiteY8" fmla="*/ 222249 h 304800"/>
                <a:gd name="connsiteX9" fmla="*/ 75173 w 330497"/>
                <a:gd name="connsiteY9" fmla="*/ 222249 h 304800"/>
                <a:gd name="connsiteX10" fmla="*/ 226286 w 330497"/>
                <a:gd name="connsiteY10" fmla="*/ 209549 h 304800"/>
                <a:gd name="connsiteX11" fmla="*/ 221258 w 330497"/>
                <a:gd name="connsiteY11" fmla="*/ 213461 h 304800"/>
                <a:gd name="connsiteX12" fmla="*/ 221258 w 330497"/>
                <a:gd name="connsiteY12" fmla="*/ 216069 h 304800"/>
                <a:gd name="connsiteX13" fmla="*/ 220002 w 330497"/>
                <a:gd name="connsiteY13" fmla="*/ 222589 h 304800"/>
                <a:gd name="connsiteX14" fmla="*/ 225029 w 330497"/>
                <a:gd name="connsiteY14" fmla="*/ 223893 h 304800"/>
                <a:gd name="connsiteX15" fmla="*/ 226286 w 330497"/>
                <a:gd name="connsiteY15" fmla="*/ 229110 h 304800"/>
                <a:gd name="connsiteX16" fmla="*/ 218745 w 330497"/>
                <a:gd name="connsiteY16" fmla="*/ 233022 h 304800"/>
                <a:gd name="connsiteX17" fmla="*/ 220002 w 330497"/>
                <a:gd name="connsiteY17" fmla="*/ 236934 h 304800"/>
                <a:gd name="connsiteX18" fmla="*/ 226286 w 330497"/>
                <a:gd name="connsiteY18" fmla="*/ 240846 h 304800"/>
                <a:gd name="connsiteX19" fmla="*/ 222515 w 330497"/>
                <a:gd name="connsiteY19" fmla="*/ 247366 h 304800"/>
                <a:gd name="connsiteX20" fmla="*/ 217488 w 330497"/>
                <a:gd name="connsiteY20" fmla="*/ 252582 h 304800"/>
                <a:gd name="connsiteX21" fmla="*/ 217488 w 330497"/>
                <a:gd name="connsiteY21" fmla="*/ 253886 h 304800"/>
                <a:gd name="connsiteX22" fmla="*/ 218745 w 330497"/>
                <a:gd name="connsiteY22" fmla="*/ 253886 h 304800"/>
                <a:gd name="connsiteX23" fmla="*/ 222515 w 330497"/>
                <a:gd name="connsiteY23" fmla="*/ 252582 h 304800"/>
                <a:gd name="connsiteX24" fmla="*/ 226286 w 330497"/>
                <a:gd name="connsiteY24" fmla="*/ 253886 h 304800"/>
                <a:gd name="connsiteX25" fmla="*/ 226286 w 330497"/>
                <a:gd name="connsiteY25" fmla="*/ 259102 h 304800"/>
                <a:gd name="connsiteX26" fmla="*/ 222515 w 330497"/>
                <a:gd name="connsiteY26" fmla="*/ 265622 h 304800"/>
                <a:gd name="connsiteX27" fmla="*/ 221258 w 330497"/>
                <a:gd name="connsiteY27" fmla="*/ 276054 h 304800"/>
                <a:gd name="connsiteX28" fmla="*/ 223772 w 330497"/>
                <a:gd name="connsiteY28" fmla="*/ 282574 h 304800"/>
                <a:gd name="connsiteX29" fmla="*/ 225029 w 330497"/>
                <a:gd name="connsiteY29" fmla="*/ 282574 h 304800"/>
                <a:gd name="connsiteX30" fmla="*/ 230056 w 330497"/>
                <a:gd name="connsiteY30" fmla="*/ 266926 h 304800"/>
                <a:gd name="connsiteX31" fmla="*/ 237597 w 330497"/>
                <a:gd name="connsiteY31" fmla="*/ 261710 h 304800"/>
                <a:gd name="connsiteX32" fmla="*/ 240110 w 330497"/>
                <a:gd name="connsiteY32" fmla="*/ 264318 h 304800"/>
                <a:gd name="connsiteX33" fmla="*/ 245137 w 330497"/>
                <a:gd name="connsiteY33" fmla="*/ 268230 h 304800"/>
                <a:gd name="connsiteX34" fmla="*/ 247651 w 330497"/>
                <a:gd name="connsiteY34" fmla="*/ 268230 h 304800"/>
                <a:gd name="connsiteX35" fmla="*/ 247651 w 330497"/>
                <a:gd name="connsiteY35" fmla="*/ 266926 h 304800"/>
                <a:gd name="connsiteX36" fmla="*/ 246394 w 330497"/>
                <a:gd name="connsiteY36" fmla="*/ 263014 h 304800"/>
                <a:gd name="connsiteX37" fmla="*/ 236340 w 330497"/>
                <a:gd name="connsiteY37" fmla="*/ 218677 h 304800"/>
                <a:gd name="connsiteX38" fmla="*/ 232569 w 330497"/>
                <a:gd name="connsiteY38" fmla="*/ 209549 h 304800"/>
                <a:gd name="connsiteX39" fmla="*/ 231313 w 330497"/>
                <a:gd name="connsiteY39" fmla="*/ 209549 h 304800"/>
                <a:gd name="connsiteX40" fmla="*/ 226286 w 330497"/>
                <a:gd name="connsiteY40" fmla="*/ 209549 h 304800"/>
                <a:gd name="connsiteX41" fmla="*/ 245475 w 330497"/>
                <a:gd name="connsiteY41" fmla="*/ 204787 h 304800"/>
                <a:gd name="connsiteX42" fmla="*/ 244182 w 330497"/>
                <a:gd name="connsiteY42" fmla="*/ 206082 h 304800"/>
                <a:gd name="connsiteX43" fmla="*/ 245475 w 330497"/>
                <a:gd name="connsiteY43" fmla="*/ 215148 h 304800"/>
                <a:gd name="connsiteX44" fmla="*/ 248062 w 330497"/>
                <a:gd name="connsiteY44" fmla="*/ 221623 h 304800"/>
                <a:gd name="connsiteX45" fmla="*/ 254530 w 330497"/>
                <a:gd name="connsiteY45" fmla="*/ 248820 h 304800"/>
                <a:gd name="connsiteX46" fmla="*/ 255823 w 330497"/>
                <a:gd name="connsiteY46" fmla="*/ 252705 h 304800"/>
                <a:gd name="connsiteX47" fmla="*/ 257117 w 330497"/>
                <a:gd name="connsiteY47" fmla="*/ 254000 h 304800"/>
                <a:gd name="connsiteX48" fmla="*/ 258410 w 330497"/>
                <a:gd name="connsiteY48" fmla="*/ 252705 h 304800"/>
                <a:gd name="connsiteX49" fmla="*/ 259704 w 330497"/>
                <a:gd name="connsiteY49" fmla="*/ 247525 h 304800"/>
                <a:gd name="connsiteX50" fmla="*/ 267465 w 330497"/>
                <a:gd name="connsiteY50" fmla="*/ 241049 h 304800"/>
                <a:gd name="connsiteX51" fmla="*/ 272639 w 330497"/>
                <a:gd name="connsiteY51" fmla="*/ 242345 h 304800"/>
                <a:gd name="connsiteX52" fmla="*/ 276520 w 330497"/>
                <a:gd name="connsiteY52" fmla="*/ 242345 h 304800"/>
                <a:gd name="connsiteX53" fmla="*/ 273932 w 330497"/>
                <a:gd name="connsiteY53" fmla="*/ 238459 h 304800"/>
                <a:gd name="connsiteX54" fmla="*/ 268758 w 330497"/>
                <a:gd name="connsiteY54" fmla="*/ 233279 h 304800"/>
                <a:gd name="connsiteX55" fmla="*/ 250649 w 330497"/>
                <a:gd name="connsiteY55" fmla="*/ 211263 h 304800"/>
                <a:gd name="connsiteX56" fmla="*/ 246769 w 330497"/>
                <a:gd name="connsiteY56" fmla="*/ 204787 h 304800"/>
                <a:gd name="connsiteX57" fmla="*/ 245475 w 330497"/>
                <a:gd name="connsiteY57" fmla="*/ 204787 h 304800"/>
                <a:gd name="connsiteX58" fmla="*/ 63501 w 330497"/>
                <a:gd name="connsiteY58" fmla="*/ 191786 h 304800"/>
                <a:gd name="connsiteX59" fmla="*/ 38822 w 330497"/>
                <a:gd name="connsiteY59" fmla="*/ 193074 h 304800"/>
                <a:gd name="connsiteX60" fmla="*/ 31029 w 330497"/>
                <a:gd name="connsiteY60" fmla="*/ 198222 h 304800"/>
                <a:gd name="connsiteX61" fmla="*/ 20638 w 330497"/>
                <a:gd name="connsiteY61" fmla="*/ 226540 h 304800"/>
                <a:gd name="connsiteX62" fmla="*/ 28431 w 330497"/>
                <a:gd name="connsiteY62" fmla="*/ 260006 h 304800"/>
                <a:gd name="connsiteX63" fmla="*/ 37523 w 330497"/>
                <a:gd name="connsiteY63" fmla="*/ 271590 h 304800"/>
                <a:gd name="connsiteX64" fmla="*/ 79087 w 330497"/>
                <a:gd name="connsiteY64" fmla="*/ 284462 h 304800"/>
                <a:gd name="connsiteX65" fmla="*/ 82984 w 330497"/>
                <a:gd name="connsiteY65" fmla="*/ 284462 h 304800"/>
                <a:gd name="connsiteX66" fmla="*/ 99869 w 330497"/>
                <a:gd name="connsiteY66" fmla="*/ 275452 h 304800"/>
                <a:gd name="connsiteX67" fmla="*/ 108961 w 330497"/>
                <a:gd name="connsiteY67" fmla="*/ 266442 h 304800"/>
                <a:gd name="connsiteX68" fmla="*/ 119352 w 330497"/>
                <a:gd name="connsiteY68" fmla="*/ 240699 h 304800"/>
                <a:gd name="connsiteX69" fmla="*/ 118053 w 330497"/>
                <a:gd name="connsiteY69" fmla="*/ 230401 h 304800"/>
                <a:gd name="connsiteX70" fmla="*/ 118053 w 330497"/>
                <a:gd name="connsiteY70" fmla="*/ 229114 h 304800"/>
                <a:gd name="connsiteX71" fmla="*/ 115455 w 330497"/>
                <a:gd name="connsiteY71" fmla="*/ 230401 h 304800"/>
                <a:gd name="connsiteX72" fmla="*/ 111559 w 330497"/>
                <a:gd name="connsiteY72" fmla="*/ 235550 h 304800"/>
                <a:gd name="connsiteX73" fmla="*/ 92076 w 330497"/>
                <a:gd name="connsiteY73" fmla="*/ 254857 h 304800"/>
                <a:gd name="connsiteX74" fmla="*/ 69995 w 330497"/>
                <a:gd name="connsiteY74" fmla="*/ 260006 h 304800"/>
                <a:gd name="connsiteX75" fmla="*/ 64800 w 330497"/>
                <a:gd name="connsiteY75" fmla="*/ 260006 h 304800"/>
                <a:gd name="connsiteX76" fmla="*/ 51811 w 330497"/>
                <a:gd name="connsiteY76" fmla="*/ 258719 h 304800"/>
                <a:gd name="connsiteX77" fmla="*/ 40121 w 330497"/>
                <a:gd name="connsiteY77" fmla="*/ 249709 h 304800"/>
                <a:gd name="connsiteX78" fmla="*/ 38822 w 330497"/>
                <a:gd name="connsiteY78" fmla="*/ 248422 h 304800"/>
                <a:gd name="connsiteX79" fmla="*/ 34926 w 330497"/>
                <a:gd name="connsiteY79" fmla="*/ 241986 h 304800"/>
                <a:gd name="connsiteX80" fmla="*/ 40121 w 330497"/>
                <a:gd name="connsiteY80" fmla="*/ 230401 h 304800"/>
                <a:gd name="connsiteX81" fmla="*/ 58305 w 330497"/>
                <a:gd name="connsiteY81" fmla="*/ 214955 h 304800"/>
                <a:gd name="connsiteX82" fmla="*/ 68696 w 330497"/>
                <a:gd name="connsiteY82" fmla="*/ 205945 h 304800"/>
                <a:gd name="connsiteX83" fmla="*/ 69995 w 330497"/>
                <a:gd name="connsiteY83" fmla="*/ 200797 h 304800"/>
                <a:gd name="connsiteX84" fmla="*/ 67397 w 330497"/>
                <a:gd name="connsiteY84" fmla="*/ 194361 h 304800"/>
                <a:gd name="connsiteX85" fmla="*/ 63501 w 330497"/>
                <a:gd name="connsiteY85" fmla="*/ 191786 h 304800"/>
                <a:gd name="connsiteX86" fmla="*/ 231942 w 330497"/>
                <a:gd name="connsiteY86" fmla="*/ 166687 h 304800"/>
                <a:gd name="connsiteX87" fmla="*/ 218574 w 330497"/>
                <a:gd name="connsiteY87" fmla="*/ 177967 h 304800"/>
                <a:gd name="connsiteX88" fmla="*/ 217237 w 330497"/>
                <a:gd name="connsiteY88" fmla="*/ 184234 h 304800"/>
                <a:gd name="connsiteX89" fmla="*/ 221247 w 330497"/>
                <a:gd name="connsiteY89" fmla="*/ 180474 h 304800"/>
                <a:gd name="connsiteX90" fmla="*/ 226595 w 330497"/>
                <a:gd name="connsiteY90" fmla="*/ 180474 h 304800"/>
                <a:gd name="connsiteX91" fmla="*/ 227932 w 330497"/>
                <a:gd name="connsiteY91" fmla="*/ 182980 h 304800"/>
                <a:gd name="connsiteX92" fmla="*/ 230605 w 330497"/>
                <a:gd name="connsiteY92" fmla="*/ 189247 h 304800"/>
                <a:gd name="connsiteX93" fmla="*/ 233279 w 330497"/>
                <a:gd name="connsiteY93" fmla="*/ 189247 h 304800"/>
                <a:gd name="connsiteX94" fmla="*/ 241300 w 330497"/>
                <a:gd name="connsiteY94" fmla="*/ 176714 h 304800"/>
                <a:gd name="connsiteX95" fmla="*/ 233279 w 330497"/>
                <a:gd name="connsiteY95" fmla="*/ 166687 h 304800"/>
                <a:gd name="connsiteX96" fmla="*/ 231942 w 330497"/>
                <a:gd name="connsiteY96" fmla="*/ 166687 h 304800"/>
                <a:gd name="connsiteX97" fmla="*/ 173526 w 330497"/>
                <a:gd name="connsiteY97" fmla="*/ 155277 h 304800"/>
                <a:gd name="connsiteX98" fmla="*/ 160704 w 330497"/>
                <a:gd name="connsiteY98" fmla="*/ 165596 h 304800"/>
                <a:gd name="connsiteX99" fmla="*/ 129931 w 330497"/>
                <a:gd name="connsiteY99" fmla="*/ 183654 h 304800"/>
                <a:gd name="connsiteX100" fmla="*/ 124802 w 330497"/>
                <a:gd name="connsiteY100" fmla="*/ 187523 h 304800"/>
                <a:gd name="connsiteX101" fmla="*/ 123520 w 330497"/>
                <a:gd name="connsiteY101" fmla="*/ 190103 h 304800"/>
                <a:gd name="connsiteX102" fmla="*/ 126085 w 330497"/>
                <a:gd name="connsiteY102" fmla="*/ 193972 h 304800"/>
                <a:gd name="connsiteX103" fmla="*/ 137625 w 330497"/>
                <a:gd name="connsiteY103" fmla="*/ 222349 h 304800"/>
                <a:gd name="connsiteX104" fmla="*/ 138907 w 330497"/>
                <a:gd name="connsiteY104" fmla="*/ 233958 h 304800"/>
                <a:gd name="connsiteX105" fmla="*/ 140189 w 330497"/>
                <a:gd name="connsiteY105" fmla="*/ 236537 h 304800"/>
                <a:gd name="connsiteX106" fmla="*/ 142753 w 330497"/>
                <a:gd name="connsiteY106" fmla="*/ 235247 h 304800"/>
                <a:gd name="connsiteX107" fmla="*/ 149164 w 330497"/>
                <a:gd name="connsiteY107" fmla="*/ 226218 h 304800"/>
                <a:gd name="connsiteX108" fmla="*/ 161987 w 330497"/>
                <a:gd name="connsiteY108" fmla="*/ 212030 h 304800"/>
                <a:gd name="connsiteX109" fmla="*/ 170962 w 330497"/>
                <a:gd name="connsiteY109" fmla="*/ 201711 h 304800"/>
                <a:gd name="connsiteX110" fmla="*/ 178655 w 330497"/>
                <a:gd name="connsiteY110" fmla="*/ 193972 h 304800"/>
                <a:gd name="connsiteX111" fmla="*/ 186349 w 330497"/>
                <a:gd name="connsiteY111" fmla="*/ 186233 h 304800"/>
                <a:gd name="connsiteX112" fmla="*/ 188913 w 330497"/>
                <a:gd name="connsiteY112" fmla="*/ 183654 h 304800"/>
                <a:gd name="connsiteX113" fmla="*/ 187631 w 330497"/>
                <a:gd name="connsiteY113" fmla="*/ 182364 h 304800"/>
                <a:gd name="connsiteX114" fmla="*/ 179937 w 330497"/>
                <a:gd name="connsiteY114" fmla="*/ 159147 h 304800"/>
                <a:gd name="connsiteX115" fmla="*/ 177373 w 330497"/>
                <a:gd name="connsiteY115" fmla="*/ 156567 h 304800"/>
                <a:gd name="connsiteX116" fmla="*/ 173526 w 330497"/>
                <a:gd name="connsiteY116" fmla="*/ 155277 h 304800"/>
                <a:gd name="connsiteX117" fmla="*/ 196118 w 330497"/>
                <a:gd name="connsiteY117" fmla="*/ 139382 h 304800"/>
                <a:gd name="connsiteX118" fmla="*/ 193431 w 330497"/>
                <a:gd name="connsiteY118" fmla="*/ 145732 h 304800"/>
                <a:gd name="connsiteX119" fmla="*/ 204178 w 330497"/>
                <a:gd name="connsiteY119" fmla="*/ 160972 h 304800"/>
                <a:gd name="connsiteX120" fmla="*/ 205521 w 330497"/>
                <a:gd name="connsiteY120" fmla="*/ 163512 h 304800"/>
                <a:gd name="connsiteX121" fmla="*/ 206864 w 330497"/>
                <a:gd name="connsiteY121" fmla="*/ 163512 h 304800"/>
                <a:gd name="connsiteX122" fmla="*/ 209551 w 330497"/>
                <a:gd name="connsiteY122" fmla="*/ 160972 h 304800"/>
                <a:gd name="connsiteX123" fmla="*/ 208208 w 330497"/>
                <a:gd name="connsiteY123" fmla="*/ 157162 h 304800"/>
                <a:gd name="connsiteX124" fmla="*/ 197461 w 330497"/>
                <a:gd name="connsiteY124" fmla="*/ 139382 h 304800"/>
                <a:gd name="connsiteX125" fmla="*/ 196118 w 330497"/>
                <a:gd name="connsiteY125" fmla="*/ 139382 h 304800"/>
                <a:gd name="connsiteX126" fmla="*/ 204470 w 330497"/>
                <a:gd name="connsiteY126" fmla="*/ 131762 h 304800"/>
                <a:gd name="connsiteX127" fmla="*/ 203200 w 330497"/>
                <a:gd name="connsiteY127" fmla="*/ 132896 h 304800"/>
                <a:gd name="connsiteX128" fmla="*/ 207010 w 330497"/>
                <a:gd name="connsiteY128" fmla="*/ 135164 h 304800"/>
                <a:gd name="connsiteX129" fmla="*/ 205740 w 330497"/>
                <a:gd name="connsiteY129" fmla="*/ 131762 h 304800"/>
                <a:gd name="connsiteX130" fmla="*/ 204470 w 330497"/>
                <a:gd name="connsiteY130" fmla="*/ 131762 h 304800"/>
                <a:gd name="connsiteX131" fmla="*/ 138936 w 330497"/>
                <a:gd name="connsiteY131" fmla="*/ 117474 h 304800"/>
                <a:gd name="connsiteX132" fmla="*/ 136349 w 330497"/>
                <a:gd name="connsiteY132" fmla="*/ 118784 h 304800"/>
                <a:gd name="connsiteX133" fmla="*/ 126001 w 330497"/>
                <a:gd name="connsiteY133" fmla="*/ 126642 h 304800"/>
                <a:gd name="connsiteX134" fmla="*/ 60031 w 330497"/>
                <a:gd name="connsiteY134" fmla="*/ 172481 h 304800"/>
                <a:gd name="connsiteX135" fmla="*/ 58738 w 330497"/>
                <a:gd name="connsiteY135" fmla="*/ 173791 h 304800"/>
                <a:gd name="connsiteX136" fmla="*/ 60031 w 330497"/>
                <a:gd name="connsiteY136" fmla="*/ 173791 h 304800"/>
                <a:gd name="connsiteX137" fmla="*/ 63912 w 330497"/>
                <a:gd name="connsiteY137" fmla="*/ 173791 h 304800"/>
                <a:gd name="connsiteX138" fmla="*/ 78141 w 330497"/>
                <a:gd name="connsiteY138" fmla="*/ 182959 h 304800"/>
                <a:gd name="connsiteX139" fmla="*/ 82021 w 330497"/>
                <a:gd name="connsiteY139" fmla="*/ 188197 h 304800"/>
                <a:gd name="connsiteX140" fmla="*/ 94956 w 330497"/>
                <a:gd name="connsiteY140" fmla="*/ 214391 h 304800"/>
                <a:gd name="connsiteX141" fmla="*/ 96250 w 330497"/>
                <a:gd name="connsiteY141" fmla="*/ 222249 h 304800"/>
                <a:gd name="connsiteX142" fmla="*/ 102718 w 330497"/>
                <a:gd name="connsiteY142" fmla="*/ 217010 h 304800"/>
                <a:gd name="connsiteX143" fmla="*/ 109185 w 330497"/>
                <a:gd name="connsiteY143" fmla="*/ 209152 h 304800"/>
                <a:gd name="connsiteX144" fmla="*/ 110479 w 330497"/>
                <a:gd name="connsiteY144" fmla="*/ 205223 h 304800"/>
                <a:gd name="connsiteX145" fmla="*/ 97544 w 330497"/>
                <a:gd name="connsiteY145" fmla="*/ 192126 h 304800"/>
                <a:gd name="connsiteX146" fmla="*/ 96250 w 330497"/>
                <a:gd name="connsiteY146" fmla="*/ 188197 h 304800"/>
                <a:gd name="connsiteX147" fmla="*/ 102718 w 330497"/>
                <a:gd name="connsiteY147" fmla="*/ 180339 h 304800"/>
                <a:gd name="connsiteX148" fmla="*/ 115653 w 330497"/>
                <a:gd name="connsiteY148" fmla="*/ 175100 h 304800"/>
                <a:gd name="connsiteX149" fmla="*/ 124707 w 330497"/>
                <a:gd name="connsiteY149" fmla="*/ 169862 h 304800"/>
                <a:gd name="connsiteX150" fmla="*/ 140230 w 330497"/>
                <a:gd name="connsiteY150" fmla="*/ 160694 h 304800"/>
                <a:gd name="connsiteX151" fmla="*/ 162219 w 330497"/>
                <a:gd name="connsiteY151" fmla="*/ 141049 h 304800"/>
                <a:gd name="connsiteX152" fmla="*/ 163513 w 330497"/>
                <a:gd name="connsiteY152" fmla="*/ 138429 h 304800"/>
                <a:gd name="connsiteX153" fmla="*/ 140230 w 330497"/>
                <a:gd name="connsiteY153" fmla="*/ 118784 h 304800"/>
                <a:gd name="connsiteX154" fmla="*/ 138936 w 330497"/>
                <a:gd name="connsiteY154" fmla="*/ 117474 h 304800"/>
                <a:gd name="connsiteX155" fmla="*/ 219220 w 330497"/>
                <a:gd name="connsiteY155" fmla="*/ 115887 h 304800"/>
                <a:gd name="connsiteX156" fmla="*/ 212725 w 330497"/>
                <a:gd name="connsiteY156" fmla="*/ 122382 h 304800"/>
                <a:gd name="connsiteX157" fmla="*/ 215323 w 330497"/>
                <a:gd name="connsiteY157" fmla="*/ 126278 h 304800"/>
                <a:gd name="connsiteX158" fmla="*/ 220518 w 330497"/>
                <a:gd name="connsiteY158" fmla="*/ 134071 h 304800"/>
                <a:gd name="connsiteX159" fmla="*/ 224415 w 330497"/>
                <a:gd name="connsiteY159" fmla="*/ 143163 h 304800"/>
                <a:gd name="connsiteX160" fmla="*/ 225714 w 330497"/>
                <a:gd name="connsiteY160" fmla="*/ 144462 h 304800"/>
                <a:gd name="connsiteX161" fmla="*/ 227013 w 330497"/>
                <a:gd name="connsiteY161" fmla="*/ 141865 h 304800"/>
                <a:gd name="connsiteX162" fmla="*/ 221817 w 330497"/>
                <a:gd name="connsiteY162" fmla="*/ 117186 h 304800"/>
                <a:gd name="connsiteX163" fmla="*/ 220518 w 330497"/>
                <a:gd name="connsiteY163" fmla="*/ 115887 h 304800"/>
                <a:gd name="connsiteX164" fmla="*/ 219220 w 330497"/>
                <a:gd name="connsiteY164" fmla="*/ 115887 h 304800"/>
                <a:gd name="connsiteX165" fmla="*/ 206375 w 330497"/>
                <a:gd name="connsiteY165" fmla="*/ 96837 h 304800"/>
                <a:gd name="connsiteX166" fmla="*/ 206375 w 330497"/>
                <a:gd name="connsiteY166" fmla="*/ 98425 h 304800"/>
                <a:gd name="connsiteX167" fmla="*/ 207169 w 330497"/>
                <a:gd name="connsiteY167" fmla="*/ 101600 h 304800"/>
                <a:gd name="connsiteX168" fmla="*/ 207963 w 330497"/>
                <a:gd name="connsiteY168" fmla="*/ 101600 h 304800"/>
                <a:gd name="connsiteX169" fmla="*/ 207963 w 330497"/>
                <a:gd name="connsiteY169" fmla="*/ 100013 h 304800"/>
                <a:gd name="connsiteX170" fmla="*/ 207169 w 330497"/>
                <a:gd name="connsiteY170" fmla="*/ 98425 h 304800"/>
                <a:gd name="connsiteX171" fmla="*/ 206375 w 330497"/>
                <a:gd name="connsiteY171" fmla="*/ 96837 h 304800"/>
                <a:gd name="connsiteX172" fmla="*/ 307146 w 330497"/>
                <a:gd name="connsiteY172" fmla="*/ 28272 h 304800"/>
                <a:gd name="connsiteX173" fmla="*/ 303262 w 330497"/>
                <a:gd name="connsiteY173" fmla="*/ 33413 h 304800"/>
                <a:gd name="connsiteX174" fmla="*/ 261841 w 330497"/>
                <a:gd name="connsiteY174" fmla="*/ 74537 h 304800"/>
                <a:gd name="connsiteX175" fmla="*/ 235952 w 330497"/>
                <a:gd name="connsiteY175" fmla="*/ 98954 h 304800"/>
                <a:gd name="connsiteX176" fmla="*/ 234657 w 330497"/>
                <a:gd name="connsiteY176" fmla="*/ 105380 h 304800"/>
                <a:gd name="connsiteX177" fmla="*/ 243718 w 330497"/>
                <a:gd name="connsiteY177" fmla="*/ 133652 h 304800"/>
                <a:gd name="connsiteX178" fmla="*/ 246307 w 330497"/>
                <a:gd name="connsiteY178" fmla="*/ 134937 h 304800"/>
                <a:gd name="connsiteX179" fmla="*/ 250191 w 330497"/>
                <a:gd name="connsiteY179" fmla="*/ 131082 h 304800"/>
                <a:gd name="connsiteX180" fmla="*/ 300673 w 330497"/>
                <a:gd name="connsiteY180" fmla="*/ 97669 h 304800"/>
                <a:gd name="connsiteX181" fmla="*/ 313618 w 330497"/>
                <a:gd name="connsiteY181" fmla="*/ 89958 h 304800"/>
                <a:gd name="connsiteX182" fmla="*/ 317501 w 330497"/>
                <a:gd name="connsiteY182" fmla="*/ 82247 h 304800"/>
                <a:gd name="connsiteX183" fmla="*/ 317501 w 330497"/>
                <a:gd name="connsiteY183" fmla="*/ 74537 h 304800"/>
                <a:gd name="connsiteX184" fmla="*/ 316207 w 330497"/>
                <a:gd name="connsiteY184" fmla="*/ 61685 h 304800"/>
                <a:gd name="connsiteX185" fmla="*/ 311029 w 330497"/>
                <a:gd name="connsiteY185" fmla="*/ 33413 h 304800"/>
                <a:gd name="connsiteX186" fmla="*/ 309734 w 330497"/>
                <a:gd name="connsiteY186" fmla="*/ 28272 h 304800"/>
                <a:gd name="connsiteX187" fmla="*/ 307146 w 330497"/>
                <a:gd name="connsiteY187" fmla="*/ 28272 h 304800"/>
                <a:gd name="connsiteX188" fmla="*/ 228600 w 330497"/>
                <a:gd name="connsiteY188" fmla="*/ 17173 h 304800"/>
                <a:gd name="connsiteX189" fmla="*/ 220861 w 330497"/>
                <a:gd name="connsiteY189" fmla="*/ 22368 h 304800"/>
                <a:gd name="connsiteX190" fmla="*/ 216991 w 330497"/>
                <a:gd name="connsiteY190" fmla="*/ 27564 h 304800"/>
                <a:gd name="connsiteX191" fmla="*/ 211832 w 330497"/>
                <a:gd name="connsiteY191" fmla="*/ 34058 h 304800"/>
                <a:gd name="connsiteX192" fmla="*/ 201513 w 330497"/>
                <a:gd name="connsiteY192" fmla="*/ 50944 h 304800"/>
                <a:gd name="connsiteX193" fmla="*/ 192484 w 330497"/>
                <a:gd name="connsiteY193" fmla="*/ 63933 h 304800"/>
                <a:gd name="connsiteX194" fmla="*/ 188615 w 330497"/>
                <a:gd name="connsiteY194" fmla="*/ 67829 h 304800"/>
                <a:gd name="connsiteX195" fmla="*/ 188615 w 330497"/>
                <a:gd name="connsiteY195" fmla="*/ 70427 h 304800"/>
                <a:gd name="connsiteX196" fmla="*/ 219571 w 330497"/>
                <a:gd name="connsiteY196" fmla="*/ 86013 h 304800"/>
                <a:gd name="connsiteX197" fmla="*/ 223441 w 330497"/>
                <a:gd name="connsiteY197" fmla="*/ 86013 h 304800"/>
                <a:gd name="connsiteX198" fmla="*/ 226020 w 330497"/>
                <a:gd name="connsiteY198" fmla="*/ 84715 h 304800"/>
                <a:gd name="connsiteX199" fmla="*/ 267295 w 330497"/>
                <a:gd name="connsiteY199" fmla="*/ 45748 h 304800"/>
                <a:gd name="connsiteX200" fmla="*/ 268585 w 330497"/>
                <a:gd name="connsiteY200" fmla="*/ 39254 h 304800"/>
                <a:gd name="connsiteX201" fmla="*/ 228600 w 330497"/>
                <a:gd name="connsiteY201" fmla="*/ 17173 h 304800"/>
                <a:gd name="connsiteX202" fmla="*/ 223344 w 330497"/>
                <a:gd name="connsiteY202" fmla="*/ 0 h 304800"/>
                <a:gd name="connsiteX203" fmla="*/ 233672 w 330497"/>
                <a:gd name="connsiteY203" fmla="*/ 1297 h 304800"/>
                <a:gd name="connsiteX204" fmla="*/ 246582 w 330497"/>
                <a:gd name="connsiteY204" fmla="*/ 3891 h 304800"/>
                <a:gd name="connsiteX205" fmla="*/ 281439 w 330497"/>
                <a:gd name="connsiteY205" fmla="*/ 27238 h 304800"/>
                <a:gd name="connsiteX206" fmla="*/ 285312 w 330497"/>
                <a:gd name="connsiteY206" fmla="*/ 27238 h 304800"/>
                <a:gd name="connsiteX207" fmla="*/ 300804 w 330497"/>
                <a:gd name="connsiteY207" fmla="*/ 11673 h 304800"/>
                <a:gd name="connsiteX208" fmla="*/ 315005 w 330497"/>
                <a:gd name="connsiteY208" fmla="*/ 12970 h 304800"/>
                <a:gd name="connsiteX209" fmla="*/ 318878 w 330497"/>
                <a:gd name="connsiteY209" fmla="*/ 22049 h 304800"/>
                <a:gd name="connsiteX210" fmla="*/ 329206 w 330497"/>
                <a:gd name="connsiteY210" fmla="*/ 71336 h 304800"/>
                <a:gd name="connsiteX211" fmla="*/ 329206 w 330497"/>
                <a:gd name="connsiteY211" fmla="*/ 75227 h 304800"/>
                <a:gd name="connsiteX212" fmla="*/ 330497 w 330497"/>
                <a:gd name="connsiteY212" fmla="*/ 89495 h 304800"/>
                <a:gd name="connsiteX213" fmla="*/ 327915 w 330497"/>
                <a:gd name="connsiteY213" fmla="*/ 101168 h 304800"/>
                <a:gd name="connsiteX214" fmla="*/ 325333 w 330497"/>
                <a:gd name="connsiteY214" fmla="*/ 103762 h 304800"/>
                <a:gd name="connsiteX215" fmla="*/ 316296 w 330497"/>
                <a:gd name="connsiteY215" fmla="*/ 108950 h 304800"/>
                <a:gd name="connsiteX216" fmla="*/ 305968 w 330497"/>
                <a:gd name="connsiteY216" fmla="*/ 114138 h 304800"/>
                <a:gd name="connsiteX217" fmla="*/ 277566 w 330497"/>
                <a:gd name="connsiteY217" fmla="*/ 127108 h 304800"/>
                <a:gd name="connsiteX218" fmla="*/ 247873 w 330497"/>
                <a:gd name="connsiteY218" fmla="*/ 151752 h 304800"/>
                <a:gd name="connsiteX219" fmla="*/ 246582 w 330497"/>
                <a:gd name="connsiteY219" fmla="*/ 155643 h 304800"/>
                <a:gd name="connsiteX220" fmla="*/ 249164 w 330497"/>
                <a:gd name="connsiteY220" fmla="*/ 158237 h 304800"/>
                <a:gd name="connsiteX221" fmla="*/ 253037 w 330497"/>
                <a:gd name="connsiteY221" fmla="*/ 175098 h 304800"/>
                <a:gd name="connsiteX222" fmla="*/ 251746 w 330497"/>
                <a:gd name="connsiteY222" fmla="*/ 186771 h 304800"/>
                <a:gd name="connsiteX223" fmla="*/ 253037 w 330497"/>
                <a:gd name="connsiteY223" fmla="*/ 197147 h 304800"/>
                <a:gd name="connsiteX224" fmla="*/ 273693 w 330497"/>
                <a:gd name="connsiteY224" fmla="*/ 223088 h 304800"/>
                <a:gd name="connsiteX225" fmla="*/ 293058 w 330497"/>
                <a:gd name="connsiteY225" fmla="*/ 239949 h 304800"/>
                <a:gd name="connsiteX226" fmla="*/ 295640 w 330497"/>
                <a:gd name="connsiteY226" fmla="*/ 242543 h 304800"/>
                <a:gd name="connsiteX227" fmla="*/ 296931 w 330497"/>
                <a:gd name="connsiteY227" fmla="*/ 250325 h 304800"/>
                <a:gd name="connsiteX228" fmla="*/ 293058 w 330497"/>
                <a:gd name="connsiteY228" fmla="*/ 252919 h 304800"/>
                <a:gd name="connsiteX229" fmla="*/ 280148 w 330497"/>
                <a:gd name="connsiteY229" fmla="*/ 254216 h 304800"/>
                <a:gd name="connsiteX230" fmla="*/ 273693 w 330497"/>
                <a:gd name="connsiteY230" fmla="*/ 255513 h 304800"/>
                <a:gd name="connsiteX231" fmla="*/ 274984 w 330497"/>
                <a:gd name="connsiteY231" fmla="*/ 260702 h 304800"/>
                <a:gd name="connsiteX232" fmla="*/ 265947 w 330497"/>
                <a:gd name="connsiteY232" fmla="*/ 268484 h 304800"/>
                <a:gd name="connsiteX233" fmla="*/ 263365 w 330497"/>
                <a:gd name="connsiteY233" fmla="*/ 268484 h 304800"/>
                <a:gd name="connsiteX234" fmla="*/ 262074 w 330497"/>
                <a:gd name="connsiteY234" fmla="*/ 269781 h 304800"/>
                <a:gd name="connsiteX235" fmla="*/ 264656 w 330497"/>
                <a:gd name="connsiteY235" fmla="*/ 273672 h 304800"/>
                <a:gd name="connsiteX236" fmla="*/ 265947 w 330497"/>
                <a:gd name="connsiteY236" fmla="*/ 284048 h 304800"/>
                <a:gd name="connsiteX237" fmla="*/ 255619 w 330497"/>
                <a:gd name="connsiteY237" fmla="*/ 287939 h 304800"/>
                <a:gd name="connsiteX238" fmla="*/ 244000 w 330497"/>
                <a:gd name="connsiteY238" fmla="*/ 281454 h 304800"/>
                <a:gd name="connsiteX239" fmla="*/ 240127 w 330497"/>
                <a:gd name="connsiteY239" fmla="*/ 280157 h 304800"/>
                <a:gd name="connsiteX240" fmla="*/ 238836 w 330497"/>
                <a:gd name="connsiteY240" fmla="*/ 281454 h 304800"/>
                <a:gd name="connsiteX241" fmla="*/ 238836 w 330497"/>
                <a:gd name="connsiteY241" fmla="*/ 284048 h 304800"/>
                <a:gd name="connsiteX242" fmla="*/ 238836 w 330497"/>
                <a:gd name="connsiteY242" fmla="*/ 298315 h 304800"/>
                <a:gd name="connsiteX243" fmla="*/ 232381 w 330497"/>
                <a:gd name="connsiteY243" fmla="*/ 304800 h 304800"/>
                <a:gd name="connsiteX244" fmla="*/ 227217 w 330497"/>
                <a:gd name="connsiteY244" fmla="*/ 304800 h 304800"/>
                <a:gd name="connsiteX245" fmla="*/ 223344 w 330497"/>
                <a:gd name="connsiteY245" fmla="*/ 303503 h 304800"/>
                <a:gd name="connsiteX246" fmla="*/ 211725 w 330497"/>
                <a:gd name="connsiteY246" fmla="*/ 289236 h 304800"/>
                <a:gd name="connsiteX247" fmla="*/ 202688 w 330497"/>
                <a:gd name="connsiteY247" fmla="*/ 263296 h 304800"/>
                <a:gd name="connsiteX248" fmla="*/ 209143 w 330497"/>
                <a:gd name="connsiteY248" fmla="*/ 219197 h 304800"/>
                <a:gd name="connsiteX249" fmla="*/ 210434 w 330497"/>
                <a:gd name="connsiteY249" fmla="*/ 214009 h 304800"/>
                <a:gd name="connsiteX250" fmla="*/ 209143 w 330497"/>
                <a:gd name="connsiteY250" fmla="*/ 208821 h 304800"/>
                <a:gd name="connsiteX251" fmla="*/ 198815 w 330497"/>
                <a:gd name="connsiteY251" fmla="*/ 202336 h 304800"/>
                <a:gd name="connsiteX252" fmla="*/ 193651 w 330497"/>
                <a:gd name="connsiteY252" fmla="*/ 201039 h 304800"/>
                <a:gd name="connsiteX253" fmla="*/ 162666 w 330497"/>
                <a:gd name="connsiteY253" fmla="*/ 230870 h 304800"/>
                <a:gd name="connsiteX254" fmla="*/ 148465 w 330497"/>
                <a:gd name="connsiteY254" fmla="*/ 249028 h 304800"/>
                <a:gd name="connsiteX255" fmla="*/ 127809 w 330497"/>
                <a:gd name="connsiteY255" fmla="*/ 269781 h 304800"/>
                <a:gd name="connsiteX256" fmla="*/ 126518 w 330497"/>
                <a:gd name="connsiteY256" fmla="*/ 272375 h 304800"/>
                <a:gd name="connsiteX257" fmla="*/ 100698 w 330497"/>
                <a:gd name="connsiteY257" fmla="*/ 294424 h 304800"/>
                <a:gd name="connsiteX258" fmla="*/ 96825 w 330497"/>
                <a:gd name="connsiteY258" fmla="*/ 297018 h 304800"/>
                <a:gd name="connsiteX259" fmla="*/ 72296 w 330497"/>
                <a:gd name="connsiteY259" fmla="*/ 303503 h 304800"/>
                <a:gd name="connsiteX260" fmla="*/ 54222 w 330497"/>
                <a:gd name="connsiteY260" fmla="*/ 300909 h 304800"/>
                <a:gd name="connsiteX261" fmla="*/ 45185 w 330497"/>
                <a:gd name="connsiteY261" fmla="*/ 298315 h 304800"/>
                <a:gd name="connsiteX262" fmla="*/ 14201 w 330497"/>
                <a:gd name="connsiteY262" fmla="*/ 273672 h 304800"/>
                <a:gd name="connsiteX263" fmla="*/ 6455 w 330497"/>
                <a:gd name="connsiteY263" fmla="*/ 260702 h 304800"/>
                <a:gd name="connsiteX264" fmla="*/ 0 w 330497"/>
                <a:gd name="connsiteY264" fmla="*/ 238652 h 304800"/>
                <a:gd name="connsiteX265" fmla="*/ 0 w 330497"/>
                <a:gd name="connsiteY265" fmla="*/ 236058 h 304800"/>
                <a:gd name="connsiteX266" fmla="*/ 5164 w 330497"/>
                <a:gd name="connsiteY266" fmla="*/ 202336 h 304800"/>
                <a:gd name="connsiteX267" fmla="*/ 16783 w 330497"/>
                <a:gd name="connsiteY267" fmla="*/ 188068 h 304800"/>
                <a:gd name="connsiteX268" fmla="*/ 24529 w 330497"/>
                <a:gd name="connsiteY268" fmla="*/ 180286 h 304800"/>
                <a:gd name="connsiteX269" fmla="*/ 29693 w 330497"/>
                <a:gd name="connsiteY269" fmla="*/ 176395 h 304800"/>
                <a:gd name="connsiteX270" fmla="*/ 37439 w 330497"/>
                <a:gd name="connsiteY270" fmla="*/ 172504 h 304800"/>
                <a:gd name="connsiteX271" fmla="*/ 112317 w 330497"/>
                <a:gd name="connsiteY271" fmla="*/ 118029 h 304800"/>
                <a:gd name="connsiteX272" fmla="*/ 138137 w 330497"/>
                <a:gd name="connsiteY272" fmla="*/ 95980 h 304800"/>
                <a:gd name="connsiteX273" fmla="*/ 153629 w 330497"/>
                <a:gd name="connsiteY273" fmla="*/ 81713 h 304800"/>
                <a:gd name="connsiteX274" fmla="*/ 171703 w 330497"/>
                <a:gd name="connsiteY274" fmla="*/ 63554 h 304800"/>
                <a:gd name="connsiteX275" fmla="*/ 182032 w 330497"/>
                <a:gd name="connsiteY275" fmla="*/ 51881 h 304800"/>
                <a:gd name="connsiteX276" fmla="*/ 187196 w 330497"/>
                <a:gd name="connsiteY276" fmla="*/ 44099 h 304800"/>
                <a:gd name="connsiteX277" fmla="*/ 205270 w 330497"/>
                <a:gd name="connsiteY277" fmla="*/ 16861 h 304800"/>
                <a:gd name="connsiteX278" fmla="*/ 209143 w 330497"/>
                <a:gd name="connsiteY278" fmla="*/ 9079 h 304800"/>
                <a:gd name="connsiteX279" fmla="*/ 214307 w 330497"/>
                <a:gd name="connsiteY279" fmla="*/ 2594 h 304800"/>
                <a:gd name="connsiteX280" fmla="*/ 223344 w 330497"/>
                <a:gd name="connsiteY280"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330497" h="304800">
                  <a:moveTo>
                    <a:pt x="75173" y="222249"/>
                  </a:moveTo>
                  <a:cubicBezTo>
                    <a:pt x="68636" y="228423"/>
                    <a:pt x="63407" y="233362"/>
                    <a:pt x="56870" y="239535"/>
                  </a:cubicBezTo>
                  <a:cubicBezTo>
                    <a:pt x="55563" y="239535"/>
                    <a:pt x="55563" y="240770"/>
                    <a:pt x="55563" y="242005"/>
                  </a:cubicBezTo>
                  <a:cubicBezTo>
                    <a:pt x="55563" y="242005"/>
                    <a:pt x="56870" y="243240"/>
                    <a:pt x="58178" y="243240"/>
                  </a:cubicBezTo>
                  <a:cubicBezTo>
                    <a:pt x="60792" y="244474"/>
                    <a:pt x="64714" y="244474"/>
                    <a:pt x="67329" y="244474"/>
                  </a:cubicBezTo>
                  <a:cubicBezTo>
                    <a:pt x="69944" y="244474"/>
                    <a:pt x="71251" y="243240"/>
                    <a:pt x="72559" y="240770"/>
                  </a:cubicBezTo>
                  <a:cubicBezTo>
                    <a:pt x="76481" y="237066"/>
                    <a:pt x="77788" y="232127"/>
                    <a:pt x="77788" y="225953"/>
                  </a:cubicBezTo>
                  <a:cubicBezTo>
                    <a:pt x="77788" y="225953"/>
                    <a:pt x="77788" y="224719"/>
                    <a:pt x="77788" y="223484"/>
                  </a:cubicBezTo>
                  <a:cubicBezTo>
                    <a:pt x="77788" y="223484"/>
                    <a:pt x="76481" y="222249"/>
                    <a:pt x="76481" y="222249"/>
                  </a:cubicBezTo>
                  <a:cubicBezTo>
                    <a:pt x="76481" y="222249"/>
                    <a:pt x="75173" y="222249"/>
                    <a:pt x="75173" y="222249"/>
                  </a:cubicBezTo>
                  <a:close/>
                  <a:moveTo>
                    <a:pt x="226286" y="209549"/>
                  </a:moveTo>
                  <a:cubicBezTo>
                    <a:pt x="223772" y="209549"/>
                    <a:pt x="222515" y="210853"/>
                    <a:pt x="221258" y="213461"/>
                  </a:cubicBezTo>
                  <a:cubicBezTo>
                    <a:pt x="221258" y="214765"/>
                    <a:pt x="221258" y="214765"/>
                    <a:pt x="221258" y="216069"/>
                  </a:cubicBezTo>
                  <a:cubicBezTo>
                    <a:pt x="220002" y="218677"/>
                    <a:pt x="218745" y="221285"/>
                    <a:pt x="220002" y="222589"/>
                  </a:cubicBezTo>
                  <a:cubicBezTo>
                    <a:pt x="220002" y="223893"/>
                    <a:pt x="222515" y="223893"/>
                    <a:pt x="225029" y="223893"/>
                  </a:cubicBezTo>
                  <a:cubicBezTo>
                    <a:pt x="226286" y="225197"/>
                    <a:pt x="227542" y="227805"/>
                    <a:pt x="226286" y="229110"/>
                  </a:cubicBezTo>
                  <a:cubicBezTo>
                    <a:pt x="223772" y="230414"/>
                    <a:pt x="221258" y="231718"/>
                    <a:pt x="218745" y="233022"/>
                  </a:cubicBezTo>
                  <a:cubicBezTo>
                    <a:pt x="217488" y="234326"/>
                    <a:pt x="218745" y="236934"/>
                    <a:pt x="220002" y="236934"/>
                  </a:cubicBezTo>
                  <a:cubicBezTo>
                    <a:pt x="222515" y="236934"/>
                    <a:pt x="226286" y="238238"/>
                    <a:pt x="226286" y="240846"/>
                  </a:cubicBezTo>
                  <a:cubicBezTo>
                    <a:pt x="227542" y="244758"/>
                    <a:pt x="225029" y="246062"/>
                    <a:pt x="222515" y="247366"/>
                  </a:cubicBezTo>
                  <a:cubicBezTo>
                    <a:pt x="220002" y="248670"/>
                    <a:pt x="218745" y="251278"/>
                    <a:pt x="217488" y="252582"/>
                  </a:cubicBezTo>
                  <a:cubicBezTo>
                    <a:pt x="217488" y="252582"/>
                    <a:pt x="217488" y="253886"/>
                    <a:pt x="217488" y="253886"/>
                  </a:cubicBezTo>
                  <a:cubicBezTo>
                    <a:pt x="217488" y="255190"/>
                    <a:pt x="217488" y="255190"/>
                    <a:pt x="218745" y="253886"/>
                  </a:cubicBezTo>
                  <a:cubicBezTo>
                    <a:pt x="220002" y="253886"/>
                    <a:pt x="221258" y="252582"/>
                    <a:pt x="222515" y="252582"/>
                  </a:cubicBezTo>
                  <a:cubicBezTo>
                    <a:pt x="223772" y="252582"/>
                    <a:pt x="225029" y="252582"/>
                    <a:pt x="226286" y="253886"/>
                  </a:cubicBezTo>
                  <a:cubicBezTo>
                    <a:pt x="227542" y="255190"/>
                    <a:pt x="227542" y="257798"/>
                    <a:pt x="226286" y="259102"/>
                  </a:cubicBezTo>
                  <a:cubicBezTo>
                    <a:pt x="225029" y="261710"/>
                    <a:pt x="223772" y="263014"/>
                    <a:pt x="222515" y="265622"/>
                  </a:cubicBezTo>
                  <a:cubicBezTo>
                    <a:pt x="218745" y="268230"/>
                    <a:pt x="218745" y="272142"/>
                    <a:pt x="221258" y="276054"/>
                  </a:cubicBezTo>
                  <a:cubicBezTo>
                    <a:pt x="221258" y="278662"/>
                    <a:pt x="222515" y="279966"/>
                    <a:pt x="223772" y="282574"/>
                  </a:cubicBezTo>
                  <a:cubicBezTo>
                    <a:pt x="223772" y="282574"/>
                    <a:pt x="225029" y="282574"/>
                    <a:pt x="225029" y="282574"/>
                  </a:cubicBezTo>
                  <a:cubicBezTo>
                    <a:pt x="226286" y="277358"/>
                    <a:pt x="228799" y="272142"/>
                    <a:pt x="230056" y="266926"/>
                  </a:cubicBezTo>
                  <a:cubicBezTo>
                    <a:pt x="230056" y="261710"/>
                    <a:pt x="233826" y="260406"/>
                    <a:pt x="237597" y="261710"/>
                  </a:cubicBezTo>
                  <a:cubicBezTo>
                    <a:pt x="238853" y="263014"/>
                    <a:pt x="240110" y="263014"/>
                    <a:pt x="240110" y="264318"/>
                  </a:cubicBezTo>
                  <a:cubicBezTo>
                    <a:pt x="242624" y="265622"/>
                    <a:pt x="243881" y="266926"/>
                    <a:pt x="245137" y="268230"/>
                  </a:cubicBezTo>
                  <a:cubicBezTo>
                    <a:pt x="246394" y="268230"/>
                    <a:pt x="247651" y="268230"/>
                    <a:pt x="247651" y="268230"/>
                  </a:cubicBezTo>
                  <a:cubicBezTo>
                    <a:pt x="247651" y="268230"/>
                    <a:pt x="247651" y="266926"/>
                    <a:pt x="247651" y="266926"/>
                  </a:cubicBezTo>
                  <a:cubicBezTo>
                    <a:pt x="247651" y="265622"/>
                    <a:pt x="247651" y="264318"/>
                    <a:pt x="246394" y="263014"/>
                  </a:cubicBezTo>
                  <a:cubicBezTo>
                    <a:pt x="241367" y="248670"/>
                    <a:pt x="237597" y="234326"/>
                    <a:pt x="236340" y="218677"/>
                  </a:cubicBezTo>
                  <a:cubicBezTo>
                    <a:pt x="236340" y="214765"/>
                    <a:pt x="235083" y="212157"/>
                    <a:pt x="232569" y="209549"/>
                  </a:cubicBezTo>
                  <a:cubicBezTo>
                    <a:pt x="232569" y="209549"/>
                    <a:pt x="231313" y="209549"/>
                    <a:pt x="231313" y="209549"/>
                  </a:cubicBezTo>
                  <a:cubicBezTo>
                    <a:pt x="228799" y="209549"/>
                    <a:pt x="227542" y="209549"/>
                    <a:pt x="226286" y="209549"/>
                  </a:cubicBezTo>
                  <a:close/>
                  <a:moveTo>
                    <a:pt x="245475" y="204787"/>
                  </a:moveTo>
                  <a:cubicBezTo>
                    <a:pt x="245475" y="204787"/>
                    <a:pt x="244182" y="204787"/>
                    <a:pt x="244182" y="206082"/>
                  </a:cubicBezTo>
                  <a:cubicBezTo>
                    <a:pt x="242888" y="208672"/>
                    <a:pt x="244182" y="211263"/>
                    <a:pt x="245475" y="215148"/>
                  </a:cubicBezTo>
                  <a:cubicBezTo>
                    <a:pt x="245475" y="216443"/>
                    <a:pt x="246769" y="219033"/>
                    <a:pt x="248062" y="221623"/>
                  </a:cubicBezTo>
                  <a:cubicBezTo>
                    <a:pt x="248062" y="230689"/>
                    <a:pt x="251943" y="239754"/>
                    <a:pt x="254530" y="248820"/>
                  </a:cubicBezTo>
                  <a:cubicBezTo>
                    <a:pt x="254530" y="250115"/>
                    <a:pt x="254530" y="251410"/>
                    <a:pt x="255823" y="252705"/>
                  </a:cubicBezTo>
                  <a:cubicBezTo>
                    <a:pt x="255823" y="252705"/>
                    <a:pt x="257117" y="254000"/>
                    <a:pt x="257117" y="254000"/>
                  </a:cubicBezTo>
                  <a:cubicBezTo>
                    <a:pt x="257117" y="254000"/>
                    <a:pt x="258410" y="252705"/>
                    <a:pt x="258410" y="252705"/>
                  </a:cubicBezTo>
                  <a:cubicBezTo>
                    <a:pt x="258410" y="250115"/>
                    <a:pt x="258410" y="248820"/>
                    <a:pt x="259704" y="247525"/>
                  </a:cubicBezTo>
                  <a:cubicBezTo>
                    <a:pt x="259704" y="242345"/>
                    <a:pt x="263584" y="241049"/>
                    <a:pt x="267465" y="241049"/>
                  </a:cubicBezTo>
                  <a:cubicBezTo>
                    <a:pt x="268758" y="242345"/>
                    <a:pt x="271345" y="242345"/>
                    <a:pt x="272639" y="242345"/>
                  </a:cubicBezTo>
                  <a:cubicBezTo>
                    <a:pt x="273932" y="242345"/>
                    <a:pt x="275226" y="242345"/>
                    <a:pt x="276520" y="242345"/>
                  </a:cubicBezTo>
                  <a:cubicBezTo>
                    <a:pt x="277813" y="241049"/>
                    <a:pt x="275226" y="239754"/>
                    <a:pt x="273932" y="238459"/>
                  </a:cubicBezTo>
                  <a:cubicBezTo>
                    <a:pt x="272639" y="237164"/>
                    <a:pt x="270052" y="234574"/>
                    <a:pt x="268758" y="233279"/>
                  </a:cubicBezTo>
                  <a:cubicBezTo>
                    <a:pt x="260997" y="226804"/>
                    <a:pt x="255823" y="219033"/>
                    <a:pt x="250649" y="211263"/>
                  </a:cubicBezTo>
                  <a:cubicBezTo>
                    <a:pt x="249356" y="208672"/>
                    <a:pt x="248062" y="207377"/>
                    <a:pt x="246769" y="204787"/>
                  </a:cubicBezTo>
                  <a:cubicBezTo>
                    <a:pt x="246769" y="204787"/>
                    <a:pt x="245475" y="204787"/>
                    <a:pt x="245475" y="204787"/>
                  </a:cubicBezTo>
                  <a:close/>
                  <a:moveTo>
                    <a:pt x="63501" y="191786"/>
                  </a:moveTo>
                  <a:cubicBezTo>
                    <a:pt x="55707" y="190499"/>
                    <a:pt x="47914" y="191786"/>
                    <a:pt x="38822" y="193074"/>
                  </a:cubicBezTo>
                  <a:cubicBezTo>
                    <a:pt x="36224" y="193074"/>
                    <a:pt x="33627" y="195648"/>
                    <a:pt x="31029" y="198222"/>
                  </a:cubicBezTo>
                  <a:cubicBezTo>
                    <a:pt x="21937" y="205945"/>
                    <a:pt x="20638" y="216242"/>
                    <a:pt x="20638" y="226540"/>
                  </a:cubicBezTo>
                  <a:cubicBezTo>
                    <a:pt x="21937" y="238124"/>
                    <a:pt x="24535" y="249709"/>
                    <a:pt x="28431" y="260006"/>
                  </a:cubicBezTo>
                  <a:cubicBezTo>
                    <a:pt x="31029" y="263867"/>
                    <a:pt x="33627" y="267729"/>
                    <a:pt x="37523" y="271590"/>
                  </a:cubicBezTo>
                  <a:cubicBezTo>
                    <a:pt x="49213" y="281888"/>
                    <a:pt x="63501" y="285749"/>
                    <a:pt x="79087" y="284462"/>
                  </a:cubicBezTo>
                  <a:cubicBezTo>
                    <a:pt x="80386" y="284462"/>
                    <a:pt x="81685" y="284462"/>
                    <a:pt x="82984" y="284462"/>
                  </a:cubicBezTo>
                  <a:cubicBezTo>
                    <a:pt x="89478" y="281888"/>
                    <a:pt x="94674" y="278026"/>
                    <a:pt x="99869" y="275452"/>
                  </a:cubicBezTo>
                  <a:cubicBezTo>
                    <a:pt x="103766" y="272878"/>
                    <a:pt x="106363" y="269016"/>
                    <a:pt x="108961" y="266442"/>
                  </a:cubicBezTo>
                  <a:cubicBezTo>
                    <a:pt x="116754" y="260006"/>
                    <a:pt x="120651" y="250996"/>
                    <a:pt x="119352" y="240699"/>
                  </a:cubicBezTo>
                  <a:cubicBezTo>
                    <a:pt x="119352" y="236837"/>
                    <a:pt x="119352" y="234263"/>
                    <a:pt x="118053" y="230401"/>
                  </a:cubicBezTo>
                  <a:cubicBezTo>
                    <a:pt x="118053" y="230401"/>
                    <a:pt x="118053" y="229114"/>
                    <a:pt x="118053" y="229114"/>
                  </a:cubicBezTo>
                  <a:cubicBezTo>
                    <a:pt x="116754" y="229114"/>
                    <a:pt x="115455" y="230401"/>
                    <a:pt x="115455" y="230401"/>
                  </a:cubicBezTo>
                  <a:cubicBezTo>
                    <a:pt x="114157" y="231688"/>
                    <a:pt x="112858" y="234263"/>
                    <a:pt x="111559" y="235550"/>
                  </a:cubicBezTo>
                  <a:cubicBezTo>
                    <a:pt x="106363" y="243273"/>
                    <a:pt x="99869" y="249709"/>
                    <a:pt x="92076" y="254857"/>
                  </a:cubicBezTo>
                  <a:cubicBezTo>
                    <a:pt x="84283" y="258719"/>
                    <a:pt x="77788" y="261293"/>
                    <a:pt x="69995" y="260006"/>
                  </a:cubicBezTo>
                  <a:cubicBezTo>
                    <a:pt x="67397" y="260006"/>
                    <a:pt x="66098" y="260006"/>
                    <a:pt x="64800" y="260006"/>
                  </a:cubicBezTo>
                  <a:cubicBezTo>
                    <a:pt x="60903" y="260006"/>
                    <a:pt x="55707" y="258719"/>
                    <a:pt x="51811" y="258719"/>
                  </a:cubicBezTo>
                  <a:cubicBezTo>
                    <a:pt x="47914" y="256145"/>
                    <a:pt x="44018" y="252283"/>
                    <a:pt x="40121" y="249709"/>
                  </a:cubicBezTo>
                  <a:cubicBezTo>
                    <a:pt x="38822" y="248422"/>
                    <a:pt x="38822" y="248422"/>
                    <a:pt x="38822" y="248422"/>
                  </a:cubicBezTo>
                  <a:cubicBezTo>
                    <a:pt x="36224" y="245847"/>
                    <a:pt x="34926" y="244560"/>
                    <a:pt x="34926" y="241986"/>
                  </a:cubicBezTo>
                  <a:cubicBezTo>
                    <a:pt x="34926" y="236837"/>
                    <a:pt x="36224" y="232976"/>
                    <a:pt x="40121" y="230401"/>
                  </a:cubicBezTo>
                  <a:cubicBezTo>
                    <a:pt x="47914" y="226540"/>
                    <a:pt x="53110" y="220104"/>
                    <a:pt x="58305" y="214955"/>
                  </a:cubicBezTo>
                  <a:cubicBezTo>
                    <a:pt x="62202" y="211094"/>
                    <a:pt x="64800" y="208520"/>
                    <a:pt x="68696" y="205945"/>
                  </a:cubicBezTo>
                  <a:cubicBezTo>
                    <a:pt x="69995" y="203371"/>
                    <a:pt x="71294" y="203371"/>
                    <a:pt x="69995" y="200797"/>
                  </a:cubicBezTo>
                  <a:cubicBezTo>
                    <a:pt x="69995" y="198222"/>
                    <a:pt x="68696" y="196935"/>
                    <a:pt x="67397" y="194361"/>
                  </a:cubicBezTo>
                  <a:cubicBezTo>
                    <a:pt x="67397" y="193074"/>
                    <a:pt x="66098" y="193074"/>
                    <a:pt x="63501" y="191786"/>
                  </a:cubicBezTo>
                  <a:close/>
                  <a:moveTo>
                    <a:pt x="231942" y="166687"/>
                  </a:moveTo>
                  <a:cubicBezTo>
                    <a:pt x="226595" y="170447"/>
                    <a:pt x="222584" y="174207"/>
                    <a:pt x="218574" y="177967"/>
                  </a:cubicBezTo>
                  <a:cubicBezTo>
                    <a:pt x="215900" y="179220"/>
                    <a:pt x="215900" y="181727"/>
                    <a:pt x="217237" y="184234"/>
                  </a:cubicBezTo>
                  <a:cubicBezTo>
                    <a:pt x="218574" y="182980"/>
                    <a:pt x="219910" y="181727"/>
                    <a:pt x="221247" y="180474"/>
                  </a:cubicBezTo>
                  <a:cubicBezTo>
                    <a:pt x="222584" y="179220"/>
                    <a:pt x="226595" y="179220"/>
                    <a:pt x="226595" y="180474"/>
                  </a:cubicBezTo>
                  <a:cubicBezTo>
                    <a:pt x="227932" y="181727"/>
                    <a:pt x="227932" y="182980"/>
                    <a:pt x="227932" y="182980"/>
                  </a:cubicBezTo>
                  <a:cubicBezTo>
                    <a:pt x="229268" y="185487"/>
                    <a:pt x="229268" y="186740"/>
                    <a:pt x="230605" y="189247"/>
                  </a:cubicBezTo>
                  <a:cubicBezTo>
                    <a:pt x="230605" y="190500"/>
                    <a:pt x="231942" y="190500"/>
                    <a:pt x="233279" y="189247"/>
                  </a:cubicBezTo>
                  <a:cubicBezTo>
                    <a:pt x="238626" y="186740"/>
                    <a:pt x="239963" y="181727"/>
                    <a:pt x="241300" y="176714"/>
                  </a:cubicBezTo>
                  <a:cubicBezTo>
                    <a:pt x="241300" y="171701"/>
                    <a:pt x="237290" y="167941"/>
                    <a:pt x="233279" y="166687"/>
                  </a:cubicBezTo>
                  <a:cubicBezTo>
                    <a:pt x="233279" y="166687"/>
                    <a:pt x="231942" y="166687"/>
                    <a:pt x="231942" y="166687"/>
                  </a:cubicBezTo>
                  <a:close/>
                  <a:moveTo>
                    <a:pt x="173526" y="155277"/>
                  </a:moveTo>
                  <a:cubicBezTo>
                    <a:pt x="169680" y="159147"/>
                    <a:pt x="165833" y="161726"/>
                    <a:pt x="160704" y="165596"/>
                  </a:cubicBezTo>
                  <a:cubicBezTo>
                    <a:pt x="151729" y="172045"/>
                    <a:pt x="141471" y="178494"/>
                    <a:pt x="129931" y="183654"/>
                  </a:cubicBezTo>
                  <a:cubicBezTo>
                    <a:pt x="128649" y="184943"/>
                    <a:pt x="126085" y="186233"/>
                    <a:pt x="124802" y="187523"/>
                  </a:cubicBezTo>
                  <a:cubicBezTo>
                    <a:pt x="123520" y="188813"/>
                    <a:pt x="122238" y="188813"/>
                    <a:pt x="123520" y="190103"/>
                  </a:cubicBezTo>
                  <a:cubicBezTo>
                    <a:pt x="124802" y="191393"/>
                    <a:pt x="126085" y="192683"/>
                    <a:pt x="126085" y="193972"/>
                  </a:cubicBezTo>
                  <a:cubicBezTo>
                    <a:pt x="132496" y="203001"/>
                    <a:pt x="137625" y="212030"/>
                    <a:pt x="137625" y="222349"/>
                  </a:cubicBezTo>
                  <a:cubicBezTo>
                    <a:pt x="137625" y="226218"/>
                    <a:pt x="138907" y="230088"/>
                    <a:pt x="138907" y="233958"/>
                  </a:cubicBezTo>
                  <a:cubicBezTo>
                    <a:pt x="138907" y="235247"/>
                    <a:pt x="140189" y="235247"/>
                    <a:pt x="140189" y="236537"/>
                  </a:cubicBezTo>
                  <a:cubicBezTo>
                    <a:pt x="141471" y="235247"/>
                    <a:pt x="141471" y="235247"/>
                    <a:pt x="142753" y="235247"/>
                  </a:cubicBezTo>
                  <a:cubicBezTo>
                    <a:pt x="144036" y="231378"/>
                    <a:pt x="146600" y="228798"/>
                    <a:pt x="149164" y="226218"/>
                  </a:cubicBezTo>
                  <a:cubicBezTo>
                    <a:pt x="153011" y="222349"/>
                    <a:pt x="158140" y="217190"/>
                    <a:pt x="161987" y="212030"/>
                  </a:cubicBezTo>
                  <a:cubicBezTo>
                    <a:pt x="164551" y="208161"/>
                    <a:pt x="168398" y="205581"/>
                    <a:pt x="170962" y="201711"/>
                  </a:cubicBezTo>
                  <a:cubicBezTo>
                    <a:pt x="173526" y="199132"/>
                    <a:pt x="176091" y="196552"/>
                    <a:pt x="178655" y="193972"/>
                  </a:cubicBezTo>
                  <a:cubicBezTo>
                    <a:pt x="181220" y="191393"/>
                    <a:pt x="183784" y="187523"/>
                    <a:pt x="186349" y="186233"/>
                  </a:cubicBezTo>
                  <a:cubicBezTo>
                    <a:pt x="187631" y="186233"/>
                    <a:pt x="187631" y="184943"/>
                    <a:pt x="188913" y="183654"/>
                  </a:cubicBezTo>
                  <a:cubicBezTo>
                    <a:pt x="188913" y="183654"/>
                    <a:pt x="188913" y="182364"/>
                    <a:pt x="187631" y="182364"/>
                  </a:cubicBezTo>
                  <a:cubicBezTo>
                    <a:pt x="185066" y="174625"/>
                    <a:pt x="182502" y="166886"/>
                    <a:pt x="179937" y="159147"/>
                  </a:cubicBezTo>
                  <a:cubicBezTo>
                    <a:pt x="178655" y="157857"/>
                    <a:pt x="178655" y="157857"/>
                    <a:pt x="177373" y="156567"/>
                  </a:cubicBezTo>
                  <a:cubicBezTo>
                    <a:pt x="176091" y="153987"/>
                    <a:pt x="174809" y="153987"/>
                    <a:pt x="173526" y="155277"/>
                  </a:cubicBezTo>
                  <a:close/>
                  <a:moveTo>
                    <a:pt x="196118" y="139382"/>
                  </a:moveTo>
                  <a:cubicBezTo>
                    <a:pt x="192088" y="140652"/>
                    <a:pt x="192088" y="143192"/>
                    <a:pt x="193431" y="145732"/>
                  </a:cubicBezTo>
                  <a:cubicBezTo>
                    <a:pt x="197461" y="150812"/>
                    <a:pt x="200148" y="155892"/>
                    <a:pt x="204178" y="160972"/>
                  </a:cubicBezTo>
                  <a:cubicBezTo>
                    <a:pt x="204178" y="162242"/>
                    <a:pt x="205521" y="163512"/>
                    <a:pt x="205521" y="163512"/>
                  </a:cubicBezTo>
                  <a:cubicBezTo>
                    <a:pt x="205521" y="163512"/>
                    <a:pt x="206864" y="163512"/>
                    <a:pt x="206864" y="163512"/>
                  </a:cubicBezTo>
                  <a:cubicBezTo>
                    <a:pt x="208208" y="162242"/>
                    <a:pt x="208208" y="162242"/>
                    <a:pt x="209551" y="160972"/>
                  </a:cubicBezTo>
                  <a:cubicBezTo>
                    <a:pt x="208208" y="159702"/>
                    <a:pt x="208208" y="158432"/>
                    <a:pt x="208208" y="157162"/>
                  </a:cubicBezTo>
                  <a:cubicBezTo>
                    <a:pt x="206864" y="149542"/>
                    <a:pt x="201491" y="144462"/>
                    <a:pt x="197461" y="139382"/>
                  </a:cubicBezTo>
                  <a:cubicBezTo>
                    <a:pt x="197461" y="138112"/>
                    <a:pt x="196118" y="138112"/>
                    <a:pt x="196118" y="139382"/>
                  </a:cubicBezTo>
                  <a:close/>
                  <a:moveTo>
                    <a:pt x="204470" y="131762"/>
                  </a:moveTo>
                  <a:cubicBezTo>
                    <a:pt x="203200" y="131762"/>
                    <a:pt x="203200" y="132896"/>
                    <a:pt x="203200" y="132896"/>
                  </a:cubicBezTo>
                  <a:cubicBezTo>
                    <a:pt x="204470" y="134030"/>
                    <a:pt x="205740" y="135164"/>
                    <a:pt x="207010" y="135164"/>
                  </a:cubicBezTo>
                  <a:cubicBezTo>
                    <a:pt x="208280" y="134030"/>
                    <a:pt x="207010" y="132896"/>
                    <a:pt x="205740" y="131762"/>
                  </a:cubicBezTo>
                  <a:cubicBezTo>
                    <a:pt x="205740" y="131762"/>
                    <a:pt x="204470" y="131762"/>
                    <a:pt x="204470" y="131762"/>
                  </a:cubicBezTo>
                  <a:close/>
                  <a:moveTo>
                    <a:pt x="138936" y="117474"/>
                  </a:moveTo>
                  <a:cubicBezTo>
                    <a:pt x="137643" y="117474"/>
                    <a:pt x="137643" y="118784"/>
                    <a:pt x="136349" y="118784"/>
                  </a:cubicBezTo>
                  <a:cubicBezTo>
                    <a:pt x="132469" y="121403"/>
                    <a:pt x="129881" y="124023"/>
                    <a:pt x="126001" y="126642"/>
                  </a:cubicBezTo>
                  <a:cubicBezTo>
                    <a:pt x="104011" y="142358"/>
                    <a:pt x="82021" y="156765"/>
                    <a:pt x="60031" y="172481"/>
                  </a:cubicBezTo>
                  <a:cubicBezTo>
                    <a:pt x="60031" y="172481"/>
                    <a:pt x="58738" y="173791"/>
                    <a:pt x="58738" y="173791"/>
                  </a:cubicBezTo>
                  <a:cubicBezTo>
                    <a:pt x="58738" y="173791"/>
                    <a:pt x="60031" y="173791"/>
                    <a:pt x="60031" y="173791"/>
                  </a:cubicBezTo>
                  <a:cubicBezTo>
                    <a:pt x="61325" y="173791"/>
                    <a:pt x="62619" y="173791"/>
                    <a:pt x="63912" y="173791"/>
                  </a:cubicBezTo>
                  <a:cubicBezTo>
                    <a:pt x="70380" y="173791"/>
                    <a:pt x="75554" y="177720"/>
                    <a:pt x="78141" y="182959"/>
                  </a:cubicBezTo>
                  <a:cubicBezTo>
                    <a:pt x="79434" y="184268"/>
                    <a:pt x="80728" y="186888"/>
                    <a:pt x="82021" y="188197"/>
                  </a:cubicBezTo>
                  <a:cubicBezTo>
                    <a:pt x="88489" y="196055"/>
                    <a:pt x="92369" y="205223"/>
                    <a:pt x="94956" y="214391"/>
                  </a:cubicBezTo>
                  <a:cubicBezTo>
                    <a:pt x="94956" y="217010"/>
                    <a:pt x="94956" y="219630"/>
                    <a:pt x="96250" y="222249"/>
                  </a:cubicBezTo>
                  <a:cubicBezTo>
                    <a:pt x="100131" y="222249"/>
                    <a:pt x="101424" y="218320"/>
                    <a:pt x="102718" y="217010"/>
                  </a:cubicBezTo>
                  <a:cubicBezTo>
                    <a:pt x="105305" y="214391"/>
                    <a:pt x="107892" y="211772"/>
                    <a:pt x="109185" y="209152"/>
                  </a:cubicBezTo>
                  <a:cubicBezTo>
                    <a:pt x="111772" y="207843"/>
                    <a:pt x="111772" y="206533"/>
                    <a:pt x="110479" y="205223"/>
                  </a:cubicBezTo>
                  <a:cubicBezTo>
                    <a:pt x="106598" y="199985"/>
                    <a:pt x="102718" y="194746"/>
                    <a:pt x="97544" y="192126"/>
                  </a:cubicBezTo>
                  <a:cubicBezTo>
                    <a:pt x="96250" y="190817"/>
                    <a:pt x="96250" y="189507"/>
                    <a:pt x="96250" y="188197"/>
                  </a:cubicBezTo>
                  <a:cubicBezTo>
                    <a:pt x="97544" y="184268"/>
                    <a:pt x="98837" y="181649"/>
                    <a:pt x="102718" y="180339"/>
                  </a:cubicBezTo>
                  <a:cubicBezTo>
                    <a:pt x="107892" y="179030"/>
                    <a:pt x="111772" y="176410"/>
                    <a:pt x="115653" y="175100"/>
                  </a:cubicBezTo>
                  <a:cubicBezTo>
                    <a:pt x="118240" y="173791"/>
                    <a:pt x="122120" y="172481"/>
                    <a:pt x="124707" y="169862"/>
                  </a:cubicBezTo>
                  <a:cubicBezTo>
                    <a:pt x="129881" y="167242"/>
                    <a:pt x="135056" y="163313"/>
                    <a:pt x="140230" y="160694"/>
                  </a:cubicBezTo>
                  <a:cubicBezTo>
                    <a:pt x="147991" y="154145"/>
                    <a:pt x="155752" y="148907"/>
                    <a:pt x="162219" y="141049"/>
                  </a:cubicBezTo>
                  <a:cubicBezTo>
                    <a:pt x="163513" y="139739"/>
                    <a:pt x="163513" y="139739"/>
                    <a:pt x="163513" y="138429"/>
                  </a:cubicBezTo>
                  <a:cubicBezTo>
                    <a:pt x="155752" y="130571"/>
                    <a:pt x="147991" y="124023"/>
                    <a:pt x="140230" y="118784"/>
                  </a:cubicBezTo>
                  <a:cubicBezTo>
                    <a:pt x="140230" y="117474"/>
                    <a:pt x="138936" y="117474"/>
                    <a:pt x="138936" y="117474"/>
                  </a:cubicBezTo>
                  <a:close/>
                  <a:moveTo>
                    <a:pt x="219220" y="115887"/>
                  </a:moveTo>
                  <a:cubicBezTo>
                    <a:pt x="216622" y="117186"/>
                    <a:pt x="214024" y="118485"/>
                    <a:pt x="212725" y="122382"/>
                  </a:cubicBezTo>
                  <a:cubicBezTo>
                    <a:pt x="212725" y="123680"/>
                    <a:pt x="215323" y="124979"/>
                    <a:pt x="215323" y="126278"/>
                  </a:cubicBezTo>
                  <a:cubicBezTo>
                    <a:pt x="216622" y="128876"/>
                    <a:pt x="219220" y="131474"/>
                    <a:pt x="220518" y="134071"/>
                  </a:cubicBezTo>
                  <a:cubicBezTo>
                    <a:pt x="221817" y="136669"/>
                    <a:pt x="223116" y="140566"/>
                    <a:pt x="224415" y="143163"/>
                  </a:cubicBezTo>
                  <a:cubicBezTo>
                    <a:pt x="224415" y="143163"/>
                    <a:pt x="225714" y="144462"/>
                    <a:pt x="225714" y="144462"/>
                  </a:cubicBezTo>
                  <a:cubicBezTo>
                    <a:pt x="225714" y="143163"/>
                    <a:pt x="225714" y="143163"/>
                    <a:pt x="227013" y="141865"/>
                  </a:cubicBezTo>
                  <a:cubicBezTo>
                    <a:pt x="225714" y="134071"/>
                    <a:pt x="224415" y="124979"/>
                    <a:pt x="221817" y="117186"/>
                  </a:cubicBezTo>
                  <a:cubicBezTo>
                    <a:pt x="220518" y="117186"/>
                    <a:pt x="220518" y="115887"/>
                    <a:pt x="220518" y="115887"/>
                  </a:cubicBezTo>
                  <a:cubicBezTo>
                    <a:pt x="220518" y="115887"/>
                    <a:pt x="219220" y="115887"/>
                    <a:pt x="219220" y="115887"/>
                  </a:cubicBezTo>
                  <a:close/>
                  <a:moveTo>
                    <a:pt x="206375" y="96837"/>
                  </a:moveTo>
                  <a:cubicBezTo>
                    <a:pt x="206375" y="96837"/>
                    <a:pt x="206375" y="98425"/>
                    <a:pt x="206375" y="98425"/>
                  </a:cubicBezTo>
                  <a:cubicBezTo>
                    <a:pt x="206375" y="100013"/>
                    <a:pt x="206375" y="100013"/>
                    <a:pt x="207169" y="101600"/>
                  </a:cubicBezTo>
                  <a:cubicBezTo>
                    <a:pt x="207169" y="101600"/>
                    <a:pt x="207169" y="101600"/>
                    <a:pt x="207963" y="101600"/>
                  </a:cubicBezTo>
                  <a:cubicBezTo>
                    <a:pt x="207963" y="101600"/>
                    <a:pt x="207963" y="101600"/>
                    <a:pt x="207963" y="100013"/>
                  </a:cubicBezTo>
                  <a:cubicBezTo>
                    <a:pt x="207963" y="100013"/>
                    <a:pt x="207963" y="98425"/>
                    <a:pt x="207169" y="98425"/>
                  </a:cubicBezTo>
                  <a:cubicBezTo>
                    <a:pt x="207169" y="96837"/>
                    <a:pt x="207169" y="96837"/>
                    <a:pt x="206375" y="96837"/>
                  </a:cubicBezTo>
                  <a:close/>
                  <a:moveTo>
                    <a:pt x="307146" y="28272"/>
                  </a:moveTo>
                  <a:cubicBezTo>
                    <a:pt x="305851" y="29557"/>
                    <a:pt x="304557" y="30843"/>
                    <a:pt x="303262" y="33413"/>
                  </a:cubicBezTo>
                  <a:cubicBezTo>
                    <a:pt x="290318" y="47549"/>
                    <a:pt x="276079" y="60400"/>
                    <a:pt x="261841" y="74537"/>
                  </a:cubicBezTo>
                  <a:cubicBezTo>
                    <a:pt x="252779" y="82247"/>
                    <a:pt x="245013" y="91243"/>
                    <a:pt x="235952" y="98954"/>
                  </a:cubicBezTo>
                  <a:cubicBezTo>
                    <a:pt x="233363" y="100239"/>
                    <a:pt x="233363" y="102809"/>
                    <a:pt x="234657" y="105380"/>
                  </a:cubicBezTo>
                  <a:cubicBezTo>
                    <a:pt x="238541" y="114375"/>
                    <a:pt x="242424" y="123371"/>
                    <a:pt x="243718" y="133652"/>
                  </a:cubicBezTo>
                  <a:cubicBezTo>
                    <a:pt x="243718" y="134937"/>
                    <a:pt x="245013" y="134937"/>
                    <a:pt x="246307" y="134937"/>
                  </a:cubicBezTo>
                  <a:cubicBezTo>
                    <a:pt x="247602" y="133652"/>
                    <a:pt x="248896" y="132367"/>
                    <a:pt x="250191" y="131082"/>
                  </a:cubicBezTo>
                  <a:cubicBezTo>
                    <a:pt x="264429" y="115660"/>
                    <a:pt x="281257" y="105380"/>
                    <a:pt x="300673" y="97669"/>
                  </a:cubicBezTo>
                  <a:cubicBezTo>
                    <a:pt x="304557" y="95099"/>
                    <a:pt x="308440" y="92528"/>
                    <a:pt x="313618" y="89958"/>
                  </a:cubicBezTo>
                  <a:cubicBezTo>
                    <a:pt x="316207" y="88673"/>
                    <a:pt x="317501" y="86103"/>
                    <a:pt x="317501" y="82247"/>
                  </a:cubicBezTo>
                  <a:cubicBezTo>
                    <a:pt x="317501" y="79677"/>
                    <a:pt x="317501" y="77107"/>
                    <a:pt x="317501" y="74537"/>
                  </a:cubicBezTo>
                  <a:cubicBezTo>
                    <a:pt x="317501" y="70681"/>
                    <a:pt x="317501" y="65541"/>
                    <a:pt x="316207" y="61685"/>
                  </a:cubicBezTo>
                  <a:cubicBezTo>
                    <a:pt x="314912" y="52690"/>
                    <a:pt x="313618" y="42409"/>
                    <a:pt x="311029" y="33413"/>
                  </a:cubicBezTo>
                  <a:cubicBezTo>
                    <a:pt x="311029" y="32128"/>
                    <a:pt x="311029" y="29557"/>
                    <a:pt x="309734" y="28272"/>
                  </a:cubicBezTo>
                  <a:cubicBezTo>
                    <a:pt x="309734" y="26987"/>
                    <a:pt x="308440" y="26987"/>
                    <a:pt x="307146" y="28272"/>
                  </a:cubicBezTo>
                  <a:close/>
                  <a:moveTo>
                    <a:pt x="228600" y="17173"/>
                  </a:moveTo>
                  <a:cubicBezTo>
                    <a:pt x="226020" y="15874"/>
                    <a:pt x="223441" y="18471"/>
                    <a:pt x="220861" y="22368"/>
                  </a:cubicBezTo>
                  <a:cubicBezTo>
                    <a:pt x="220861" y="24966"/>
                    <a:pt x="218281" y="26265"/>
                    <a:pt x="216991" y="27564"/>
                  </a:cubicBezTo>
                  <a:cubicBezTo>
                    <a:pt x="215702" y="30162"/>
                    <a:pt x="214412" y="31461"/>
                    <a:pt x="211832" y="34058"/>
                  </a:cubicBezTo>
                  <a:cubicBezTo>
                    <a:pt x="209252" y="39254"/>
                    <a:pt x="205383" y="45748"/>
                    <a:pt x="201513" y="50944"/>
                  </a:cubicBezTo>
                  <a:cubicBezTo>
                    <a:pt x="198934" y="56139"/>
                    <a:pt x="196354" y="60036"/>
                    <a:pt x="192484" y="63933"/>
                  </a:cubicBezTo>
                  <a:cubicBezTo>
                    <a:pt x="191194" y="65231"/>
                    <a:pt x="189905" y="66530"/>
                    <a:pt x="188615" y="67829"/>
                  </a:cubicBezTo>
                  <a:cubicBezTo>
                    <a:pt x="187325" y="69128"/>
                    <a:pt x="187325" y="70427"/>
                    <a:pt x="188615" y="70427"/>
                  </a:cubicBezTo>
                  <a:cubicBezTo>
                    <a:pt x="200223" y="74324"/>
                    <a:pt x="210542" y="78220"/>
                    <a:pt x="219571" y="86013"/>
                  </a:cubicBezTo>
                  <a:cubicBezTo>
                    <a:pt x="220861" y="87312"/>
                    <a:pt x="222151" y="87312"/>
                    <a:pt x="223441" y="86013"/>
                  </a:cubicBezTo>
                  <a:cubicBezTo>
                    <a:pt x="224730" y="86013"/>
                    <a:pt x="224730" y="86013"/>
                    <a:pt x="226020" y="84715"/>
                  </a:cubicBezTo>
                  <a:cubicBezTo>
                    <a:pt x="238919" y="71726"/>
                    <a:pt x="253107" y="58737"/>
                    <a:pt x="267295" y="45748"/>
                  </a:cubicBezTo>
                  <a:cubicBezTo>
                    <a:pt x="269875" y="43151"/>
                    <a:pt x="269875" y="43151"/>
                    <a:pt x="268585" y="39254"/>
                  </a:cubicBezTo>
                  <a:cubicBezTo>
                    <a:pt x="259556" y="26265"/>
                    <a:pt x="246658" y="19770"/>
                    <a:pt x="228600" y="17173"/>
                  </a:cubicBezTo>
                  <a:close/>
                  <a:moveTo>
                    <a:pt x="223344" y="0"/>
                  </a:moveTo>
                  <a:cubicBezTo>
                    <a:pt x="227217" y="1297"/>
                    <a:pt x="229799" y="1297"/>
                    <a:pt x="233672" y="1297"/>
                  </a:cubicBezTo>
                  <a:cubicBezTo>
                    <a:pt x="237545" y="1297"/>
                    <a:pt x="242709" y="2594"/>
                    <a:pt x="246582" y="3891"/>
                  </a:cubicBezTo>
                  <a:cubicBezTo>
                    <a:pt x="260783" y="9079"/>
                    <a:pt x="272402" y="16861"/>
                    <a:pt x="281439" y="27238"/>
                  </a:cubicBezTo>
                  <a:cubicBezTo>
                    <a:pt x="282730" y="28535"/>
                    <a:pt x="284021" y="28535"/>
                    <a:pt x="285312" y="27238"/>
                  </a:cubicBezTo>
                  <a:cubicBezTo>
                    <a:pt x="290476" y="22049"/>
                    <a:pt x="295640" y="16861"/>
                    <a:pt x="300804" y="11673"/>
                  </a:cubicBezTo>
                  <a:cubicBezTo>
                    <a:pt x="304677" y="7782"/>
                    <a:pt x="311132" y="7782"/>
                    <a:pt x="315005" y="12970"/>
                  </a:cubicBezTo>
                  <a:cubicBezTo>
                    <a:pt x="316296" y="15564"/>
                    <a:pt x="317587" y="18158"/>
                    <a:pt x="318878" y="22049"/>
                  </a:cubicBezTo>
                  <a:cubicBezTo>
                    <a:pt x="324042" y="37614"/>
                    <a:pt x="329206" y="54475"/>
                    <a:pt x="329206" y="71336"/>
                  </a:cubicBezTo>
                  <a:cubicBezTo>
                    <a:pt x="329206" y="72633"/>
                    <a:pt x="329206" y="73930"/>
                    <a:pt x="329206" y="75227"/>
                  </a:cubicBezTo>
                  <a:cubicBezTo>
                    <a:pt x="331788" y="79119"/>
                    <a:pt x="329206" y="84307"/>
                    <a:pt x="330497" y="89495"/>
                  </a:cubicBezTo>
                  <a:cubicBezTo>
                    <a:pt x="330497" y="93386"/>
                    <a:pt x="329206" y="97277"/>
                    <a:pt x="327915" y="101168"/>
                  </a:cubicBezTo>
                  <a:cubicBezTo>
                    <a:pt x="326624" y="102465"/>
                    <a:pt x="326624" y="102465"/>
                    <a:pt x="325333" y="103762"/>
                  </a:cubicBezTo>
                  <a:cubicBezTo>
                    <a:pt x="321460" y="103762"/>
                    <a:pt x="318878" y="107653"/>
                    <a:pt x="316296" y="108950"/>
                  </a:cubicBezTo>
                  <a:cubicBezTo>
                    <a:pt x="312423" y="111544"/>
                    <a:pt x="309841" y="112841"/>
                    <a:pt x="305968" y="114138"/>
                  </a:cubicBezTo>
                  <a:cubicBezTo>
                    <a:pt x="295640" y="116732"/>
                    <a:pt x="286603" y="120623"/>
                    <a:pt x="277566" y="127108"/>
                  </a:cubicBezTo>
                  <a:cubicBezTo>
                    <a:pt x="267238" y="134890"/>
                    <a:pt x="258201" y="143970"/>
                    <a:pt x="247873" y="151752"/>
                  </a:cubicBezTo>
                  <a:cubicBezTo>
                    <a:pt x="246582" y="153049"/>
                    <a:pt x="245291" y="154346"/>
                    <a:pt x="246582" y="155643"/>
                  </a:cubicBezTo>
                  <a:cubicBezTo>
                    <a:pt x="247873" y="156940"/>
                    <a:pt x="247873" y="158237"/>
                    <a:pt x="249164" y="158237"/>
                  </a:cubicBezTo>
                  <a:cubicBezTo>
                    <a:pt x="253037" y="163425"/>
                    <a:pt x="254328" y="169910"/>
                    <a:pt x="253037" y="175098"/>
                  </a:cubicBezTo>
                  <a:cubicBezTo>
                    <a:pt x="253037" y="178989"/>
                    <a:pt x="253037" y="182880"/>
                    <a:pt x="251746" y="186771"/>
                  </a:cubicBezTo>
                  <a:cubicBezTo>
                    <a:pt x="251746" y="190662"/>
                    <a:pt x="251746" y="194553"/>
                    <a:pt x="253037" y="197147"/>
                  </a:cubicBezTo>
                  <a:cubicBezTo>
                    <a:pt x="259492" y="206227"/>
                    <a:pt x="264656" y="215306"/>
                    <a:pt x="273693" y="223088"/>
                  </a:cubicBezTo>
                  <a:cubicBezTo>
                    <a:pt x="278857" y="229573"/>
                    <a:pt x="285312" y="236058"/>
                    <a:pt x="293058" y="239949"/>
                  </a:cubicBezTo>
                  <a:cubicBezTo>
                    <a:pt x="294349" y="241246"/>
                    <a:pt x="295640" y="242543"/>
                    <a:pt x="295640" y="242543"/>
                  </a:cubicBezTo>
                  <a:cubicBezTo>
                    <a:pt x="298222" y="245137"/>
                    <a:pt x="298222" y="247731"/>
                    <a:pt x="296931" y="250325"/>
                  </a:cubicBezTo>
                  <a:cubicBezTo>
                    <a:pt x="296931" y="251622"/>
                    <a:pt x="294349" y="252919"/>
                    <a:pt x="293058" y="252919"/>
                  </a:cubicBezTo>
                  <a:cubicBezTo>
                    <a:pt x="287894" y="252919"/>
                    <a:pt x="284021" y="252919"/>
                    <a:pt x="280148" y="254216"/>
                  </a:cubicBezTo>
                  <a:cubicBezTo>
                    <a:pt x="277566" y="254216"/>
                    <a:pt x="274984" y="252919"/>
                    <a:pt x="273693" y="255513"/>
                  </a:cubicBezTo>
                  <a:cubicBezTo>
                    <a:pt x="273693" y="256810"/>
                    <a:pt x="274984" y="259404"/>
                    <a:pt x="274984" y="260702"/>
                  </a:cubicBezTo>
                  <a:cubicBezTo>
                    <a:pt x="274984" y="265890"/>
                    <a:pt x="272402" y="269781"/>
                    <a:pt x="265947" y="268484"/>
                  </a:cubicBezTo>
                  <a:cubicBezTo>
                    <a:pt x="265947" y="268484"/>
                    <a:pt x="264656" y="268484"/>
                    <a:pt x="263365" y="268484"/>
                  </a:cubicBezTo>
                  <a:cubicBezTo>
                    <a:pt x="263365" y="269781"/>
                    <a:pt x="262074" y="269781"/>
                    <a:pt x="262074" y="269781"/>
                  </a:cubicBezTo>
                  <a:cubicBezTo>
                    <a:pt x="263365" y="271078"/>
                    <a:pt x="264656" y="272375"/>
                    <a:pt x="264656" y="273672"/>
                  </a:cubicBezTo>
                  <a:cubicBezTo>
                    <a:pt x="267238" y="277563"/>
                    <a:pt x="267238" y="280157"/>
                    <a:pt x="265947" y="284048"/>
                  </a:cubicBezTo>
                  <a:cubicBezTo>
                    <a:pt x="263365" y="287939"/>
                    <a:pt x="259492" y="290533"/>
                    <a:pt x="255619" y="287939"/>
                  </a:cubicBezTo>
                  <a:cubicBezTo>
                    <a:pt x="251746" y="286642"/>
                    <a:pt x="247873" y="284048"/>
                    <a:pt x="244000" y="281454"/>
                  </a:cubicBezTo>
                  <a:cubicBezTo>
                    <a:pt x="242709" y="281454"/>
                    <a:pt x="241418" y="280157"/>
                    <a:pt x="240127" y="280157"/>
                  </a:cubicBezTo>
                  <a:cubicBezTo>
                    <a:pt x="240127" y="280157"/>
                    <a:pt x="238836" y="281454"/>
                    <a:pt x="238836" y="281454"/>
                  </a:cubicBezTo>
                  <a:cubicBezTo>
                    <a:pt x="238836" y="282751"/>
                    <a:pt x="238836" y="282751"/>
                    <a:pt x="238836" y="284048"/>
                  </a:cubicBezTo>
                  <a:cubicBezTo>
                    <a:pt x="238836" y="289236"/>
                    <a:pt x="238836" y="293127"/>
                    <a:pt x="238836" y="298315"/>
                  </a:cubicBezTo>
                  <a:cubicBezTo>
                    <a:pt x="238836" y="302206"/>
                    <a:pt x="236254" y="303503"/>
                    <a:pt x="232381" y="304800"/>
                  </a:cubicBezTo>
                  <a:cubicBezTo>
                    <a:pt x="231090" y="304800"/>
                    <a:pt x="228508" y="304800"/>
                    <a:pt x="227217" y="304800"/>
                  </a:cubicBezTo>
                  <a:cubicBezTo>
                    <a:pt x="225926" y="304800"/>
                    <a:pt x="224635" y="304800"/>
                    <a:pt x="223344" y="303503"/>
                  </a:cubicBezTo>
                  <a:cubicBezTo>
                    <a:pt x="219471" y="298315"/>
                    <a:pt x="214307" y="295721"/>
                    <a:pt x="211725" y="289236"/>
                  </a:cubicBezTo>
                  <a:cubicBezTo>
                    <a:pt x="206561" y="281454"/>
                    <a:pt x="202688" y="273672"/>
                    <a:pt x="202688" y="263296"/>
                  </a:cubicBezTo>
                  <a:cubicBezTo>
                    <a:pt x="202688" y="249028"/>
                    <a:pt x="203979" y="233464"/>
                    <a:pt x="209143" y="219197"/>
                  </a:cubicBezTo>
                  <a:cubicBezTo>
                    <a:pt x="209143" y="216603"/>
                    <a:pt x="210434" y="215306"/>
                    <a:pt x="210434" y="214009"/>
                  </a:cubicBezTo>
                  <a:cubicBezTo>
                    <a:pt x="211725" y="211415"/>
                    <a:pt x="210434" y="210118"/>
                    <a:pt x="209143" y="208821"/>
                  </a:cubicBezTo>
                  <a:cubicBezTo>
                    <a:pt x="203979" y="207524"/>
                    <a:pt x="201397" y="206227"/>
                    <a:pt x="198815" y="202336"/>
                  </a:cubicBezTo>
                  <a:cubicBezTo>
                    <a:pt x="197524" y="201039"/>
                    <a:pt x="196233" y="199742"/>
                    <a:pt x="193651" y="201039"/>
                  </a:cubicBezTo>
                  <a:cubicBezTo>
                    <a:pt x="182032" y="210118"/>
                    <a:pt x="171703" y="219197"/>
                    <a:pt x="162666" y="230870"/>
                  </a:cubicBezTo>
                  <a:cubicBezTo>
                    <a:pt x="158793" y="237355"/>
                    <a:pt x="153629" y="243840"/>
                    <a:pt x="148465" y="249028"/>
                  </a:cubicBezTo>
                  <a:cubicBezTo>
                    <a:pt x="140719" y="255513"/>
                    <a:pt x="134264" y="263296"/>
                    <a:pt x="127809" y="269781"/>
                  </a:cubicBezTo>
                  <a:cubicBezTo>
                    <a:pt x="127809" y="271078"/>
                    <a:pt x="126518" y="272375"/>
                    <a:pt x="126518" y="272375"/>
                  </a:cubicBezTo>
                  <a:cubicBezTo>
                    <a:pt x="117481" y="278860"/>
                    <a:pt x="109735" y="287939"/>
                    <a:pt x="100698" y="294424"/>
                  </a:cubicBezTo>
                  <a:cubicBezTo>
                    <a:pt x="99407" y="295721"/>
                    <a:pt x="98116" y="297018"/>
                    <a:pt x="96825" y="297018"/>
                  </a:cubicBezTo>
                  <a:cubicBezTo>
                    <a:pt x="90370" y="302206"/>
                    <a:pt x="81333" y="303503"/>
                    <a:pt x="72296" y="303503"/>
                  </a:cubicBezTo>
                  <a:cubicBezTo>
                    <a:pt x="65841" y="303503"/>
                    <a:pt x="60677" y="302206"/>
                    <a:pt x="54222" y="300909"/>
                  </a:cubicBezTo>
                  <a:cubicBezTo>
                    <a:pt x="50349" y="300909"/>
                    <a:pt x="47767" y="299612"/>
                    <a:pt x="45185" y="298315"/>
                  </a:cubicBezTo>
                  <a:cubicBezTo>
                    <a:pt x="33566" y="291830"/>
                    <a:pt x="23238" y="284048"/>
                    <a:pt x="14201" y="273672"/>
                  </a:cubicBezTo>
                  <a:cubicBezTo>
                    <a:pt x="11619" y="269781"/>
                    <a:pt x="9037" y="265890"/>
                    <a:pt x="6455" y="260702"/>
                  </a:cubicBezTo>
                  <a:cubicBezTo>
                    <a:pt x="3873" y="252919"/>
                    <a:pt x="2582" y="245137"/>
                    <a:pt x="0" y="238652"/>
                  </a:cubicBezTo>
                  <a:cubicBezTo>
                    <a:pt x="0" y="237355"/>
                    <a:pt x="0" y="236058"/>
                    <a:pt x="0" y="236058"/>
                  </a:cubicBezTo>
                  <a:cubicBezTo>
                    <a:pt x="0" y="224385"/>
                    <a:pt x="1291" y="212712"/>
                    <a:pt x="5164" y="202336"/>
                  </a:cubicBezTo>
                  <a:cubicBezTo>
                    <a:pt x="7746" y="197147"/>
                    <a:pt x="11619" y="191959"/>
                    <a:pt x="16783" y="188068"/>
                  </a:cubicBezTo>
                  <a:cubicBezTo>
                    <a:pt x="19365" y="185474"/>
                    <a:pt x="21947" y="182880"/>
                    <a:pt x="24529" y="180286"/>
                  </a:cubicBezTo>
                  <a:cubicBezTo>
                    <a:pt x="25820" y="178989"/>
                    <a:pt x="28402" y="177692"/>
                    <a:pt x="29693" y="176395"/>
                  </a:cubicBezTo>
                  <a:cubicBezTo>
                    <a:pt x="32275" y="175098"/>
                    <a:pt x="34857" y="175098"/>
                    <a:pt x="37439" y="172504"/>
                  </a:cubicBezTo>
                  <a:cubicBezTo>
                    <a:pt x="60677" y="153049"/>
                    <a:pt x="86497" y="134890"/>
                    <a:pt x="112317" y="118029"/>
                  </a:cubicBezTo>
                  <a:cubicBezTo>
                    <a:pt x="121354" y="111544"/>
                    <a:pt x="130391" y="105059"/>
                    <a:pt x="138137" y="95980"/>
                  </a:cubicBezTo>
                  <a:cubicBezTo>
                    <a:pt x="143301" y="90792"/>
                    <a:pt x="148465" y="86901"/>
                    <a:pt x="153629" y="81713"/>
                  </a:cubicBezTo>
                  <a:cubicBezTo>
                    <a:pt x="160084" y="75227"/>
                    <a:pt x="165248" y="70039"/>
                    <a:pt x="171703" y="63554"/>
                  </a:cubicBezTo>
                  <a:cubicBezTo>
                    <a:pt x="175576" y="59663"/>
                    <a:pt x="178158" y="55772"/>
                    <a:pt x="182032" y="51881"/>
                  </a:cubicBezTo>
                  <a:cubicBezTo>
                    <a:pt x="184614" y="49287"/>
                    <a:pt x="185905" y="46693"/>
                    <a:pt x="187196" y="44099"/>
                  </a:cubicBezTo>
                  <a:cubicBezTo>
                    <a:pt x="193651" y="35020"/>
                    <a:pt x="198815" y="25940"/>
                    <a:pt x="205270" y="16861"/>
                  </a:cubicBezTo>
                  <a:cubicBezTo>
                    <a:pt x="206561" y="14267"/>
                    <a:pt x="207852" y="11673"/>
                    <a:pt x="209143" y="9079"/>
                  </a:cubicBezTo>
                  <a:cubicBezTo>
                    <a:pt x="210434" y="6485"/>
                    <a:pt x="211725" y="3891"/>
                    <a:pt x="214307" y="2594"/>
                  </a:cubicBezTo>
                  <a:cubicBezTo>
                    <a:pt x="216889" y="0"/>
                    <a:pt x="219471" y="0"/>
                    <a:pt x="223344" y="0"/>
                  </a:cubicBezTo>
                  <a:close/>
                </a:path>
              </a:pathLst>
            </a:custGeom>
            <a:solidFill>
              <a:schemeClr val="tx2">
                <a:lumMod val="50000"/>
              </a:schemeClr>
            </a:solidFill>
            <a:ln>
              <a:noFill/>
            </a:ln>
          </p:spPr>
          <p:txBody>
            <a:bodyPr/>
            <a:lstStyle/>
            <a:p>
              <a:endParaRPr lang="zh-CN" altLang="en-US"/>
            </a:p>
          </p:txBody>
        </p:sp>
        <p:grpSp>
          <p:nvGrpSpPr>
            <p:cNvPr id="24" name="组合 23"/>
            <p:cNvGrpSpPr/>
            <p:nvPr/>
          </p:nvGrpSpPr>
          <p:grpSpPr>
            <a:xfrm>
              <a:off x="4972617" y="3869734"/>
              <a:ext cx="2246768" cy="1316710"/>
              <a:chOff x="5969921" y="4384209"/>
              <a:chExt cx="2246768" cy="1316710"/>
            </a:xfrm>
          </p:grpSpPr>
          <p:sp>
            <p:nvSpPr>
              <p:cNvPr id="25" name="矩形 24"/>
              <p:cNvSpPr/>
              <p:nvPr/>
            </p:nvSpPr>
            <p:spPr>
              <a:xfrm>
                <a:off x="5969921" y="4832989"/>
                <a:ext cx="2246768"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a:t>
                </a:r>
                <a:endParaRPr lang="zh-CN" altLang="en-US" sz="1400" dirty="0">
                  <a:solidFill>
                    <a:schemeClr val="tx1">
                      <a:lumMod val="65000"/>
                      <a:lumOff val="35000"/>
                    </a:schemeClr>
                  </a:solidFill>
                </a:endParaRPr>
              </a:p>
            </p:txBody>
          </p:sp>
          <p:sp>
            <p:nvSpPr>
              <p:cNvPr id="26" name="矩形 25"/>
              <p:cNvSpPr/>
              <p:nvPr/>
            </p:nvSpPr>
            <p:spPr>
              <a:xfrm>
                <a:off x="6076950" y="4384209"/>
                <a:ext cx="2032708" cy="461665"/>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rPr>
                  <a:t>标题文字添加</a:t>
                </a:r>
                <a:endParaRPr lang="zh-CN" altLang="en-US" sz="2000" b="1" dirty="0">
                  <a:solidFill>
                    <a:schemeClr val="tx1">
                      <a:lumMod val="75000"/>
                      <a:lumOff val="25000"/>
                    </a:schemeClr>
                  </a:solidFill>
                </a:endParaRPr>
              </a:p>
            </p:txBody>
          </p:sp>
        </p:grpSp>
        <p:sp>
          <p:nvSpPr>
            <p:cNvPr id="31" name="矩形 30"/>
            <p:cNvSpPr/>
            <p:nvPr/>
          </p:nvSpPr>
          <p:spPr>
            <a:xfrm>
              <a:off x="5089700" y="3137877"/>
              <a:ext cx="2032708" cy="696024"/>
            </a:xfrm>
            <a:prstGeom prst="rect">
              <a:avLst/>
            </a:prstGeom>
          </p:spPr>
          <p:txBody>
            <a:bodyPr wrap="square">
              <a:spAutoFit/>
            </a:bodyPr>
            <a:lstStyle/>
            <a:p>
              <a:pPr algn="ctr">
                <a:lnSpc>
                  <a:spcPct val="120000"/>
                </a:lnSpc>
              </a:pPr>
              <a:r>
                <a:rPr lang="en-US" altLang="zh-CN" sz="3600" b="1" dirty="0">
                  <a:solidFill>
                    <a:schemeClr val="tx1">
                      <a:lumMod val="75000"/>
                      <a:lumOff val="25000"/>
                    </a:schemeClr>
                  </a:solidFill>
                </a:rPr>
                <a:t>02</a:t>
              </a:r>
              <a:endParaRPr lang="zh-CN" altLang="en-US" sz="3600" b="1" dirty="0">
                <a:solidFill>
                  <a:schemeClr val="tx1">
                    <a:lumMod val="75000"/>
                    <a:lumOff val="25000"/>
                  </a:schemeClr>
                </a:solidFill>
              </a:endParaRPr>
            </a:p>
          </p:txBody>
        </p:sp>
      </p:grpSp>
      <p:grpSp>
        <p:nvGrpSpPr>
          <p:cNvPr id="38" name="组合 37"/>
          <p:cNvGrpSpPr/>
          <p:nvPr/>
        </p:nvGrpSpPr>
        <p:grpSpPr>
          <a:xfrm>
            <a:off x="8439680" y="1803400"/>
            <a:ext cx="3236384" cy="3949700"/>
            <a:chOff x="8439680" y="1803400"/>
            <a:chExt cx="3236384" cy="3949700"/>
          </a:xfrm>
        </p:grpSpPr>
        <p:sp>
          <p:nvSpPr>
            <p:cNvPr id="8" name="矩形 7"/>
            <p:cNvSpPr/>
            <p:nvPr/>
          </p:nvSpPr>
          <p:spPr>
            <a:xfrm>
              <a:off x="8439680" y="1803400"/>
              <a:ext cx="3236384" cy="39497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439680" y="2028319"/>
              <a:ext cx="3236384" cy="348348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statistics-on-laptop_82095"/>
            <p:cNvSpPr>
              <a:spLocks noChangeAspect="1"/>
            </p:cNvSpPr>
            <p:nvPr/>
          </p:nvSpPr>
          <p:spPr bwMode="auto">
            <a:xfrm>
              <a:off x="9677520" y="2289223"/>
              <a:ext cx="760704" cy="649990"/>
            </a:xfrm>
            <a:custGeom>
              <a:avLst/>
              <a:gdLst>
                <a:gd name="connsiteX0" fmla="*/ 127000 w 338138"/>
                <a:gd name="connsiteY0" fmla="*/ 195262 h 288925"/>
                <a:gd name="connsiteX1" fmla="*/ 127000 w 338138"/>
                <a:gd name="connsiteY1" fmla="*/ 282575 h 288925"/>
                <a:gd name="connsiteX2" fmla="*/ 155575 w 338138"/>
                <a:gd name="connsiteY2" fmla="*/ 282575 h 288925"/>
                <a:gd name="connsiteX3" fmla="*/ 155575 w 338138"/>
                <a:gd name="connsiteY3" fmla="*/ 195262 h 288925"/>
                <a:gd name="connsiteX4" fmla="*/ 122985 w 338138"/>
                <a:gd name="connsiteY4" fmla="*/ 187325 h 288925"/>
                <a:gd name="connsiteX5" fmla="*/ 159591 w 338138"/>
                <a:gd name="connsiteY5" fmla="*/ 187325 h 288925"/>
                <a:gd name="connsiteX6" fmla="*/ 163513 w 338138"/>
                <a:gd name="connsiteY6" fmla="*/ 191233 h 288925"/>
                <a:gd name="connsiteX7" fmla="*/ 163513 w 338138"/>
                <a:gd name="connsiteY7" fmla="*/ 285017 h 288925"/>
                <a:gd name="connsiteX8" fmla="*/ 159591 w 338138"/>
                <a:gd name="connsiteY8" fmla="*/ 288925 h 288925"/>
                <a:gd name="connsiteX9" fmla="*/ 122985 w 338138"/>
                <a:gd name="connsiteY9" fmla="*/ 288925 h 288925"/>
                <a:gd name="connsiteX10" fmla="*/ 119063 w 338138"/>
                <a:gd name="connsiteY10" fmla="*/ 285017 h 288925"/>
                <a:gd name="connsiteX11" fmla="*/ 119063 w 338138"/>
                <a:gd name="connsiteY11" fmla="*/ 191233 h 288925"/>
                <a:gd name="connsiteX12" fmla="*/ 122985 w 338138"/>
                <a:gd name="connsiteY12" fmla="*/ 187325 h 288925"/>
                <a:gd name="connsiteX13" fmla="*/ 7938 w 338138"/>
                <a:gd name="connsiteY13" fmla="*/ 123825 h 288925"/>
                <a:gd name="connsiteX14" fmla="*/ 7938 w 338138"/>
                <a:gd name="connsiteY14" fmla="*/ 282575 h 288925"/>
                <a:gd name="connsiteX15" fmla="*/ 38101 w 338138"/>
                <a:gd name="connsiteY15" fmla="*/ 282575 h 288925"/>
                <a:gd name="connsiteX16" fmla="*/ 38101 w 338138"/>
                <a:gd name="connsiteY16" fmla="*/ 123825 h 288925"/>
                <a:gd name="connsiteX17" fmla="*/ 4062 w 338138"/>
                <a:gd name="connsiteY17" fmla="*/ 115887 h 288925"/>
                <a:gd name="connsiteX18" fmla="*/ 41976 w 338138"/>
                <a:gd name="connsiteY18" fmla="*/ 115887 h 288925"/>
                <a:gd name="connsiteX19" fmla="*/ 46038 w 338138"/>
                <a:gd name="connsiteY19" fmla="*/ 119820 h 288925"/>
                <a:gd name="connsiteX20" fmla="*/ 46038 w 338138"/>
                <a:gd name="connsiteY20" fmla="*/ 284992 h 288925"/>
                <a:gd name="connsiteX21" fmla="*/ 41976 w 338138"/>
                <a:gd name="connsiteY21" fmla="*/ 288925 h 288925"/>
                <a:gd name="connsiteX22" fmla="*/ 4062 w 338138"/>
                <a:gd name="connsiteY22" fmla="*/ 288925 h 288925"/>
                <a:gd name="connsiteX23" fmla="*/ 0 w 338138"/>
                <a:gd name="connsiteY23" fmla="*/ 284992 h 288925"/>
                <a:gd name="connsiteX24" fmla="*/ 0 w 338138"/>
                <a:gd name="connsiteY24" fmla="*/ 119820 h 288925"/>
                <a:gd name="connsiteX25" fmla="*/ 4062 w 338138"/>
                <a:gd name="connsiteY25" fmla="*/ 115887 h 288925"/>
                <a:gd name="connsiteX26" fmla="*/ 173925 w 338138"/>
                <a:gd name="connsiteY26" fmla="*/ 112712 h 288925"/>
                <a:gd name="connsiteX27" fmla="*/ 211839 w 338138"/>
                <a:gd name="connsiteY27" fmla="*/ 112712 h 288925"/>
                <a:gd name="connsiteX28" fmla="*/ 215901 w 338138"/>
                <a:gd name="connsiteY28" fmla="*/ 116628 h 288925"/>
                <a:gd name="connsiteX29" fmla="*/ 215901 w 338138"/>
                <a:gd name="connsiteY29" fmla="*/ 285009 h 288925"/>
                <a:gd name="connsiteX30" fmla="*/ 211839 w 338138"/>
                <a:gd name="connsiteY30" fmla="*/ 288925 h 288925"/>
                <a:gd name="connsiteX31" fmla="*/ 173925 w 338138"/>
                <a:gd name="connsiteY31" fmla="*/ 288925 h 288925"/>
                <a:gd name="connsiteX32" fmla="*/ 169863 w 338138"/>
                <a:gd name="connsiteY32" fmla="*/ 285009 h 288925"/>
                <a:gd name="connsiteX33" fmla="*/ 169863 w 338138"/>
                <a:gd name="connsiteY33" fmla="*/ 116628 h 288925"/>
                <a:gd name="connsiteX34" fmla="*/ 173925 w 338138"/>
                <a:gd name="connsiteY34" fmla="*/ 112712 h 288925"/>
                <a:gd name="connsiteX35" fmla="*/ 297610 w 338138"/>
                <a:gd name="connsiteY35" fmla="*/ 71437 h 288925"/>
                <a:gd name="connsiteX36" fmla="*/ 334216 w 338138"/>
                <a:gd name="connsiteY36" fmla="*/ 71437 h 288925"/>
                <a:gd name="connsiteX37" fmla="*/ 338138 w 338138"/>
                <a:gd name="connsiteY37" fmla="*/ 75368 h 288925"/>
                <a:gd name="connsiteX38" fmla="*/ 338138 w 338138"/>
                <a:gd name="connsiteY38" fmla="*/ 284995 h 288925"/>
                <a:gd name="connsiteX39" fmla="*/ 334216 w 338138"/>
                <a:gd name="connsiteY39" fmla="*/ 288925 h 288925"/>
                <a:gd name="connsiteX40" fmla="*/ 297610 w 338138"/>
                <a:gd name="connsiteY40" fmla="*/ 288925 h 288925"/>
                <a:gd name="connsiteX41" fmla="*/ 293688 w 338138"/>
                <a:gd name="connsiteY41" fmla="*/ 284995 h 288925"/>
                <a:gd name="connsiteX42" fmla="*/ 293688 w 338138"/>
                <a:gd name="connsiteY42" fmla="*/ 75368 h 288925"/>
                <a:gd name="connsiteX43" fmla="*/ 297610 w 338138"/>
                <a:gd name="connsiteY43" fmla="*/ 71437 h 288925"/>
                <a:gd name="connsiteX44" fmla="*/ 250825 w 338138"/>
                <a:gd name="connsiteY44" fmla="*/ 22225 h 288925"/>
                <a:gd name="connsiteX45" fmla="*/ 250825 w 338138"/>
                <a:gd name="connsiteY45" fmla="*/ 282575 h 288925"/>
                <a:gd name="connsiteX46" fmla="*/ 279400 w 338138"/>
                <a:gd name="connsiteY46" fmla="*/ 282575 h 288925"/>
                <a:gd name="connsiteX47" fmla="*/ 279400 w 338138"/>
                <a:gd name="connsiteY47" fmla="*/ 22225 h 288925"/>
                <a:gd name="connsiteX48" fmla="*/ 246810 w 338138"/>
                <a:gd name="connsiteY48" fmla="*/ 14287 h 288925"/>
                <a:gd name="connsiteX49" fmla="*/ 282108 w 338138"/>
                <a:gd name="connsiteY49" fmla="*/ 14287 h 288925"/>
                <a:gd name="connsiteX50" fmla="*/ 287338 w 338138"/>
                <a:gd name="connsiteY50" fmla="*/ 18229 h 288925"/>
                <a:gd name="connsiteX51" fmla="*/ 287338 w 338138"/>
                <a:gd name="connsiteY51" fmla="*/ 284983 h 288925"/>
                <a:gd name="connsiteX52" fmla="*/ 282108 w 338138"/>
                <a:gd name="connsiteY52" fmla="*/ 288925 h 288925"/>
                <a:gd name="connsiteX53" fmla="*/ 246810 w 338138"/>
                <a:gd name="connsiteY53" fmla="*/ 288925 h 288925"/>
                <a:gd name="connsiteX54" fmla="*/ 242888 w 338138"/>
                <a:gd name="connsiteY54" fmla="*/ 284983 h 288925"/>
                <a:gd name="connsiteX55" fmla="*/ 242888 w 338138"/>
                <a:gd name="connsiteY55" fmla="*/ 18229 h 288925"/>
                <a:gd name="connsiteX56" fmla="*/ 246810 w 338138"/>
                <a:gd name="connsiteY56" fmla="*/ 14287 h 288925"/>
                <a:gd name="connsiteX57" fmla="*/ 56029 w 338138"/>
                <a:gd name="connsiteY57" fmla="*/ 0 h 288925"/>
                <a:gd name="connsiteX58" fmla="*/ 91328 w 338138"/>
                <a:gd name="connsiteY58" fmla="*/ 0 h 288925"/>
                <a:gd name="connsiteX59" fmla="*/ 95250 w 338138"/>
                <a:gd name="connsiteY59" fmla="*/ 3940 h 288925"/>
                <a:gd name="connsiteX60" fmla="*/ 95250 w 338138"/>
                <a:gd name="connsiteY60" fmla="*/ 284985 h 288925"/>
                <a:gd name="connsiteX61" fmla="*/ 91328 w 338138"/>
                <a:gd name="connsiteY61" fmla="*/ 288925 h 288925"/>
                <a:gd name="connsiteX62" fmla="*/ 56029 w 338138"/>
                <a:gd name="connsiteY62" fmla="*/ 288925 h 288925"/>
                <a:gd name="connsiteX63" fmla="*/ 50800 w 338138"/>
                <a:gd name="connsiteY63" fmla="*/ 284985 h 288925"/>
                <a:gd name="connsiteX64" fmla="*/ 50800 w 338138"/>
                <a:gd name="connsiteY64" fmla="*/ 3940 h 288925"/>
                <a:gd name="connsiteX65" fmla="*/ 56029 w 338138"/>
                <a:gd name="connsiteY65" fmla="*/ 0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38138" h="288925">
                  <a:moveTo>
                    <a:pt x="127000" y="195262"/>
                  </a:moveTo>
                  <a:lnTo>
                    <a:pt x="127000" y="282575"/>
                  </a:lnTo>
                  <a:lnTo>
                    <a:pt x="155575" y="282575"/>
                  </a:lnTo>
                  <a:lnTo>
                    <a:pt x="155575" y="195262"/>
                  </a:lnTo>
                  <a:close/>
                  <a:moveTo>
                    <a:pt x="122985" y="187325"/>
                  </a:moveTo>
                  <a:cubicBezTo>
                    <a:pt x="122985" y="187325"/>
                    <a:pt x="122985" y="187325"/>
                    <a:pt x="159591" y="187325"/>
                  </a:cubicBezTo>
                  <a:cubicBezTo>
                    <a:pt x="162206" y="187325"/>
                    <a:pt x="163513" y="188628"/>
                    <a:pt x="163513" y="191233"/>
                  </a:cubicBezTo>
                  <a:cubicBezTo>
                    <a:pt x="163513" y="191233"/>
                    <a:pt x="163513" y="191233"/>
                    <a:pt x="163513" y="285017"/>
                  </a:cubicBezTo>
                  <a:cubicBezTo>
                    <a:pt x="163513" y="287623"/>
                    <a:pt x="162206" y="288925"/>
                    <a:pt x="159591" y="288925"/>
                  </a:cubicBezTo>
                  <a:cubicBezTo>
                    <a:pt x="159591" y="288925"/>
                    <a:pt x="159591" y="288925"/>
                    <a:pt x="122985" y="288925"/>
                  </a:cubicBezTo>
                  <a:cubicBezTo>
                    <a:pt x="121678" y="288925"/>
                    <a:pt x="119063" y="287623"/>
                    <a:pt x="119063" y="285017"/>
                  </a:cubicBezTo>
                  <a:cubicBezTo>
                    <a:pt x="119063" y="285017"/>
                    <a:pt x="119063" y="285017"/>
                    <a:pt x="119063" y="191233"/>
                  </a:cubicBezTo>
                  <a:cubicBezTo>
                    <a:pt x="119063" y="188628"/>
                    <a:pt x="121678" y="187325"/>
                    <a:pt x="122985" y="187325"/>
                  </a:cubicBezTo>
                  <a:close/>
                  <a:moveTo>
                    <a:pt x="7938" y="123825"/>
                  </a:moveTo>
                  <a:lnTo>
                    <a:pt x="7938" y="282575"/>
                  </a:lnTo>
                  <a:lnTo>
                    <a:pt x="38101" y="282575"/>
                  </a:lnTo>
                  <a:lnTo>
                    <a:pt x="38101" y="123825"/>
                  </a:lnTo>
                  <a:close/>
                  <a:moveTo>
                    <a:pt x="4062" y="115887"/>
                  </a:moveTo>
                  <a:cubicBezTo>
                    <a:pt x="4062" y="115887"/>
                    <a:pt x="4062" y="115887"/>
                    <a:pt x="41976" y="115887"/>
                  </a:cubicBezTo>
                  <a:cubicBezTo>
                    <a:pt x="43330" y="115887"/>
                    <a:pt x="46038" y="117198"/>
                    <a:pt x="46038" y="119820"/>
                  </a:cubicBezTo>
                  <a:cubicBezTo>
                    <a:pt x="46038" y="119820"/>
                    <a:pt x="46038" y="119820"/>
                    <a:pt x="46038" y="284992"/>
                  </a:cubicBezTo>
                  <a:cubicBezTo>
                    <a:pt x="46038" y="287614"/>
                    <a:pt x="43330" y="288925"/>
                    <a:pt x="41976" y="288925"/>
                  </a:cubicBezTo>
                  <a:cubicBezTo>
                    <a:pt x="41976" y="288925"/>
                    <a:pt x="41976" y="288925"/>
                    <a:pt x="4062" y="288925"/>
                  </a:cubicBezTo>
                  <a:cubicBezTo>
                    <a:pt x="1354" y="288925"/>
                    <a:pt x="0" y="287614"/>
                    <a:pt x="0" y="284992"/>
                  </a:cubicBezTo>
                  <a:cubicBezTo>
                    <a:pt x="0" y="284992"/>
                    <a:pt x="0" y="284992"/>
                    <a:pt x="0" y="119820"/>
                  </a:cubicBezTo>
                  <a:cubicBezTo>
                    <a:pt x="0" y="117198"/>
                    <a:pt x="1354" y="115887"/>
                    <a:pt x="4062" y="115887"/>
                  </a:cubicBezTo>
                  <a:close/>
                  <a:moveTo>
                    <a:pt x="173925" y="112712"/>
                  </a:moveTo>
                  <a:cubicBezTo>
                    <a:pt x="173925" y="112712"/>
                    <a:pt x="173925" y="112712"/>
                    <a:pt x="211839" y="112712"/>
                  </a:cubicBezTo>
                  <a:cubicBezTo>
                    <a:pt x="213193" y="112712"/>
                    <a:pt x="215901" y="114017"/>
                    <a:pt x="215901" y="116628"/>
                  </a:cubicBezTo>
                  <a:cubicBezTo>
                    <a:pt x="215901" y="116628"/>
                    <a:pt x="215901" y="116628"/>
                    <a:pt x="215901" y="285009"/>
                  </a:cubicBezTo>
                  <a:cubicBezTo>
                    <a:pt x="215901" y="287620"/>
                    <a:pt x="213193" y="288925"/>
                    <a:pt x="211839" y="288925"/>
                  </a:cubicBezTo>
                  <a:cubicBezTo>
                    <a:pt x="211839" y="288925"/>
                    <a:pt x="211839" y="288925"/>
                    <a:pt x="173925" y="288925"/>
                  </a:cubicBezTo>
                  <a:cubicBezTo>
                    <a:pt x="171217" y="288925"/>
                    <a:pt x="169863" y="287620"/>
                    <a:pt x="169863" y="285009"/>
                  </a:cubicBezTo>
                  <a:cubicBezTo>
                    <a:pt x="169863" y="285009"/>
                    <a:pt x="169863" y="285009"/>
                    <a:pt x="169863" y="116628"/>
                  </a:cubicBezTo>
                  <a:cubicBezTo>
                    <a:pt x="169863" y="114017"/>
                    <a:pt x="171217" y="112712"/>
                    <a:pt x="173925" y="112712"/>
                  </a:cubicBezTo>
                  <a:close/>
                  <a:moveTo>
                    <a:pt x="297610" y="71437"/>
                  </a:moveTo>
                  <a:cubicBezTo>
                    <a:pt x="297610" y="71437"/>
                    <a:pt x="297610" y="71437"/>
                    <a:pt x="334216" y="71437"/>
                  </a:cubicBezTo>
                  <a:cubicBezTo>
                    <a:pt x="336831" y="71437"/>
                    <a:pt x="338138" y="72747"/>
                    <a:pt x="338138" y="75368"/>
                  </a:cubicBezTo>
                  <a:cubicBezTo>
                    <a:pt x="338138" y="75368"/>
                    <a:pt x="338138" y="75368"/>
                    <a:pt x="338138" y="284995"/>
                  </a:cubicBezTo>
                  <a:cubicBezTo>
                    <a:pt x="338138" y="287615"/>
                    <a:pt x="336831" y="288925"/>
                    <a:pt x="334216" y="288925"/>
                  </a:cubicBezTo>
                  <a:cubicBezTo>
                    <a:pt x="334216" y="288925"/>
                    <a:pt x="334216" y="288925"/>
                    <a:pt x="297610" y="288925"/>
                  </a:cubicBezTo>
                  <a:cubicBezTo>
                    <a:pt x="296303" y="288925"/>
                    <a:pt x="293688" y="287615"/>
                    <a:pt x="293688" y="284995"/>
                  </a:cubicBezTo>
                  <a:cubicBezTo>
                    <a:pt x="293688" y="284995"/>
                    <a:pt x="293688" y="284995"/>
                    <a:pt x="293688" y="75368"/>
                  </a:cubicBezTo>
                  <a:cubicBezTo>
                    <a:pt x="293688" y="72747"/>
                    <a:pt x="296303" y="71437"/>
                    <a:pt x="297610" y="71437"/>
                  </a:cubicBezTo>
                  <a:close/>
                  <a:moveTo>
                    <a:pt x="250825" y="22225"/>
                  </a:moveTo>
                  <a:lnTo>
                    <a:pt x="250825" y="282575"/>
                  </a:lnTo>
                  <a:lnTo>
                    <a:pt x="279400" y="282575"/>
                  </a:lnTo>
                  <a:lnTo>
                    <a:pt x="279400" y="22225"/>
                  </a:lnTo>
                  <a:close/>
                  <a:moveTo>
                    <a:pt x="246810" y="14287"/>
                  </a:moveTo>
                  <a:cubicBezTo>
                    <a:pt x="246810" y="14287"/>
                    <a:pt x="246810" y="14287"/>
                    <a:pt x="282108" y="14287"/>
                  </a:cubicBezTo>
                  <a:cubicBezTo>
                    <a:pt x="284723" y="14287"/>
                    <a:pt x="287338" y="15601"/>
                    <a:pt x="287338" y="18229"/>
                  </a:cubicBezTo>
                  <a:cubicBezTo>
                    <a:pt x="287338" y="18229"/>
                    <a:pt x="287338" y="18229"/>
                    <a:pt x="287338" y="284983"/>
                  </a:cubicBezTo>
                  <a:cubicBezTo>
                    <a:pt x="287338" y="287611"/>
                    <a:pt x="284723" y="288925"/>
                    <a:pt x="282108" y="288925"/>
                  </a:cubicBezTo>
                  <a:cubicBezTo>
                    <a:pt x="282108" y="288925"/>
                    <a:pt x="282108" y="288925"/>
                    <a:pt x="246810" y="288925"/>
                  </a:cubicBezTo>
                  <a:cubicBezTo>
                    <a:pt x="244195" y="288925"/>
                    <a:pt x="242888" y="287611"/>
                    <a:pt x="242888" y="284983"/>
                  </a:cubicBezTo>
                  <a:cubicBezTo>
                    <a:pt x="242888" y="284983"/>
                    <a:pt x="242888" y="284983"/>
                    <a:pt x="242888" y="18229"/>
                  </a:cubicBezTo>
                  <a:cubicBezTo>
                    <a:pt x="242888" y="15601"/>
                    <a:pt x="244195" y="14287"/>
                    <a:pt x="246810" y="14287"/>
                  </a:cubicBezTo>
                  <a:close/>
                  <a:moveTo>
                    <a:pt x="56029" y="0"/>
                  </a:moveTo>
                  <a:cubicBezTo>
                    <a:pt x="56029" y="0"/>
                    <a:pt x="56029" y="0"/>
                    <a:pt x="91328" y="0"/>
                  </a:cubicBezTo>
                  <a:cubicBezTo>
                    <a:pt x="93943" y="0"/>
                    <a:pt x="95250" y="1313"/>
                    <a:pt x="95250" y="3940"/>
                  </a:cubicBezTo>
                  <a:cubicBezTo>
                    <a:pt x="95250" y="3940"/>
                    <a:pt x="95250" y="3940"/>
                    <a:pt x="95250" y="284985"/>
                  </a:cubicBezTo>
                  <a:cubicBezTo>
                    <a:pt x="95250" y="287612"/>
                    <a:pt x="93943" y="288925"/>
                    <a:pt x="91328" y="288925"/>
                  </a:cubicBezTo>
                  <a:cubicBezTo>
                    <a:pt x="91328" y="288925"/>
                    <a:pt x="91328" y="288925"/>
                    <a:pt x="56029" y="288925"/>
                  </a:cubicBezTo>
                  <a:cubicBezTo>
                    <a:pt x="53415" y="288925"/>
                    <a:pt x="50800" y="287612"/>
                    <a:pt x="50800" y="284985"/>
                  </a:cubicBezTo>
                  <a:cubicBezTo>
                    <a:pt x="50800" y="284985"/>
                    <a:pt x="50800" y="284985"/>
                    <a:pt x="50800" y="3940"/>
                  </a:cubicBezTo>
                  <a:cubicBezTo>
                    <a:pt x="50800" y="1313"/>
                    <a:pt x="53415" y="0"/>
                    <a:pt x="56029" y="0"/>
                  </a:cubicBezTo>
                  <a:close/>
                </a:path>
              </a:pathLst>
            </a:custGeom>
            <a:solidFill>
              <a:schemeClr val="tx2">
                <a:lumMod val="50000"/>
              </a:schemeClr>
            </a:solidFill>
            <a:ln>
              <a:noFill/>
            </a:ln>
          </p:spPr>
          <p:txBody>
            <a:bodyPr/>
            <a:lstStyle/>
            <a:p>
              <a:endParaRPr lang="zh-CN" altLang="en-US"/>
            </a:p>
          </p:txBody>
        </p:sp>
        <p:grpSp>
          <p:nvGrpSpPr>
            <p:cNvPr id="27" name="组合 26"/>
            <p:cNvGrpSpPr/>
            <p:nvPr/>
          </p:nvGrpSpPr>
          <p:grpSpPr>
            <a:xfrm>
              <a:off x="8934488" y="3869734"/>
              <a:ext cx="2246768" cy="1316710"/>
              <a:chOff x="5969921" y="4384209"/>
              <a:chExt cx="2246768" cy="1316710"/>
            </a:xfrm>
          </p:grpSpPr>
          <p:sp>
            <p:nvSpPr>
              <p:cNvPr id="28" name="矩形 27"/>
              <p:cNvSpPr/>
              <p:nvPr/>
            </p:nvSpPr>
            <p:spPr>
              <a:xfrm>
                <a:off x="5969921" y="4832989"/>
                <a:ext cx="2246768" cy="867930"/>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a:t>
                </a:r>
                <a:endParaRPr lang="zh-CN" altLang="en-US" sz="1400" dirty="0">
                  <a:solidFill>
                    <a:schemeClr val="tx1">
                      <a:lumMod val="65000"/>
                      <a:lumOff val="35000"/>
                    </a:schemeClr>
                  </a:solidFill>
                </a:endParaRPr>
              </a:p>
            </p:txBody>
          </p:sp>
          <p:sp>
            <p:nvSpPr>
              <p:cNvPr id="29" name="矩形 28"/>
              <p:cNvSpPr/>
              <p:nvPr/>
            </p:nvSpPr>
            <p:spPr>
              <a:xfrm>
                <a:off x="6076950" y="4384209"/>
                <a:ext cx="2032708" cy="461665"/>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rPr>
                  <a:t>标题文字添加</a:t>
                </a:r>
                <a:endParaRPr lang="zh-CN" altLang="en-US" sz="2000" b="1" dirty="0">
                  <a:solidFill>
                    <a:schemeClr val="tx1">
                      <a:lumMod val="75000"/>
                      <a:lumOff val="25000"/>
                    </a:schemeClr>
                  </a:solidFill>
                </a:endParaRPr>
              </a:p>
            </p:txBody>
          </p:sp>
        </p:grpSp>
        <p:sp>
          <p:nvSpPr>
            <p:cNvPr id="32" name="矩形 31"/>
            <p:cNvSpPr/>
            <p:nvPr/>
          </p:nvSpPr>
          <p:spPr>
            <a:xfrm>
              <a:off x="9041517" y="3137877"/>
              <a:ext cx="2032708" cy="696024"/>
            </a:xfrm>
            <a:prstGeom prst="rect">
              <a:avLst/>
            </a:prstGeom>
          </p:spPr>
          <p:txBody>
            <a:bodyPr wrap="square">
              <a:spAutoFit/>
            </a:bodyPr>
            <a:lstStyle/>
            <a:p>
              <a:pPr algn="ctr">
                <a:lnSpc>
                  <a:spcPct val="120000"/>
                </a:lnSpc>
              </a:pPr>
              <a:r>
                <a:rPr lang="en-US" altLang="zh-CN" sz="3600" b="1" dirty="0">
                  <a:solidFill>
                    <a:schemeClr val="tx1">
                      <a:lumMod val="75000"/>
                      <a:lumOff val="25000"/>
                    </a:schemeClr>
                  </a:solidFill>
                </a:rPr>
                <a:t>03</a:t>
              </a:r>
              <a:endParaRPr lang="zh-CN" altLang="en-US" sz="3600" b="1" dirty="0">
                <a:solidFill>
                  <a:schemeClr val="tx1">
                    <a:lumMod val="75000"/>
                    <a:lumOff val="25000"/>
                  </a:schemeClr>
                </a:solidFill>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750" fill="hold"/>
                                        <p:tgtEl>
                                          <p:spTgt spid="36"/>
                                        </p:tgtEl>
                                        <p:attrNameLst>
                                          <p:attrName>ppt_x</p:attrName>
                                        </p:attrNameLst>
                                      </p:cBhvr>
                                      <p:tavLst>
                                        <p:tav tm="0">
                                          <p:val>
                                            <p:strVal val="#ppt_x"/>
                                          </p:val>
                                        </p:tav>
                                        <p:tav tm="100000">
                                          <p:val>
                                            <p:strVal val="#ppt_x"/>
                                          </p:val>
                                        </p:tav>
                                      </p:tavLst>
                                    </p:anim>
                                    <p:anim calcmode="lin" valueType="num">
                                      <p:cBhvr>
                                        <p:cTn id="8" dur="750" fill="hold"/>
                                        <p:tgtEl>
                                          <p:spTgt spid="36"/>
                                        </p:tgtEl>
                                        <p:attrNameLst>
                                          <p:attrName>ppt_y</p:attrName>
                                        </p:attrNameLst>
                                      </p:cBhvr>
                                      <p:tavLst>
                                        <p:tav tm="0">
                                          <p:val>
                                            <p:strVal val="#ppt_y-#ppt_h/2"/>
                                          </p:val>
                                        </p:tav>
                                        <p:tav tm="100000">
                                          <p:val>
                                            <p:strVal val="#ppt_y"/>
                                          </p:val>
                                        </p:tav>
                                      </p:tavLst>
                                    </p:anim>
                                    <p:anim calcmode="lin" valueType="num">
                                      <p:cBhvr>
                                        <p:cTn id="9" dur="750" fill="hold"/>
                                        <p:tgtEl>
                                          <p:spTgt spid="36"/>
                                        </p:tgtEl>
                                        <p:attrNameLst>
                                          <p:attrName>ppt_w</p:attrName>
                                        </p:attrNameLst>
                                      </p:cBhvr>
                                      <p:tavLst>
                                        <p:tav tm="0">
                                          <p:val>
                                            <p:strVal val="#ppt_w"/>
                                          </p:val>
                                        </p:tav>
                                        <p:tav tm="100000">
                                          <p:val>
                                            <p:strVal val="#ppt_w"/>
                                          </p:val>
                                        </p:tav>
                                      </p:tavLst>
                                    </p:anim>
                                    <p:anim calcmode="lin" valueType="num">
                                      <p:cBhvr>
                                        <p:cTn id="10" dur="750" fill="hold"/>
                                        <p:tgtEl>
                                          <p:spTgt spid="36"/>
                                        </p:tgtEl>
                                        <p:attrNameLst>
                                          <p:attrName>ppt_h</p:attrName>
                                        </p:attrNameLst>
                                      </p:cBhvr>
                                      <p:tavLst>
                                        <p:tav tm="0">
                                          <p:val>
                                            <p:fltVal val="0"/>
                                          </p:val>
                                        </p:tav>
                                        <p:tav tm="100000">
                                          <p:val>
                                            <p:strVal val="#ppt_h"/>
                                          </p:val>
                                        </p:tav>
                                      </p:tavLst>
                                    </p:anim>
                                  </p:childTnLst>
                                </p:cTn>
                              </p:par>
                              <p:par>
                                <p:cTn id="11" presetID="17" presetClass="entr" presetSubtype="1" fill="hold" nodeType="withEffect">
                                  <p:stCondLst>
                                    <p:cond delay="25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ppt_x</p:attrName>
                                        </p:attrNameLst>
                                      </p:cBhvr>
                                      <p:tavLst>
                                        <p:tav tm="0">
                                          <p:val>
                                            <p:strVal val="#ppt_x"/>
                                          </p:val>
                                        </p:tav>
                                        <p:tav tm="100000">
                                          <p:val>
                                            <p:strVal val="#ppt_x"/>
                                          </p:val>
                                        </p:tav>
                                      </p:tavLst>
                                    </p:anim>
                                    <p:anim calcmode="lin" valueType="num">
                                      <p:cBhvr>
                                        <p:cTn id="14" dur="750" fill="hold"/>
                                        <p:tgtEl>
                                          <p:spTgt spid="37"/>
                                        </p:tgtEl>
                                        <p:attrNameLst>
                                          <p:attrName>ppt_y</p:attrName>
                                        </p:attrNameLst>
                                      </p:cBhvr>
                                      <p:tavLst>
                                        <p:tav tm="0">
                                          <p:val>
                                            <p:strVal val="#ppt_y-#ppt_h/2"/>
                                          </p:val>
                                        </p:tav>
                                        <p:tav tm="100000">
                                          <p:val>
                                            <p:strVal val="#ppt_y"/>
                                          </p:val>
                                        </p:tav>
                                      </p:tavLst>
                                    </p:anim>
                                    <p:anim calcmode="lin" valueType="num">
                                      <p:cBhvr>
                                        <p:cTn id="15" dur="750" fill="hold"/>
                                        <p:tgtEl>
                                          <p:spTgt spid="37"/>
                                        </p:tgtEl>
                                        <p:attrNameLst>
                                          <p:attrName>ppt_w</p:attrName>
                                        </p:attrNameLst>
                                      </p:cBhvr>
                                      <p:tavLst>
                                        <p:tav tm="0">
                                          <p:val>
                                            <p:strVal val="#ppt_w"/>
                                          </p:val>
                                        </p:tav>
                                        <p:tav tm="100000">
                                          <p:val>
                                            <p:strVal val="#ppt_w"/>
                                          </p:val>
                                        </p:tav>
                                      </p:tavLst>
                                    </p:anim>
                                    <p:anim calcmode="lin" valueType="num">
                                      <p:cBhvr>
                                        <p:cTn id="16" dur="750" fill="hold"/>
                                        <p:tgtEl>
                                          <p:spTgt spid="37"/>
                                        </p:tgtEl>
                                        <p:attrNameLst>
                                          <p:attrName>ppt_h</p:attrName>
                                        </p:attrNameLst>
                                      </p:cBhvr>
                                      <p:tavLst>
                                        <p:tav tm="0">
                                          <p:val>
                                            <p:fltVal val="0"/>
                                          </p:val>
                                        </p:tav>
                                        <p:tav tm="100000">
                                          <p:val>
                                            <p:strVal val="#ppt_h"/>
                                          </p:val>
                                        </p:tav>
                                      </p:tavLst>
                                    </p:anim>
                                  </p:childTnLst>
                                </p:cTn>
                              </p:par>
                              <p:par>
                                <p:cTn id="17" presetID="17" presetClass="entr" presetSubtype="1" fill="hold" nodeType="withEffect">
                                  <p:stCondLst>
                                    <p:cond delay="5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750" fill="hold"/>
                                        <p:tgtEl>
                                          <p:spTgt spid="38"/>
                                        </p:tgtEl>
                                        <p:attrNameLst>
                                          <p:attrName>ppt_x</p:attrName>
                                        </p:attrNameLst>
                                      </p:cBhvr>
                                      <p:tavLst>
                                        <p:tav tm="0">
                                          <p:val>
                                            <p:strVal val="#ppt_x"/>
                                          </p:val>
                                        </p:tav>
                                        <p:tav tm="100000">
                                          <p:val>
                                            <p:strVal val="#ppt_x"/>
                                          </p:val>
                                        </p:tav>
                                      </p:tavLst>
                                    </p:anim>
                                    <p:anim calcmode="lin" valueType="num">
                                      <p:cBhvr>
                                        <p:cTn id="20" dur="750" fill="hold"/>
                                        <p:tgtEl>
                                          <p:spTgt spid="38"/>
                                        </p:tgtEl>
                                        <p:attrNameLst>
                                          <p:attrName>ppt_y</p:attrName>
                                        </p:attrNameLst>
                                      </p:cBhvr>
                                      <p:tavLst>
                                        <p:tav tm="0">
                                          <p:val>
                                            <p:strVal val="#ppt_y-#ppt_h/2"/>
                                          </p:val>
                                        </p:tav>
                                        <p:tav tm="100000">
                                          <p:val>
                                            <p:strVal val="#ppt_y"/>
                                          </p:val>
                                        </p:tav>
                                      </p:tavLst>
                                    </p:anim>
                                    <p:anim calcmode="lin" valueType="num">
                                      <p:cBhvr>
                                        <p:cTn id="21" dur="750" fill="hold"/>
                                        <p:tgtEl>
                                          <p:spTgt spid="38"/>
                                        </p:tgtEl>
                                        <p:attrNameLst>
                                          <p:attrName>ppt_w</p:attrName>
                                        </p:attrNameLst>
                                      </p:cBhvr>
                                      <p:tavLst>
                                        <p:tav tm="0">
                                          <p:val>
                                            <p:strVal val="#ppt_w"/>
                                          </p:val>
                                        </p:tav>
                                        <p:tav tm="100000">
                                          <p:val>
                                            <p:strVal val="#ppt_w"/>
                                          </p:val>
                                        </p:tav>
                                      </p:tavLst>
                                    </p:anim>
                                    <p:anim calcmode="lin" valueType="num">
                                      <p:cBhvr>
                                        <p:cTn id="22" dur="750" fill="hold"/>
                                        <p:tgtEl>
                                          <p:spTgt spid="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1" cstate="screen"/>
          <a:srcRect l="7341" r="7341"/>
          <a:stretch>
            <a:fillRect/>
          </a:stretch>
        </p:blipFill>
        <p:spPr/>
      </p:pic>
      <p:sp>
        <p:nvSpPr>
          <p:cNvPr id="17" name="矩形: 圆角 16"/>
          <p:cNvSpPr/>
          <p:nvPr/>
        </p:nvSpPr>
        <p:spPr>
          <a:xfrm>
            <a:off x="685799" y="1930401"/>
            <a:ext cx="7670800" cy="1778000"/>
          </a:xfrm>
          <a:prstGeom prst="roundRect">
            <a:avLst>
              <a:gd name="adj" fmla="val 50000"/>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21" name="文本框 20"/>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sp>
        <p:nvSpPr>
          <p:cNvPr id="22" name="椭圆 21"/>
          <p:cNvSpPr/>
          <p:nvPr/>
        </p:nvSpPr>
        <p:spPr>
          <a:xfrm>
            <a:off x="1036410" y="2081180"/>
            <a:ext cx="1476442" cy="147644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867456" y="2081180"/>
            <a:ext cx="1476442" cy="147644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698502" y="2081180"/>
            <a:ext cx="1476442" cy="147644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529547" y="2081180"/>
            <a:ext cx="1476442" cy="147644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012172" y="2345846"/>
            <a:ext cx="1500680" cy="954107"/>
          </a:xfrm>
          <a:prstGeom prst="rect">
            <a:avLst/>
          </a:prstGeom>
        </p:spPr>
        <p:txBody>
          <a:bodyPr wrap="square">
            <a:spAutoFit/>
          </a:bodyPr>
          <a:lstStyle/>
          <a:p>
            <a:pPr algn="ctr"/>
            <a:r>
              <a:rPr lang="zh-CN" altLang="en-US" sz="2800" b="1" dirty="0">
                <a:solidFill>
                  <a:schemeClr val="bg1"/>
                </a:solidFill>
              </a:rPr>
              <a:t>文字</a:t>
            </a:r>
            <a:endParaRPr lang="en-US" altLang="zh-CN" sz="2800" b="1" dirty="0">
              <a:solidFill>
                <a:schemeClr val="bg1"/>
              </a:solidFill>
            </a:endParaRPr>
          </a:p>
          <a:p>
            <a:pPr algn="ctr"/>
            <a:r>
              <a:rPr lang="zh-CN" altLang="en-US" sz="2800" b="1" dirty="0">
                <a:solidFill>
                  <a:schemeClr val="bg1"/>
                </a:solidFill>
              </a:rPr>
              <a:t>添加</a:t>
            </a:r>
            <a:endParaRPr lang="zh-CN" altLang="en-US" sz="2800" b="1" dirty="0">
              <a:solidFill>
                <a:schemeClr val="bg1"/>
              </a:solidFill>
            </a:endParaRPr>
          </a:p>
        </p:txBody>
      </p:sp>
      <p:sp>
        <p:nvSpPr>
          <p:cNvPr id="28" name="矩形 27"/>
          <p:cNvSpPr/>
          <p:nvPr/>
        </p:nvSpPr>
        <p:spPr>
          <a:xfrm>
            <a:off x="2870977" y="2345846"/>
            <a:ext cx="1500680" cy="954107"/>
          </a:xfrm>
          <a:prstGeom prst="rect">
            <a:avLst/>
          </a:prstGeom>
        </p:spPr>
        <p:txBody>
          <a:bodyPr wrap="square">
            <a:spAutoFit/>
          </a:bodyPr>
          <a:lstStyle/>
          <a:p>
            <a:pPr algn="ctr"/>
            <a:r>
              <a:rPr lang="zh-CN" altLang="en-US" sz="2800" b="1" dirty="0">
                <a:solidFill>
                  <a:schemeClr val="bg1"/>
                </a:solidFill>
              </a:rPr>
              <a:t>文字</a:t>
            </a:r>
            <a:endParaRPr lang="en-US" altLang="zh-CN" sz="2800" b="1" dirty="0">
              <a:solidFill>
                <a:schemeClr val="bg1"/>
              </a:solidFill>
            </a:endParaRPr>
          </a:p>
          <a:p>
            <a:pPr algn="ctr"/>
            <a:r>
              <a:rPr lang="zh-CN" altLang="en-US" sz="2800" b="1" dirty="0">
                <a:solidFill>
                  <a:schemeClr val="bg1"/>
                </a:solidFill>
              </a:rPr>
              <a:t>添加</a:t>
            </a:r>
            <a:endParaRPr lang="zh-CN" altLang="en-US" sz="2800" b="1" dirty="0">
              <a:solidFill>
                <a:schemeClr val="bg1"/>
              </a:solidFill>
            </a:endParaRPr>
          </a:p>
        </p:txBody>
      </p:sp>
      <p:sp>
        <p:nvSpPr>
          <p:cNvPr id="29" name="矩形 28"/>
          <p:cNvSpPr/>
          <p:nvPr/>
        </p:nvSpPr>
        <p:spPr>
          <a:xfrm>
            <a:off x="4702508" y="2345846"/>
            <a:ext cx="1500680" cy="954107"/>
          </a:xfrm>
          <a:prstGeom prst="rect">
            <a:avLst/>
          </a:prstGeom>
        </p:spPr>
        <p:txBody>
          <a:bodyPr wrap="square">
            <a:spAutoFit/>
          </a:bodyPr>
          <a:lstStyle/>
          <a:p>
            <a:pPr algn="ctr"/>
            <a:r>
              <a:rPr lang="zh-CN" altLang="en-US" sz="2800" b="1" dirty="0">
                <a:solidFill>
                  <a:schemeClr val="bg1"/>
                </a:solidFill>
              </a:rPr>
              <a:t>文字</a:t>
            </a:r>
            <a:endParaRPr lang="en-US" altLang="zh-CN" sz="2800" b="1" dirty="0">
              <a:solidFill>
                <a:schemeClr val="bg1"/>
              </a:solidFill>
            </a:endParaRPr>
          </a:p>
          <a:p>
            <a:pPr algn="ctr"/>
            <a:r>
              <a:rPr lang="zh-CN" altLang="en-US" sz="2800" b="1" dirty="0">
                <a:solidFill>
                  <a:schemeClr val="bg1"/>
                </a:solidFill>
              </a:rPr>
              <a:t>添加</a:t>
            </a:r>
            <a:endParaRPr lang="zh-CN" altLang="en-US" sz="2800" b="1" dirty="0">
              <a:solidFill>
                <a:schemeClr val="bg1"/>
              </a:solidFill>
            </a:endParaRPr>
          </a:p>
        </p:txBody>
      </p:sp>
      <p:sp>
        <p:nvSpPr>
          <p:cNvPr id="30" name="矩形 29"/>
          <p:cNvSpPr/>
          <p:nvPr/>
        </p:nvSpPr>
        <p:spPr>
          <a:xfrm>
            <a:off x="6517428" y="2345846"/>
            <a:ext cx="1500680" cy="954107"/>
          </a:xfrm>
          <a:prstGeom prst="rect">
            <a:avLst/>
          </a:prstGeom>
        </p:spPr>
        <p:txBody>
          <a:bodyPr wrap="square">
            <a:spAutoFit/>
          </a:bodyPr>
          <a:lstStyle/>
          <a:p>
            <a:pPr algn="ctr"/>
            <a:r>
              <a:rPr lang="zh-CN" altLang="en-US" sz="2800" b="1" dirty="0">
                <a:solidFill>
                  <a:schemeClr val="bg1"/>
                </a:solidFill>
              </a:rPr>
              <a:t>文字</a:t>
            </a:r>
            <a:endParaRPr lang="en-US" altLang="zh-CN" sz="2800" b="1" dirty="0">
              <a:solidFill>
                <a:schemeClr val="bg1"/>
              </a:solidFill>
            </a:endParaRPr>
          </a:p>
          <a:p>
            <a:pPr algn="ctr"/>
            <a:r>
              <a:rPr lang="zh-CN" altLang="en-US" sz="2800" b="1" dirty="0">
                <a:solidFill>
                  <a:schemeClr val="bg1"/>
                </a:solidFill>
              </a:rPr>
              <a:t>添加</a:t>
            </a:r>
            <a:endParaRPr lang="zh-CN" altLang="en-US" sz="2800" b="1" dirty="0">
              <a:solidFill>
                <a:schemeClr val="bg1"/>
              </a:solidFill>
            </a:endParaRPr>
          </a:p>
        </p:txBody>
      </p:sp>
      <p:grpSp>
        <p:nvGrpSpPr>
          <p:cNvPr id="33" name="组合 32"/>
          <p:cNvGrpSpPr/>
          <p:nvPr/>
        </p:nvGrpSpPr>
        <p:grpSpPr>
          <a:xfrm>
            <a:off x="971334" y="4032879"/>
            <a:ext cx="6096000" cy="1556754"/>
            <a:chOff x="971334" y="4032879"/>
            <a:chExt cx="6096000" cy="1556754"/>
          </a:xfrm>
        </p:grpSpPr>
        <p:sp>
          <p:nvSpPr>
            <p:cNvPr id="31" name="矩形 30"/>
            <p:cNvSpPr/>
            <p:nvPr/>
          </p:nvSpPr>
          <p:spPr>
            <a:xfrm>
              <a:off x="971334" y="4463171"/>
              <a:ext cx="6096000"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不仅可以创建演示文稿，还可以在互联网上召开面对面会议、远程会议或在网上给观众展示演示文稿</a:t>
              </a:r>
              <a:endParaRPr lang="zh-CN" altLang="en-US" sz="1400" dirty="0">
                <a:solidFill>
                  <a:schemeClr val="tx1">
                    <a:lumMod val="50000"/>
                    <a:lumOff val="50000"/>
                  </a:schemeClr>
                </a:solidFill>
              </a:endParaRPr>
            </a:p>
          </p:txBody>
        </p:sp>
        <p:sp>
          <p:nvSpPr>
            <p:cNvPr id="32" name="矩形 31"/>
            <p:cNvSpPr/>
            <p:nvPr/>
          </p:nvSpPr>
          <p:spPr>
            <a:xfrm>
              <a:off x="971334" y="4032879"/>
              <a:ext cx="6096000" cy="429861"/>
            </a:xfrm>
            <a:prstGeom prst="rect">
              <a:avLst/>
            </a:prstGeom>
          </p:spPr>
          <p:txBody>
            <a:bodyPr>
              <a:spAutoFit/>
            </a:bodyPr>
            <a:lstStyle/>
            <a:p>
              <a:pPr algn="just">
                <a:lnSpc>
                  <a:spcPct val="120000"/>
                </a:lnSpc>
              </a:pPr>
              <a:r>
                <a:rPr lang="zh-CN" altLang="en-US" sz="2000" dirty="0">
                  <a:solidFill>
                    <a:schemeClr val="accent3"/>
                  </a:solidFill>
                </a:rPr>
                <a:t>标题文字添加</a:t>
              </a:r>
              <a:endParaRPr lang="zh-CN" altLang="en-US" sz="2000" dirty="0">
                <a:solidFill>
                  <a:schemeClr val="accent3"/>
                </a:solidFill>
              </a:endParaRPr>
            </a:p>
          </p:txBody>
        </p:sp>
      </p:grpSp>
      <p:sp>
        <p:nvSpPr>
          <p:cNvPr id="2" name="等腰三角形 1"/>
          <p:cNvSpPr/>
          <p:nvPr/>
        </p:nvSpPr>
        <p:spPr>
          <a:xfrm flipH="1" flipV="1">
            <a:off x="8183169" y="0"/>
            <a:ext cx="4008831" cy="25019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flipH="1" flipV="1">
            <a:off x="8927969" y="1650873"/>
            <a:ext cx="4673601" cy="1854458"/>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p:cTn id="44" dur="500" fill="hold"/>
                                        <p:tgtEl>
                                          <p:spTgt spid="27"/>
                                        </p:tgtEl>
                                        <p:attrNameLst>
                                          <p:attrName>ppt_w</p:attrName>
                                        </p:attrNameLst>
                                      </p:cBhvr>
                                      <p:tavLst>
                                        <p:tav tm="0">
                                          <p:val>
                                            <p:fltVal val="0"/>
                                          </p:val>
                                        </p:tav>
                                        <p:tav tm="100000">
                                          <p:val>
                                            <p:strVal val="#ppt_w"/>
                                          </p:val>
                                        </p:tav>
                                      </p:tavLst>
                                    </p:anim>
                                    <p:anim calcmode="lin" valueType="num">
                                      <p:cBhvr>
                                        <p:cTn id="45" dur="500" fill="hold"/>
                                        <p:tgtEl>
                                          <p:spTgt spid="27"/>
                                        </p:tgtEl>
                                        <p:attrNameLst>
                                          <p:attrName>ppt_h</p:attrName>
                                        </p:attrNameLst>
                                      </p:cBhvr>
                                      <p:tavLst>
                                        <p:tav tm="0">
                                          <p:val>
                                            <p:fltVal val="0"/>
                                          </p:val>
                                        </p:tav>
                                        <p:tav tm="100000">
                                          <p:val>
                                            <p:strVal val="#ppt_h"/>
                                          </p:val>
                                        </p:tav>
                                      </p:tavLst>
                                    </p:anim>
                                    <p:animEffect transition="in" filter="fade">
                                      <p:cBhvr>
                                        <p:cTn id="46" dur="500"/>
                                        <p:tgtEl>
                                          <p:spTgt spid="27"/>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500" fill="hold"/>
                                        <p:tgtEl>
                                          <p:spTgt spid="29"/>
                                        </p:tgtEl>
                                        <p:attrNameLst>
                                          <p:attrName>ppt_w</p:attrName>
                                        </p:attrNameLst>
                                      </p:cBhvr>
                                      <p:tavLst>
                                        <p:tav tm="0">
                                          <p:val>
                                            <p:fltVal val="0"/>
                                          </p:val>
                                        </p:tav>
                                        <p:tav tm="100000">
                                          <p:val>
                                            <p:strVal val="#ppt_w"/>
                                          </p:val>
                                        </p:tav>
                                      </p:tavLst>
                                    </p:anim>
                                    <p:anim calcmode="lin" valueType="num">
                                      <p:cBhvr>
                                        <p:cTn id="55" dur="500" fill="hold"/>
                                        <p:tgtEl>
                                          <p:spTgt spid="29"/>
                                        </p:tgtEl>
                                        <p:attrNameLst>
                                          <p:attrName>ppt_h</p:attrName>
                                        </p:attrNameLst>
                                      </p:cBhvr>
                                      <p:tavLst>
                                        <p:tav tm="0">
                                          <p:val>
                                            <p:fltVal val="0"/>
                                          </p:val>
                                        </p:tav>
                                        <p:tav tm="100000">
                                          <p:val>
                                            <p:strVal val="#ppt_h"/>
                                          </p:val>
                                        </p:tav>
                                      </p:tavLst>
                                    </p:anim>
                                    <p:animEffect transition="in" filter="fade">
                                      <p:cBhvr>
                                        <p:cTn id="56" dur="500"/>
                                        <p:tgtEl>
                                          <p:spTgt spid="29"/>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childTnLst>
                          </p:cTn>
                        </p:par>
                        <p:par>
                          <p:cTn id="62" fill="hold">
                            <p:stCondLst>
                              <p:cond delay="1500"/>
                            </p:stCondLst>
                            <p:childTnLst>
                              <p:par>
                                <p:cTn id="63" presetID="22" presetClass="entr" presetSubtype="8" fill="hold"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wipe(left)">
                                      <p:cBhvr>
                                        <p:cTn id="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2" grpId="0" animBg="1"/>
      <p:bldP spid="23" grpId="0" animBg="1"/>
      <p:bldP spid="24" grpId="0" animBg="1"/>
      <p:bldP spid="25" grpId="0" animBg="1"/>
      <p:bldP spid="27" grpId="0"/>
      <p:bldP spid="28" grpId="0"/>
      <p:bldP spid="29" grpId="0"/>
      <p:bldP spid="30" grpId="0"/>
      <p:bldP spid="2"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47806" y="3193143"/>
            <a:ext cx="6855006" cy="3664858"/>
            <a:chOff x="5062764" y="3193143"/>
            <a:chExt cx="3338286" cy="3664858"/>
          </a:xfrm>
        </p:grpSpPr>
        <p:sp>
          <p:nvSpPr>
            <p:cNvPr id="6" name="等腰三角形 5"/>
            <p:cNvSpPr/>
            <p:nvPr/>
          </p:nvSpPr>
          <p:spPr>
            <a:xfrm>
              <a:off x="5062764" y="3193143"/>
              <a:ext cx="3338286" cy="36648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7" name="等腰三角形 6"/>
            <p:cNvSpPr/>
            <p:nvPr/>
          </p:nvSpPr>
          <p:spPr>
            <a:xfrm>
              <a:off x="5062764" y="4020456"/>
              <a:ext cx="3338286" cy="2837543"/>
            </a:xfrm>
            <a:prstGeom prst="triangle">
              <a:avLst>
                <a:gd name="adj"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sp>
        <p:nvSpPr>
          <p:cNvPr id="12" name="椭圆 11"/>
          <p:cNvSpPr/>
          <p:nvPr/>
        </p:nvSpPr>
        <p:spPr>
          <a:xfrm>
            <a:off x="2911766" y="1505508"/>
            <a:ext cx="1459094" cy="1459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6" name="文本框 15"/>
          <p:cNvSpPr txBox="1"/>
          <p:nvPr/>
        </p:nvSpPr>
        <p:spPr>
          <a:xfrm>
            <a:off x="4567376" y="1776052"/>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2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3" name="等腰三角形 32"/>
          <p:cNvSpPr/>
          <p:nvPr/>
        </p:nvSpPr>
        <p:spPr>
          <a:xfrm rot="16200000">
            <a:off x="4287671" y="-1046330"/>
            <a:ext cx="3616657" cy="12192002"/>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84766" y="1727224"/>
            <a:ext cx="1713094" cy="1015663"/>
          </a:xfrm>
          <a:prstGeom prst="rect">
            <a:avLst/>
          </a:prstGeom>
          <a:noFill/>
        </p:spPr>
        <p:txBody>
          <a:bodyPr wrap="square" rtlCol="0">
            <a:spAutoFit/>
          </a:bodyPr>
          <a:lstStyle/>
          <a:p>
            <a:pPr algn="ctr"/>
            <a:r>
              <a:rPr lang="en-US" altLang="zh-CN" sz="6000" b="1" dirty="0">
                <a:solidFill>
                  <a:schemeClr val="bg1"/>
                </a:solidFill>
              </a:rPr>
              <a:t>03</a:t>
            </a:r>
            <a:endParaRPr lang="zh-CN" altLang="en-US" sz="6000" b="1" dirty="0">
              <a:solidFill>
                <a:schemeClr val="bg1"/>
              </a:solidFill>
            </a:endParaRPr>
          </a:p>
        </p:txBody>
      </p:sp>
      <p:sp>
        <p:nvSpPr>
          <p:cNvPr id="34" name="文本框 33"/>
          <p:cNvSpPr txBox="1"/>
          <p:nvPr/>
        </p:nvSpPr>
        <p:spPr>
          <a:xfrm>
            <a:off x="4618176" y="2323766"/>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6" name="文本框 35"/>
          <p:cNvSpPr txBox="1"/>
          <p:nvPr/>
        </p:nvSpPr>
        <p:spPr>
          <a:xfrm>
            <a:off x="4618176" y="2678720"/>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7" name="文本框 36"/>
          <p:cNvSpPr txBox="1"/>
          <p:nvPr/>
        </p:nvSpPr>
        <p:spPr>
          <a:xfrm>
            <a:off x="4618176" y="3033673"/>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7"/>
          <p:cNvPicPr>
            <a:picLocks noGrp="1" noChangeAspect="1"/>
          </p:cNvPicPr>
          <p:nvPr>
            <p:ph type="pic" sz="quarter" idx="10"/>
          </p:nvPr>
        </p:nvPicPr>
        <p:blipFill>
          <a:blip r:embed="rId1" cstate="screen"/>
          <a:srcRect/>
          <a:stretch>
            <a:fillRect/>
          </a:stretch>
        </p:blipFill>
        <p:spPr/>
      </p:pic>
      <p:grpSp>
        <p:nvGrpSpPr>
          <p:cNvPr id="35" name="组合 34"/>
          <p:cNvGrpSpPr/>
          <p:nvPr/>
        </p:nvGrpSpPr>
        <p:grpSpPr>
          <a:xfrm>
            <a:off x="2200131" y="2546254"/>
            <a:ext cx="1130492" cy="1130492"/>
            <a:chOff x="911063" y="1701800"/>
            <a:chExt cx="908182" cy="908182"/>
          </a:xfrm>
        </p:grpSpPr>
        <p:sp>
          <p:nvSpPr>
            <p:cNvPr id="36" name="椭圆 35"/>
            <p:cNvSpPr/>
            <p:nvPr/>
          </p:nvSpPr>
          <p:spPr>
            <a:xfrm>
              <a:off x="911063" y="1701800"/>
              <a:ext cx="908182" cy="9081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statistics-on-laptop_82095"/>
            <p:cNvSpPr>
              <a:spLocks noChangeAspect="1"/>
            </p:cNvSpPr>
            <p:nvPr/>
          </p:nvSpPr>
          <p:spPr bwMode="auto">
            <a:xfrm>
              <a:off x="1109107" y="1899707"/>
              <a:ext cx="512092" cy="512367"/>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bg1"/>
            </a:solidFill>
            <a:ln>
              <a:noFill/>
            </a:ln>
          </p:spPr>
          <p:txBody>
            <a:bodyPr/>
            <a:lstStyle/>
            <a:p>
              <a:endParaRPr lang="zh-CN" altLang="en-US"/>
            </a:p>
          </p:txBody>
        </p:sp>
      </p:grpSp>
      <p:grpSp>
        <p:nvGrpSpPr>
          <p:cNvPr id="41" name="组合 40"/>
          <p:cNvGrpSpPr/>
          <p:nvPr/>
        </p:nvGrpSpPr>
        <p:grpSpPr>
          <a:xfrm>
            <a:off x="5530754" y="2546254"/>
            <a:ext cx="1130492" cy="1130492"/>
            <a:chOff x="911063" y="1701800"/>
            <a:chExt cx="908182" cy="908182"/>
          </a:xfrm>
        </p:grpSpPr>
        <p:sp>
          <p:nvSpPr>
            <p:cNvPr id="42" name="椭圆 41"/>
            <p:cNvSpPr/>
            <p:nvPr/>
          </p:nvSpPr>
          <p:spPr>
            <a:xfrm>
              <a:off x="911063" y="1701800"/>
              <a:ext cx="908182" cy="9081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statistics-on-laptop_82095"/>
            <p:cNvSpPr>
              <a:spLocks noChangeAspect="1"/>
            </p:cNvSpPr>
            <p:nvPr/>
          </p:nvSpPr>
          <p:spPr bwMode="auto">
            <a:xfrm>
              <a:off x="1131930" y="1899707"/>
              <a:ext cx="466447" cy="512367"/>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txBody>
            <a:bodyPr/>
            <a:lstStyle/>
            <a:p>
              <a:endParaRPr lang="zh-CN" altLang="en-US"/>
            </a:p>
          </p:txBody>
        </p:sp>
      </p:grpSp>
      <p:grpSp>
        <p:nvGrpSpPr>
          <p:cNvPr id="44" name="组合 43"/>
          <p:cNvGrpSpPr/>
          <p:nvPr/>
        </p:nvGrpSpPr>
        <p:grpSpPr>
          <a:xfrm>
            <a:off x="8861377" y="2546254"/>
            <a:ext cx="1130492" cy="1130492"/>
            <a:chOff x="911063" y="1701800"/>
            <a:chExt cx="908182" cy="908182"/>
          </a:xfrm>
        </p:grpSpPr>
        <p:sp>
          <p:nvSpPr>
            <p:cNvPr id="45" name="椭圆 44"/>
            <p:cNvSpPr/>
            <p:nvPr/>
          </p:nvSpPr>
          <p:spPr>
            <a:xfrm>
              <a:off x="911063" y="1701800"/>
              <a:ext cx="908182" cy="9081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statistics-on-laptop_82095"/>
            <p:cNvSpPr>
              <a:spLocks noChangeAspect="1"/>
            </p:cNvSpPr>
            <p:nvPr/>
          </p:nvSpPr>
          <p:spPr bwMode="auto">
            <a:xfrm>
              <a:off x="1108970" y="1920712"/>
              <a:ext cx="512367" cy="470356"/>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19" name="组合 18"/>
          <p:cNvGrpSpPr/>
          <p:nvPr/>
        </p:nvGrpSpPr>
        <p:grpSpPr>
          <a:xfrm>
            <a:off x="1542952" y="3898900"/>
            <a:ext cx="2444848" cy="436949"/>
            <a:chOff x="1542952" y="3898900"/>
            <a:chExt cx="2444848" cy="436949"/>
          </a:xfrm>
        </p:grpSpPr>
        <p:sp>
          <p:nvSpPr>
            <p:cNvPr id="17" name="矩形 16"/>
            <p:cNvSpPr/>
            <p:nvPr/>
          </p:nvSpPr>
          <p:spPr>
            <a:xfrm>
              <a:off x="1542952" y="3898900"/>
              <a:ext cx="2444848" cy="43694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749713" y="3941117"/>
              <a:ext cx="2031325" cy="369332"/>
            </a:xfrm>
            <a:prstGeom prst="rect">
              <a:avLst/>
            </a:prstGeom>
            <a:noFill/>
          </p:spPr>
          <p:txBody>
            <a:bodyPr wrap="none" rtlCol="0">
              <a:spAutoFit/>
            </a:bodyPr>
            <a:lstStyle/>
            <a:p>
              <a:pPr algn="ctr"/>
              <a:r>
                <a:rPr lang="zh-CN" altLang="en-US" b="1" dirty="0">
                  <a:solidFill>
                    <a:schemeClr val="tx2">
                      <a:lumMod val="50000"/>
                    </a:schemeClr>
                  </a:solidFill>
                </a:rPr>
                <a:t>标题文字添加此处</a:t>
              </a:r>
              <a:endParaRPr lang="zh-CN" altLang="en-US" b="1" dirty="0">
                <a:solidFill>
                  <a:schemeClr val="tx2">
                    <a:lumMod val="50000"/>
                  </a:schemeClr>
                </a:solidFill>
              </a:endParaRPr>
            </a:p>
          </p:txBody>
        </p:sp>
      </p:grpSp>
      <p:grpSp>
        <p:nvGrpSpPr>
          <p:cNvPr id="20" name="组合 19"/>
          <p:cNvGrpSpPr/>
          <p:nvPr/>
        </p:nvGrpSpPr>
        <p:grpSpPr>
          <a:xfrm>
            <a:off x="4873576" y="3898900"/>
            <a:ext cx="2444848" cy="436949"/>
            <a:chOff x="1542952" y="3898900"/>
            <a:chExt cx="2444848" cy="436949"/>
          </a:xfrm>
        </p:grpSpPr>
        <p:sp>
          <p:nvSpPr>
            <p:cNvPr id="21" name="矩形 20"/>
            <p:cNvSpPr/>
            <p:nvPr/>
          </p:nvSpPr>
          <p:spPr>
            <a:xfrm>
              <a:off x="1542952" y="3898900"/>
              <a:ext cx="2444848" cy="43694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749713" y="3941117"/>
              <a:ext cx="2031325" cy="369332"/>
            </a:xfrm>
            <a:prstGeom prst="rect">
              <a:avLst/>
            </a:prstGeom>
            <a:noFill/>
          </p:spPr>
          <p:txBody>
            <a:bodyPr wrap="none" rtlCol="0">
              <a:spAutoFit/>
            </a:bodyPr>
            <a:lstStyle/>
            <a:p>
              <a:pPr algn="ctr"/>
              <a:r>
                <a:rPr lang="zh-CN" altLang="en-US" b="1" dirty="0">
                  <a:solidFill>
                    <a:schemeClr val="tx2">
                      <a:lumMod val="50000"/>
                    </a:schemeClr>
                  </a:solidFill>
                </a:rPr>
                <a:t>标题文字添加此处</a:t>
              </a:r>
              <a:endParaRPr lang="zh-CN" altLang="en-US" b="1" dirty="0">
                <a:solidFill>
                  <a:schemeClr val="tx2">
                    <a:lumMod val="50000"/>
                  </a:schemeClr>
                </a:solidFill>
              </a:endParaRPr>
            </a:p>
          </p:txBody>
        </p:sp>
      </p:grpSp>
      <p:grpSp>
        <p:nvGrpSpPr>
          <p:cNvPr id="23" name="组合 22"/>
          <p:cNvGrpSpPr/>
          <p:nvPr/>
        </p:nvGrpSpPr>
        <p:grpSpPr>
          <a:xfrm>
            <a:off x="8204198" y="3898900"/>
            <a:ext cx="2444848" cy="436949"/>
            <a:chOff x="1542952" y="3898900"/>
            <a:chExt cx="2444848" cy="436949"/>
          </a:xfrm>
        </p:grpSpPr>
        <p:sp>
          <p:nvSpPr>
            <p:cNvPr id="24" name="矩形 23"/>
            <p:cNvSpPr/>
            <p:nvPr/>
          </p:nvSpPr>
          <p:spPr>
            <a:xfrm>
              <a:off x="1542952" y="3898900"/>
              <a:ext cx="2444848" cy="43694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749713" y="3941117"/>
              <a:ext cx="2031325" cy="369332"/>
            </a:xfrm>
            <a:prstGeom prst="rect">
              <a:avLst/>
            </a:prstGeom>
            <a:noFill/>
          </p:spPr>
          <p:txBody>
            <a:bodyPr wrap="none" rtlCol="0">
              <a:spAutoFit/>
            </a:bodyPr>
            <a:lstStyle/>
            <a:p>
              <a:pPr algn="ctr"/>
              <a:r>
                <a:rPr lang="zh-CN" altLang="en-US" b="1" dirty="0">
                  <a:solidFill>
                    <a:schemeClr val="tx2">
                      <a:lumMod val="50000"/>
                    </a:schemeClr>
                  </a:solidFill>
                </a:rPr>
                <a:t>标题文字添加此处</a:t>
              </a:r>
              <a:endParaRPr lang="zh-CN" altLang="en-US" b="1" dirty="0">
                <a:solidFill>
                  <a:schemeClr val="tx2">
                    <a:lumMod val="50000"/>
                  </a:schemeClr>
                </a:solidFill>
              </a:endParaRPr>
            </a:p>
          </p:txBody>
        </p:sp>
      </p:grpSp>
      <p:sp>
        <p:nvSpPr>
          <p:cNvPr id="29" name="矩形 28"/>
          <p:cNvSpPr/>
          <p:nvPr/>
        </p:nvSpPr>
        <p:spPr>
          <a:xfrm>
            <a:off x="1542950" y="4573035"/>
            <a:ext cx="2444850" cy="1126462"/>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0" name="矩形 29"/>
          <p:cNvSpPr/>
          <p:nvPr/>
        </p:nvSpPr>
        <p:spPr>
          <a:xfrm>
            <a:off x="4830469" y="4573035"/>
            <a:ext cx="2444850" cy="1126462"/>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1" name="矩形 30"/>
          <p:cNvSpPr/>
          <p:nvPr/>
        </p:nvSpPr>
        <p:spPr>
          <a:xfrm>
            <a:off x="8204196" y="4573035"/>
            <a:ext cx="2444850" cy="1126462"/>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nodeType="withEffect">
                                  <p:stCondLst>
                                    <p:cond delay="25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53" presetClass="entr" presetSubtype="16" fill="hold" nodeType="withEffect">
                                  <p:stCondLst>
                                    <p:cond delay="50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1000"/>
                                        <p:tgtEl>
                                          <p:spTgt spid="23"/>
                                        </p:tgtEl>
                                      </p:cBhvr>
                                    </p:animEffect>
                                    <p:anim calcmode="lin" valueType="num">
                                      <p:cBhvr>
                                        <p:cTn id="46" dur="1000" fill="hold"/>
                                        <p:tgtEl>
                                          <p:spTgt spid="23"/>
                                        </p:tgtEl>
                                        <p:attrNameLst>
                                          <p:attrName>ppt_x</p:attrName>
                                        </p:attrNameLst>
                                      </p:cBhvr>
                                      <p:tavLst>
                                        <p:tav tm="0">
                                          <p:val>
                                            <p:strVal val="#ppt_x"/>
                                          </p:val>
                                        </p:tav>
                                        <p:tav tm="100000">
                                          <p:val>
                                            <p:strVal val="#ppt_x"/>
                                          </p:val>
                                        </p:tav>
                                      </p:tavLst>
                                    </p:anim>
                                    <p:anim calcmode="lin" valueType="num">
                                      <p:cBhvr>
                                        <p:cTn id="47" dur="1000" fill="hold"/>
                                        <p:tgtEl>
                                          <p:spTgt spid="23"/>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1000"/>
                                        <p:tgtEl>
                                          <p:spTgt spid="31"/>
                                        </p:tgtEl>
                                      </p:cBhvr>
                                    </p:animEffect>
                                    <p:anim calcmode="lin" valueType="num">
                                      <p:cBhvr>
                                        <p:cTn id="51" dur="1000" fill="hold"/>
                                        <p:tgtEl>
                                          <p:spTgt spid="31"/>
                                        </p:tgtEl>
                                        <p:attrNameLst>
                                          <p:attrName>ppt_x</p:attrName>
                                        </p:attrNameLst>
                                      </p:cBhvr>
                                      <p:tavLst>
                                        <p:tav tm="0">
                                          <p:val>
                                            <p:strVal val="#ppt_x"/>
                                          </p:val>
                                        </p:tav>
                                        <p:tav tm="100000">
                                          <p:val>
                                            <p:strVal val="#ppt_x"/>
                                          </p:val>
                                        </p:tav>
                                      </p:tavLst>
                                    </p:anim>
                                    <p:anim calcmode="lin" valueType="num">
                                      <p:cBhvr>
                                        <p:cTn id="52"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6" name="文本框 5"/>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sp>
        <p:nvSpPr>
          <p:cNvPr id="7" name="矩形 6"/>
          <p:cNvSpPr/>
          <p:nvPr/>
        </p:nvSpPr>
        <p:spPr>
          <a:xfrm>
            <a:off x="4050501" y="1714500"/>
            <a:ext cx="7625561" cy="218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占位符 9"/>
          <p:cNvPicPr>
            <a:picLocks noGrp="1" noChangeAspect="1"/>
          </p:cNvPicPr>
          <p:nvPr>
            <p:ph type="pic" sz="quarter" idx="10"/>
          </p:nvPr>
        </p:nvPicPr>
        <p:blipFill>
          <a:blip r:embed="rId1" cstate="screen"/>
          <a:srcRect t="2749" b="2749"/>
          <a:stretch>
            <a:fillRect/>
          </a:stretch>
        </p:blipFill>
        <p:spPr/>
      </p:pic>
      <p:sp>
        <p:nvSpPr>
          <p:cNvPr id="20" name="矩形 19"/>
          <p:cNvSpPr/>
          <p:nvPr/>
        </p:nvSpPr>
        <p:spPr>
          <a:xfrm>
            <a:off x="4470400" y="2330063"/>
            <a:ext cx="6792686" cy="953274"/>
          </a:xfrm>
          <a:prstGeom prst="rect">
            <a:avLst/>
          </a:prstGeom>
        </p:spPr>
        <p:txBody>
          <a:bodyPr wrap="square">
            <a:spAutoFit/>
          </a:bodyPr>
          <a:lstStyle/>
          <a:p>
            <a:pPr algn="just">
              <a:lnSpc>
                <a:spcPct val="120000"/>
              </a:lnSpc>
            </a:pPr>
            <a:r>
              <a:rPr lang="zh-CN" altLang="en-US" sz="1600" dirty="0">
                <a:solidFill>
                  <a:schemeClr val="bg1"/>
                </a:solidFill>
              </a:rPr>
              <a:t>用户可以在投影仪或者计算机上进行演示，也可以将演示文稿打印出来，制作成胶片，以便应用到更广泛的领域中。利用</a:t>
            </a:r>
            <a:r>
              <a:rPr lang="en-US" altLang="zh-CN" sz="1600" dirty="0">
                <a:solidFill>
                  <a:schemeClr val="bg1"/>
                </a:solidFill>
              </a:rPr>
              <a:t>Microsoft Office PowerPoint</a:t>
            </a:r>
            <a:r>
              <a:rPr lang="zh-CN" altLang="en-US" sz="1600" dirty="0">
                <a:solidFill>
                  <a:schemeClr val="bg1"/>
                </a:solidFill>
              </a:rPr>
              <a:t>不仅可以创建演示文稿</a:t>
            </a:r>
            <a:endParaRPr lang="zh-CN" altLang="en-US" sz="1600" dirty="0">
              <a:solidFill>
                <a:schemeClr val="bg1"/>
              </a:solidFill>
            </a:endParaRPr>
          </a:p>
        </p:txBody>
      </p:sp>
      <p:grpSp>
        <p:nvGrpSpPr>
          <p:cNvPr id="29" name="组合 28"/>
          <p:cNvGrpSpPr/>
          <p:nvPr/>
        </p:nvGrpSpPr>
        <p:grpSpPr>
          <a:xfrm>
            <a:off x="1518949" y="4414185"/>
            <a:ext cx="2575094" cy="1676420"/>
            <a:chOff x="1518949" y="4414185"/>
            <a:chExt cx="2575094" cy="1676420"/>
          </a:xfrm>
        </p:grpSpPr>
        <p:sp>
          <p:nvSpPr>
            <p:cNvPr id="13" name="statistics-on-laptop_82095"/>
            <p:cNvSpPr>
              <a:spLocks noChangeAspect="1"/>
            </p:cNvSpPr>
            <p:nvPr/>
          </p:nvSpPr>
          <p:spPr bwMode="auto">
            <a:xfrm>
              <a:off x="1563399" y="4484817"/>
              <a:ext cx="413646" cy="306836"/>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tx2">
                <a:lumMod val="50000"/>
              </a:schemeClr>
            </a:solidFill>
            <a:ln>
              <a:noFill/>
            </a:ln>
          </p:spPr>
        </p:sp>
        <p:sp>
          <p:nvSpPr>
            <p:cNvPr id="21" name="矩形 20"/>
            <p:cNvSpPr/>
            <p:nvPr/>
          </p:nvSpPr>
          <p:spPr>
            <a:xfrm>
              <a:off x="1518949" y="4964143"/>
              <a:ext cx="2575094"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4" name="矩形 23"/>
            <p:cNvSpPr/>
            <p:nvPr/>
          </p:nvSpPr>
          <p:spPr>
            <a:xfrm>
              <a:off x="1887167" y="4414185"/>
              <a:ext cx="2032708" cy="461665"/>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rPr>
                <a:t>标题文字添加</a:t>
              </a:r>
              <a:endParaRPr lang="zh-CN" altLang="en-US" sz="2000" b="1" dirty="0">
                <a:solidFill>
                  <a:schemeClr val="tx1">
                    <a:lumMod val="75000"/>
                    <a:lumOff val="25000"/>
                  </a:schemeClr>
                </a:solidFill>
              </a:endParaRPr>
            </a:p>
          </p:txBody>
        </p:sp>
      </p:grpSp>
      <p:grpSp>
        <p:nvGrpSpPr>
          <p:cNvPr id="30" name="组合 29"/>
          <p:cNvGrpSpPr/>
          <p:nvPr/>
        </p:nvGrpSpPr>
        <p:grpSpPr>
          <a:xfrm>
            <a:off x="4820949" y="4414185"/>
            <a:ext cx="2575094" cy="1676420"/>
            <a:chOff x="4820949" y="4414185"/>
            <a:chExt cx="2575094" cy="1676420"/>
          </a:xfrm>
        </p:grpSpPr>
        <p:sp>
          <p:nvSpPr>
            <p:cNvPr id="27" name="statistics-on-laptop_82095"/>
            <p:cNvSpPr>
              <a:spLocks noChangeAspect="1"/>
            </p:cNvSpPr>
            <p:nvPr/>
          </p:nvSpPr>
          <p:spPr bwMode="auto">
            <a:xfrm>
              <a:off x="4865399" y="4431412"/>
              <a:ext cx="413646" cy="413646"/>
            </a:xfrm>
            <a:custGeom>
              <a:avLst/>
              <a:gdLst>
                <a:gd name="connsiteX0" fmla="*/ 100012 w 331788"/>
                <a:gd name="connsiteY0" fmla="*/ 82550 h 331788"/>
                <a:gd name="connsiteX1" fmla="*/ 133599 w 331788"/>
                <a:gd name="connsiteY1" fmla="*/ 82550 h 331788"/>
                <a:gd name="connsiteX2" fmla="*/ 155559 w 331788"/>
                <a:gd name="connsiteY2" fmla="*/ 128985 h 331788"/>
                <a:gd name="connsiteX3" fmla="*/ 165894 w 331788"/>
                <a:gd name="connsiteY3" fmla="*/ 154781 h 331788"/>
                <a:gd name="connsiteX4" fmla="*/ 176228 w 331788"/>
                <a:gd name="connsiteY4" fmla="*/ 127695 h 331788"/>
                <a:gd name="connsiteX5" fmla="*/ 199480 w 331788"/>
                <a:gd name="connsiteY5" fmla="*/ 82550 h 331788"/>
                <a:gd name="connsiteX6" fmla="*/ 231775 w 331788"/>
                <a:gd name="connsiteY6" fmla="*/ 82550 h 331788"/>
                <a:gd name="connsiteX7" fmla="*/ 187854 w 331788"/>
                <a:gd name="connsiteY7" fmla="*/ 157361 h 331788"/>
                <a:gd name="connsiteX8" fmla="*/ 218857 w 331788"/>
                <a:gd name="connsiteY8" fmla="*/ 157361 h 331788"/>
                <a:gd name="connsiteX9" fmla="*/ 218857 w 331788"/>
                <a:gd name="connsiteY9" fmla="*/ 172839 h 331788"/>
                <a:gd name="connsiteX10" fmla="*/ 178812 w 331788"/>
                <a:gd name="connsiteY10" fmla="*/ 172839 h 331788"/>
                <a:gd name="connsiteX11" fmla="*/ 178812 w 331788"/>
                <a:gd name="connsiteY11" fmla="*/ 189607 h 331788"/>
                <a:gd name="connsiteX12" fmla="*/ 218857 w 331788"/>
                <a:gd name="connsiteY12" fmla="*/ 189607 h 331788"/>
                <a:gd name="connsiteX13" fmla="*/ 218857 w 331788"/>
                <a:gd name="connsiteY13" fmla="*/ 205085 h 331788"/>
                <a:gd name="connsiteX14" fmla="*/ 178812 w 331788"/>
                <a:gd name="connsiteY14" fmla="*/ 205085 h 331788"/>
                <a:gd name="connsiteX15" fmla="*/ 178812 w 331788"/>
                <a:gd name="connsiteY15" fmla="*/ 247650 h 331788"/>
                <a:gd name="connsiteX16" fmla="*/ 149100 w 331788"/>
                <a:gd name="connsiteY16" fmla="*/ 247650 h 331788"/>
                <a:gd name="connsiteX17" fmla="*/ 149100 w 331788"/>
                <a:gd name="connsiteY17" fmla="*/ 205085 h 331788"/>
                <a:gd name="connsiteX18" fmla="*/ 110346 w 331788"/>
                <a:gd name="connsiteY18" fmla="*/ 205085 h 331788"/>
                <a:gd name="connsiteX19" fmla="*/ 110346 w 331788"/>
                <a:gd name="connsiteY19" fmla="*/ 189607 h 331788"/>
                <a:gd name="connsiteX20" fmla="*/ 149100 w 331788"/>
                <a:gd name="connsiteY20" fmla="*/ 189607 h 331788"/>
                <a:gd name="connsiteX21" fmla="*/ 149100 w 331788"/>
                <a:gd name="connsiteY21" fmla="*/ 172839 h 331788"/>
                <a:gd name="connsiteX22" fmla="*/ 110346 w 331788"/>
                <a:gd name="connsiteY22" fmla="*/ 172839 h 331788"/>
                <a:gd name="connsiteX23" fmla="*/ 110346 w 331788"/>
                <a:gd name="connsiteY23" fmla="*/ 157361 h 331788"/>
                <a:gd name="connsiteX24" fmla="*/ 141350 w 331788"/>
                <a:gd name="connsiteY24" fmla="*/ 157361 h 331788"/>
                <a:gd name="connsiteX25" fmla="*/ 100012 w 331788"/>
                <a:gd name="connsiteY25" fmla="*/ 82550 h 331788"/>
                <a:gd name="connsiteX26" fmla="*/ 166687 w 331788"/>
                <a:gd name="connsiteY26" fmla="*/ 25400 h 331788"/>
                <a:gd name="connsiteX27" fmla="*/ 26987 w 331788"/>
                <a:gd name="connsiteY27" fmla="*/ 165100 h 331788"/>
                <a:gd name="connsiteX28" fmla="*/ 166687 w 331788"/>
                <a:gd name="connsiteY28" fmla="*/ 304800 h 331788"/>
                <a:gd name="connsiteX29" fmla="*/ 306387 w 331788"/>
                <a:gd name="connsiteY29" fmla="*/ 165100 h 331788"/>
                <a:gd name="connsiteX30" fmla="*/ 166687 w 331788"/>
                <a:gd name="connsiteY30" fmla="*/ 25400 h 331788"/>
                <a:gd name="connsiteX31" fmla="*/ 165894 w 331788"/>
                <a:gd name="connsiteY31" fmla="*/ 0 h 331788"/>
                <a:gd name="connsiteX32" fmla="*/ 331788 w 331788"/>
                <a:gd name="connsiteY32" fmla="*/ 165894 h 331788"/>
                <a:gd name="connsiteX33" fmla="*/ 165894 w 331788"/>
                <a:gd name="connsiteY33" fmla="*/ 331788 h 331788"/>
                <a:gd name="connsiteX34" fmla="*/ 0 w 331788"/>
                <a:gd name="connsiteY34" fmla="*/ 165894 h 331788"/>
                <a:gd name="connsiteX35" fmla="*/ 165894 w 331788"/>
                <a:gd name="connsiteY3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31788">
                  <a:moveTo>
                    <a:pt x="100012" y="82550"/>
                  </a:moveTo>
                  <a:cubicBezTo>
                    <a:pt x="133599" y="82550"/>
                    <a:pt x="133599" y="82550"/>
                    <a:pt x="133599" y="82550"/>
                  </a:cubicBezTo>
                  <a:cubicBezTo>
                    <a:pt x="155559" y="128985"/>
                    <a:pt x="155559" y="128985"/>
                    <a:pt x="155559" y="128985"/>
                  </a:cubicBezTo>
                  <a:cubicBezTo>
                    <a:pt x="159435" y="138014"/>
                    <a:pt x="162018" y="145753"/>
                    <a:pt x="165894" y="154781"/>
                  </a:cubicBezTo>
                  <a:cubicBezTo>
                    <a:pt x="168477" y="147042"/>
                    <a:pt x="172353" y="138014"/>
                    <a:pt x="176228" y="127695"/>
                  </a:cubicBezTo>
                  <a:cubicBezTo>
                    <a:pt x="199480" y="82550"/>
                    <a:pt x="199480" y="82550"/>
                    <a:pt x="199480" y="82550"/>
                  </a:cubicBezTo>
                  <a:cubicBezTo>
                    <a:pt x="231775" y="82550"/>
                    <a:pt x="231775" y="82550"/>
                    <a:pt x="231775" y="82550"/>
                  </a:cubicBezTo>
                  <a:cubicBezTo>
                    <a:pt x="187854" y="157361"/>
                    <a:pt x="187854" y="157361"/>
                    <a:pt x="187854" y="157361"/>
                  </a:cubicBezTo>
                  <a:lnTo>
                    <a:pt x="218857" y="157361"/>
                  </a:lnTo>
                  <a:cubicBezTo>
                    <a:pt x="218857" y="172839"/>
                    <a:pt x="218857" y="172839"/>
                    <a:pt x="218857" y="172839"/>
                  </a:cubicBezTo>
                  <a:cubicBezTo>
                    <a:pt x="178812" y="172839"/>
                    <a:pt x="178812" y="172839"/>
                    <a:pt x="178812" y="172839"/>
                  </a:cubicBezTo>
                  <a:cubicBezTo>
                    <a:pt x="178812" y="189607"/>
                    <a:pt x="178812" y="189607"/>
                    <a:pt x="178812" y="189607"/>
                  </a:cubicBezTo>
                  <a:cubicBezTo>
                    <a:pt x="218857" y="189607"/>
                    <a:pt x="218857" y="189607"/>
                    <a:pt x="218857" y="189607"/>
                  </a:cubicBezTo>
                  <a:cubicBezTo>
                    <a:pt x="218857" y="205085"/>
                    <a:pt x="218857" y="205085"/>
                    <a:pt x="218857" y="205085"/>
                  </a:cubicBezTo>
                  <a:cubicBezTo>
                    <a:pt x="178812" y="205085"/>
                    <a:pt x="178812" y="205085"/>
                    <a:pt x="178812" y="205085"/>
                  </a:cubicBezTo>
                  <a:cubicBezTo>
                    <a:pt x="178812" y="247650"/>
                    <a:pt x="178812" y="247650"/>
                    <a:pt x="178812" y="247650"/>
                  </a:cubicBezTo>
                  <a:cubicBezTo>
                    <a:pt x="149100" y="247650"/>
                    <a:pt x="149100" y="247650"/>
                    <a:pt x="149100" y="247650"/>
                  </a:cubicBezTo>
                  <a:cubicBezTo>
                    <a:pt x="149100" y="205085"/>
                    <a:pt x="149100" y="205085"/>
                    <a:pt x="149100" y="205085"/>
                  </a:cubicBezTo>
                  <a:cubicBezTo>
                    <a:pt x="110346" y="205085"/>
                    <a:pt x="110346" y="205085"/>
                    <a:pt x="110346" y="205085"/>
                  </a:cubicBezTo>
                  <a:cubicBezTo>
                    <a:pt x="110346" y="189607"/>
                    <a:pt x="110346" y="189607"/>
                    <a:pt x="110346" y="189607"/>
                  </a:cubicBezTo>
                  <a:cubicBezTo>
                    <a:pt x="149100" y="189607"/>
                    <a:pt x="149100" y="189607"/>
                    <a:pt x="149100" y="189607"/>
                  </a:cubicBezTo>
                  <a:cubicBezTo>
                    <a:pt x="149100" y="172839"/>
                    <a:pt x="149100" y="172839"/>
                    <a:pt x="149100" y="172839"/>
                  </a:cubicBezTo>
                  <a:cubicBezTo>
                    <a:pt x="110346" y="172839"/>
                    <a:pt x="110346" y="172839"/>
                    <a:pt x="110346" y="172839"/>
                  </a:cubicBezTo>
                  <a:cubicBezTo>
                    <a:pt x="110346" y="157361"/>
                    <a:pt x="110346" y="157361"/>
                    <a:pt x="110346" y="157361"/>
                  </a:cubicBezTo>
                  <a:cubicBezTo>
                    <a:pt x="141350" y="157361"/>
                    <a:pt x="141350" y="157361"/>
                    <a:pt x="141350" y="157361"/>
                  </a:cubicBezTo>
                  <a:cubicBezTo>
                    <a:pt x="100012" y="82550"/>
                    <a:pt x="100012" y="82550"/>
                    <a:pt x="100012" y="82550"/>
                  </a:cubicBezTo>
                  <a:close/>
                  <a:moveTo>
                    <a:pt x="166687" y="25400"/>
                  </a:moveTo>
                  <a:cubicBezTo>
                    <a:pt x="89533" y="25400"/>
                    <a:pt x="26987" y="87946"/>
                    <a:pt x="26987" y="165100"/>
                  </a:cubicBezTo>
                  <a:cubicBezTo>
                    <a:pt x="26987" y="242254"/>
                    <a:pt x="89533" y="304800"/>
                    <a:pt x="166687" y="304800"/>
                  </a:cubicBezTo>
                  <a:cubicBezTo>
                    <a:pt x="243841" y="304800"/>
                    <a:pt x="306387" y="242254"/>
                    <a:pt x="306387" y="165100"/>
                  </a:cubicBezTo>
                  <a:cubicBezTo>
                    <a:pt x="306387" y="87946"/>
                    <a:pt x="243841" y="25400"/>
                    <a:pt x="166687" y="25400"/>
                  </a:cubicBezTo>
                  <a:close/>
                  <a:moveTo>
                    <a:pt x="165894" y="0"/>
                  </a:moveTo>
                  <a:cubicBezTo>
                    <a:pt x="257515" y="0"/>
                    <a:pt x="331788" y="74273"/>
                    <a:pt x="331788" y="165894"/>
                  </a:cubicBezTo>
                  <a:cubicBezTo>
                    <a:pt x="331788" y="257515"/>
                    <a:pt x="257515" y="331788"/>
                    <a:pt x="165894" y="331788"/>
                  </a:cubicBezTo>
                  <a:cubicBezTo>
                    <a:pt x="74273" y="331788"/>
                    <a:pt x="0" y="257515"/>
                    <a:pt x="0" y="165894"/>
                  </a:cubicBezTo>
                  <a:cubicBezTo>
                    <a:pt x="0" y="74273"/>
                    <a:pt x="74273" y="0"/>
                    <a:pt x="165894" y="0"/>
                  </a:cubicBezTo>
                  <a:close/>
                </a:path>
              </a:pathLst>
            </a:custGeom>
            <a:solidFill>
              <a:schemeClr val="tx2">
                <a:lumMod val="50000"/>
              </a:schemeClr>
            </a:solidFill>
            <a:ln>
              <a:noFill/>
            </a:ln>
          </p:spPr>
          <p:txBody>
            <a:bodyPr/>
            <a:lstStyle/>
            <a:p>
              <a:endParaRPr lang="zh-CN" altLang="en-US"/>
            </a:p>
          </p:txBody>
        </p:sp>
        <p:sp>
          <p:nvSpPr>
            <p:cNvPr id="22" name="矩形 21"/>
            <p:cNvSpPr/>
            <p:nvPr/>
          </p:nvSpPr>
          <p:spPr>
            <a:xfrm>
              <a:off x="4820949" y="4964143"/>
              <a:ext cx="2575094"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5" name="矩形 24"/>
            <p:cNvSpPr/>
            <p:nvPr/>
          </p:nvSpPr>
          <p:spPr>
            <a:xfrm>
              <a:off x="5189167" y="4414185"/>
              <a:ext cx="2032708" cy="461665"/>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rPr>
                <a:t>标题文字添加</a:t>
              </a:r>
              <a:endParaRPr lang="zh-CN" altLang="en-US" sz="2000" b="1" dirty="0">
                <a:solidFill>
                  <a:schemeClr val="tx1">
                    <a:lumMod val="75000"/>
                    <a:lumOff val="25000"/>
                  </a:schemeClr>
                </a:solidFill>
              </a:endParaRPr>
            </a:p>
          </p:txBody>
        </p:sp>
      </p:grpSp>
      <p:grpSp>
        <p:nvGrpSpPr>
          <p:cNvPr id="31" name="组合 30"/>
          <p:cNvGrpSpPr/>
          <p:nvPr/>
        </p:nvGrpSpPr>
        <p:grpSpPr>
          <a:xfrm>
            <a:off x="8118794" y="4414185"/>
            <a:ext cx="2575094" cy="1676420"/>
            <a:chOff x="8118794" y="4414185"/>
            <a:chExt cx="2575094" cy="1676420"/>
          </a:xfrm>
        </p:grpSpPr>
        <p:sp>
          <p:nvSpPr>
            <p:cNvPr id="28" name="statistics-on-laptop_82095"/>
            <p:cNvSpPr>
              <a:spLocks noChangeAspect="1"/>
            </p:cNvSpPr>
            <p:nvPr/>
          </p:nvSpPr>
          <p:spPr bwMode="auto">
            <a:xfrm>
              <a:off x="8186819" y="4431412"/>
              <a:ext cx="374806" cy="413646"/>
            </a:xfrm>
            <a:custGeom>
              <a:avLst/>
              <a:gdLst>
                <a:gd name="connsiteX0" fmla="*/ 47625 w 306388"/>
                <a:gd name="connsiteY0" fmla="*/ 134937 h 338138"/>
                <a:gd name="connsiteX1" fmla="*/ 30163 w 306388"/>
                <a:gd name="connsiteY1" fmla="*/ 152109 h 338138"/>
                <a:gd name="connsiteX2" fmla="*/ 30163 w 306388"/>
                <a:gd name="connsiteY2" fmla="*/ 290803 h 338138"/>
                <a:gd name="connsiteX3" fmla="*/ 47625 w 306388"/>
                <a:gd name="connsiteY3" fmla="*/ 307975 h 338138"/>
                <a:gd name="connsiteX4" fmla="*/ 65088 w 306388"/>
                <a:gd name="connsiteY4" fmla="*/ 290803 h 338138"/>
                <a:gd name="connsiteX5" fmla="*/ 65088 w 306388"/>
                <a:gd name="connsiteY5" fmla="*/ 152109 h 338138"/>
                <a:gd name="connsiteX6" fmla="*/ 47625 w 306388"/>
                <a:gd name="connsiteY6" fmla="*/ 134937 h 338138"/>
                <a:gd name="connsiteX7" fmla="*/ 197094 w 306388"/>
                <a:gd name="connsiteY7" fmla="*/ 31750 h 338138"/>
                <a:gd name="connsiteX8" fmla="*/ 164123 w 306388"/>
                <a:gd name="connsiteY8" fmla="*/ 80418 h 338138"/>
                <a:gd name="connsiteX9" fmla="*/ 117964 w 306388"/>
                <a:gd name="connsiteY9" fmla="*/ 138294 h 338138"/>
                <a:gd name="connsiteX10" fmla="*/ 104775 w 306388"/>
                <a:gd name="connsiteY10" fmla="*/ 161970 h 338138"/>
                <a:gd name="connsiteX11" fmla="*/ 104775 w 306388"/>
                <a:gd name="connsiteY11" fmla="*/ 163286 h 338138"/>
                <a:gd name="connsiteX12" fmla="*/ 104775 w 306388"/>
                <a:gd name="connsiteY12" fmla="*/ 277722 h 338138"/>
                <a:gd name="connsiteX13" fmla="*/ 135109 w 306388"/>
                <a:gd name="connsiteY13" fmla="*/ 307975 h 338138"/>
                <a:gd name="connsiteX14" fmla="*/ 252486 w 306388"/>
                <a:gd name="connsiteY14" fmla="*/ 307975 h 338138"/>
                <a:gd name="connsiteX15" fmla="*/ 276225 w 306388"/>
                <a:gd name="connsiteY15" fmla="*/ 288245 h 338138"/>
                <a:gd name="connsiteX16" fmla="*/ 276225 w 306388"/>
                <a:gd name="connsiteY16" fmla="*/ 163286 h 338138"/>
                <a:gd name="connsiteX17" fmla="*/ 245892 w 306388"/>
                <a:gd name="connsiteY17" fmla="*/ 133033 h 338138"/>
                <a:gd name="connsiteX18" fmla="*/ 183906 w 306388"/>
                <a:gd name="connsiteY18" fmla="*/ 133033 h 338138"/>
                <a:gd name="connsiteX19" fmla="*/ 194457 w 306388"/>
                <a:gd name="connsiteY19" fmla="*/ 110672 h 338138"/>
                <a:gd name="connsiteX20" fmla="*/ 207645 w 306388"/>
                <a:gd name="connsiteY20" fmla="*/ 42273 h 338138"/>
                <a:gd name="connsiteX21" fmla="*/ 197094 w 306388"/>
                <a:gd name="connsiteY21" fmla="*/ 31750 h 338138"/>
                <a:gd name="connsiteX22" fmla="*/ 196775 w 306388"/>
                <a:gd name="connsiteY22" fmla="*/ 0 h 338138"/>
                <a:gd name="connsiteX23" fmla="*/ 204699 w 306388"/>
                <a:gd name="connsiteY23" fmla="*/ 1321 h 338138"/>
                <a:gd name="connsiteX24" fmla="*/ 236394 w 306388"/>
                <a:gd name="connsiteY24" fmla="*/ 29059 h 338138"/>
                <a:gd name="connsiteX25" fmla="*/ 231112 w 306388"/>
                <a:gd name="connsiteY25" fmla="*/ 101706 h 338138"/>
                <a:gd name="connsiteX26" fmla="*/ 245639 w 306388"/>
                <a:gd name="connsiteY26" fmla="*/ 101706 h 338138"/>
                <a:gd name="connsiteX27" fmla="*/ 306388 w 306388"/>
                <a:gd name="connsiteY27" fmla="*/ 162465 h 338138"/>
                <a:gd name="connsiteX28" fmla="*/ 306388 w 306388"/>
                <a:gd name="connsiteY28" fmla="*/ 287946 h 338138"/>
                <a:gd name="connsiteX29" fmla="*/ 252242 w 306388"/>
                <a:gd name="connsiteY29" fmla="*/ 338138 h 338138"/>
                <a:gd name="connsiteX30" fmla="*/ 134705 w 306388"/>
                <a:gd name="connsiteY30" fmla="*/ 338138 h 338138"/>
                <a:gd name="connsiteX31" fmla="*/ 87162 w 306388"/>
                <a:gd name="connsiteY31" fmla="*/ 315684 h 338138"/>
                <a:gd name="connsiteX32" fmla="*/ 47543 w 306388"/>
                <a:gd name="connsiteY32" fmla="*/ 338138 h 338138"/>
                <a:gd name="connsiteX33" fmla="*/ 0 w 306388"/>
                <a:gd name="connsiteY33" fmla="*/ 290587 h 338138"/>
                <a:gd name="connsiteX34" fmla="*/ 0 w 306388"/>
                <a:gd name="connsiteY34" fmla="*/ 151898 h 338138"/>
                <a:gd name="connsiteX35" fmla="*/ 47543 w 306388"/>
                <a:gd name="connsiteY35" fmla="*/ 104347 h 338138"/>
                <a:gd name="connsiteX36" fmla="*/ 87162 w 306388"/>
                <a:gd name="connsiteY36" fmla="*/ 125481 h 338138"/>
                <a:gd name="connsiteX37" fmla="*/ 97727 w 306388"/>
                <a:gd name="connsiteY37" fmla="*/ 113593 h 338138"/>
                <a:gd name="connsiteX38" fmla="*/ 137346 w 306388"/>
                <a:gd name="connsiteY38" fmla="*/ 64722 h 338138"/>
                <a:gd name="connsiteX39" fmla="*/ 196775 w 306388"/>
                <a:gd name="connsiteY3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06388" h="338138">
                  <a:moveTo>
                    <a:pt x="47625" y="134937"/>
                  </a:moveTo>
                  <a:cubicBezTo>
                    <a:pt x="36879" y="134937"/>
                    <a:pt x="30163" y="142863"/>
                    <a:pt x="30163" y="152109"/>
                  </a:cubicBezTo>
                  <a:cubicBezTo>
                    <a:pt x="30163" y="152109"/>
                    <a:pt x="30163" y="152109"/>
                    <a:pt x="30163" y="290803"/>
                  </a:cubicBezTo>
                  <a:cubicBezTo>
                    <a:pt x="30163" y="300050"/>
                    <a:pt x="36879" y="307975"/>
                    <a:pt x="47625" y="307975"/>
                  </a:cubicBezTo>
                  <a:cubicBezTo>
                    <a:pt x="57028" y="307975"/>
                    <a:pt x="65088" y="300050"/>
                    <a:pt x="65088" y="290803"/>
                  </a:cubicBezTo>
                  <a:lnTo>
                    <a:pt x="65088" y="152109"/>
                  </a:lnTo>
                  <a:cubicBezTo>
                    <a:pt x="65088" y="142863"/>
                    <a:pt x="57028" y="134937"/>
                    <a:pt x="47625" y="134937"/>
                  </a:cubicBezTo>
                  <a:close/>
                  <a:moveTo>
                    <a:pt x="197094" y="31750"/>
                  </a:moveTo>
                  <a:cubicBezTo>
                    <a:pt x="194457" y="33065"/>
                    <a:pt x="185225" y="40958"/>
                    <a:pt x="164123" y="80418"/>
                  </a:cubicBezTo>
                  <a:cubicBezTo>
                    <a:pt x="150935" y="105410"/>
                    <a:pt x="131152" y="126456"/>
                    <a:pt x="117964" y="138294"/>
                  </a:cubicBezTo>
                  <a:cubicBezTo>
                    <a:pt x="104775" y="150132"/>
                    <a:pt x="104775" y="160655"/>
                    <a:pt x="104775" y="161970"/>
                  </a:cubicBezTo>
                  <a:cubicBezTo>
                    <a:pt x="104775" y="161970"/>
                    <a:pt x="104775" y="161970"/>
                    <a:pt x="104775" y="163286"/>
                  </a:cubicBezTo>
                  <a:cubicBezTo>
                    <a:pt x="104775" y="163286"/>
                    <a:pt x="104775" y="163286"/>
                    <a:pt x="104775" y="277722"/>
                  </a:cubicBezTo>
                  <a:cubicBezTo>
                    <a:pt x="104775" y="293506"/>
                    <a:pt x="119282" y="307975"/>
                    <a:pt x="135109" y="307975"/>
                  </a:cubicBezTo>
                  <a:cubicBezTo>
                    <a:pt x="135109" y="307975"/>
                    <a:pt x="135109" y="307975"/>
                    <a:pt x="252486" y="307975"/>
                  </a:cubicBezTo>
                  <a:cubicBezTo>
                    <a:pt x="274906" y="307975"/>
                    <a:pt x="276225" y="300083"/>
                    <a:pt x="276225" y="288245"/>
                  </a:cubicBezTo>
                  <a:lnTo>
                    <a:pt x="276225" y="163286"/>
                  </a:lnTo>
                  <a:cubicBezTo>
                    <a:pt x="276225" y="146186"/>
                    <a:pt x="263037" y="133033"/>
                    <a:pt x="245892" y="133033"/>
                  </a:cubicBezTo>
                  <a:cubicBezTo>
                    <a:pt x="245892" y="133033"/>
                    <a:pt x="245892" y="133033"/>
                    <a:pt x="183906" y="133033"/>
                  </a:cubicBezTo>
                  <a:cubicBezTo>
                    <a:pt x="183906" y="133033"/>
                    <a:pt x="183906" y="133033"/>
                    <a:pt x="194457" y="110672"/>
                  </a:cubicBezTo>
                  <a:cubicBezTo>
                    <a:pt x="206326" y="88310"/>
                    <a:pt x="214239" y="58057"/>
                    <a:pt x="207645" y="42273"/>
                  </a:cubicBezTo>
                  <a:cubicBezTo>
                    <a:pt x="206326" y="37012"/>
                    <a:pt x="202370" y="34381"/>
                    <a:pt x="197094" y="31750"/>
                  </a:cubicBezTo>
                  <a:close/>
                  <a:moveTo>
                    <a:pt x="196775" y="0"/>
                  </a:moveTo>
                  <a:cubicBezTo>
                    <a:pt x="199416" y="0"/>
                    <a:pt x="202058" y="0"/>
                    <a:pt x="204699" y="1321"/>
                  </a:cubicBezTo>
                  <a:cubicBezTo>
                    <a:pt x="219226" y="6604"/>
                    <a:pt x="229791" y="15850"/>
                    <a:pt x="236394" y="29059"/>
                  </a:cubicBezTo>
                  <a:cubicBezTo>
                    <a:pt x="245639" y="51513"/>
                    <a:pt x="237715" y="81893"/>
                    <a:pt x="231112" y="101706"/>
                  </a:cubicBezTo>
                  <a:cubicBezTo>
                    <a:pt x="231112" y="101706"/>
                    <a:pt x="231112" y="101706"/>
                    <a:pt x="245639" y="101706"/>
                  </a:cubicBezTo>
                  <a:cubicBezTo>
                    <a:pt x="279975" y="101706"/>
                    <a:pt x="306388" y="128123"/>
                    <a:pt x="306388" y="162465"/>
                  </a:cubicBezTo>
                  <a:cubicBezTo>
                    <a:pt x="306388" y="162465"/>
                    <a:pt x="306388" y="162465"/>
                    <a:pt x="306388" y="287946"/>
                  </a:cubicBezTo>
                  <a:cubicBezTo>
                    <a:pt x="306388" y="306438"/>
                    <a:pt x="299785" y="338138"/>
                    <a:pt x="252242" y="338138"/>
                  </a:cubicBezTo>
                  <a:cubicBezTo>
                    <a:pt x="252242" y="338138"/>
                    <a:pt x="252242" y="338138"/>
                    <a:pt x="134705" y="338138"/>
                  </a:cubicBezTo>
                  <a:cubicBezTo>
                    <a:pt x="116216" y="338138"/>
                    <a:pt x="99048" y="328892"/>
                    <a:pt x="87162" y="315684"/>
                  </a:cubicBezTo>
                  <a:cubicBezTo>
                    <a:pt x="79238" y="328892"/>
                    <a:pt x="64711" y="338138"/>
                    <a:pt x="47543" y="338138"/>
                  </a:cubicBezTo>
                  <a:cubicBezTo>
                    <a:pt x="21130" y="338138"/>
                    <a:pt x="0" y="317005"/>
                    <a:pt x="0" y="290587"/>
                  </a:cubicBezTo>
                  <a:cubicBezTo>
                    <a:pt x="0" y="290587"/>
                    <a:pt x="0" y="290587"/>
                    <a:pt x="0" y="151898"/>
                  </a:cubicBezTo>
                  <a:cubicBezTo>
                    <a:pt x="0" y="126802"/>
                    <a:pt x="21130" y="104347"/>
                    <a:pt x="47543" y="104347"/>
                  </a:cubicBezTo>
                  <a:cubicBezTo>
                    <a:pt x="63391" y="104347"/>
                    <a:pt x="77918" y="113593"/>
                    <a:pt x="87162" y="125481"/>
                  </a:cubicBezTo>
                  <a:cubicBezTo>
                    <a:pt x="89803" y="121518"/>
                    <a:pt x="93765" y="117556"/>
                    <a:pt x="97727" y="113593"/>
                  </a:cubicBezTo>
                  <a:cubicBezTo>
                    <a:pt x="109613" y="104347"/>
                    <a:pt x="125461" y="85855"/>
                    <a:pt x="137346" y="64722"/>
                  </a:cubicBezTo>
                  <a:cubicBezTo>
                    <a:pt x="161118" y="18492"/>
                    <a:pt x="178286" y="0"/>
                    <a:pt x="196775" y="0"/>
                  </a:cubicBezTo>
                  <a:close/>
                </a:path>
              </a:pathLst>
            </a:custGeom>
            <a:solidFill>
              <a:schemeClr val="tx2">
                <a:lumMod val="50000"/>
              </a:schemeClr>
            </a:solidFill>
            <a:ln>
              <a:noFill/>
            </a:ln>
          </p:spPr>
          <p:txBody>
            <a:bodyPr/>
            <a:lstStyle/>
            <a:p>
              <a:endParaRPr lang="zh-CN" altLang="en-US"/>
            </a:p>
          </p:txBody>
        </p:sp>
        <p:sp>
          <p:nvSpPr>
            <p:cNvPr id="23" name="矩形 22"/>
            <p:cNvSpPr/>
            <p:nvPr/>
          </p:nvSpPr>
          <p:spPr>
            <a:xfrm>
              <a:off x="8118794" y="4964143"/>
              <a:ext cx="2575094"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6" name="矩形 25"/>
            <p:cNvSpPr/>
            <p:nvPr/>
          </p:nvSpPr>
          <p:spPr>
            <a:xfrm>
              <a:off x="8464933" y="4414185"/>
              <a:ext cx="2032708" cy="461665"/>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rPr>
                <a:t>标题文字添加</a:t>
              </a:r>
              <a:endParaRPr lang="zh-CN" altLang="en-US" sz="2000" b="1" dirty="0">
                <a:solidFill>
                  <a:schemeClr val="tx1">
                    <a:lumMod val="75000"/>
                    <a:lumOff val="25000"/>
                  </a:schemeClr>
                </a:solidFill>
              </a:endParaRPr>
            </a:p>
          </p:txBody>
        </p:sp>
      </p:gr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2" presetClass="entr" presetSubtype="2" fill="hold" nodeType="afterEffect" p14:presetBounceEnd="52000">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14:bounceEnd="52000">
                                          <p:cBhvr additive="base">
                                            <p:cTn id="19" dur="1000" fill="hold"/>
                                            <p:tgtEl>
                                              <p:spTgt spid="29"/>
                                            </p:tgtEl>
                                            <p:attrNameLst>
                                              <p:attrName>ppt_x</p:attrName>
                                            </p:attrNameLst>
                                          </p:cBhvr>
                                          <p:tavLst>
                                            <p:tav tm="0">
                                              <p:val>
                                                <p:strVal val="1+#ppt_w/2"/>
                                              </p:val>
                                            </p:tav>
                                            <p:tav tm="100000">
                                              <p:val>
                                                <p:strVal val="#ppt_x"/>
                                              </p:val>
                                            </p:tav>
                                          </p:tavLst>
                                        </p:anim>
                                        <p:anim calcmode="lin" valueType="num" p14:bounceEnd="52000">
                                          <p:cBhvr additive="base">
                                            <p:cTn id="20" dur="10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52000">
                                      <p:stCondLst>
                                        <p:cond delay="250"/>
                                      </p:stCondLst>
                                      <p:childTnLst>
                                        <p:set>
                                          <p:cBhvr>
                                            <p:cTn id="22" dur="1" fill="hold">
                                              <p:stCondLst>
                                                <p:cond delay="0"/>
                                              </p:stCondLst>
                                            </p:cTn>
                                            <p:tgtEl>
                                              <p:spTgt spid="30"/>
                                            </p:tgtEl>
                                            <p:attrNameLst>
                                              <p:attrName>style.visibility</p:attrName>
                                            </p:attrNameLst>
                                          </p:cBhvr>
                                          <p:to>
                                            <p:strVal val="visible"/>
                                          </p:to>
                                        </p:set>
                                        <p:anim calcmode="lin" valueType="num" p14:bounceEnd="52000">
                                          <p:cBhvr additive="base">
                                            <p:cTn id="23" dur="1000" fill="hold"/>
                                            <p:tgtEl>
                                              <p:spTgt spid="30"/>
                                            </p:tgtEl>
                                            <p:attrNameLst>
                                              <p:attrName>ppt_x</p:attrName>
                                            </p:attrNameLst>
                                          </p:cBhvr>
                                          <p:tavLst>
                                            <p:tav tm="0">
                                              <p:val>
                                                <p:strVal val="1+#ppt_w/2"/>
                                              </p:val>
                                            </p:tav>
                                            <p:tav tm="100000">
                                              <p:val>
                                                <p:strVal val="#ppt_x"/>
                                              </p:val>
                                            </p:tav>
                                          </p:tavLst>
                                        </p:anim>
                                        <p:anim calcmode="lin" valueType="num" p14:bounceEnd="52000">
                                          <p:cBhvr additive="base">
                                            <p:cTn id="24" dur="10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14:presetBounceEnd="52000">
                                      <p:stCondLst>
                                        <p:cond delay="500"/>
                                      </p:stCondLst>
                                      <p:childTnLst>
                                        <p:set>
                                          <p:cBhvr>
                                            <p:cTn id="26" dur="1" fill="hold">
                                              <p:stCondLst>
                                                <p:cond delay="0"/>
                                              </p:stCondLst>
                                            </p:cTn>
                                            <p:tgtEl>
                                              <p:spTgt spid="31"/>
                                            </p:tgtEl>
                                            <p:attrNameLst>
                                              <p:attrName>style.visibility</p:attrName>
                                            </p:attrNameLst>
                                          </p:cBhvr>
                                          <p:to>
                                            <p:strVal val="visible"/>
                                          </p:to>
                                        </p:set>
                                        <p:anim calcmode="lin" valueType="num" p14:bounceEnd="52000">
                                          <p:cBhvr additive="base">
                                            <p:cTn id="27" dur="1000" fill="hold"/>
                                            <p:tgtEl>
                                              <p:spTgt spid="31"/>
                                            </p:tgtEl>
                                            <p:attrNameLst>
                                              <p:attrName>ppt_x</p:attrName>
                                            </p:attrNameLst>
                                          </p:cBhvr>
                                          <p:tavLst>
                                            <p:tav tm="0">
                                              <p:val>
                                                <p:strVal val="1+#ppt_w/2"/>
                                              </p:val>
                                            </p:tav>
                                            <p:tav tm="100000">
                                              <p:val>
                                                <p:strVal val="#ppt_x"/>
                                              </p:val>
                                            </p:tav>
                                          </p:tavLst>
                                        </p:anim>
                                        <p:anim calcmode="lin" valueType="num" p14:bounceEnd="52000">
                                          <p:cBhvr additive="base">
                                            <p:cTn id="28"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1+#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25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1000" fill="hold"/>
                                            <p:tgtEl>
                                              <p:spTgt spid="30"/>
                                            </p:tgtEl>
                                            <p:attrNameLst>
                                              <p:attrName>ppt_x</p:attrName>
                                            </p:attrNameLst>
                                          </p:cBhvr>
                                          <p:tavLst>
                                            <p:tav tm="0">
                                              <p:val>
                                                <p:strVal val="1+#ppt_w/2"/>
                                              </p:val>
                                            </p:tav>
                                            <p:tav tm="100000">
                                              <p:val>
                                                <p:strVal val="#ppt_x"/>
                                              </p:val>
                                            </p:tav>
                                          </p:tavLst>
                                        </p:anim>
                                        <p:anim calcmode="lin" valueType="num">
                                          <p:cBhvr additive="base">
                                            <p:cTn id="24" dur="10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1000" fill="hold"/>
                                            <p:tgtEl>
                                              <p:spTgt spid="31"/>
                                            </p:tgtEl>
                                            <p:attrNameLst>
                                              <p:attrName>ppt_x</p:attrName>
                                            </p:attrNameLst>
                                          </p:cBhvr>
                                          <p:tavLst>
                                            <p:tav tm="0">
                                              <p:val>
                                                <p:strVal val="1+#ppt_w/2"/>
                                              </p:val>
                                            </p:tav>
                                            <p:tav tm="100000">
                                              <p:val>
                                                <p:strVal val="#ppt_x"/>
                                              </p:val>
                                            </p:tav>
                                          </p:tavLst>
                                        </p:anim>
                                        <p:anim calcmode="lin" valueType="num">
                                          <p:cBhvr additive="base">
                                            <p:cTn id="28"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0"/>
          </p:nvPr>
        </p:nvPicPr>
        <p:blipFill>
          <a:blip r:embed="rId1" cstate="screen"/>
          <a:srcRect/>
          <a:stretch>
            <a:fillRect/>
          </a:stretch>
        </p:blipFill>
        <p:spPr/>
      </p:pic>
      <p:pic>
        <p:nvPicPr>
          <p:cNvPr id="25" name="图片占位符 24"/>
          <p:cNvPicPr>
            <a:picLocks noGrp="1" noChangeAspect="1"/>
          </p:cNvPicPr>
          <p:nvPr>
            <p:ph type="pic" sz="quarter" idx="11"/>
          </p:nvPr>
        </p:nvPicPr>
        <p:blipFill>
          <a:blip r:embed="rId2" cstate="screen"/>
          <a:srcRect l="5333" r="5333"/>
          <a:stretch>
            <a:fillRect/>
          </a:stretch>
        </p:blipFill>
        <p:spPr>
          <a:ln w="22225">
            <a:solidFill>
              <a:schemeClr val="bg2">
                <a:lumMod val="75000"/>
              </a:schemeClr>
            </a:solidFill>
          </a:ln>
        </p:spPr>
      </p:pic>
      <p:grpSp>
        <p:nvGrpSpPr>
          <p:cNvPr id="32" name="组合 31"/>
          <p:cNvGrpSpPr/>
          <p:nvPr/>
        </p:nvGrpSpPr>
        <p:grpSpPr>
          <a:xfrm>
            <a:off x="6527800" y="3155854"/>
            <a:ext cx="1130492" cy="1130492"/>
            <a:chOff x="911063" y="1701800"/>
            <a:chExt cx="908182" cy="908182"/>
          </a:xfrm>
        </p:grpSpPr>
        <p:sp>
          <p:nvSpPr>
            <p:cNvPr id="33" name="椭圆 32"/>
            <p:cNvSpPr/>
            <p:nvPr/>
          </p:nvSpPr>
          <p:spPr>
            <a:xfrm>
              <a:off x="911063" y="1701800"/>
              <a:ext cx="908182" cy="9081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statistics-on-laptop_82095"/>
            <p:cNvSpPr>
              <a:spLocks noChangeAspect="1"/>
            </p:cNvSpPr>
            <p:nvPr/>
          </p:nvSpPr>
          <p:spPr bwMode="auto">
            <a:xfrm>
              <a:off x="1108970" y="1924613"/>
              <a:ext cx="512367" cy="462554"/>
            </a:xfrm>
            <a:custGeom>
              <a:avLst/>
              <a:gdLst>
                <a:gd name="connsiteX0" fmla="*/ 168018 w 337624"/>
                <a:gd name="connsiteY0" fmla="*/ 203200 h 304800"/>
                <a:gd name="connsiteX1" fmla="*/ 148174 w 337624"/>
                <a:gd name="connsiteY1" fmla="*/ 223838 h 304800"/>
                <a:gd name="connsiteX2" fmla="*/ 168018 w 337624"/>
                <a:gd name="connsiteY2" fmla="*/ 244476 h 304800"/>
                <a:gd name="connsiteX3" fmla="*/ 187862 w 337624"/>
                <a:gd name="connsiteY3" fmla="*/ 223838 h 304800"/>
                <a:gd name="connsiteX4" fmla="*/ 168018 w 337624"/>
                <a:gd name="connsiteY4" fmla="*/ 203200 h 304800"/>
                <a:gd name="connsiteX5" fmla="*/ 168018 w 337624"/>
                <a:gd name="connsiteY5" fmla="*/ 80963 h 304800"/>
                <a:gd name="connsiteX6" fmla="*/ 148174 w 337624"/>
                <a:gd name="connsiteY6" fmla="*/ 100857 h 304800"/>
                <a:gd name="connsiteX7" fmla="*/ 148174 w 337624"/>
                <a:gd name="connsiteY7" fmla="*/ 165844 h 304800"/>
                <a:gd name="connsiteX8" fmla="*/ 168018 w 337624"/>
                <a:gd name="connsiteY8" fmla="*/ 185738 h 304800"/>
                <a:gd name="connsiteX9" fmla="*/ 187862 w 337624"/>
                <a:gd name="connsiteY9" fmla="*/ 165844 h 304800"/>
                <a:gd name="connsiteX10" fmla="*/ 187862 w 337624"/>
                <a:gd name="connsiteY10" fmla="*/ 100857 h 304800"/>
                <a:gd name="connsiteX11" fmla="*/ 168018 w 337624"/>
                <a:gd name="connsiteY11" fmla="*/ 80963 h 304800"/>
                <a:gd name="connsiteX12" fmla="*/ 168018 w 337624"/>
                <a:gd name="connsiteY12" fmla="*/ 25400 h 304800"/>
                <a:gd name="connsiteX13" fmla="*/ 195698 w 337624"/>
                <a:gd name="connsiteY13" fmla="*/ 41192 h 304800"/>
                <a:gd name="connsiteX14" fmla="*/ 305097 w 337624"/>
                <a:gd name="connsiteY14" fmla="*/ 232022 h 304800"/>
                <a:gd name="connsiteX15" fmla="*/ 305097 w 337624"/>
                <a:gd name="connsiteY15" fmla="*/ 263607 h 304800"/>
                <a:gd name="connsiteX16" fmla="*/ 277418 w 337624"/>
                <a:gd name="connsiteY16" fmla="*/ 279400 h 304800"/>
                <a:gd name="connsiteX17" fmla="*/ 58618 w 337624"/>
                <a:gd name="connsiteY17" fmla="*/ 279400 h 304800"/>
                <a:gd name="connsiteX18" fmla="*/ 30939 w 337624"/>
                <a:gd name="connsiteY18" fmla="*/ 263607 h 304800"/>
                <a:gd name="connsiteX19" fmla="*/ 30939 w 337624"/>
                <a:gd name="connsiteY19" fmla="*/ 232022 h 304800"/>
                <a:gd name="connsiteX20" fmla="*/ 140338 w 337624"/>
                <a:gd name="connsiteY20" fmla="*/ 41192 h 304800"/>
                <a:gd name="connsiteX21" fmla="*/ 168018 w 337624"/>
                <a:gd name="connsiteY21" fmla="*/ 25400 h 304800"/>
                <a:gd name="connsiteX22" fmla="*/ 168812 w 337624"/>
                <a:gd name="connsiteY22" fmla="*/ 15875 h 304800"/>
                <a:gd name="connsiteX23" fmla="*/ 134592 w 337624"/>
                <a:gd name="connsiteY23" fmla="*/ 34253 h 304800"/>
                <a:gd name="connsiteX24" fmla="*/ 21404 w 337624"/>
                <a:gd name="connsiteY24" fmla="*/ 231165 h 304800"/>
                <a:gd name="connsiteX25" fmla="*/ 21404 w 337624"/>
                <a:gd name="connsiteY25" fmla="*/ 270547 h 304800"/>
                <a:gd name="connsiteX26" fmla="*/ 55624 w 337624"/>
                <a:gd name="connsiteY26" fmla="*/ 288925 h 304800"/>
                <a:gd name="connsiteX27" fmla="*/ 281999 w 337624"/>
                <a:gd name="connsiteY27" fmla="*/ 288925 h 304800"/>
                <a:gd name="connsiteX28" fmla="*/ 316219 w 337624"/>
                <a:gd name="connsiteY28" fmla="*/ 270547 h 304800"/>
                <a:gd name="connsiteX29" fmla="*/ 316219 w 337624"/>
                <a:gd name="connsiteY29" fmla="*/ 231165 h 304800"/>
                <a:gd name="connsiteX30" fmla="*/ 203031 w 337624"/>
                <a:gd name="connsiteY30" fmla="*/ 34253 h 304800"/>
                <a:gd name="connsiteX31" fmla="*/ 168812 w 337624"/>
                <a:gd name="connsiteY31" fmla="*/ 15875 h 304800"/>
                <a:gd name="connsiteX32" fmla="*/ 168812 w 337624"/>
                <a:gd name="connsiteY32" fmla="*/ 0 h 304800"/>
                <a:gd name="connsiteX33" fmla="*/ 216291 w 337624"/>
                <a:gd name="connsiteY33" fmla="*/ 26276 h 304800"/>
                <a:gd name="connsiteX34" fmla="*/ 329711 w 337624"/>
                <a:gd name="connsiteY34" fmla="*/ 223345 h 304800"/>
                <a:gd name="connsiteX35" fmla="*/ 329711 w 337624"/>
                <a:gd name="connsiteY35" fmla="*/ 278524 h 304800"/>
                <a:gd name="connsiteX36" fmla="*/ 282233 w 337624"/>
                <a:gd name="connsiteY36" fmla="*/ 304800 h 304800"/>
                <a:gd name="connsiteX37" fmla="*/ 55391 w 337624"/>
                <a:gd name="connsiteY37" fmla="*/ 304800 h 304800"/>
                <a:gd name="connsiteX38" fmla="*/ 7913 w 337624"/>
                <a:gd name="connsiteY38" fmla="*/ 278524 h 304800"/>
                <a:gd name="connsiteX39" fmla="*/ 7913 w 337624"/>
                <a:gd name="connsiteY39" fmla="*/ 223345 h 304800"/>
                <a:gd name="connsiteX40" fmla="*/ 121333 w 337624"/>
                <a:gd name="connsiteY40" fmla="*/ 26276 h 304800"/>
                <a:gd name="connsiteX41" fmla="*/ 168812 w 337624"/>
                <a:gd name="connsiteY41"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7624" h="304800">
                  <a:moveTo>
                    <a:pt x="168018" y="203200"/>
                  </a:moveTo>
                  <a:cubicBezTo>
                    <a:pt x="157058" y="203200"/>
                    <a:pt x="148174" y="212440"/>
                    <a:pt x="148174" y="223838"/>
                  </a:cubicBezTo>
                  <a:cubicBezTo>
                    <a:pt x="148174" y="235236"/>
                    <a:pt x="157058" y="244476"/>
                    <a:pt x="168018" y="244476"/>
                  </a:cubicBezTo>
                  <a:cubicBezTo>
                    <a:pt x="178978" y="244476"/>
                    <a:pt x="187862" y="235236"/>
                    <a:pt x="187862" y="223838"/>
                  </a:cubicBezTo>
                  <a:cubicBezTo>
                    <a:pt x="187862" y="212440"/>
                    <a:pt x="178978" y="203200"/>
                    <a:pt x="168018" y="203200"/>
                  </a:cubicBezTo>
                  <a:close/>
                  <a:moveTo>
                    <a:pt x="168018" y="80963"/>
                  </a:moveTo>
                  <a:cubicBezTo>
                    <a:pt x="157435" y="80963"/>
                    <a:pt x="148174" y="90247"/>
                    <a:pt x="148174" y="100857"/>
                  </a:cubicBezTo>
                  <a:lnTo>
                    <a:pt x="148174" y="165844"/>
                  </a:lnTo>
                  <a:cubicBezTo>
                    <a:pt x="148174" y="177780"/>
                    <a:pt x="157435" y="185738"/>
                    <a:pt x="168018" y="185738"/>
                  </a:cubicBezTo>
                  <a:cubicBezTo>
                    <a:pt x="178602" y="185738"/>
                    <a:pt x="187862" y="177780"/>
                    <a:pt x="187862" y="165844"/>
                  </a:cubicBezTo>
                  <a:cubicBezTo>
                    <a:pt x="187862" y="165844"/>
                    <a:pt x="187862" y="165844"/>
                    <a:pt x="187862" y="100857"/>
                  </a:cubicBezTo>
                  <a:cubicBezTo>
                    <a:pt x="187862" y="90247"/>
                    <a:pt x="178602" y="80963"/>
                    <a:pt x="168018" y="80963"/>
                  </a:cubicBezTo>
                  <a:close/>
                  <a:moveTo>
                    <a:pt x="168018" y="25400"/>
                  </a:moveTo>
                  <a:cubicBezTo>
                    <a:pt x="179881" y="25400"/>
                    <a:pt x="190425" y="31980"/>
                    <a:pt x="195698" y="41192"/>
                  </a:cubicBezTo>
                  <a:cubicBezTo>
                    <a:pt x="195698" y="41192"/>
                    <a:pt x="195698" y="41192"/>
                    <a:pt x="305097" y="232022"/>
                  </a:cubicBezTo>
                  <a:cubicBezTo>
                    <a:pt x="311687" y="241234"/>
                    <a:pt x="311687" y="253079"/>
                    <a:pt x="305097" y="263607"/>
                  </a:cubicBezTo>
                  <a:cubicBezTo>
                    <a:pt x="299825" y="274136"/>
                    <a:pt x="289280" y="279400"/>
                    <a:pt x="277418" y="279400"/>
                  </a:cubicBezTo>
                  <a:cubicBezTo>
                    <a:pt x="277418" y="279400"/>
                    <a:pt x="277418" y="279400"/>
                    <a:pt x="58618" y="279400"/>
                  </a:cubicBezTo>
                  <a:cubicBezTo>
                    <a:pt x="46756" y="279400"/>
                    <a:pt x="36211" y="274136"/>
                    <a:pt x="30939" y="263607"/>
                  </a:cubicBezTo>
                  <a:cubicBezTo>
                    <a:pt x="24349" y="253079"/>
                    <a:pt x="24349" y="241234"/>
                    <a:pt x="30939" y="232022"/>
                  </a:cubicBezTo>
                  <a:cubicBezTo>
                    <a:pt x="30939" y="232022"/>
                    <a:pt x="30939" y="232022"/>
                    <a:pt x="140338" y="41192"/>
                  </a:cubicBezTo>
                  <a:cubicBezTo>
                    <a:pt x="145611" y="31980"/>
                    <a:pt x="156156" y="25400"/>
                    <a:pt x="168018" y="25400"/>
                  </a:cubicBezTo>
                  <a:close/>
                  <a:moveTo>
                    <a:pt x="168812" y="15875"/>
                  </a:moveTo>
                  <a:cubicBezTo>
                    <a:pt x="154334" y="15875"/>
                    <a:pt x="142489" y="22438"/>
                    <a:pt x="134592" y="34253"/>
                  </a:cubicBezTo>
                  <a:cubicBezTo>
                    <a:pt x="21404" y="231165"/>
                    <a:pt x="21404" y="231165"/>
                    <a:pt x="21404" y="231165"/>
                  </a:cubicBezTo>
                  <a:cubicBezTo>
                    <a:pt x="14824" y="242979"/>
                    <a:pt x="14824" y="257419"/>
                    <a:pt x="21404" y="270547"/>
                  </a:cubicBezTo>
                  <a:cubicBezTo>
                    <a:pt x="27985" y="282362"/>
                    <a:pt x="41146" y="288925"/>
                    <a:pt x="55624" y="288925"/>
                  </a:cubicBezTo>
                  <a:cubicBezTo>
                    <a:pt x="281999" y="288925"/>
                    <a:pt x="281999" y="288925"/>
                    <a:pt x="281999" y="288925"/>
                  </a:cubicBezTo>
                  <a:cubicBezTo>
                    <a:pt x="296477" y="288925"/>
                    <a:pt x="309638" y="282362"/>
                    <a:pt x="316219" y="270547"/>
                  </a:cubicBezTo>
                  <a:cubicBezTo>
                    <a:pt x="322799" y="257419"/>
                    <a:pt x="322799" y="242979"/>
                    <a:pt x="316219" y="231165"/>
                  </a:cubicBezTo>
                  <a:cubicBezTo>
                    <a:pt x="203031" y="34253"/>
                    <a:pt x="203031" y="34253"/>
                    <a:pt x="203031" y="34253"/>
                  </a:cubicBezTo>
                  <a:cubicBezTo>
                    <a:pt x="195134" y="22438"/>
                    <a:pt x="183289" y="15875"/>
                    <a:pt x="168812" y="15875"/>
                  </a:cubicBezTo>
                  <a:close/>
                  <a:moveTo>
                    <a:pt x="168812" y="0"/>
                  </a:moveTo>
                  <a:cubicBezTo>
                    <a:pt x="188595" y="0"/>
                    <a:pt x="207059" y="9196"/>
                    <a:pt x="216291" y="26276"/>
                  </a:cubicBezTo>
                  <a:cubicBezTo>
                    <a:pt x="329711" y="223345"/>
                    <a:pt x="329711" y="223345"/>
                    <a:pt x="329711" y="223345"/>
                  </a:cubicBezTo>
                  <a:cubicBezTo>
                    <a:pt x="340262" y="240424"/>
                    <a:pt x="340262" y="261445"/>
                    <a:pt x="329711" y="278524"/>
                  </a:cubicBezTo>
                  <a:cubicBezTo>
                    <a:pt x="320480" y="295604"/>
                    <a:pt x="302016" y="304800"/>
                    <a:pt x="282233" y="304800"/>
                  </a:cubicBezTo>
                  <a:cubicBezTo>
                    <a:pt x="55391" y="304800"/>
                    <a:pt x="55391" y="304800"/>
                    <a:pt x="55391" y="304800"/>
                  </a:cubicBezTo>
                  <a:cubicBezTo>
                    <a:pt x="35608" y="304800"/>
                    <a:pt x="17144" y="295604"/>
                    <a:pt x="7913" y="278524"/>
                  </a:cubicBezTo>
                  <a:cubicBezTo>
                    <a:pt x="-2638" y="261445"/>
                    <a:pt x="-2638" y="240424"/>
                    <a:pt x="7913" y="223345"/>
                  </a:cubicBezTo>
                  <a:cubicBezTo>
                    <a:pt x="121333" y="26276"/>
                    <a:pt x="121333" y="26276"/>
                    <a:pt x="121333" y="26276"/>
                  </a:cubicBezTo>
                  <a:cubicBezTo>
                    <a:pt x="130565" y="9196"/>
                    <a:pt x="149030" y="0"/>
                    <a:pt x="168812" y="0"/>
                  </a:cubicBezTo>
                  <a:close/>
                </a:path>
              </a:pathLst>
            </a:custGeom>
            <a:solidFill>
              <a:schemeClr val="bg1"/>
            </a:solidFill>
            <a:ln>
              <a:noFill/>
            </a:ln>
          </p:spPr>
          <p:txBody>
            <a:bodyPr/>
            <a:lstStyle/>
            <a:p>
              <a:endParaRPr lang="zh-CN" altLang="en-US"/>
            </a:p>
          </p:txBody>
        </p:sp>
      </p:grpSp>
      <p:grpSp>
        <p:nvGrpSpPr>
          <p:cNvPr id="16" name="组合 15"/>
          <p:cNvGrpSpPr/>
          <p:nvPr/>
        </p:nvGrpSpPr>
        <p:grpSpPr>
          <a:xfrm>
            <a:off x="9664700" y="3155854"/>
            <a:ext cx="1130492" cy="1130492"/>
            <a:chOff x="911063" y="1701800"/>
            <a:chExt cx="908182" cy="908182"/>
          </a:xfrm>
        </p:grpSpPr>
        <p:sp>
          <p:nvSpPr>
            <p:cNvPr id="17" name="椭圆 16"/>
            <p:cNvSpPr/>
            <p:nvPr/>
          </p:nvSpPr>
          <p:spPr>
            <a:xfrm>
              <a:off x="911063" y="1701800"/>
              <a:ext cx="908182" cy="9081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tatistics-on-laptop_82095"/>
            <p:cNvSpPr>
              <a:spLocks noChangeAspect="1"/>
            </p:cNvSpPr>
            <p:nvPr/>
          </p:nvSpPr>
          <p:spPr bwMode="auto">
            <a:xfrm>
              <a:off x="1108970" y="1965858"/>
              <a:ext cx="512367" cy="38006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p>
      </p:grpSp>
      <p:grpSp>
        <p:nvGrpSpPr>
          <p:cNvPr id="35" name="组合 34"/>
          <p:cNvGrpSpPr/>
          <p:nvPr/>
        </p:nvGrpSpPr>
        <p:grpSpPr>
          <a:xfrm>
            <a:off x="5715710" y="4384209"/>
            <a:ext cx="2755190" cy="1575242"/>
            <a:chOff x="5715710" y="4384209"/>
            <a:chExt cx="2755190" cy="1575242"/>
          </a:xfrm>
        </p:grpSpPr>
        <p:sp>
          <p:nvSpPr>
            <p:cNvPr id="26" name="矩形 25"/>
            <p:cNvSpPr/>
            <p:nvPr/>
          </p:nvSpPr>
          <p:spPr>
            <a:xfrm>
              <a:off x="5715710" y="4832989"/>
              <a:ext cx="2755190" cy="1126462"/>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endParaRPr lang="zh-CN" altLang="en-US" sz="1400" dirty="0">
                <a:solidFill>
                  <a:schemeClr val="tx1">
                    <a:lumMod val="65000"/>
                    <a:lumOff val="35000"/>
                  </a:schemeClr>
                </a:solidFill>
              </a:endParaRPr>
            </a:p>
          </p:txBody>
        </p:sp>
        <p:sp>
          <p:nvSpPr>
            <p:cNvPr id="27" name="矩形 26"/>
            <p:cNvSpPr/>
            <p:nvPr/>
          </p:nvSpPr>
          <p:spPr>
            <a:xfrm>
              <a:off x="6076950" y="4384209"/>
              <a:ext cx="2032708" cy="461665"/>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rPr>
                <a:t>标题文字添加</a:t>
              </a:r>
              <a:endParaRPr lang="zh-CN" altLang="en-US" sz="2000" b="1" dirty="0">
                <a:solidFill>
                  <a:schemeClr val="tx1">
                    <a:lumMod val="75000"/>
                    <a:lumOff val="25000"/>
                  </a:schemeClr>
                </a:solidFill>
              </a:endParaRPr>
            </a:p>
          </p:txBody>
        </p:sp>
      </p:grpSp>
      <p:grpSp>
        <p:nvGrpSpPr>
          <p:cNvPr id="36" name="组合 35"/>
          <p:cNvGrpSpPr/>
          <p:nvPr/>
        </p:nvGrpSpPr>
        <p:grpSpPr>
          <a:xfrm>
            <a:off x="8852350" y="4384209"/>
            <a:ext cx="2755190" cy="1575242"/>
            <a:chOff x="8852350" y="4384209"/>
            <a:chExt cx="2755190" cy="1575242"/>
          </a:xfrm>
        </p:grpSpPr>
        <p:sp>
          <p:nvSpPr>
            <p:cNvPr id="30" name="矩形 29"/>
            <p:cNvSpPr/>
            <p:nvPr/>
          </p:nvSpPr>
          <p:spPr>
            <a:xfrm>
              <a:off x="8852350" y="4832989"/>
              <a:ext cx="2755190" cy="1126462"/>
            </a:xfrm>
            <a:prstGeom prst="rect">
              <a:avLst/>
            </a:prstGeom>
          </p:spPr>
          <p:txBody>
            <a:bodyPr wrap="square">
              <a:spAutoFit/>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endParaRPr lang="zh-CN" altLang="en-US" sz="1400" dirty="0">
                <a:solidFill>
                  <a:schemeClr val="tx1">
                    <a:lumMod val="65000"/>
                    <a:lumOff val="35000"/>
                  </a:schemeClr>
                </a:solidFill>
              </a:endParaRPr>
            </a:p>
          </p:txBody>
        </p:sp>
        <p:sp>
          <p:nvSpPr>
            <p:cNvPr id="31" name="矩形 30"/>
            <p:cNvSpPr/>
            <p:nvPr/>
          </p:nvSpPr>
          <p:spPr>
            <a:xfrm>
              <a:off x="9213590" y="4384209"/>
              <a:ext cx="2032708" cy="461665"/>
            </a:xfrm>
            <a:prstGeom prst="rect">
              <a:avLst/>
            </a:prstGeom>
          </p:spPr>
          <p:txBody>
            <a:bodyPr wrap="square">
              <a:spAutoFit/>
            </a:bodyPr>
            <a:lstStyle/>
            <a:p>
              <a:pPr algn="ctr">
                <a:lnSpc>
                  <a:spcPct val="120000"/>
                </a:lnSpc>
              </a:pPr>
              <a:r>
                <a:rPr lang="zh-CN" altLang="en-US" sz="2000" b="1" dirty="0">
                  <a:solidFill>
                    <a:schemeClr val="tx1">
                      <a:lumMod val="75000"/>
                      <a:lumOff val="25000"/>
                    </a:schemeClr>
                  </a:solidFill>
                </a:rPr>
                <a:t>标题文字添加</a:t>
              </a:r>
              <a:endParaRPr lang="zh-CN" altLang="en-US" sz="2000" b="1" dirty="0">
                <a:solidFill>
                  <a:schemeClr val="tx1">
                    <a:lumMod val="75000"/>
                    <a:lumOff val="25000"/>
                  </a:schemeClr>
                </a:solidFill>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par>
                                <p:cTn id="16" presetID="53" presetClass="entr" presetSubtype="16"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1500"/>
                            </p:stCondLst>
                            <p:childTnLst>
                              <p:par>
                                <p:cTn id="22" presetID="1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p:tgtEl>
                                          <p:spTgt spid="35"/>
                                        </p:tgtEl>
                                        <p:attrNameLst>
                                          <p:attrName>ppt_y</p:attrName>
                                        </p:attrNameLst>
                                      </p:cBhvr>
                                      <p:tavLst>
                                        <p:tav tm="0">
                                          <p:val>
                                            <p:strVal val="#ppt_y-#ppt_h*1.125000"/>
                                          </p:val>
                                        </p:tav>
                                        <p:tav tm="100000">
                                          <p:val>
                                            <p:strVal val="#ppt_y"/>
                                          </p:val>
                                        </p:tav>
                                      </p:tavLst>
                                    </p:anim>
                                    <p:animEffect transition="in" filter="wipe(down)">
                                      <p:cBhvr>
                                        <p:cTn id="25" dur="500"/>
                                        <p:tgtEl>
                                          <p:spTgt spid="35"/>
                                        </p:tgtEl>
                                      </p:cBhvr>
                                    </p:animEffect>
                                  </p:childTnLst>
                                </p:cTn>
                              </p:par>
                            </p:childTnLst>
                          </p:cTn>
                        </p:par>
                        <p:par>
                          <p:cTn id="26" fill="hold">
                            <p:stCondLst>
                              <p:cond delay="2000"/>
                            </p:stCondLst>
                            <p:childTnLst>
                              <p:par>
                                <p:cTn id="27" presetID="12" presetClass="entr" presetSubtype="1"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p:tgtEl>
                                          <p:spTgt spid="36"/>
                                        </p:tgtEl>
                                        <p:attrNameLst>
                                          <p:attrName>ppt_y</p:attrName>
                                        </p:attrNameLst>
                                      </p:cBhvr>
                                      <p:tavLst>
                                        <p:tav tm="0">
                                          <p:val>
                                            <p:strVal val="#ppt_y-#ppt_h*1.125000"/>
                                          </p:val>
                                        </p:tav>
                                        <p:tav tm="100000">
                                          <p:val>
                                            <p:strVal val="#ppt_y"/>
                                          </p:val>
                                        </p:tav>
                                      </p:tavLst>
                                    </p:anim>
                                    <p:animEffect transition="in" filter="wipe(down)">
                                      <p:cBhvr>
                                        <p:cTn id="3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6" name="文本框 5"/>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sp>
        <p:nvSpPr>
          <p:cNvPr id="2" name="矩形 1"/>
          <p:cNvSpPr/>
          <p:nvPr/>
        </p:nvSpPr>
        <p:spPr>
          <a:xfrm>
            <a:off x="0" y="1752600"/>
            <a:ext cx="787400" cy="4127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占位符 18"/>
          <p:cNvPicPr>
            <a:picLocks noGrp="1" noChangeAspect="1"/>
          </p:cNvPicPr>
          <p:nvPr>
            <p:ph type="pic" sz="quarter" idx="10"/>
          </p:nvPr>
        </p:nvPicPr>
        <p:blipFill>
          <a:blip r:embed="rId1" cstate="screen"/>
          <a:srcRect l="19010" r="19010"/>
          <a:stretch>
            <a:fillRect/>
          </a:stretch>
        </p:blipFill>
        <p:spPr/>
      </p:pic>
      <p:grpSp>
        <p:nvGrpSpPr>
          <p:cNvPr id="35" name="组合 34"/>
          <p:cNvGrpSpPr/>
          <p:nvPr/>
        </p:nvGrpSpPr>
        <p:grpSpPr>
          <a:xfrm>
            <a:off x="5502502" y="1863934"/>
            <a:ext cx="6173561" cy="962022"/>
            <a:chOff x="5502502" y="1863934"/>
            <a:chExt cx="6173561" cy="962022"/>
          </a:xfrm>
        </p:grpSpPr>
        <p:grpSp>
          <p:nvGrpSpPr>
            <p:cNvPr id="8" name="组合 7"/>
            <p:cNvGrpSpPr/>
            <p:nvPr/>
          </p:nvGrpSpPr>
          <p:grpSpPr>
            <a:xfrm>
              <a:off x="5502502" y="1978347"/>
              <a:ext cx="733197" cy="733197"/>
              <a:chOff x="911063" y="1701800"/>
              <a:chExt cx="908182" cy="908182"/>
            </a:xfrm>
          </p:grpSpPr>
          <p:sp>
            <p:nvSpPr>
              <p:cNvPr id="9" name="椭圆 8"/>
              <p:cNvSpPr/>
              <p:nvPr/>
            </p:nvSpPr>
            <p:spPr>
              <a:xfrm>
                <a:off x="911063" y="1701800"/>
                <a:ext cx="908182" cy="908182"/>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statistics-on-laptop_82095"/>
              <p:cNvSpPr>
                <a:spLocks noChangeAspect="1"/>
              </p:cNvSpPr>
              <p:nvPr/>
            </p:nvSpPr>
            <p:spPr bwMode="auto">
              <a:xfrm>
                <a:off x="1108970" y="1965858"/>
                <a:ext cx="512367" cy="38006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tx2">
                  <a:lumMod val="50000"/>
                </a:schemeClr>
              </a:solidFill>
              <a:ln>
                <a:noFill/>
              </a:ln>
            </p:spPr>
          </p:sp>
        </p:grpSp>
        <p:grpSp>
          <p:nvGrpSpPr>
            <p:cNvPr id="22" name="组合 21"/>
            <p:cNvGrpSpPr/>
            <p:nvPr/>
          </p:nvGrpSpPr>
          <p:grpSpPr>
            <a:xfrm>
              <a:off x="6395474" y="1863934"/>
              <a:ext cx="5280589" cy="962022"/>
              <a:chOff x="6395474" y="1905645"/>
              <a:chExt cx="5280589" cy="962022"/>
            </a:xfrm>
          </p:grpSpPr>
          <p:sp>
            <p:nvSpPr>
              <p:cNvPr id="20" name="矩形 19"/>
              <p:cNvSpPr/>
              <p:nvPr/>
            </p:nvSpPr>
            <p:spPr>
              <a:xfrm>
                <a:off x="6395474" y="2258269"/>
                <a:ext cx="5280589"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1" name="矩形 20"/>
              <p:cNvSpPr/>
              <p:nvPr/>
            </p:nvSpPr>
            <p:spPr>
              <a:xfrm>
                <a:off x="6395474" y="1905645"/>
                <a:ext cx="2241974" cy="401264"/>
              </a:xfrm>
              <a:prstGeom prst="rect">
                <a:avLst/>
              </a:prstGeom>
            </p:spPr>
            <p:txBody>
              <a:bodyPr wrap="square">
                <a:spAutoFit/>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grpSp>
        <p:nvGrpSpPr>
          <p:cNvPr id="36" name="组合 35"/>
          <p:cNvGrpSpPr/>
          <p:nvPr/>
        </p:nvGrpSpPr>
        <p:grpSpPr>
          <a:xfrm>
            <a:off x="5502502" y="3231307"/>
            <a:ext cx="6173561" cy="962022"/>
            <a:chOff x="5502502" y="3231307"/>
            <a:chExt cx="6173561" cy="962022"/>
          </a:xfrm>
        </p:grpSpPr>
        <p:grpSp>
          <p:nvGrpSpPr>
            <p:cNvPr id="29" name="组合 28"/>
            <p:cNvGrpSpPr/>
            <p:nvPr/>
          </p:nvGrpSpPr>
          <p:grpSpPr>
            <a:xfrm>
              <a:off x="5502502" y="3351373"/>
              <a:ext cx="733197" cy="733197"/>
              <a:chOff x="911063" y="1701800"/>
              <a:chExt cx="908182" cy="908182"/>
            </a:xfrm>
          </p:grpSpPr>
          <p:sp>
            <p:nvSpPr>
              <p:cNvPr id="30" name="椭圆 29"/>
              <p:cNvSpPr/>
              <p:nvPr/>
            </p:nvSpPr>
            <p:spPr>
              <a:xfrm>
                <a:off x="911063" y="1701800"/>
                <a:ext cx="908182" cy="908182"/>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statistics-on-laptop_82095"/>
              <p:cNvSpPr>
                <a:spLocks noChangeAspect="1"/>
              </p:cNvSpPr>
              <p:nvPr/>
            </p:nvSpPr>
            <p:spPr bwMode="auto">
              <a:xfrm>
                <a:off x="1108970" y="2007203"/>
                <a:ext cx="512367" cy="297375"/>
              </a:xfrm>
              <a:custGeom>
                <a:avLst/>
                <a:gdLst>
                  <a:gd name="connsiteX0" fmla="*/ 242998 w 328675"/>
                  <a:gd name="connsiteY0" fmla="*/ 18010 h 190762"/>
                  <a:gd name="connsiteX1" fmla="*/ 261136 w 328675"/>
                  <a:gd name="connsiteY1" fmla="*/ 54229 h 190762"/>
                  <a:gd name="connsiteX2" fmla="*/ 283160 w 328675"/>
                  <a:gd name="connsiteY2" fmla="*/ 95621 h 190762"/>
                  <a:gd name="connsiteX3" fmla="*/ 284456 w 328675"/>
                  <a:gd name="connsiteY3" fmla="*/ 96915 h 190762"/>
                  <a:gd name="connsiteX4" fmla="*/ 281865 w 328675"/>
                  <a:gd name="connsiteY4" fmla="*/ 103382 h 190762"/>
                  <a:gd name="connsiteX5" fmla="*/ 280569 w 328675"/>
                  <a:gd name="connsiteY5" fmla="*/ 104676 h 190762"/>
                  <a:gd name="connsiteX6" fmla="*/ 276683 w 328675"/>
                  <a:gd name="connsiteY6" fmla="*/ 103382 h 190762"/>
                  <a:gd name="connsiteX7" fmla="*/ 267614 w 328675"/>
                  <a:gd name="connsiteY7" fmla="*/ 105970 h 190762"/>
                  <a:gd name="connsiteX8" fmla="*/ 245589 w 328675"/>
                  <a:gd name="connsiteY8" fmla="*/ 112437 h 190762"/>
                  <a:gd name="connsiteX9" fmla="*/ 217087 w 328675"/>
                  <a:gd name="connsiteY9" fmla="*/ 133133 h 190762"/>
                  <a:gd name="connsiteX10" fmla="*/ 185994 w 328675"/>
                  <a:gd name="connsiteY10" fmla="*/ 157710 h 190762"/>
                  <a:gd name="connsiteX11" fmla="*/ 235225 w 328675"/>
                  <a:gd name="connsiteY11" fmla="*/ 130546 h 190762"/>
                  <a:gd name="connsiteX12" fmla="*/ 263727 w 328675"/>
                  <a:gd name="connsiteY12" fmla="*/ 115024 h 190762"/>
                  <a:gd name="connsiteX13" fmla="*/ 298707 w 328675"/>
                  <a:gd name="connsiteY13" fmla="*/ 108557 h 190762"/>
                  <a:gd name="connsiteX14" fmla="*/ 268909 w 328675"/>
                  <a:gd name="connsiteY14" fmla="*/ 47761 h 190762"/>
                  <a:gd name="connsiteX15" fmla="*/ 242998 w 328675"/>
                  <a:gd name="connsiteY15" fmla="*/ 18010 h 190762"/>
                  <a:gd name="connsiteX16" fmla="*/ 88200 w 328675"/>
                  <a:gd name="connsiteY16" fmla="*/ 16115 h 190762"/>
                  <a:gd name="connsiteX17" fmla="*/ 68939 w 328675"/>
                  <a:gd name="connsiteY17" fmla="*/ 27638 h 190762"/>
                  <a:gd name="connsiteX18" fmla="*/ 58667 w 328675"/>
                  <a:gd name="connsiteY18" fmla="*/ 46841 h 190762"/>
                  <a:gd name="connsiteX19" fmla="*/ 30419 w 328675"/>
                  <a:gd name="connsiteY19" fmla="*/ 107013 h 190762"/>
                  <a:gd name="connsiteX20" fmla="*/ 117732 w 328675"/>
                  <a:gd name="connsiteY20" fmla="*/ 133898 h 190762"/>
                  <a:gd name="connsiteX21" fmla="*/ 52247 w 328675"/>
                  <a:gd name="connsiteY21" fmla="*/ 98051 h 190762"/>
                  <a:gd name="connsiteX22" fmla="*/ 52247 w 328675"/>
                  <a:gd name="connsiteY22" fmla="*/ 90370 h 190762"/>
                  <a:gd name="connsiteX23" fmla="*/ 61235 w 328675"/>
                  <a:gd name="connsiteY23" fmla="*/ 71166 h 190762"/>
                  <a:gd name="connsiteX24" fmla="*/ 74076 w 328675"/>
                  <a:gd name="connsiteY24" fmla="*/ 45561 h 190762"/>
                  <a:gd name="connsiteX25" fmla="*/ 88200 w 328675"/>
                  <a:gd name="connsiteY25" fmla="*/ 16115 h 190762"/>
                  <a:gd name="connsiteX26" fmla="*/ 229033 w 328675"/>
                  <a:gd name="connsiteY26" fmla="*/ 13248 h 190762"/>
                  <a:gd name="connsiteX27" fmla="*/ 216098 w 328675"/>
                  <a:gd name="connsiteY27" fmla="*/ 15843 h 190762"/>
                  <a:gd name="connsiteX28" fmla="*/ 195401 w 328675"/>
                  <a:gd name="connsiteY28" fmla="*/ 23629 h 190762"/>
                  <a:gd name="connsiteX29" fmla="*/ 169531 w 328675"/>
                  <a:gd name="connsiteY29" fmla="*/ 50879 h 190762"/>
                  <a:gd name="connsiteX30" fmla="*/ 166944 w 328675"/>
                  <a:gd name="connsiteY30" fmla="*/ 155985 h 190762"/>
                  <a:gd name="connsiteX31" fmla="*/ 168238 w 328675"/>
                  <a:gd name="connsiteY31" fmla="*/ 159878 h 190762"/>
                  <a:gd name="connsiteX32" fmla="*/ 168238 w 328675"/>
                  <a:gd name="connsiteY32" fmla="*/ 162473 h 190762"/>
                  <a:gd name="connsiteX33" fmla="*/ 195401 w 328675"/>
                  <a:gd name="connsiteY33" fmla="*/ 139116 h 190762"/>
                  <a:gd name="connsiteX34" fmla="*/ 229033 w 328675"/>
                  <a:gd name="connsiteY34" fmla="*/ 111867 h 190762"/>
                  <a:gd name="connsiteX35" fmla="*/ 269132 w 328675"/>
                  <a:gd name="connsiteY35" fmla="*/ 96295 h 190762"/>
                  <a:gd name="connsiteX36" fmla="*/ 271719 w 328675"/>
                  <a:gd name="connsiteY36" fmla="*/ 96295 h 190762"/>
                  <a:gd name="connsiteX37" fmla="*/ 253610 w 328675"/>
                  <a:gd name="connsiteY37" fmla="*/ 58665 h 190762"/>
                  <a:gd name="connsiteX38" fmla="*/ 229033 w 328675"/>
                  <a:gd name="connsiteY38" fmla="*/ 13248 h 190762"/>
                  <a:gd name="connsiteX39" fmla="*/ 107016 w 328675"/>
                  <a:gd name="connsiteY39" fmla="*/ 9778 h 190762"/>
                  <a:gd name="connsiteX40" fmla="*/ 94117 w 328675"/>
                  <a:gd name="connsiteY40" fmla="*/ 24002 h 190762"/>
                  <a:gd name="connsiteX41" fmla="*/ 60581 w 328675"/>
                  <a:gd name="connsiteY41" fmla="*/ 91240 h 190762"/>
                  <a:gd name="connsiteX42" fmla="*/ 158610 w 328675"/>
                  <a:gd name="connsiteY42" fmla="*/ 168823 h 190762"/>
                  <a:gd name="connsiteX43" fmla="*/ 159899 w 328675"/>
                  <a:gd name="connsiteY43" fmla="*/ 162358 h 190762"/>
                  <a:gd name="connsiteX44" fmla="*/ 162479 w 328675"/>
                  <a:gd name="connsiteY44" fmla="*/ 104171 h 190762"/>
                  <a:gd name="connsiteX45" fmla="*/ 163769 w 328675"/>
                  <a:gd name="connsiteY45" fmla="*/ 67965 h 190762"/>
                  <a:gd name="connsiteX46" fmla="*/ 163769 w 328675"/>
                  <a:gd name="connsiteY46" fmla="*/ 55035 h 190762"/>
                  <a:gd name="connsiteX47" fmla="*/ 163769 w 328675"/>
                  <a:gd name="connsiteY47" fmla="*/ 52449 h 190762"/>
                  <a:gd name="connsiteX48" fmla="*/ 163769 w 328675"/>
                  <a:gd name="connsiteY48" fmla="*/ 51156 h 190762"/>
                  <a:gd name="connsiteX49" fmla="*/ 159899 w 328675"/>
                  <a:gd name="connsiteY49" fmla="*/ 49863 h 190762"/>
                  <a:gd name="connsiteX50" fmla="*/ 126363 w 328675"/>
                  <a:gd name="connsiteY50" fmla="*/ 16244 h 190762"/>
                  <a:gd name="connsiteX51" fmla="*/ 107016 w 328675"/>
                  <a:gd name="connsiteY51" fmla="*/ 9778 h 190762"/>
                  <a:gd name="connsiteX52" fmla="*/ 115067 w 328675"/>
                  <a:gd name="connsiteY52" fmla="*/ 1621 h 190762"/>
                  <a:gd name="connsiteX53" fmla="*/ 129896 w 328675"/>
                  <a:gd name="connsiteY53" fmla="*/ 8755 h 190762"/>
                  <a:gd name="connsiteX54" fmla="*/ 166001 w 328675"/>
                  <a:gd name="connsiteY54" fmla="*/ 43774 h 190762"/>
                  <a:gd name="connsiteX55" fmla="*/ 186632 w 328675"/>
                  <a:gd name="connsiteY55" fmla="*/ 17834 h 190762"/>
                  <a:gd name="connsiteX56" fmla="*/ 211132 w 328675"/>
                  <a:gd name="connsiteY56" fmla="*/ 7458 h 190762"/>
                  <a:gd name="connsiteX57" fmla="*/ 230474 w 328675"/>
                  <a:gd name="connsiteY57" fmla="*/ 3567 h 190762"/>
                  <a:gd name="connsiteX58" fmla="*/ 234342 w 328675"/>
                  <a:gd name="connsiteY58" fmla="*/ 7458 h 190762"/>
                  <a:gd name="connsiteX59" fmla="*/ 235632 w 328675"/>
                  <a:gd name="connsiteY59" fmla="*/ 8755 h 190762"/>
                  <a:gd name="connsiteX60" fmla="*/ 236921 w 328675"/>
                  <a:gd name="connsiteY60" fmla="*/ 10052 h 190762"/>
                  <a:gd name="connsiteX61" fmla="*/ 264000 w 328675"/>
                  <a:gd name="connsiteY61" fmla="*/ 19131 h 190762"/>
                  <a:gd name="connsiteX62" fmla="*/ 294947 w 328675"/>
                  <a:gd name="connsiteY62" fmla="*/ 46367 h 190762"/>
                  <a:gd name="connsiteX63" fmla="*/ 325894 w 328675"/>
                  <a:gd name="connsiteY63" fmla="*/ 100841 h 190762"/>
                  <a:gd name="connsiteX64" fmla="*/ 306552 w 328675"/>
                  <a:gd name="connsiteY64" fmla="*/ 139750 h 190762"/>
                  <a:gd name="connsiteX65" fmla="*/ 233053 w 328675"/>
                  <a:gd name="connsiteY65" fmla="*/ 164393 h 190762"/>
                  <a:gd name="connsiteX66" fmla="*/ 173738 w 328675"/>
                  <a:gd name="connsiteY66" fmla="*/ 189035 h 190762"/>
                  <a:gd name="connsiteX67" fmla="*/ 142790 w 328675"/>
                  <a:gd name="connsiteY67" fmla="*/ 182550 h 190762"/>
                  <a:gd name="connsiteX68" fmla="*/ 86054 w 328675"/>
                  <a:gd name="connsiteY68" fmla="*/ 156611 h 190762"/>
                  <a:gd name="connsiteX69" fmla="*/ 31897 w 328675"/>
                  <a:gd name="connsiteY69" fmla="*/ 133265 h 190762"/>
                  <a:gd name="connsiteX70" fmla="*/ 3528 w 328675"/>
                  <a:gd name="connsiteY70" fmla="*/ 124186 h 190762"/>
                  <a:gd name="connsiteX71" fmla="*/ 3528 w 328675"/>
                  <a:gd name="connsiteY71" fmla="*/ 102138 h 190762"/>
                  <a:gd name="connsiteX72" fmla="*/ 57686 w 328675"/>
                  <a:gd name="connsiteY72" fmla="*/ 15240 h 190762"/>
                  <a:gd name="connsiteX73" fmla="*/ 60265 w 328675"/>
                  <a:gd name="connsiteY73" fmla="*/ 13943 h 190762"/>
                  <a:gd name="connsiteX74" fmla="*/ 66712 w 328675"/>
                  <a:gd name="connsiteY74" fmla="*/ 16537 h 190762"/>
                  <a:gd name="connsiteX75" fmla="*/ 92501 w 328675"/>
                  <a:gd name="connsiteY75" fmla="*/ 10052 h 190762"/>
                  <a:gd name="connsiteX76" fmla="*/ 100238 w 328675"/>
                  <a:gd name="connsiteY76" fmla="*/ 2270 h 190762"/>
                  <a:gd name="connsiteX77" fmla="*/ 115067 w 328675"/>
                  <a:gd name="connsiteY77" fmla="*/ 1621 h 19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28675" h="190762">
                    <a:moveTo>
                      <a:pt x="242998" y="18010"/>
                    </a:moveTo>
                    <a:cubicBezTo>
                      <a:pt x="250772" y="29652"/>
                      <a:pt x="255954" y="42587"/>
                      <a:pt x="261136" y="54229"/>
                    </a:cubicBezTo>
                    <a:cubicBezTo>
                      <a:pt x="268909" y="67164"/>
                      <a:pt x="277978" y="81393"/>
                      <a:pt x="283160" y="95621"/>
                    </a:cubicBezTo>
                    <a:cubicBezTo>
                      <a:pt x="283160" y="95621"/>
                      <a:pt x="283160" y="96915"/>
                      <a:pt x="284456" y="96915"/>
                    </a:cubicBezTo>
                    <a:cubicBezTo>
                      <a:pt x="285752" y="99502"/>
                      <a:pt x="284456" y="103382"/>
                      <a:pt x="281865" y="103382"/>
                    </a:cubicBezTo>
                    <a:cubicBezTo>
                      <a:pt x="281865" y="103382"/>
                      <a:pt x="281865" y="103382"/>
                      <a:pt x="280569" y="104676"/>
                    </a:cubicBezTo>
                    <a:cubicBezTo>
                      <a:pt x="279274" y="104676"/>
                      <a:pt x="277978" y="104676"/>
                      <a:pt x="276683" y="103382"/>
                    </a:cubicBezTo>
                    <a:cubicBezTo>
                      <a:pt x="274092" y="104676"/>
                      <a:pt x="268909" y="105970"/>
                      <a:pt x="267614" y="105970"/>
                    </a:cubicBezTo>
                    <a:cubicBezTo>
                      <a:pt x="259840" y="107263"/>
                      <a:pt x="252067" y="108557"/>
                      <a:pt x="245589" y="112437"/>
                    </a:cubicBezTo>
                    <a:cubicBezTo>
                      <a:pt x="235225" y="117611"/>
                      <a:pt x="226156" y="125372"/>
                      <a:pt x="217087" y="133133"/>
                    </a:cubicBezTo>
                    <a:cubicBezTo>
                      <a:pt x="206723" y="140895"/>
                      <a:pt x="196358" y="149949"/>
                      <a:pt x="185994" y="157710"/>
                    </a:cubicBezTo>
                    <a:cubicBezTo>
                      <a:pt x="201541" y="148656"/>
                      <a:pt x="218383" y="140895"/>
                      <a:pt x="235225" y="130546"/>
                    </a:cubicBezTo>
                    <a:cubicBezTo>
                      <a:pt x="244294" y="125372"/>
                      <a:pt x="253363" y="118905"/>
                      <a:pt x="263727" y="115024"/>
                    </a:cubicBezTo>
                    <a:cubicBezTo>
                      <a:pt x="275387" y="109850"/>
                      <a:pt x="287047" y="109850"/>
                      <a:pt x="298707" y="108557"/>
                    </a:cubicBezTo>
                    <a:cubicBezTo>
                      <a:pt x="292229" y="87860"/>
                      <a:pt x="279274" y="68457"/>
                      <a:pt x="268909" y="47761"/>
                    </a:cubicBezTo>
                    <a:cubicBezTo>
                      <a:pt x="262432" y="33532"/>
                      <a:pt x="258545" y="19304"/>
                      <a:pt x="242998" y="18010"/>
                    </a:cubicBezTo>
                    <a:close/>
                    <a:moveTo>
                      <a:pt x="88200" y="16115"/>
                    </a:moveTo>
                    <a:cubicBezTo>
                      <a:pt x="79212" y="14835"/>
                      <a:pt x="74076" y="17396"/>
                      <a:pt x="68939" y="27638"/>
                    </a:cubicBezTo>
                    <a:cubicBezTo>
                      <a:pt x="65087" y="34039"/>
                      <a:pt x="62519" y="40440"/>
                      <a:pt x="58667" y="46841"/>
                    </a:cubicBezTo>
                    <a:cubicBezTo>
                      <a:pt x="47111" y="66045"/>
                      <a:pt x="35555" y="85249"/>
                      <a:pt x="30419" y="107013"/>
                    </a:cubicBezTo>
                    <a:cubicBezTo>
                      <a:pt x="57383" y="113414"/>
                      <a:pt x="90768" y="119816"/>
                      <a:pt x="117732" y="133898"/>
                    </a:cubicBezTo>
                    <a:cubicBezTo>
                      <a:pt x="99756" y="114695"/>
                      <a:pt x="80496" y="100612"/>
                      <a:pt x="52247" y="98051"/>
                    </a:cubicBezTo>
                    <a:cubicBezTo>
                      <a:pt x="48395" y="98051"/>
                      <a:pt x="47111" y="91650"/>
                      <a:pt x="52247" y="90370"/>
                    </a:cubicBezTo>
                    <a:cubicBezTo>
                      <a:pt x="52247" y="83969"/>
                      <a:pt x="57383" y="77567"/>
                      <a:pt x="61235" y="71166"/>
                    </a:cubicBezTo>
                    <a:cubicBezTo>
                      <a:pt x="66371" y="63485"/>
                      <a:pt x="70223" y="54523"/>
                      <a:pt x="74076" y="45561"/>
                    </a:cubicBezTo>
                    <a:cubicBezTo>
                      <a:pt x="77928" y="35319"/>
                      <a:pt x="83064" y="25077"/>
                      <a:pt x="88200" y="16115"/>
                    </a:cubicBezTo>
                    <a:close/>
                    <a:moveTo>
                      <a:pt x="229033" y="13248"/>
                    </a:moveTo>
                    <a:cubicBezTo>
                      <a:pt x="223859" y="14546"/>
                      <a:pt x="219978" y="14546"/>
                      <a:pt x="216098" y="15843"/>
                    </a:cubicBezTo>
                    <a:cubicBezTo>
                      <a:pt x="208337" y="18439"/>
                      <a:pt x="201869" y="21034"/>
                      <a:pt x="195401" y="23629"/>
                    </a:cubicBezTo>
                    <a:cubicBezTo>
                      <a:pt x="182466" y="30117"/>
                      <a:pt x="174705" y="37903"/>
                      <a:pt x="169531" y="50879"/>
                    </a:cubicBezTo>
                    <a:cubicBezTo>
                      <a:pt x="175999" y="69045"/>
                      <a:pt x="170825" y="131331"/>
                      <a:pt x="166944" y="155985"/>
                    </a:cubicBezTo>
                    <a:cubicBezTo>
                      <a:pt x="168238" y="157283"/>
                      <a:pt x="169531" y="158580"/>
                      <a:pt x="168238" y="159878"/>
                    </a:cubicBezTo>
                    <a:cubicBezTo>
                      <a:pt x="168238" y="161176"/>
                      <a:pt x="168238" y="161176"/>
                      <a:pt x="168238" y="162473"/>
                    </a:cubicBezTo>
                    <a:cubicBezTo>
                      <a:pt x="175999" y="154688"/>
                      <a:pt x="186347" y="146902"/>
                      <a:pt x="195401" y="139116"/>
                    </a:cubicBezTo>
                    <a:cubicBezTo>
                      <a:pt x="207043" y="130033"/>
                      <a:pt x="217391" y="119652"/>
                      <a:pt x="229033" y="111867"/>
                    </a:cubicBezTo>
                    <a:cubicBezTo>
                      <a:pt x="241968" y="102783"/>
                      <a:pt x="254903" y="100188"/>
                      <a:pt x="269132" y="96295"/>
                    </a:cubicBezTo>
                    <a:cubicBezTo>
                      <a:pt x="270426" y="96295"/>
                      <a:pt x="270426" y="96295"/>
                      <a:pt x="271719" y="96295"/>
                    </a:cubicBezTo>
                    <a:cubicBezTo>
                      <a:pt x="263958" y="84617"/>
                      <a:pt x="258784" y="70343"/>
                      <a:pt x="253610" y="58665"/>
                    </a:cubicBezTo>
                    <a:cubicBezTo>
                      <a:pt x="245849" y="43093"/>
                      <a:pt x="238088" y="28820"/>
                      <a:pt x="229033" y="13248"/>
                    </a:cubicBezTo>
                    <a:close/>
                    <a:moveTo>
                      <a:pt x="107016" y="9778"/>
                    </a:moveTo>
                    <a:cubicBezTo>
                      <a:pt x="101856" y="8485"/>
                      <a:pt x="95407" y="21416"/>
                      <a:pt x="94117" y="24002"/>
                    </a:cubicBezTo>
                    <a:cubicBezTo>
                      <a:pt x="81219" y="45984"/>
                      <a:pt x="74769" y="70552"/>
                      <a:pt x="60581" y="91240"/>
                    </a:cubicBezTo>
                    <a:cubicBezTo>
                      <a:pt x="104436" y="91240"/>
                      <a:pt x="132813" y="139083"/>
                      <a:pt x="158610" y="168823"/>
                    </a:cubicBezTo>
                    <a:cubicBezTo>
                      <a:pt x="158610" y="166237"/>
                      <a:pt x="158610" y="164944"/>
                      <a:pt x="159899" y="162358"/>
                    </a:cubicBezTo>
                    <a:cubicBezTo>
                      <a:pt x="162479" y="142962"/>
                      <a:pt x="162479" y="123567"/>
                      <a:pt x="162479" y="104171"/>
                    </a:cubicBezTo>
                    <a:cubicBezTo>
                      <a:pt x="163769" y="92533"/>
                      <a:pt x="163769" y="79603"/>
                      <a:pt x="163769" y="67965"/>
                    </a:cubicBezTo>
                    <a:cubicBezTo>
                      <a:pt x="163769" y="64086"/>
                      <a:pt x="163769" y="58914"/>
                      <a:pt x="163769" y="55035"/>
                    </a:cubicBezTo>
                    <a:cubicBezTo>
                      <a:pt x="163769" y="52449"/>
                      <a:pt x="161189" y="48570"/>
                      <a:pt x="163769" y="52449"/>
                    </a:cubicBezTo>
                    <a:cubicBezTo>
                      <a:pt x="163769" y="51156"/>
                      <a:pt x="163769" y="51156"/>
                      <a:pt x="163769" y="51156"/>
                    </a:cubicBezTo>
                    <a:cubicBezTo>
                      <a:pt x="162479" y="51156"/>
                      <a:pt x="161189" y="51156"/>
                      <a:pt x="159899" y="49863"/>
                    </a:cubicBezTo>
                    <a:cubicBezTo>
                      <a:pt x="149581" y="36932"/>
                      <a:pt x="140552" y="25295"/>
                      <a:pt x="126363" y="16244"/>
                    </a:cubicBezTo>
                    <a:cubicBezTo>
                      <a:pt x="119914" y="13657"/>
                      <a:pt x="113465" y="11071"/>
                      <a:pt x="107016" y="9778"/>
                    </a:cubicBezTo>
                    <a:close/>
                    <a:moveTo>
                      <a:pt x="115067" y="1621"/>
                    </a:moveTo>
                    <a:cubicBezTo>
                      <a:pt x="120870" y="3567"/>
                      <a:pt x="126672" y="6809"/>
                      <a:pt x="129896" y="8755"/>
                    </a:cubicBezTo>
                    <a:cubicBezTo>
                      <a:pt x="145369" y="17834"/>
                      <a:pt x="155685" y="29507"/>
                      <a:pt x="166001" y="43774"/>
                    </a:cubicBezTo>
                    <a:cubicBezTo>
                      <a:pt x="167290" y="33398"/>
                      <a:pt x="176316" y="23022"/>
                      <a:pt x="186632" y="17834"/>
                    </a:cubicBezTo>
                    <a:cubicBezTo>
                      <a:pt x="194369" y="13943"/>
                      <a:pt x="202106" y="10052"/>
                      <a:pt x="211132" y="7458"/>
                    </a:cubicBezTo>
                    <a:cubicBezTo>
                      <a:pt x="216290" y="6161"/>
                      <a:pt x="224027" y="2270"/>
                      <a:pt x="230474" y="3567"/>
                    </a:cubicBezTo>
                    <a:cubicBezTo>
                      <a:pt x="233053" y="3567"/>
                      <a:pt x="234342" y="6161"/>
                      <a:pt x="234342" y="7458"/>
                    </a:cubicBezTo>
                    <a:cubicBezTo>
                      <a:pt x="234342" y="7458"/>
                      <a:pt x="234342" y="8755"/>
                      <a:pt x="235632" y="8755"/>
                    </a:cubicBezTo>
                    <a:cubicBezTo>
                      <a:pt x="235632" y="8755"/>
                      <a:pt x="236921" y="10052"/>
                      <a:pt x="236921" y="10052"/>
                    </a:cubicBezTo>
                    <a:cubicBezTo>
                      <a:pt x="249816" y="7458"/>
                      <a:pt x="257553" y="11349"/>
                      <a:pt x="264000" y="19131"/>
                    </a:cubicBezTo>
                    <a:cubicBezTo>
                      <a:pt x="278184" y="11349"/>
                      <a:pt x="289789" y="37289"/>
                      <a:pt x="294947" y="46367"/>
                    </a:cubicBezTo>
                    <a:cubicBezTo>
                      <a:pt x="303973" y="64525"/>
                      <a:pt x="316868" y="82683"/>
                      <a:pt x="325894" y="100841"/>
                    </a:cubicBezTo>
                    <a:cubicBezTo>
                      <a:pt x="333631" y="121592"/>
                      <a:pt x="324605" y="131968"/>
                      <a:pt x="306552" y="139750"/>
                    </a:cubicBezTo>
                    <a:cubicBezTo>
                      <a:pt x="283342" y="148829"/>
                      <a:pt x="257553" y="156611"/>
                      <a:pt x="233053" y="164393"/>
                    </a:cubicBezTo>
                    <a:cubicBezTo>
                      <a:pt x="212421" y="170878"/>
                      <a:pt x="194369" y="179956"/>
                      <a:pt x="173738" y="189035"/>
                    </a:cubicBezTo>
                    <a:cubicBezTo>
                      <a:pt x="163422" y="194223"/>
                      <a:pt x="153106" y="186441"/>
                      <a:pt x="142790" y="182550"/>
                    </a:cubicBezTo>
                    <a:cubicBezTo>
                      <a:pt x="124738" y="172175"/>
                      <a:pt x="105396" y="164393"/>
                      <a:pt x="86054" y="156611"/>
                    </a:cubicBezTo>
                    <a:cubicBezTo>
                      <a:pt x="69291" y="148829"/>
                      <a:pt x="51238" y="137156"/>
                      <a:pt x="31897" y="133265"/>
                    </a:cubicBezTo>
                    <a:cubicBezTo>
                      <a:pt x="22870" y="130671"/>
                      <a:pt x="11265" y="129374"/>
                      <a:pt x="3528" y="124186"/>
                    </a:cubicBezTo>
                    <a:cubicBezTo>
                      <a:pt x="-2919" y="118998"/>
                      <a:pt x="949" y="107326"/>
                      <a:pt x="3528" y="102138"/>
                    </a:cubicBezTo>
                    <a:cubicBezTo>
                      <a:pt x="19002" y="72307"/>
                      <a:pt x="34475" y="38586"/>
                      <a:pt x="57686" y="15240"/>
                    </a:cubicBezTo>
                    <a:cubicBezTo>
                      <a:pt x="57686" y="13943"/>
                      <a:pt x="60265" y="13943"/>
                      <a:pt x="60265" y="13943"/>
                    </a:cubicBezTo>
                    <a:cubicBezTo>
                      <a:pt x="64133" y="15240"/>
                      <a:pt x="65423" y="15240"/>
                      <a:pt x="66712" y="16537"/>
                    </a:cubicBezTo>
                    <a:cubicBezTo>
                      <a:pt x="74449" y="7458"/>
                      <a:pt x="84765" y="973"/>
                      <a:pt x="92501" y="10052"/>
                    </a:cubicBezTo>
                    <a:cubicBezTo>
                      <a:pt x="95080" y="7458"/>
                      <a:pt x="97659" y="4864"/>
                      <a:pt x="100238" y="2270"/>
                    </a:cubicBezTo>
                    <a:cubicBezTo>
                      <a:pt x="103462" y="-973"/>
                      <a:pt x="109264" y="-324"/>
                      <a:pt x="115067" y="1621"/>
                    </a:cubicBezTo>
                    <a:close/>
                  </a:path>
                </a:pathLst>
              </a:custGeom>
              <a:solidFill>
                <a:schemeClr val="tx2">
                  <a:lumMod val="50000"/>
                </a:schemeClr>
              </a:solidFill>
              <a:ln>
                <a:noFill/>
              </a:ln>
            </p:spPr>
            <p:txBody>
              <a:bodyPr/>
              <a:lstStyle/>
              <a:p>
                <a:endParaRPr lang="zh-CN" altLang="en-US"/>
              </a:p>
            </p:txBody>
          </p:sp>
        </p:grpSp>
        <p:grpSp>
          <p:nvGrpSpPr>
            <p:cNvPr id="23" name="组合 22"/>
            <p:cNvGrpSpPr/>
            <p:nvPr/>
          </p:nvGrpSpPr>
          <p:grpSpPr>
            <a:xfrm>
              <a:off x="6395474" y="3231307"/>
              <a:ext cx="5280589" cy="962022"/>
              <a:chOff x="6395474" y="1905645"/>
              <a:chExt cx="5280589" cy="962022"/>
            </a:xfrm>
          </p:grpSpPr>
          <p:sp>
            <p:nvSpPr>
              <p:cNvPr id="24" name="矩形 23"/>
              <p:cNvSpPr/>
              <p:nvPr/>
            </p:nvSpPr>
            <p:spPr>
              <a:xfrm>
                <a:off x="6395474" y="2258269"/>
                <a:ext cx="5280589"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5" name="矩形 24"/>
              <p:cNvSpPr/>
              <p:nvPr/>
            </p:nvSpPr>
            <p:spPr>
              <a:xfrm>
                <a:off x="6395474" y="1905645"/>
                <a:ext cx="2241974" cy="401264"/>
              </a:xfrm>
              <a:prstGeom prst="rect">
                <a:avLst/>
              </a:prstGeom>
            </p:spPr>
            <p:txBody>
              <a:bodyPr wrap="square">
                <a:spAutoFit/>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grpSp>
        <p:nvGrpSpPr>
          <p:cNvPr id="37" name="组合 36"/>
          <p:cNvGrpSpPr/>
          <p:nvPr/>
        </p:nvGrpSpPr>
        <p:grpSpPr>
          <a:xfrm>
            <a:off x="5502502" y="4609987"/>
            <a:ext cx="6173561" cy="962022"/>
            <a:chOff x="5502502" y="4609987"/>
            <a:chExt cx="6173561" cy="962022"/>
          </a:xfrm>
        </p:grpSpPr>
        <p:grpSp>
          <p:nvGrpSpPr>
            <p:cNvPr id="32" name="组合 31"/>
            <p:cNvGrpSpPr/>
            <p:nvPr/>
          </p:nvGrpSpPr>
          <p:grpSpPr>
            <a:xfrm>
              <a:off x="5502502" y="4724400"/>
              <a:ext cx="733197" cy="733197"/>
              <a:chOff x="911063" y="1701800"/>
              <a:chExt cx="908182" cy="908182"/>
            </a:xfrm>
          </p:grpSpPr>
          <p:sp>
            <p:nvSpPr>
              <p:cNvPr id="33" name="椭圆 32"/>
              <p:cNvSpPr/>
              <p:nvPr/>
            </p:nvSpPr>
            <p:spPr>
              <a:xfrm>
                <a:off x="911063" y="1701800"/>
                <a:ext cx="908182" cy="908182"/>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statistics-on-laptop_82095"/>
              <p:cNvSpPr>
                <a:spLocks noChangeAspect="1"/>
              </p:cNvSpPr>
              <p:nvPr/>
            </p:nvSpPr>
            <p:spPr bwMode="auto">
              <a:xfrm>
                <a:off x="1119896" y="1899707"/>
                <a:ext cx="490515" cy="512367"/>
              </a:xfrm>
              <a:custGeom>
                <a:avLst/>
                <a:gdLst>
                  <a:gd name="connsiteX0" fmla="*/ 164665 w 323717"/>
                  <a:gd name="connsiteY0" fmla="*/ 288925 h 338138"/>
                  <a:gd name="connsiteX1" fmla="*/ 176572 w 323717"/>
                  <a:gd name="connsiteY1" fmla="*/ 300832 h 338138"/>
                  <a:gd name="connsiteX2" fmla="*/ 164665 w 323717"/>
                  <a:gd name="connsiteY2" fmla="*/ 312739 h 338138"/>
                  <a:gd name="connsiteX3" fmla="*/ 152758 w 323717"/>
                  <a:gd name="connsiteY3" fmla="*/ 300832 h 338138"/>
                  <a:gd name="connsiteX4" fmla="*/ 164665 w 323717"/>
                  <a:gd name="connsiteY4" fmla="*/ 288925 h 338138"/>
                  <a:gd name="connsiteX5" fmla="*/ 89258 w 323717"/>
                  <a:gd name="connsiteY5" fmla="*/ 284163 h 338138"/>
                  <a:gd name="connsiteX6" fmla="*/ 89258 w 323717"/>
                  <a:gd name="connsiteY6" fmla="*/ 315913 h 338138"/>
                  <a:gd name="connsiteX7" fmla="*/ 235308 w 323717"/>
                  <a:gd name="connsiteY7" fmla="*/ 315913 h 338138"/>
                  <a:gd name="connsiteX8" fmla="*/ 235308 w 323717"/>
                  <a:gd name="connsiteY8" fmla="*/ 284163 h 338138"/>
                  <a:gd name="connsiteX9" fmla="*/ 281081 w 323717"/>
                  <a:gd name="connsiteY9" fmla="*/ 112713 h 338138"/>
                  <a:gd name="connsiteX10" fmla="*/ 281081 w 323717"/>
                  <a:gd name="connsiteY10" fmla="*/ 230188 h 338138"/>
                  <a:gd name="connsiteX11" fmla="*/ 271820 w 323717"/>
                  <a:gd name="connsiteY11" fmla="*/ 224967 h 338138"/>
                  <a:gd name="connsiteX12" fmla="*/ 271820 w 323717"/>
                  <a:gd name="connsiteY12" fmla="*/ 119239 h 338138"/>
                  <a:gd name="connsiteX13" fmla="*/ 281081 w 323717"/>
                  <a:gd name="connsiteY13" fmla="*/ 112713 h 338138"/>
                  <a:gd name="connsiteX14" fmla="*/ 41897 w 323717"/>
                  <a:gd name="connsiteY14" fmla="*/ 112713 h 338138"/>
                  <a:gd name="connsiteX15" fmla="*/ 49835 w 323717"/>
                  <a:gd name="connsiteY15" fmla="*/ 119239 h 338138"/>
                  <a:gd name="connsiteX16" fmla="*/ 51158 w 323717"/>
                  <a:gd name="connsiteY16" fmla="*/ 224967 h 338138"/>
                  <a:gd name="connsiteX17" fmla="*/ 41897 w 323717"/>
                  <a:gd name="connsiteY17" fmla="*/ 230188 h 338138"/>
                  <a:gd name="connsiteX18" fmla="*/ 41897 w 323717"/>
                  <a:gd name="connsiteY18" fmla="*/ 112713 h 338138"/>
                  <a:gd name="connsiteX19" fmla="*/ 301798 w 323717"/>
                  <a:gd name="connsiteY19" fmla="*/ 98425 h 338138"/>
                  <a:gd name="connsiteX20" fmla="*/ 303090 w 323717"/>
                  <a:gd name="connsiteY20" fmla="*/ 246063 h 338138"/>
                  <a:gd name="connsiteX21" fmla="*/ 294045 w 323717"/>
                  <a:gd name="connsiteY21" fmla="*/ 240790 h 338138"/>
                  <a:gd name="connsiteX22" fmla="*/ 294045 w 323717"/>
                  <a:gd name="connsiteY22" fmla="*/ 105016 h 338138"/>
                  <a:gd name="connsiteX23" fmla="*/ 301798 w 323717"/>
                  <a:gd name="connsiteY23" fmla="*/ 98425 h 338138"/>
                  <a:gd name="connsiteX24" fmla="*/ 22545 w 323717"/>
                  <a:gd name="connsiteY24" fmla="*/ 98425 h 338138"/>
                  <a:gd name="connsiteX25" fmla="*/ 30520 w 323717"/>
                  <a:gd name="connsiteY25" fmla="*/ 105016 h 338138"/>
                  <a:gd name="connsiteX26" fmla="*/ 30520 w 323717"/>
                  <a:gd name="connsiteY26" fmla="*/ 240790 h 338138"/>
                  <a:gd name="connsiteX27" fmla="*/ 21216 w 323717"/>
                  <a:gd name="connsiteY27" fmla="*/ 246063 h 338138"/>
                  <a:gd name="connsiteX28" fmla="*/ 22545 w 323717"/>
                  <a:gd name="connsiteY28" fmla="*/ 98425 h 338138"/>
                  <a:gd name="connsiteX29" fmla="*/ 89258 w 323717"/>
                  <a:gd name="connsiteY29" fmla="*/ 52388 h 338138"/>
                  <a:gd name="connsiteX30" fmla="*/ 89258 w 323717"/>
                  <a:gd name="connsiteY30" fmla="*/ 263526 h 338138"/>
                  <a:gd name="connsiteX31" fmla="*/ 235308 w 323717"/>
                  <a:gd name="connsiteY31" fmla="*/ 263526 h 338138"/>
                  <a:gd name="connsiteX32" fmla="*/ 235308 w 323717"/>
                  <a:gd name="connsiteY32" fmla="*/ 52388 h 338138"/>
                  <a:gd name="connsiteX33" fmla="*/ 89258 w 323717"/>
                  <a:gd name="connsiteY33" fmla="*/ 22225 h 338138"/>
                  <a:gd name="connsiteX34" fmla="*/ 89258 w 323717"/>
                  <a:gd name="connsiteY34" fmla="*/ 31750 h 338138"/>
                  <a:gd name="connsiteX35" fmla="*/ 235308 w 323717"/>
                  <a:gd name="connsiteY35" fmla="*/ 31750 h 338138"/>
                  <a:gd name="connsiteX36" fmla="*/ 235308 w 323717"/>
                  <a:gd name="connsiteY36" fmla="*/ 22225 h 338138"/>
                  <a:gd name="connsiteX37" fmla="*/ 89579 w 323717"/>
                  <a:gd name="connsiteY37" fmla="*/ 0 h 338138"/>
                  <a:gd name="connsiteX38" fmla="*/ 234986 w 323717"/>
                  <a:gd name="connsiteY38" fmla="*/ 0 h 338138"/>
                  <a:gd name="connsiteX39" fmla="*/ 255945 w 323717"/>
                  <a:gd name="connsiteY39" fmla="*/ 21133 h 338138"/>
                  <a:gd name="connsiteX40" fmla="*/ 255945 w 323717"/>
                  <a:gd name="connsiteY40" fmla="*/ 317005 h 338138"/>
                  <a:gd name="connsiteX41" fmla="*/ 234986 w 323717"/>
                  <a:gd name="connsiteY41" fmla="*/ 338138 h 338138"/>
                  <a:gd name="connsiteX42" fmla="*/ 89579 w 323717"/>
                  <a:gd name="connsiteY42" fmla="*/ 338138 h 338138"/>
                  <a:gd name="connsiteX43" fmla="*/ 68620 w 323717"/>
                  <a:gd name="connsiteY43" fmla="*/ 317005 h 338138"/>
                  <a:gd name="connsiteX44" fmla="*/ 68620 w 323717"/>
                  <a:gd name="connsiteY44" fmla="*/ 21133 h 338138"/>
                  <a:gd name="connsiteX45" fmla="*/ 89579 w 323717"/>
                  <a:gd name="connsiteY45"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717" h="338138">
                    <a:moveTo>
                      <a:pt x="164665" y="288925"/>
                    </a:moveTo>
                    <a:cubicBezTo>
                      <a:pt x="171241" y="288925"/>
                      <a:pt x="176572" y="294256"/>
                      <a:pt x="176572" y="300832"/>
                    </a:cubicBezTo>
                    <a:cubicBezTo>
                      <a:pt x="176572" y="307408"/>
                      <a:pt x="171241" y="312739"/>
                      <a:pt x="164665" y="312739"/>
                    </a:cubicBezTo>
                    <a:cubicBezTo>
                      <a:pt x="158089" y="312739"/>
                      <a:pt x="152758" y="307408"/>
                      <a:pt x="152758" y="300832"/>
                    </a:cubicBezTo>
                    <a:cubicBezTo>
                      <a:pt x="152758" y="294256"/>
                      <a:pt x="158089" y="288925"/>
                      <a:pt x="164665" y="288925"/>
                    </a:cubicBezTo>
                    <a:close/>
                    <a:moveTo>
                      <a:pt x="89258" y="284163"/>
                    </a:moveTo>
                    <a:lnTo>
                      <a:pt x="89258" y="315913"/>
                    </a:lnTo>
                    <a:lnTo>
                      <a:pt x="235308" y="315913"/>
                    </a:lnTo>
                    <a:lnTo>
                      <a:pt x="235308" y="284163"/>
                    </a:lnTo>
                    <a:close/>
                    <a:moveTo>
                      <a:pt x="281081" y="112713"/>
                    </a:moveTo>
                    <a:cubicBezTo>
                      <a:pt x="282404" y="115323"/>
                      <a:pt x="319445" y="161008"/>
                      <a:pt x="281081" y="230188"/>
                    </a:cubicBezTo>
                    <a:lnTo>
                      <a:pt x="271820" y="224967"/>
                    </a:lnTo>
                    <a:cubicBezTo>
                      <a:pt x="306216" y="162313"/>
                      <a:pt x="273143" y="120544"/>
                      <a:pt x="271820" y="119239"/>
                    </a:cubicBezTo>
                    <a:cubicBezTo>
                      <a:pt x="271820" y="119239"/>
                      <a:pt x="271820" y="119239"/>
                      <a:pt x="281081" y="112713"/>
                    </a:cubicBezTo>
                    <a:close/>
                    <a:moveTo>
                      <a:pt x="41897" y="112713"/>
                    </a:moveTo>
                    <a:cubicBezTo>
                      <a:pt x="41897" y="112713"/>
                      <a:pt x="41897" y="112713"/>
                      <a:pt x="49835" y="119239"/>
                    </a:cubicBezTo>
                    <a:cubicBezTo>
                      <a:pt x="48512" y="121850"/>
                      <a:pt x="16762" y="162313"/>
                      <a:pt x="51158" y="224967"/>
                    </a:cubicBezTo>
                    <a:cubicBezTo>
                      <a:pt x="51158" y="224967"/>
                      <a:pt x="51158" y="224967"/>
                      <a:pt x="41897" y="230188"/>
                    </a:cubicBezTo>
                    <a:cubicBezTo>
                      <a:pt x="3533" y="161008"/>
                      <a:pt x="40574" y="115323"/>
                      <a:pt x="41897" y="112713"/>
                    </a:cubicBezTo>
                    <a:close/>
                    <a:moveTo>
                      <a:pt x="301798" y="98425"/>
                    </a:moveTo>
                    <a:cubicBezTo>
                      <a:pt x="303090" y="98425"/>
                      <a:pt x="349608" y="159062"/>
                      <a:pt x="303090" y="246063"/>
                    </a:cubicBezTo>
                    <a:cubicBezTo>
                      <a:pt x="303090" y="246063"/>
                      <a:pt x="303090" y="246063"/>
                      <a:pt x="294045" y="240790"/>
                    </a:cubicBezTo>
                    <a:cubicBezTo>
                      <a:pt x="336687" y="160380"/>
                      <a:pt x="295337" y="107652"/>
                      <a:pt x="294045" y="105016"/>
                    </a:cubicBezTo>
                    <a:cubicBezTo>
                      <a:pt x="294045" y="105016"/>
                      <a:pt x="294045" y="105016"/>
                      <a:pt x="301798" y="98425"/>
                    </a:cubicBezTo>
                    <a:close/>
                    <a:moveTo>
                      <a:pt x="22545" y="98425"/>
                    </a:moveTo>
                    <a:cubicBezTo>
                      <a:pt x="22545" y="98425"/>
                      <a:pt x="22545" y="98425"/>
                      <a:pt x="30520" y="105016"/>
                    </a:cubicBezTo>
                    <a:cubicBezTo>
                      <a:pt x="27862" y="107652"/>
                      <a:pt x="-13340" y="160380"/>
                      <a:pt x="30520" y="240790"/>
                    </a:cubicBezTo>
                    <a:lnTo>
                      <a:pt x="21216" y="246063"/>
                    </a:lnTo>
                    <a:cubicBezTo>
                      <a:pt x="-26630" y="159062"/>
                      <a:pt x="21216" y="98425"/>
                      <a:pt x="22545" y="98425"/>
                    </a:cubicBezTo>
                    <a:close/>
                    <a:moveTo>
                      <a:pt x="89258" y="52388"/>
                    </a:moveTo>
                    <a:lnTo>
                      <a:pt x="89258" y="263526"/>
                    </a:lnTo>
                    <a:lnTo>
                      <a:pt x="235308" y="263526"/>
                    </a:lnTo>
                    <a:lnTo>
                      <a:pt x="235308" y="52388"/>
                    </a:lnTo>
                    <a:close/>
                    <a:moveTo>
                      <a:pt x="89258" y="22225"/>
                    </a:moveTo>
                    <a:lnTo>
                      <a:pt x="89258" y="31750"/>
                    </a:lnTo>
                    <a:lnTo>
                      <a:pt x="235308" y="31750"/>
                    </a:lnTo>
                    <a:lnTo>
                      <a:pt x="235308" y="22225"/>
                    </a:lnTo>
                    <a:close/>
                    <a:moveTo>
                      <a:pt x="89579" y="0"/>
                    </a:moveTo>
                    <a:cubicBezTo>
                      <a:pt x="89579" y="0"/>
                      <a:pt x="89579" y="0"/>
                      <a:pt x="234986" y="0"/>
                    </a:cubicBezTo>
                    <a:cubicBezTo>
                      <a:pt x="246775" y="0"/>
                      <a:pt x="255945" y="9246"/>
                      <a:pt x="255945" y="21133"/>
                    </a:cubicBezTo>
                    <a:cubicBezTo>
                      <a:pt x="255945" y="21133"/>
                      <a:pt x="255945" y="21133"/>
                      <a:pt x="255945" y="317005"/>
                    </a:cubicBezTo>
                    <a:cubicBezTo>
                      <a:pt x="255945" y="328892"/>
                      <a:pt x="246775" y="338138"/>
                      <a:pt x="234986" y="338138"/>
                    </a:cubicBezTo>
                    <a:cubicBezTo>
                      <a:pt x="234986" y="338138"/>
                      <a:pt x="234986" y="338138"/>
                      <a:pt x="89579" y="338138"/>
                    </a:cubicBezTo>
                    <a:cubicBezTo>
                      <a:pt x="77790" y="338138"/>
                      <a:pt x="68620" y="328892"/>
                      <a:pt x="68620" y="317005"/>
                    </a:cubicBezTo>
                    <a:cubicBezTo>
                      <a:pt x="68620" y="317005"/>
                      <a:pt x="68620" y="317005"/>
                      <a:pt x="68620" y="21133"/>
                    </a:cubicBezTo>
                    <a:cubicBezTo>
                      <a:pt x="68620" y="9246"/>
                      <a:pt x="77790" y="0"/>
                      <a:pt x="89579" y="0"/>
                    </a:cubicBezTo>
                    <a:close/>
                  </a:path>
                </a:pathLst>
              </a:custGeom>
              <a:solidFill>
                <a:schemeClr val="tx2">
                  <a:lumMod val="50000"/>
                </a:schemeClr>
              </a:solidFill>
              <a:ln>
                <a:noFill/>
              </a:ln>
            </p:spPr>
            <p:txBody>
              <a:bodyPr/>
              <a:lstStyle/>
              <a:p>
                <a:endParaRPr lang="zh-CN" altLang="en-US"/>
              </a:p>
            </p:txBody>
          </p:sp>
        </p:grpSp>
        <p:grpSp>
          <p:nvGrpSpPr>
            <p:cNvPr id="26" name="组合 25"/>
            <p:cNvGrpSpPr/>
            <p:nvPr/>
          </p:nvGrpSpPr>
          <p:grpSpPr>
            <a:xfrm>
              <a:off x="6395474" y="4609987"/>
              <a:ext cx="5280589" cy="962022"/>
              <a:chOff x="6395474" y="1905645"/>
              <a:chExt cx="5280589" cy="962022"/>
            </a:xfrm>
          </p:grpSpPr>
          <p:sp>
            <p:nvSpPr>
              <p:cNvPr id="27" name="矩形 26"/>
              <p:cNvSpPr/>
              <p:nvPr/>
            </p:nvSpPr>
            <p:spPr>
              <a:xfrm>
                <a:off x="6395474" y="2258269"/>
                <a:ext cx="5280589"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8" name="矩形 27"/>
              <p:cNvSpPr/>
              <p:nvPr/>
            </p:nvSpPr>
            <p:spPr>
              <a:xfrm>
                <a:off x="6395474" y="1905645"/>
                <a:ext cx="2241974" cy="401264"/>
              </a:xfrm>
              <a:prstGeom prst="rect">
                <a:avLst/>
              </a:prstGeom>
            </p:spPr>
            <p:txBody>
              <a:bodyPr wrap="square">
                <a:spAutoFit/>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ppt_x</p:attrName>
                                            </p:attrNameLst>
                                          </p:cBhvr>
                                          <p:tavLst>
                                            <p:tav tm="0">
                                              <p:val>
                                                <p:strVal val="#ppt_x-#ppt_w*1.125000"/>
                                              </p:val>
                                            </p:tav>
                                            <p:tav tm="100000">
                                              <p:val>
                                                <p:strVal val="#ppt_x"/>
                                              </p:val>
                                            </p:tav>
                                          </p:tavLst>
                                        </p:anim>
                                        <p:animEffect transition="in" filter="wipe(right)">
                                          <p:cBhvr>
                                            <p:cTn id="13" dur="500"/>
                                            <p:tgtEl>
                                              <p:spTgt spid="19"/>
                                            </p:tgtEl>
                                          </p:cBhvr>
                                        </p:animEffect>
                                      </p:childTnLst>
                                    </p:cTn>
                                  </p:par>
                                </p:childTnLst>
                              </p:cTn>
                            </p:par>
                            <p:par>
                              <p:cTn id="14" fill="hold">
                                <p:stCondLst>
                                  <p:cond delay="1000"/>
                                </p:stCondLst>
                                <p:childTnLst>
                                  <p:par>
                                    <p:cTn id="15" presetID="2" presetClass="entr" presetSubtype="2" fill="hold" nodeType="afterEffect" p14:presetBounceEnd="52000">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14:bounceEnd="52000">
                                          <p:cBhvr additive="base">
                                            <p:cTn id="17" dur="1000" fill="hold"/>
                                            <p:tgtEl>
                                              <p:spTgt spid="35"/>
                                            </p:tgtEl>
                                            <p:attrNameLst>
                                              <p:attrName>ppt_x</p:attrName>
                                            </p:attrNameLst>
                                          </p:cBhvr>
                                          <p:tavLst>
                                            <p:tav tm="0">
                                              <p:val>
                                                <p:strVal val="1+#ppt_w/2"/>
                                              </p:val>
                                            </p:tav>
                                            <p:tav tm="100000">
                                              <p:val>
                                                <p:strVal val="#ppt_x"/>
                                              </p:val>
                                            </p:tav>
                                          </p:tavLst>
                                        </p:anim>
                                        <p:anim calcmode="lin" valueType="num" p14:bounceEnd="52000">
                                          <p:cBhvr additive="base">
                                            <p:cTn id="18" dur="10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52000">
                                      <p:stCondLst>
                                        <p:cond delay="250"/>
                                      </p:stCondLst>
                                      <p:childTnLst>
                                        <p:set>
                                          <p:cBhvr>
                                            <p:cTn id="20" dur="1" fill="hold">
                                              <p:stCondLst>
                                                <p:cond delay="0"/>
                                              </p:stCondLst>
                                            </p:cTn>
                                            <p:tgtEl>
                                              <p:spTgt spid="36"/>
                                            </p:tgtEl>
                                            <p:attrNameLst>
                                              <p:attrName>style.visibility</p:attrName>
                                            </p:attrNameLst>
                                          </p:cBhvr>
                                          <p:to>
                                            <p:strVal val="visible"/>
                                          </p:to>
                                        </p:set>
                                        <p:anim calcmode="lin" valueType="num" p14:bounceEnd="52000">
                                          <p:cBhvr additive="base">
                                            <p:cTn id="21" dur="1000" fill="hold"/>
                                            <p:tgtEl>
                                              <p:spTgt spid="36"/>
                                            </p:tgtEl>
                                            <p:attrNameLst>
                                              <p:attrName>ppt_x</p:attrName>
                                            </p:attrNameLst>
                                          </p:cBhvr>
                                          <p:tavLst>
                                            <p:tav tm="0">
                                              <p:val>
                                                <p:strVal val="1+#ppt_w/2"/>
                                              </p:val>
                                            </p:tav>
                                            <p:tav tm="100000">
                                              <p:val>
                                                <p:strVal val="#ppt_x"/>
                                              </p:val>
                                            </p:tav>
                                          </p:tavLst>
                                        </p:anim>
                                        <p:anim calcmode="lin" valueType="num" p14:bounceEnd="52000">
                                          <p:cBhvr additive="base">
                                            <p:cTn id="22" dur="10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52000">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14:bounceEnd="52000">
                                          <p:cBhvr additive="base">
                                            <p:cTn id="25" dur="1000" fill="hold"/>
                                            <p:tgtEl>
                                              <p:spTgt spid="37"/>
                                            </p:tgtEl>
                                            <p:attrNameLst>
                                              <p:attrName>ppt_x</p:attrName>
                                            </p:attrNameLst>
                                          </p:cBhvr>
                                          <p:tavLst>
                                            <p:tav tm="0">
                                              <p:val>
                                                <p:strVal val="1+#ppt_w/2"/>
                                              </p:val>
                                            </p:tav>
                                            <p:tav tm="100000">
                                              <p:val>
                                                <p:strVal val="#ppt_x"/>
                                              </p:val>
                                            </p:tav>
                                          </p:tavLst>
                                        </p:anim>
                                        <p:anim calcmode="lin" valueType="num" p14:bounceEnd="52000">
                                          <p:cBhvr additive="base">
                                            <p:cTn id="26"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ppt_x</p:attrName>
                                            </p:attrNameLst>
                                          </p:cBhvr>
                                          <p:tavLst>
                                            <p:tav tm="0">
                                              <p:val>
                                                <p:strVal val="#ppt_x-#ppt_w*1.125000"/>
                                              </p:val>
                                            </p:tav>
                                            <p:tav tm="100000">
                                              <p:val>
                                                <p:strVal val="#ppt_x"/>
                                              </p:val>
                                            </p:tav>
                                          </p:tavLst>
                                        </p:anim>
                                        <p:animEffect transition="in" filter="wipe(right)">
                                          <p:cBhvr>
                                            <p:cTn id="13" dur="500"/>
                                            <p:tgtEl>
                                              <p:spTgt spid="19"/>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1000" fill="hold"/>
                                            <p:tgtEl>
                                              <p:spTgt spid="35"/>
                                            </p:tgtEl>
                                            <p:attrNameLst>
                                              <p:attrName>ppt_x</p:attrName>
                                            </p:attrNameLst>
                                          </p:cBhvr>
                                          <p:tavLst>
                                            <p:tav tm="0">
                                              <p:val>
                                                <p:strVal val="1+#ppt_w/2"/>
                                              </p:val>
                                            </p:tav>
                                            <p:tav tm="100000">
                                              <p:val>
                                                <p:strVal val="#ppt_x"/>
                                              </p:val>
                                            </p:tav>
                                          </p:tavLst>
                                        </p:anim>
                                        <p:anim calcmode="lin" valueType="num">
                                          <p:cBhvr additive="base">
                                            <p:cTn id="18" dur="1000" fill="hold"/>
                                            <p:tgtEl>
                                              <p:spTgt spid="3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5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1000" fill="hold"/>
                                            <p:tgtEl>
                                              <p:spTgt spid="36"/>
                                            </p:tgtEl>
                                            <p:attrNameLst>
                                              <p:attrName>ppt_x</p:attrName>
                                            </p:attrNameLst>
                                          </p:cBhvr>
                                          <p:tavLst>
                                            <p:tav tm="0">
                                              <p:val>
                                                <p:strVal val="1+#ppt_w/2"/>
                                              </p:val>
                                            </p:tav>
                                            <p:tav tm="100000">
                                              <p:val>
                                                <p:strVal val="#ppt_x"/>
                                              </p:val>
                                            </p:tav>
                                          </p:tavLst>
                                        </p:anim>
                                        <p:anim calcmode="lin" valueType="num">
                                          <p:cBhvr additive="base">
                                            <p:cTn id="22" dur="10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1+#ppt_w/2"/>
                                              </p:val>
                                            </p:tav>
                                            <p:tav tm="100000">
                                              <p:val>
                                                <p:strVal val="#ppt_x"/>
                                              </p:val>
                                            </p:tav>
                                          </p:tavLst>
                                        </p:anim>
                                        <p:anim calcmode="lin" valueType="num">
                                          <p:cBhvr additive="base">
                                            <p:cTn id="26"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47806" y="3193143"/>
            <a:ext cx="6855006" cy="3664858"/>
            <a:chOff x="5062764" y="3193143"/>
            <a:chExt cx="3338286" cy="3664858"/>
          </a:xfrm>
        </p:grpSpPr>
        <p:sp>
          <p:nvSpPr>
            <p:cNvPr id="6" name="等腰三角形 5"/>
            <p:cNvSpPr/>
            <p:nvPr/>
          </p:nvSpPr>
          <p:spPr>
            <a:xfrm>
              <a:off x="5062764" y="3193143"/>
              <a:ext cx="3338286" cy="36648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7" name="等腰三角形 6"/>
            <p:cNvSpPr/>
            <p:nvPr/>
          </p:nvSpPr>
          <p:spPr>
            <a:xfrm>
              <a:off x="5062764" y="4020456"/>
              <a:ext cx="3338286" cy="2837543"/>
            </a:xfrm>
            <a:prstGeom prst="triangle">
              <a:avLst>
                <a:gd name="adj"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sp>
        <p:nvSpPr>
          <p:cNvPr id="12" name="椭圆 11"/>
          <p:cNvSpPr/>
          <p:nvPr/>
        </p:nvSpPr>
        <p:spPr>
          <a:xfrm>
            <a:off x="2911766" y="1505508"/>
            <a:ext cx="1459094" cy="1459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6" name="文本框 15"/>
          <p:cNvSpPr txBox="1"/>
          <p:nvPr/>
        </p:nvSpPr>
        <p:spPr>
          <a:xfrm>
            <a:off x="4567376" y="1776052"/>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2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3" name="等腰三角形 32"/>
          <p:cNvSpPr/>
          <p:nvPr/>
        </p:nvSpPr>
        <p:spPr>
          <a:xfrm rot="16200000">
            <a:off x="4287671" y="-1046330"/>
            <a:ext cx="3616657" cy="12192002"/>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84766" y="1727224"/>
            <a:ext cx="1713094" cy="1015663"/>
          </a:xfrm>
          <a:prstGeom prst="rect">
            <a:avLst/>
          </a:prstGeom>
          <a:noFill/>
        </p:spPr>
        <p:txBody>
          <a:bodyPr wrap="square" rtlCol="0">
            <a:spAutoFit/>
          </a:bodyPr>
          <a:lstStyle/>
          <a:p>
            <a:pPr algn="ctr"/>
            <a:r>
              <a:rPr lang="en-US" altLang="zh-CN" sz="6000" b="1" dirty="0">
                <a:solidFill>
                  <a:schemeClr val="bg1"/>
                </a:solidFill>
              </a:rPr>
              <a:t>04</a:t>
            </a:r>
            <a:endParaRPr lang="zh-CN" altLang="en-US" sz="6000" b="1" dirty="0">
              <a:solidFill>
                <a:schemeClr val="bg1"/>
              </a:solidFill>
            </a:endParaRPr>
          </a:p>
        </p:txBody>
      </p:sp>
      <p:sp>
        <p:nvSpPr>
          <p:cNvPr id="34" name="文本框 33"/>
          <p:cNvSpPr txBox="1"/>
          <p:nvPr/>
        </p:nvSpPr>
        <p:spPr>
          <a:xfrm>
            <a:off x="4618176" y="2323766"/>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6" name="文本框 35"/>
          <p:cNvSpPr txBox="1"/>
          <p:nvPr/>
        </p:nvSpPr>
        <p:spPr>
          <a:xfrm>
            <a:off x="4618176" y="2678720"/>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7" name="文本框 36"/>
          <p:cNvSpPr txBox="1"/>
          <p:nvPr/>
        </p:nvSpPr>
        <p:spPr>
          <a:xfrm>
            <a:off x="4618176" y="3033673"/>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5062764" y="3193143"/>
            <a:ext cx="3338286" cy="3664858"/>
            <a:chOff x="5062764" y="3193143"/>
            <a:chExt cx="3338286" cy="3664858"/>
          </a:xfrm>
        </p:grpSpPr>
        <p:sp>
          <p:nvSpPr>
            <p:cNvPr id="6" name="等腰三角形 5"/>
            <p:cNvSpPr/>
            <p:nvPr/>
          </p:nvSpPr>
          <p:spPr>
            <a:xfrm>
              <a:off x="5062764" y="3193143"/>
              <a:ext cx="3338286" cy="36648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5062764" y="4020456"/>
              <a:ext cx="3338286" cy="2837543"/>
            </a:xfrm>
            <a:prstGeom prst="triangle">
              <a:avLst>
                <a:gd name="adj"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585352" y="710625"/>
            <a:ext cx="2167581" cy="584775"/>
            <a:chOff x="585352" y="710625"/>
            <a:chExt cx="2167581" cy="584775"/>
          </a:xfrm>
        </p:grpSpPr>
        <p:cxnSp>
          <p:nvCxnSpPr>
            <p:cNvPr id="9" name="直接连接符 8"/>
            <p:cNvCxnSpPr/>
            <p:nvPr/>
          </p:nvCxnSpPr>
          <p:spPr>
            <a:xfrm>
              <a:off x="697593" y="742950"/>
              <a:ext cx="19431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97593" y="1238250"/>
              <a:ext cx="19431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85352" y="710625"/>
              <a:ext cx="2167581" cy="584775"/>
            </a:xfrm>
            <a:prstGeom prst="rect">
              <a:avLst/>
            </a:prstGeom>
            <a:noFill/>
          </p:spPr>
          <p:txBody>
            <a:bodyPr wrap="none" rtlCol="0">
              <a:spAutoFit/>
            </a:bodyPr>
            <a:lstStyle/>
            <a:p>
              <a:pPr algn="ctr"/>
              <a:r>
                <a:rPr lang="en-US" altLang="zh-CN" sz="3200" b="1" dirty="0">
                  <a:solidFill>
                    <a:schemeClr val="tx2">
                      <a:lumMod val="50000"/>
                    </a:schemeClr>
                  </a:solidFill>
                </a:rPr>
                <a:t>CONTENT</a:t>
              </a:r>
              <a:endParaRPr lang="zh-CN" altLang="en-US" sz="3200" b="1" dirty="0">
                <a:solidFill>
                  <a:schemeClr val="tx2">
                    <a:lumMod val="50000"/>
                  </a:schemeClr>
                </a:solidFill>
              </a:endParaRPr>
            </a:p>
          </p:txBody>
        </p:sp>
      </p:grpSp>
      <p:pic>
        <p:nvPicPr>
          <p:cNvPr id="35" name="图片占位符 34"/>
          <p:cNvPicPr>
            <a:picLocks noGrp="1" noChangeAspect="1"/>
          </p:cNvPicPr>
          <p:nvPr>
            <p:ph type="pic" sz="quarter" idx="10"/>
          </p:nvPr>
        </p:nvPicPr>
        <p:blipFill>
          <a:blip r:embed="rId1" cstate="screen"/>
          <a:srcRect/>
          <a:stretch>
            <a:fillRect/>
          </a:stretch>
        </p:blipFill>
        <p:spPr/>
      </p:pic>
      <p:grpSp>
        <p:nvGrpSpPr>
          <p:cNvPr id="57" name="组合 56"/>
          <p:cNvGrpSpPr/>
          <p:nvPr/>
        </p:nvGrpSpPr>
        <p:grpSpPr>
          <a:xfrm>
            <a:off x="961862" y="1752599"/>
            <a:ext cx="4524538" cy="844846"/>
            <a:chOff x="961862" y="1752599"/>
            <a:chExt cx="4524538" cy="844846"/>
          </a:xfrm>
        </p:grpSpPr>
        <p:grpSp>
          <p:nvGrpSpPr>
            <p:cNvPr id="17" name="组合 16"/>
            <p:cNvGrpSpPr/>
            <p:nvPr/>
          </p:nvGrpSpPr>
          <p:grpSpPr>
            <a:xfrm>
              <a:off x="961862" y="1752599"/>
              <a:ext cx="3596639" cy="806584"/>
              <a:chOff x="816719" y="1676401"/>
              <a:chExt cx="3596639" cy="806584"/>
            </a:xfrm>
          </p:grpSpPr>
          <p:grpSp>
            <p:nvGrpSpPr>
              <p:cNvPr id="15" name="组合 14"/>
              <p:cNvGrpSpPr/>
              <p:nvPr/>
            </p:nvGrpSpPr>
            <p:grpSpPr>
              <a:xfrm>
                <a:off x="816719" y="1676401"/>
                <a:ext cx="806584" cy="806584"/>
                <a:chOff x="816719" y="1676401"/>
                <a:chExt cx="806584" cy="806584"/>
              </a:xfrm>
            </p:grpSpPr>
            <p:sp>
              <p:nvSpPr>
                <p:cNvPr id="12" name="椭圆 11"/>
                <p:cNvSpPr/>
                <p:nvPr/>
              </p:nvSpPr>
              <p:spPr>
                <a:xfrm>
                  <a:off x="816719" y="1676401"/>
                  <a:ext cx="806584" cy="8065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tatistics-on-laptop_82095"/>
                <p:cNvSpPr>
                  <a:spLocks noChangeAspect="1"/>
                </p:cNvSpPr>
                <p:nvPr/>
              </p:nvSpPr>
              <p:spPr bwMode="auto">
                <a:xfrm>
                  <a:off x="963827" y="1889660"/>
                  <a:ext cx="512367" cy="38006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p>
          </p:grpSp>
          <p:sp>
            <p:nvSpPr>
              <p:cNvPr id="16" name="文本框 15"/>
              <p:cNvSpPr txBox="1"/>
              <p:nvPr/>
            </p:nvSpPr>
            <p:spPr>
              <a:xfrm>
                <a:off x="1766480" y="184886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grpSp>
        <p:sp>
          <p:nvSpPr>
            <p:cNvPr id="36" name="矩形 35"/>
            <p:cNvSpPr/>
            <p:nvPr/>
          </p:nvSpPr>
          <p:spPr>
            <a:xfrm>
              <a:off x="1911623" y="2335835"/>
              <a:ext cx="3574777"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u="none" strike="noStrike" kern="1200" cap="none" spc="0" normalizeH="0" baseline="0" noProof="0" dirty="0">
                  <a:ln>
                    <a:noFill/>
                  </a:ln>
                  <a:solidFill>
                    <a:schemeClr val="tx1">
                      <a:lumMod val="50000"/>
                      <a:lumOff val="50000"/>
                    </a:schemeClr>
                  </a:solidFill>
                  <a:effectLst/>
                  <a:uLnTx/>
                  <a:uFillTx/>
                  <a:ea typeface="等线" panose="02010600030101010101" pitchFamily="2" charset="-122"/>
                  <a:cs typeface="+mn-cs"/>
                </a:rPr>
                <a:t>THIS TEMPLATE DESIGNED FOR FEI ER SHE JI</a:t>
              </a:r>
              <a:endParaRPr kumimoji="0" lang="zh-CN" altLang="en-US" sz="1050" u="none" strike="noStrike" kern="1200" cap="none" spc="0" normalizeH="0" baseline="0" noProof="0" dirty="0">
                <a:ln>
                  <a:noFill/>
                </a:ln>
                <a:solidFill>
                  <a:schemeClr val="tx1">
                    <a:lumMod val="50000"/>
                    <a:lumOff val="50000"/>
                  </a:schemeClr>
                </a:solidFill>
                <a:effectLst/>
                <a:uLnTx/>
                <a:uFillTx/>
                <a:ea typeface="等线" panose="02010600030101010101" pitchFamily="2" charset="-122"/>
                <a:cs typeface="+mn-cs"/>
              </a:endParaRPr>
            </a:p>
          </p:txBody>
        </p:sp>
      </p:grpSp>
      <p:grpSp>
        <p:nvGrpSpPr>
          <p:cNvPr id="58" name="组合 57"/>
          <p:cNvGrpSpPr/>
          <p:nvPr/>
        </p:nvGrpSpPr>
        <p:grpSpPr>
          <a:xfrm>
            <a:off x="961862" y="2844473"/>
            <a:ext cx="4524538" cy="856576"/>
            <a:chOff x="961862" y="2844473"/>
            <a:chExt cx="4524538" cy="856576"/>
          </a:xfrm>
        </p:grpSpPr>
        <p:grpSp>
          <p:nvGrpSpPr>
            <p:cNvPr id="40" name="组合 39"/>
            <p:cNvGrpSpPr/>
            <p:nvPr/>
          </p:nvGrpSpPr>
          <p:grpSpPr>
            <a:xfrm>
              <a:off x="961862" y="2844473"/>
              <a:ext cx="3596639" cy="806584"/>
              <a:chOff x="816719" y="1676401"/>
              <a:chExt cx="3596639" cy="806584"/>
            </a:xfrm>
          </p:grpSpPr>
          <p:grpSp>
            <p:nvGrpSpPr>
              <p:cNvPr id="41" name="组合 40"/>
              <p:cNvGrpSpPr/>
              <p:nvPr/>
            </p:nvGrpSpPr>
            <p:grpSpPr>
              <a:xfrm>
                <a:off x="816719" y="1676401"/>
                <a:ext cx="806584" cy="806584"/>
                <a:chOff x="816719" y="1676401"/>
                <a:chExt cx="806584" cy="806584"/>
              </a:xfrm>
            </p:grpSpPr>
            <p:sp>
              <p:nvSpPr>
                <p:cNvPr id="43" name="椭圆 42"/>
                <p:cNvSpPr/>
                <p:nvPr/>
              </p:nvSpPr>
              <p:spPr>
                <a:xfrm>
                  <a:off x="816719" y="1676401"/>
                  <a:ext cx="806584" cy="8065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statistics-on-laptop_82095"/>
                <p:cNvSpPr>
                  <a:spLocks noChangeAspect="1"/>
                </p:cNvSpPr>
                <p:nvPr/>
              </p:nvSpPr>
              <p:spPr bwMode="auto">
                <a:xfrm>
                  <a:off x="971483" y="1823509"/>
                  <a:ext cx="497055" cy="512367"/>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txBody>
                <a:bodyPr/>
                <a:lstStyle/>
                <a:p>
                  <a:endParaRPr lang="zh-CN" altLang="en-US"/>
                </a:p>
              </p:txBody>
            </p:sp>
          </p:grpSp>
          <p:sp>
            <p:nvSpPr>
              <p:cNvPr id="42" name="文本框 19"/>
              <p:cNvSpPr txBox="1"/>
              <p:nvPr/>
            </p:nvSpPr>
            <p:spPr>
              <a:xfrm>
                <a:off x="1766480" y="1848861"/>
                <a:ext cx="2646878"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grpSp>
        <p:sp>
          <p:nvSpPr>
            <p:cNvPr id="37" name="矩形 36"/>
            <p:cNvSpPr/>
            <p:nvPr/>
          </p:nvSpPr>
          <p:spPr>
            <a:xfrm>
              <a:off x="1911623" y="3439439"/>
              <a:ext cx="3574777"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u="none" strike="noStrike" kern="1200" cap="none" spc="0" normalizeH="0" baseline="0" noProof="0" dirty="0">
                  <a:ln>
                    <a:noFill/>
                  </a:ln>
                  <a:solidFill>
                    <a:schemeClr val="tx1">
                      <a:lumMod val="50000"/>
                      <a:lumOff val="50000"/>
                    </a:schemeClr>
                  </a:solidFill>
                  <a:effectLst/>
                  <a:uLnTx/>
                  <a:uFillTx/>
                  <a:ea typeface="等线" panose="02010600030101010101" pitchFamily="2" charset="-122"/>
                  <a:cs typeface="+mn-cs"/>
                </a:rPr>
                <a:t>THIS TEMPLATE DESIGNED FOR FEI ER SHE JI</a:t>
              </a:r>
              <a:endParaRPr kumimoji="0" lang="zh-CN" altLang="en-US" sz="1050" u="none" strike="noStrike" kern="1200" cap="none" spc="0" normalizeH="0" baseline="0" noProof="0" dirty="0">
                <a:ln>
                  <a:noFill/>
                </a:ln>
                <a:solidFill>
                  <a:schemeClr val="tx1">
                    <a:lumMod val="50000"/>
                    <a:lumOff val="50000"/>
                  </a:schemeClr>
                </a:solidFill>
                <a:effectLst/>
                <a:uLnTx/>
                <a:uFillTx/>
                <a:ea typeface="等线" panose="02010600030101010101" pitchFamily="2" charset="-122"/>
                <a:cs typeface="+mn-cs"/>
              </a:endParaRPr>
            </a:p>
          </p:txBody>
        </p:sp>
      </p:grpSp>
      <p:grpSp>
        <p:nvGrpSpPr>
          <p:cNvPr id="59" name="组合 58"/>
          <p:cNvGrpSpPr/>
          <p:nvPr/>
        </p:nvGrpSpPr>
        <p:grpSpPr>
          <a:xfrm>
            <a:off x="961862" y="3936347"/>
            <a:ext cx="4524538" cy="868306"/>
            <a:chOff x="961862" y="3936347"/>
            <a:chExt cx="4524538" cy="868306"/>
          </a:xfrm>
        </p:grpSpPr>
        <p:grpSp>
          <p:nvGrpSpPr>
            <p:cNvPr id="45" name="组合 44"/>
            <p:cNvGrpSpPr/>
            <p:nvPr/>
          </p:nvGrpSpPr>
          <p:grpSpPr>
            <a:xfrm>
              <a:off x="961862" y="3936347"/>
              <a:ext cx="3596639" cy="806584"/>
              <a:chOff x="816719" y="1676401"/>
              <a:chExt cx="3596639" cy="806584"/>
            </a:xfrm>
          </p:grpSpPr>
          <p:grpSp>
            <p:nvGrpSpPr>
              <p:cNvPr id="46" name="组合 45"/>
              <p:cNvGrpSpPr/>
              <p:nvPr/>
            </p:nvGrpSpPr>
            <p:grpSpPr>
              <a:xfrm>
                <a:off x="816719" y="1676401"/>
                <a:ext cx="806584" cy="806584"/>
                <a:chOff x="816719" y="1676401"/>
                <a:chExt cx="806584" cy="806584"/>
              </a:xfrm>
            </p:grpSpPr>
            <p:sp>
              <p:nvSpPr>
                <p:cNvPr id="48" name="椭圆 47"/>
                <p:cNvSpPr/>
                <p:nvPr/>
              </p:nvSpPr>
              <p:spPr>
                <a:xfrm>
                  <a:off x="816719" y="1676401"/>
                  <a:ext cx="806584" cy="8065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statistics-on-laptop_82095"/>
                <p:cNvSpPr>
                  <a:spLocks noChangeAspect="1"/>
                </p:cNvSpPr>
                <p:nvPr/>
              </p:nvSpPr>
              <p:spPr bwMode="auto">
                <a:xfrm>
                  <a:off x="1007330" y="1823509"/>
                  <a:ext cx="425361" cy="512367"/>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chemeClr val="bg1"/>
                </a:solidFill>
                <a:ln>
                  <a:noFill/>
                </a:ln>
              </p:spPr>
              <p:txBody>
                <a:bodyPr/>
                <a:lstStyle/>
                <a:p>
                  <a:endParaRPr lang="zh-CN" altLang="en-US"/>
                </a:p>
              </p:txBody>
            </p:sp>
          </p:grpSp>
          <p:sp>
            <p:nvSpPr>
              <p:cNvPr id="47" name="文本框 24"/>
              <p:cNvSpPr txBox="1"/>
              <p:nvPr/>
            </p:nvSpPr>
            <p:spPr>
              <a:xfrm>
                <a:off x="1766480" y="1848861"/>
                <a:ext cx="2646878"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grpSp>
        <p:sp>
          <p:nvSpPr>
            <p:cNvPr id="38" name="矩形 37"/>
            <p:cNvSpPr/>
            <p:nvPr/>
          </p:nvSpPr>
          <p:spPr>
            <a:xfrm>
              <a:off x="1911623" y="4543043"/>
              <a:ext cx="3574777"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u="none" strike="noStrike" kern="1200" cap="none" spc="0" normalizeH="0" baseline="0" noProof="0" dirty="0">
                  <a:ln>
                    <a:noFill/>
                  </a:ln>
                  <a:solidFill>
                    <a:schemeClr val="tx1">
                      <a:lumMod val="50000"/>
                      <a:lumOff val="50000"/>
                    </a:schemeClr>
                  </a:solidFill>
                  <a:effectLst/>
                  <a:uLnTx/>
                  <a:uFillTx/>
                  <a:ea typeface="等线" panose="02010600030101010101" pitchFamily="2" charset="-122"/>
                  <a:cs typeface="+mn-cs"/>
                </a:rPr>
                <a:t>THIS TEMPLATE DESIGNED FOR FEI ER SHE JI</a:t>
              </a:r>
              <a:endParaRPr kumimoji="0" lang="zh-CN" altLang="en-US" sz="1050" u="none" strike="noStrike" kern="1200" cap="none" spc="0" normalizeH="0" baseline="0" noProof="0" dirty="0">
                <a:ln>
                  <a:noFill/>
                </a:ln>
                <a:solidFill>
                  <a:schemeClr val="tx1">
                    <a:lumMod val="50000"/>
                    <a:lumOff val="50000"/>
                  </a:schemeClr>
                </a:solidFill>
                <a:effectLst/>
                <a:uLnTx/>
                <a:uFillTx/>
                <a:ea typeface="等线" panose="02010600030101010101" pitchFamily="2" charset="-122"/>
                <a:cs typeface="+mn-cs"/>
              </a:endParaRPr>
            </a:p>
          </p:txBody>
        </p:sp>
      </p:grpSp>
      <p:grpSp>
        <p:nvGrpSpPr>
          <p:cNvPr id="60" name="组合 59"/>
          <p:cNvGrpSpPr/>
          <p:nvPr/>
        </p:nvGrpSpPr>
        <p:grpSpPr>
          <a:xfrm>
            <a:off x="961862" y="5028221"/>
            <a:ext cx="4524538" cy="880036"/>
            <a:chOff x="961862" y="5028221"/>
            <a:chExt cx="4524538" cy="880036"/>
          </a:xfrm>
        </p:grpSpPr>
        <p:grpSp>
          <p:nvGrpSpPr>
            <p:cNvPr id="50" name="组合 49"/>
            <p:cNvGrpSpPr/>
            <p:nvPr/>
          </p:nvGrpSpPr>
          <p:grpSpPr>
            <a:xfrm>
              <a:off x="961862" y="5028221"/>
              <a:ext cx="3596639" cy="806584"/>
              <a:chOff x="816719" y="1676401"/>
              <a:chExt cx="3596639" cy="806584"/>
            </a:xfrm>
          </p:grpSpPr>
          <p:grpSp>
            <p:nvGrpSpPr>
              <p:cNvPr id="51" name="组合 50"/>
              <p:cNvGrpSpPr/>
              <p:nvPr/>
            </p:nvGrpSpPr>
            <p:grpSpPr>
              <a:xfrm>
                <a:off x="816719" y="1676401"/>
                <a:ext cx="806584" cy="806584"/>
                <a:chOff x="816719" y="1676401"/>
                <a:chExt cx="806584" cy="806584"/>
              </a:xfrm>
            </p:grpSpPr>
            <p:sp>
              <p:nvSpPr>
                <p:cNvPr id="53" name="椭圆 52"/>
                <p:cNvSpPr/>
                <p:nvPr/>
              </p:nvSpPr>
              <p:spPr>
                <a:xfrm>
                  <a:off x="816719" y="1676401"/>
                  <a:ext cx="806584" cy="8065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statistics-on-laptop_82095"/>
                <p:cNvSpPr>
                  <a:spLocks noChangeAspect="1"/>
                </p:cNvSpPr>
                <p:nvPr/>
              </p:nvSpPr>
              <p:spPr bwMode="auto">
                <a:xfrm>
                  <a:off x="963827" y="1827187"/>
                  <a:ext cx="512367" cy="505011"/>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chemeClr val="bg1"/>
                </a:solidFill>
                <a:ln>
                  <a:noFill/>
                </a:ln>
              </p:spPr>
              <p:txBody>
                <a:bodyPr/>
                <a:lstStyle/>
                <a:p>
                  <a:endParaRPr lang="zh-CN" altLang="en-US"/>
                </a:p>
              </p:txBody>
            </p:sp>
          </p:grpSp>
          <p:sp>
            <p:nvSpPr>
              <p:cNvPr id="52" name="文本框 29"/>
              <p:cNvSpPr txBox="1"/>
              <p:nvPr/>
            </p:nvSpPr>
            <p:spPr>
              <a:xfrm>
                <a:off x="1766480" y="1848861"/>
                <a:ext cx="2646878"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grpSp>
        <p:sp>
          <p:nvSpPr>
            <p:cNvPr id="39" name="矩形 38"/>
            <p:cNvSpPr/>
            <p:nvPr/>
          </p:nvSpPr>
          <p:spPr>
            <a:xfrm>
              <a:off x="1911623" y="5646647"/>
              <a:ext cx="3574777" cy="2616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u="none" strike="noStrike" kern="1200" cap="none" spc="0" normalizeH="0" baseline="0" noProof="0" dirty="0">
                  <a:ln>
                    <a:noFill/>
                  </a:ln>
                  <a:solidFill>
                    <a:schemeClr val="tx1">
                      <a:lumMod val="50000"/>
                      <a:lumOff val="50000"/>
                    </a:schemeClr>
                  </a:solidFill>
                  <a:effectLst/>
                  <a:uLnTx/>
                  <a:uFillTx/>
                  <a:ea typeface="等线" panose="02010600030101010101" pitchFamily="2" charset="-122"/>
                  <a:cs typeface="+mn-cs"/>
                </a:rPr>
                <a:t>THIS TEMPLATE DESIGNED FOR FEI ER SHE JI</a:t>
              </a:r>
              <a:endParaRPr kumimoji="0" lang="zh-CN" altLang="en-US" sz="1050" u="none" strike="noStrike" kern="1200" cap="none" spc="0" normalizeH="0" baseline="0" noProof="0" dirty="0">
                <a:ln>
                  <a:noFill/>
                </a:ln>
                <a:solidFill>
                  <a:schemeClr val="tx1">
                    <a:lumMod val="50000"/>
                    <a:lumOff val="50000"/>
                  </a:schemeClr>
                </a:solidFill>
                <a:effectLst/>
                <a:uLnTx/>
                <a:uFillTx/>
                <a:ea typeface="等线" panose="02010600030101010101" pitchFamily="2"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down)">
                                      <p:cBhvr>
                                        <p:cTn id="12" dur="500"/>
                                        <p:tgtEl>
                                          <p:spTgt spid="55"/>
                                        </p:tgtEl>
                                      </p:cBhvr>
                                    </p:animEffect>
                                  </p:childTnLst>
                                </p:cTn>
                              </p:par>
                            </p:childTnLst>
                          </p:cTn>
                        </p:par>
                        <p:par>
                          <p:cTn id="13" fill="hold">
                            <p:stCondLst>
                              <p:cond delay="1000"/>
                            </p:stCondLst>
                            <p:childTnLst>
                              <p:par>
                                <p:cTn id="14" presetID="17" presetClass="entr" presetSubtype="8" fill="hold" nodeType="afterEffect">
                                  <p:stCondLst>
                                    <p:cond delay="0"/>
                                  </p:stCondLst>
                                  <p:childTnLst>
                                    <p:set>
                                      <p:cBhvr>
                                        <p:cTn id="15" dur="1" fill="hold">
                                          <p:stCondLst>
                                            <p:cond delay="0"/>
                                          </p:stCondLst>
                                        </p:cTn>
                                        <p:tgtEl>
                                          <p:spTgt spid="56"/>
                                        </p:tgtEl>
                                        <p:attrNameLst>
                                          <p:attrName>style.visibility</p:attrName>
                                        </p:attrNameLst>
                                      </p:cBhvr>
                                      <p:to>
                                        <p:strVal val="visible"/>
                                      </p:to>
                                    </p:set>
                                    <p:anim calcmode="lin" valueType="num">
                                      <p:cBhvr>
                                        <p:cTn id="16" dur="500" fill="hold"/>
                                        <p:tgtEl>
                                          <p:spTgt spid="56"/>
                                        </p:tgtEl>
                                        <p:attrNameLst>
                                          <p:attrName>ppt_x</p:attrName>
                                        </p:attrNameLst>
                                      </p:cBhvr>
                                      <p:tavLst>
                                        <p:tav tm="0">
                                          <p:val>
                                            <p:strVal val="#ppt_x-#ppt_w/2"/>
                                          </p:val>
                                        </p:tav>
                                        <p:tav tm="100000">
                                          <p:val>
                                            <p:strVal val="#ppt_x"/>
                                          </p:val>
                                        </p:tav>
                                      </p:tavLst>
                                    </p:anim>
                                    <p:anim calcmode="lin" valueType="num">
                                      <p:cBhvr>
                                        <p:cTn id="17" dur="500" fill="hold"/>
                                        <p:tgtEl>
                                          <p:spTgt spid="56"/>
                                        </p:tgtEl>
                                        <p:attrNameLst>
                                          <p:attrName>ppt_y</p:attrName>
                                        </p:attrNameLst>
                                      </p:cBhvr>
                                      <p:tavLst>
                                        <p:tav tm="0">
                                          <p:val>
                                            <p:strVal val="#ppt_y"/>
                                          </p:val>
                                        </p:tav>
                                        <p:tav tm="100000">
                                          <p:val>
                                            <p:strVal val="#ppt_y"/>
                                          </p:val>
                                        </p:tav>
                                      </p:tavLst>
                                    </p:anim>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37" presetClass="entr" presetSubtype="0"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1000"/>
                                        <p:tgtEl>
                                          <p:spTgt spid="57"/>
                                        </p:tgtEl>
                                      </p:cBhvr>
                                    </p:animEffect>
                                    <p:anim calcmode="lin" valueType="num">
                                      <p:cBhvr>
                                        <p:cTn id="24" dur="1000" fill="hold"/>
                                        <p:tgtEl>
                                          <p:spTgt spid="57"/>
                                        </p:tgtEl>
                                        <p:attrNameLst>
                                          <p:attrName>ppt_x</p:attrName>
                                        </p:attrNameLst>
                                      </p:cBhvr>
                                      <p:tavLst>
                                        <p:tav tm="0">
                                          <p:val>
                                            <p:strVal val="#ppt_x"/>
                                          </p:val>
                                        </p:tav>
                                        <p:tav tm="100000">
                                          <p:val>
                                            <p:strVal val="#ppt_x"/>
                                          </p:val>
                                        </p:tav>
                                      </p:tavLst>
                                    </p:anim>
                                    <p:anim calcmode="lin" valueType="num">
                                      <p:cBhvr>
                                        <p:cTn id="25" dur="900" decel="100000" fill="hold"/>
                                        <p:tgtEl>
                                          <p:spTgt spid="5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25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1000"/>
                                        <p:tgtEl>
                                          <p:spTgt spid="58"/>
                                        </p:tgtEl>
                                      </p:cBhvr>
                                    </p:animEffect>
                                    <p:anim calcmode="lin" valueType="num">
                                      <p:cBhvr>
                                        <p:cTn id="30" dur="1000" fill="hold"/>
                                        <p:tgtEl>
                                          <p:spTgt spid="58"/>
                                        </p:tgtEl>
                                        <p:attrNameLst>
                                          <p:attrName>ppt_x</p:attrName>
                                        </p:attrNameLst>
                                      </p:cBhvr>
                                      <p:tavLst>
                                        <p:tav tm="0">
                                          <p:val>
                                            <p:strVal val="#ppt_x"/>
                                          </p:val>
                                        </p:tav>
                                        <p:tav tm="100000">
                                          <p:val>
                                            <p:strVal val="#ppt_x"/>
                                          </p:val>
                                        </p:tav>
                                      </p:tavLst>
                                    </p:anim>
                                    <p:anim calcmode="lin" valueType="num">
                                      <p:cBhvr>
                                        <p:cTn id="31" dur="900" decel="100000" fill="hold"/>
                                        <p:tgtEl>
                                          <p:spTgt spid="58"/>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50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1000"/>
                                        <p:tgtEl>
                                          <p:spTgt spid="59"/>
                                        </p:tgtEl>
                                      </p:cBhvr>
                                    </p:animEffect>
                                    <p:anim calcmode="lin" valueType="num">
                                      <p:cBhvr>
                                        <p:cTn id="36" dur="1000" fill="hold"/>
                                        <p:tgtEl>
                                          <p:spTgt spid="59"/>
                                        </p:tgtEl>
                                        <p:attrNameLst>
                                          <p:attrName>ppt_x</p:attrName>
                                        </p:attrNameLst>
                                      </p:cBhvr>
                                      <p:tavLst>
                                        <p:tav tm="0">
                                          <p:val>
                                            <p:strVal val="#ppt_x"/>
                                          </p:val>
                                        </p:tav>
                                        <p:tav tm="100000">
                                          <p:val>
                                            <p:strVal val="#ppt_x"/>
                                          </p:val>
                                        </p:tav>
                                      </p:tavLst>
                                    </p:anim>
                                    <p:anim calcmode="lin" valueType="num">
                                      <p:cBhvr>
                                        <p:cTn id="37" dur="900" decel="100000" fill="hold"/>
                                        <p:tgtEl>
                                          <p:spTgt spid="59"/>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75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1000"/>
                                        <p:tgtEl>
                                          <p:spTgt spid="60"/>
                                        </p:tgtEl>
                                      </p:cBhvr>
                                    </p:animEffect>
                                    <p:anim calcmode="lin" valueType="num">
                                      <p:cBhvr>
                                        <p:cTn id="42" dur="1000" fill="hold"/>
                                        <p:tgtEl>
                                          <p:spTgt spid="60"/>
                                        </p:tgtEl>
                                        <p:attrNameLst>
                                          <p:attrName>ppt_x</p:attrName>
                                        </p:attrNameLst>
                                      </p:cBhvr>
                                      <p:tavLst>
                                        <p:tav tm="0">
                                          <p:val>
                                            <p:strVal val="#ppt_x"/>
                                          </p:val>
                                        </p:tav>
                                        <p:tav tm="100000">
                                          <p:val>
                                            <p:strVal val="#ppt_x"/>
                                          </p:val>
                                        </p:tav>
                                      </p:tavLst>
                                    </p:anim>
                                    <p:anim calcmode="lin" valueType="num">
                                      <p:cBhvr>
                                        <p:cTn id="43" dur="900" decel="100000" fill="hold"/>
                                        <p:tgtEl>
                                          <p:spTgt spid="60"/>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6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6" name="文本框 5"/>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grpSp>
        <p:nvGrpSpPr>
          <p:cNvPr id="39" name="组合 38"/>
          <p:cNvGrpSpPr/>
          <p:nvPr/>
        </p:nvGrpSpPr>
        <p:grpSpPr>
          <a:xfrm>
            <a:off x="456087" y="3903111"/>
            <a:ext cx="2575094" cy="1779319"/>
            <a:chOff x="456087" y="3903111"/>
            <a:chExt cx="2575094" cy="1779319"/>
          </a:xfrm>
        </p:grpSpPr>
        <p:sp>
          <p:nvSpPr>
            <p:cNvPr id="12" name="矩形 11"/>
            <p:cNvSpPr/>
            <p:nvPr/>
          </p:nvSpPr>
          <p:spPr>
            <a:xfrm>
              <a:off x="727973" y="3903111"/>
              <a:ext cx="2031324" cy="43694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27972" y="3945328"/>
              <a:ext cx="2031325" cy="369332"/>
            </a:xfrm>
            <a:prstGeom prst="rect">
              <a:avLst/>
            </a:prstGeom>
            <a:noFill/>
          </p:spPr>
          <p:txBody>
            <a:bodyPr wrap="none" rtlCol="0">
              <a:spAutoFit/>
            </a:bodyPr>
            <a:lstStyle/>
            <a:p>
              <a:pPr algn="ctr"/>
              <a:r>
                <a:rPr lang="zh-CN" altLang="en-US" b="1" dirty="0">
                  <a:solidFill>
                    <a:schemeClr val="tx2">
                      <a:lumMod val="50000"/>
                    </a:schemeClr>
                  </a:solidFill>
                </a:rPr>
                <a:t>标题文字添加此处</a:t>
              </a:r>
              <a:endParaRPr lang="zh-CN" altLang="en-US" b="1" dirty="0">
                <a:solidFill>
                  <a:schemeClr val="tx2">
                    <a:lumMod val="50000"/>
                  </a:schemeClr>
                </a:solidFill>
              </a:endParaRPr>
            </a:p>
          </p:txBody>
        </p:sp>
        <p:sp>
          <p:nvSpPr>
            <p:cNvPr id="24" name="矩形 23"/>
            <p:cNvSpPr/>
            <p:nvPr/>
          </p:nvSpPr>
          <p:spPr>
            <a:xfrm>
              <a:off x="456087" y="4555968"/>
              <a:ext cx="2575094" cy="1126462"/>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grpSp>
      <p:grpSp>
        <p:nvGrpSpPr>
          <p:cNvPr id="40" name="组合 39"/>
          <p:cNvGrpSpPr/>
          <p:nvPr/>
        </p:nvGrpSpPr>
        <p:grpSpPr>
          <a:xfrm>
            <a:off x="4808453" y="3903111"/>
            <a:ext cx="2575094" cy="1779319"/>
            <a:chOff x="4808453" y="3903111"/>
            <a:chExt cx="2575094" cy="1779319"/>
          </a:xfrm>
        </p:grpSpPr>
        <p:sp>
          <p:nvSpPr>
            <p:cNvPr id="15" name="矩形 14"/>
            <p:cNvSpPr/>
            <p:nvPr/>
          </p:nvSpPr>
          <p:spPr>
            <a:xfrm>
              <a:off x="5080338" y="3903111"/>
              <a:ext cx="2031324" cy="43694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080337" y="3945328"/>
              <a:ext cx="2031325" cy="369332"/>
            </a:xfrm>
            <a:prstGeom prst="rect">
              <a:avLst/>
            </a:prstGeom>
            <a:noFill/>
          </p:spPr>
          <p:txBody>
            <a:bodyPr wrap="none" rtlCol="0">
              <a:spAutoFit/>
            </a:bodyPr>
            <a:lstStyle/>
            <a:p>
              <a:pPr algn="ctr"/>
              <a:r>
                <a:rPr lang="zh-CN" altLang="en-US" b="1" dirty="0">
                  <a:solidFill>
                    <a:schemeClr val="tx2">
                      <a:lumMod val="50000"/>
                    </a:schemeClr>
                  </a:solidFill>
                </a:rPr>
                <a:t>标题文字添加此处</a:t>
              </a:r>
              <a:endParaRPr lang="zh-CN" altLang="en-US" b="1" dirty="0">
                <a:solidFill>
                  <a:schemeClr val="tx2">
                    <a:lumMod val="50000"/>
                  </a:schemeClr>
                </a:solidFill>
              </a:endParaRPr>
            </a:p>
          </p:txBody>
        </p:sp>
        <p:sp>
          <p:nvSpPr>
            <p:cNvPr id="25" name="矩形 24"/>
            <p:cNvSpPr/>
            <p:nvPr/>
          </p:nvSpPr>
          <p:spPr>
            <a:xfrm>
              <a:off x="4808453" y="4555968"/>
              <a:ext cx="2575094" cy="1126462"/>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grpSp>
      <p:grpSp>
        <p:nvGrpSpPr>
          <p:cNvPr id="41" name="组合 40"/>
          <p:cNvGrpSpPr/>
          <p:nvPr/>
        </p:nvGrpSpPr>
        <p:grpSpPr>
          <a:xfrm>
            <a:off x="9160819" y="3903111"/>
            <a:ext cx="2575094" cy="1779319"/>
            <a:chOff x="9160819" y="3903111"/>
            <a:chExt cx="2575094" cy="1779319"/>
          </a:xfrm>
        </p:grpSpPr>
        <p:sp>
          <p:nvSpPr>
            <p:cNvPr id="18" name="矩形 17"/>
            <p:cNvSpPr/>
            <p:nvPr/>
          </p:nvSpPr>
          <p:spPr>
            <a:xfrm>
              <a:off x="9432705" y="3903111"/>
              <a:ext cx="2031324" cy="43694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432704" y="3945328"/>
              <a:ext cx="2031325" cy="369332"/>
            </a:xfrm>
            <a:prstGeom prst="rect">
              <a:avLst/>
            </a:prstGeom>
            <a:noFill/>
          </p:spPr>
          <p:txBody>
            <a:bodyPr wrap="none" rtlCol="0">
              <a:spAutoFit/>
            </a:bodyPr>
            <a:lstStyle/>
            <a:p>
              <a:pPr algn="ctr"/>
              <a:r>
                <a:rPr lang="zh-CN" altLang="en-US" b="1" dirty="0">
                  <a:solidFill>
                    <a:schemeClr val="tx2">
                      <a:lumMod val="50000"/>
                    </a:schemeClr>
                  </a:solidFill>
                </a:rPr>
                <a:t>标题文字添加此处</a:t>
              </a:r>
              <a:endParaRPr lang="zh-CN" altLang="en-US" b="1" dirty="0">
                <a:solidFill>
                  <a:schemeClr val="tx2">
                    <a:lumMod val="50000"/>
                  </a:schemeClr>
                </a:solidFill>
              </a:endParaRPr>
            </a:p>
          </p:txBody>
        </p:sp>
        <p:sp>
          <p:nvSpPr>
            <p:cNvPr id="26" name="矩形 25"/>
            <p:cNvSpPr/>
            <p:nvPr/>
          </p:nvSpPr>
          <p:spPr>
            <a:xfrm>
              <a:off x="9160819" y="4555968"/>
              <a:ext cx="2575094" cy="1126462"/>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grpSp>
      <p:grpSp>
        <p:nvGrpSpPr>
          <p:cNvPr id="38" name="组合 37"/>
          <p:cNvGrpSpPr/>
          <p:nvPr/>
        </p:nvGrpSpPr>
        <p:grpSpPr>
          <a:xfrm>
            <a:off x="515938" y="1701800"/>
            <a:ext cx="11160125" cy="1911624"/>
            <a:chOff x="515938" y="1701800"/>
            <a:chExt cx="11160125" cy="1911624"/>
          </a:xfrm>
        </p:grpSpPr>
        <p:sp>
          <p:nvSpPr>
            <p:cNvPr id="2" name="椭圆 1"/>
            <p:cNvSpPr/>
            <p:nvPr/>
          </p:nvSpPr>
          <p:spPr>
            <a:xfrm>
              <a:off x="515938" y="1701800"/>
              <a:ext cx="1911624" cy="19116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140188" y="1701800"/>
              <a:ext cx="1911624" cy="19116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764439" y="1701800"/>
              <a:ext cx="1911624" cy="19116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820613" y="2070100"/>
              <a:ext cx="1175024" cy="117502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196362" y="2070100"/>
              <a:ext cx="1175024" cy="117502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箭头: V 形 19"/>
            <p:cNvSpPr/>
            <p:nvPr/>
          </p:nvSpPr>
          <p:spPr>
            <a:xfrm>
              <a:off x="2691311" y="2409962"/>
              <a:ext cx="241300" cy="495300"/>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箭头: V 形 20"/>
            <p:cNvSpPr/>
            <p:nvPr/>
          </p:nvSpPr>
          <p:spPr>
            <a:xfrm>
              <a:off x="4635136" y="2409962"/>
              <a:ext cx="241300" cy="495300"/>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p:cNvSpPr/>
            <p:nvPr/>
          </p:nvSpPr>
          <p:spPr>
            <a:xfrm>
              <a:off x="7315562" y="2409962"/>
              <a:ext cx="241300" cy="495300"/>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箭头: V 形 22"/>
            <p:cNvSpPr/>
            <p:nvPr/>
          </p:nvSpPr>
          <p:spPr>
            <a:xfrm>
              <a:off x="9259388" y="2409962"/>
              <a:ext cx="241300" cy="495300"/>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statistics-on-laptop_82095"/>
            <p:cNvSpPr>
              <a:spLocks noChangeAspect="1"/>
            </p:cNvSpPr>
            <p:nvPr/>
          </p:nvSpPr>
          <p:spPr bwMode="auto">
            <a:xfrm>
              <a:off x="1065345" y="2231043"/>
              <a:ext cx="857164" cy="853138"/>
            </a:xfrm>
            <a:custGeom>
              <a:avLst/>
              <a:gdLst>
                <a:gd name="connsiteX0" fmla="*/ 239712 w 338138"/>
                <a:gd name="connsiteY0" fmla="*/ 261938 h 336550"/>
                <a:gd name="connsiteX1" fmla="*/ 179387 w 338138"/>
                <a:gd name="connsiteY1" fmla="*/ 269796 h 336550"/>
                <a:gd name="connsiteX2" fmla="*/ 179387 w 338138"/>
                <a:gd name="connsiteY2" fmla="*/ 314326 h 336550"/>
                <a:gd name="connsiteX3" fmla="*/ 239712 w 338138"/>
                <a:gd name="connsiteY3" fmla="*/ 261938 h 336550"/>
                <a:gd name="connsiteX4" fmla="*/ 100012 w 338138"/>
                <a:gd name="connsiteY4" fmla="*/ 261938 h 336550"/>
                <a:gd name="connsiteX5" fmla="*/ 158750 w 338138"/>
                <a:gd name="connsiteY5" fmla="*/ 314326 h 336550"/>
                <a:gd name="connsiteX6" fmla="*/ 158750 w 338138"/>
                <a:gd name="connsiteY6" fmla="*/ 269796 h 336550"/>
                <a:gd name="connsiteX7" fmla="*/ 100012 w 338138"/>
                <a:gd name="connsiteY7" fmla="*/ 261938 h 336550"/>
                <a:gd name="connsiteX8" fmla="*/ 301625 w 338138"/>
                <a:gd name="connsiteY8" fmla="*/ 231775 h 336550"/>
                <a:gd name="connsiteX9" fmla="*/ 264741 w 338138"/>
                <a:gd name="connsiteY9" fmla="*/ 252603 h 336550"/>
                <a:gd name="connsiteX10" fmla="*/ 239712 w 338138"/>
                <a:gd name="connsiteY10" fmla="*/ 296863 h 336550"/>
                <a:gd name="connsiteX11" fmla="*/ 301625 w 338138"/>
                <a:gd name="connsiteY11" fmla="*/ 231775 h 336550"/>
                <a:gd name="connsiteX12" fmla="*/ 36512 w 338138"/>
                <a:gd name="connsiteY12" fmla="*/ 231775 h 336550"/>
                <a:gd name="connsiteX13" fmla="*/ 98425 w 338138"/>
                <a:gd name="connsiteY13" fmla="*/ 296863 h 336550"/>
                <a:gd name="connsiteX14" fmla="*/ 73396 w 338138"/>
                <a:gd name="connsiteY14" fmla="*/ 252603 h 336550"/>
                <a:gd name="connsiteX15" fmla="*/ 36512 w 338138"/>
                <a:gd name="connsiteY15" fmla="*/ 231775 h 336550"/>
                <a:gd name="connsiteX16" fmla="*/ 279747 w 338138"/>
                <a:gd name="connsiteY16" fmla="*/ 179388 h 336550"/>
                <a:gd name="connsiteX17" fmla="*/ 273050 w 338138"/>
                <a:gd name="connsiteY17" fmla="*/ 225426 h 336550"/>
                <a:gd name="connsiteX18" fmla="*/ 315913 w 338138"/>
                <a:gd name="connsiteY18" fmla="*/ 179388 h 336550"/>
                <a:gd name="connsiteX19" fmla="*/ 279747 w 338138"/>
                <a:gd name="connsiteY19" fmla="*/ 179388 h 336550"/>
                <a:gd name="connsiteX20" fmla="*/ 179387 w 338138"/>
                <a:gd name="connsiteY20" fmla="*/ 179388 h 336550"/>
                <a:gd name="connsiteX21" fmla="*/ 179387 w 338138"/>
                <a:gd name="connsiteY21" fmla="*/ 249238 h 336550"/>
                <a:gd name="connsiteX22" fmla="*/ 249501 w 338138"/>
                <a:gd name="connsiteY22" fmla="*/ 236059 h 336550"/>
                <a:gd name="connsiteX23" fmla="*/ 258762 w 338138"/>
                <a:gd name="connsiteY23" fmla="*/ 179388 h 336550"/>
                <a:gd name="connsiteX24" fmla="*/ 179387 w 338138"/>
                <a:gd name="connsiteY24" fmla="*/ 179388 h 336550"/>
                <a:gd name="connsiteX25" fmla="*/ 273050 w 338138"/>
                <a:gd name="connsiteY25" fmla="*/ 111125 h 336550"/>
                <a:gd name="connsiteX26" fmla="*/ 279747 w 338138"/>
                <a:gd name="connsiteY26" fmla="*/ 157163 h 336550"/>
                <a:gd name="connsiteX27" fmla="*/ 315913 w 338138"/>
                <a:gd name="connsiteY27" fmla="*/ 157163 h 336550"/>
                <a:gd name="connsiteX28" fmla="*/ 273050 w 338138"/>
                <a:gd name="connsiteY28" fmla="*/ 111125 h 336550"/>
                <a:gd name="connsiteX29" fmla="*/ 179387 w 338138"/>
                <a:gd name="connsiteY29" fmla="*/ 87313 h 336550"/>
                <a:gd name="connsiteX30" fmla="*/ 179387 w 338138"/>
                <a:gd name="connsiteY30" fmla="*/ 157163 h 336550"/>
                <a:gd name="connsiteX31" fmla="*/ 258762 w 338138"/>
                <a:gd name="connsiteY31" fmla="*/ 157163 h 336550"/>
                <a:gd name="connsiteX32" fmla="*/ 249501 w 338138"/>
                <a:gd name="connsiteY32" fmla="*/ 100492 h 336550"/>
                <a:gd name="connsiteX33" fmla="*/ 179387 w 338138"/>
                <a:gd name="connsiteY33" fmla="*/ 87313 h 336550"/>
                <a:gd name="connsiteX34" fmla="*/ 239712 w 338138"/>
                <a:gd name="connsiteY34" fmla="*/ 39688 h 336550"/>
                <a:gd name="connsiteX35" fmla="*/ 264741 w 338138"/>
                <a:gd name="connsiteY35" fmla="*/ 83948 h 336550"/>
                <a:gd name="connsiteX36" fmla="*/ 301625 w 338138"/>
                <a:gd name="connsiteY36" fmla="*/ 104776 h 336550"/>
                <a:gd name="connsiteX37" fmla="*/ 239712 w 338138"/>
                <a:gd name="connsiteY37" fmla="*/ 39688 h 336550"/>
                <a:gd name="connsiteX38" fmla="*/ 89694 w 338138"/>
                <a:gd name="connsiteY38" fmla="*/ 31750 h 336550"/>
                <a:gd name="connsiteX39" fmla="*/ 61912 w 338138"/>
                <a:gd name="connsiteY39" fmla="*/ 59532 h 336550"/>
                <a:gd name="connsiteX40" fmla="*/ 89694 w 338138"/>
                <a:gd name="connsiteY40" fmla="*/ 87314 h 336550"/>
                <a:gd name="connsiteX41" fmla="*/ 117476 w 338138"/>
                <a:gd name="connsiteY41" fmla="*/ 59532 h 336550"/>
                <a:gd name="connsiteX42" fmla="*/ 89694 w 338138"/>
                <a:gd name="connsiteY42" fmla="*/ 31750 h 336550"/>
                <a:gd name="connsiteX43" fmla="*/ 179387 w 338138"/>
                <a:gd name="connsiteY43" fmla="*/ 22225 h 336550"/>
                <a:gd name="connsiteX44" fmla="*/ 179387 w 338138"/>
                <a:gd name="connsiteY44" fmla="*/ 66755 h 336550"/>
                <a:gd name="connsiteX45" fmla="*/ 239712 w 338138"/>
                <a:gd name="connsiteY45" fmla="*/ 74613 h 336550"/>
                <a:gd name="connsiteX46" fmla="*/ 179387 w 338138"/>
                <a:gd name="connsiteY46" fmla="*/ 22225 h 336550"/>
                <a:gd name="connsiteX47" fmla="*/ 169069 w 338138"/>
                <a:gd name="connsiteY47" fmla="*/ 0 h 336550"/>
                <a:gd name="connsiteX48" fmla="*/ 338138 w 338138"/>
                <a:gd name="connsiteY48" fmla="*/ 157758 h 336550"/>
                <a:gd name="connsiteX49" fmla="*/ 338138 w 338138"/>
                <a:gd name="connsiteY49" fmla="*/ 178792 h 336550"/>
                <a:gd name="connsiteX50" fmla="*/ 169069 w 338138"/>
                <a:gd name="connsiteY50" fmla="*/ 336550 h 336550"/>
                <a:gd name="connsiteX51" fmla="*/ 0 w 338138"/>
                <a:gd name="connsiteY51" fmla="*/ 178792 h 336550"/>
                <a:gd name="connsiteX52" fmla="*/ 0 w 338138"/>
                <a:gd name="connsiteY52" fmla="*/ 157758 h 336550"/>
                <a:gd name="connsiteX53" fmla="*/ 21133 w 338138"/>
                <a:gd name="connsiteY53" fmla="*/ 86767 h 336550"/>
                <a:gd name="connsiteX54" fmla="*/ 38305 w 338138"/>
                <a:gd name="connsiteY54" fmla="*/ 131465 h 336550"/>
                <a:gd name="connsiteX55" fmla="*/ 22454 w 338138"/>
                <a:gd name="connsiteY55" fmla="*/ 157758 h 336550"/>
                <a:gd name="connsiteX56" fmla="*/ 47551 w 338138"/>
                <a:gd name="connsiteY56" fmla="*/ 157758 h 336550"/>
                <a:gd name="connsiteX57" fmla="*/ 55476 w 338138"/>
                <a:gd name="connsiteY57" fmla="*/ 178792 h 336550"/>
                <a:gd name="connsiteX58" fmla="*/ 22454 w 338138"/>
                <a:gd name="connsiteY58" fmla="*/ 178792 h 336550"/>
                <a:gd name="connsiteX59" fmla="*/ 64722 w 338138"/>
                <a:gd name="connsiteY59" fmla="*/ 224805 h 336550"/>
                <a:gd name="connsiteX60" fmla="*/ 58117 w 338138"/>
                <a:gd name="connsiteY60" fmla="*/ 187995 h 336550"/>
                <a:gd name="connsiteX61" fmla="*/ 73968 w 338138"/>
                <a:gd name="connsiteY61" fmla="*/ 228749 h 336550"/>
                <a:gd name="connsiteX62" fmla="*/ 84534 w 338138"/>
                <a:gd name="connsiteY62" fmla="*/ 257671 h 336550"/>
                <a:gd name="connsiteX63" fmla="*/ 93780 w 338138"/>
                <a:gd name="connsiteY63" fmla="*/ 237952 h 336550"/>
                <a:gd name="connsiteX64" fmla="*/ 158502 w 338138"/>
                <a:gd name="connsiteY64" fmla="*/ 248469 h 336550"/>
                <a:gd name="connsiteX65" fmla="*/ 158502 w 338138"/>
                <a:gd name="connsiteY65" fmla="*/ 178792 h 336550"/>
                <a:gd name="connsiteX66" fmla="*/ 118877 w 338138"/>
                <a:gd name="connsiteY66" fmla="*/ 178792 h 336550"/>
                <a:gd name="connsiteX67" fmla="*/ 128122 w 338138"/>
                <a:gd name="connsiteY67" fmla="*/ 157758 h 336550"/>
                <a:gd name="connsiteX68" fmla="*/ 158502 w 338138"/>
                <a:gd name="connsiteY68" fmla="*/ 157758 h 336550"/>
                <a:gd name="connsiteX69" fmla="*/ 158502 w 338138"/>
                <a:gd name="connsiteY69" fmla="*/ 88081 h 336550"/>
                <a:gd name="connsiteX70" fmla="*/ 157181 w 338138"/>
                <a:gd name="connsiteY70" fmla="*/ 88081 h 336550"/>
                <a:gd name="connsiteX71" fmla="*/ 158502 w 338138"/>
                <a:gd name="connsiteY71" fmla="*/ 85452 h 336550"/>
                <a:gd name="connsiteX72" fmla="*/ 162465 w 338138"/>
                <a:gd name="connsiteY72" fmla="*/ 59159 h 336550"/>
                <a:gd name="connsiteX73" fmla="*/ 158502 w 338138"/>
                <a:gd name="connsiteY73" fmla="*/ 35495 h 336550"/>
                <a:gd name="connsiteX74" fmla="*/ 158502 w 338138"/>
                <a:gd name="connsiteY74" fmla="*/ 22349 h 336550"/>
                <a:gd name="connsiteX75" fmla="*/ 153219 w 338138"/>
                <a:gd name="connsiteY75" fmla="*/ 23664 h 336550"/>
                <a:gd name="connsiteX76" fmla="*/ 136048 w 338138"/>
                <a:gd name="connsiteY76" fmla="*/ 3944 h 336550"/>
                <a:gd name="connsiteX77" fmla="*/ 169069 w 338138"/>
                <a:gd name="connsiteY77" fmla="*/ 0 h 336550"/>
                <a:gd name="connsiteX78" fmla="*/ 90348 w 338138"/>
                <a:gd name="connsiteY78" fmla="*/ 0 h 336550"/>
                <a:gd name="connsiteX79" fmla="*/ 149225 w 338138"/>
                <a:gd name="connsiteY79" fmla="*/ 59251 h 336550"/>
                <a:gd name="connsiteX80" fmla="*/ 145300 w 338138"/>
                <a:gd name="connsiteY80" fmla="*/ 80318 h 336550"/>
                <a:gd name="connsiteX81" fmla="*/ 86422 w 338138"/>
                <a:gd name="connsiteY81" fmla="*/ 223838 h 336550"/>
                <a:gd name="connsiteX82" fmla="*/ 34087 w 338138"/>
                <a:gd name="connsiteY82" fmla="*/ 79002 h 336550"/>
                <a:gd name="connsiteX83" fmla="*/ 30162 w 338138"/>
                <a:gd name="connsiteY83" fmla="*/ 59251 h 336550"/>
                <a:gd name="connsiteX84" fmla="*/ 90348 w 338138"/>
                <a:gd name="connsiteY8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8138" h="336550">
                  <a:moveTo>
                    <a:pt x="239712" y="261938"/>
                  </a:moveTo>
                  <a:cubicBezTo>
                    <a:pt x="220944" y="267177"/>
                    <a:pt x="200836" y="269796"/>
                    <a:pt x="179387" y="269796"/>
                  </a:cubicBezTo>
                  <a:cubicBezTo>
                    <a:pt x="179387" y="269796"/>
                    <a:pt x="179387" y="269796"/>
                    <a:pt x="179387" y="314326"/>
                  </a:cubicBezTo>
                  <a:cubicBezTo>
                    <a:pt x="203517" y="310397"/>
                    <a:pt x="224966" y="290752"/>
                    <a:pt x="239712" y="261938"/>
                  </a:cubicBezTo>
                  <a:close/>
                  <a:moveTo>
                    <a:pt x="100012" y="261938"/>
                  </a:moveTo>
                  <a:cubicBezTo>
                    <a:pt x="114370" y="290752"/>
                    <a:pt x="135255" y="310397"/>
                    <a:pt x="158750" y="314326"/>
                  </a:cubicBezTo>
                  <a:lnTo>
                    <a:pt x="158750" y="269796"/>
                  </a:lnTo>
                  <a:cubicBezTo>
                    <a:pt x="137865" y="269796"/>
                    <a:pt x="118286" y="267177"/>
                    <a:pt x="100012" y="261938"/>
                  </a:cubicBezTo>
                  <a:close/>
                  <a:moveTo>
                    <a:pt x="301625" y="231775"/>
                  </a:moveTo>
                  <a:cubicBezTo>
                    <a:pt x="291087" y="239586"/>
                    <a:pt x="279231" y="247396"/>
                    <a:pt x="264741" y="252603"/>
                  </a:cubicBezTo>
                  <a:cubicBezTo>
                    <a:pt x="258154" y="269526"/>
                    <a:pt x="250250" y="283846"/>
                    <a:pt x="239712" y="296863"/>
                  </a:cubicBezTo>
                  <a:cubicBezTo>
                    <a:pt x="267375" y="281242"/>
                    <a:pt x="288452" y="259112"/>
                    <a:pt x="301625" y="231775"/>
                  </a:cubicBezTo>
                  <a:close/>
                  <a:moveTo>
                    <a:pt x="36512" y="231775"/>
                  </a:moveTo>
                  <a:cubicBezTo>
                    <a:pt x="49685" y="259112"/>
                    <a:pt x="72079" y="281242"/>
                    <a:pt x="98425" y="296863"/>
                  </a:cubicBezTo>
                  <a:cubicBezTo>
                    <a:pt x="87886" y="283846"/>
                    <a:pt x="79983" y="269526"/>
                    <a:pt x="73396" y="252603"/>
                  </a:cubicBezTo>
                  <a:cubicBezTo>
                    <a:pt x="58906" y="247396"/>
                    <a:pt x="47050" y="239586"/>
                    <a:pt x="36512" y="231775"/>
                  </a:cubicBezTo>
                  <a:close/>
                  <a:moveTo>
                    <a:pt x="279747" y="179388"/>
                  </a:moveTo>
                  <a:cubicBezTo>
                    <a:pt x="279747" y="195173"/>
                    <a:pt x="277069" y="210957"/>
                    <a:pt x="273050" y="225426"/>
                  </a:cubicBezTo>
                  <a:cubicBezTo>
                    <a:pt x="295821" y="213588"/>
                    <a:pt x="310555" y="196488"/>
                    <a:pt x="315913" y="179388"/>
                  </a:cubicBezTo>
                  <a:cubicBezTo>
                    <a:pt x="315913" y="179388"/>
                    <a:pt x="315913" y="179388"/>
                    <a:pt x="279747" y="179388"/>
                  </a:cubicBezTo>
                  <a:close/>
                  <a:moveTo>
                    <a:pt x="179387" y="179388"/>
                  </a:moveTo>
                  <a:cubicBezTo>
                    <a:pt x="179387" y="179388"/>
                    <a:pt x="179387" y="179388"/>
                    <a:pt x="179387" y="249238"/>
                  </a:cubicBezTo>
                  <a:cubicBezTo>
                    <a:pt x="204522" y="249238"/>
                    <a:pt x="228335" y="243966"/>
                    <a:pt x="249501" y="236059"/>
                  </a:cubicBezTo>
                  <a:cubicBezTo>
                    <a:pt x="254793" y="218926"/>
                    <a:pt x="257439" y="200475"/>
                    <a:pt x="258762" y="179388"/>
                  </a:cubicBezTo>
                  <a:cubicBezTo>
                    <a:pt x="258762" y="179388"/>
                    <a:pt x="258762" y="179388"/>
                    <a:pt x="179387" y="179388"/>
                  </a:cubicBezTo>
                  <a:close/>
                  <a:moveTo>
                    <a:pt x="273050" y="111125"/>
                  </a:moveTo>
                  <a:cubicBezTo>
                    <a:pt x="277069" y="125594"/>
                    <a:pt x="279747" y="141379"/>
                    <a:pt x="279747" y="157163"/>
                  </a:cubicBezTo>
                  <a:lnTo>
                    <a:pt x="315913" y="157163"/>
                  </a:lnTo>
                  <a:cubicBezTo>
                    <a:pt x="310555" y="140063"/>
                    <a:pt x="295821" y="122963"/>
                    <a:pt x="273050" y="111125"/>
                  </a:cubicBezTo>
                  <a:close/>
                  <a:moveTo>
                    <a:pt x="179387" y="87313"/>
                  </a:moveTo>
                  <a:lnTo>
                    <a:pt x="179387" y="157163"/>
                  </a:lnTo>
                  <a:cubicBezTo>
                    <a:pt x="179387" y="157163"/>
                    <a:pt x="179387" y="157163"/>
                    <a:pt x="258762" y="157163"/>
                  </a:cubicBezTo>
                  <a:cubicBezTo>
                    <a:pt x="257439" y="136076"/>
                    <a:pt x="254793" y="117625"/>
                    <a:pt x="249501" y="100492"/>
                  </a:cubicBezTo>
                  <a:cubicBezTo>
                    <a:pt x="228335" y="92585"/>
                    <a:pt x="204522" y="87313"/>
                    <a:pt x="179387" y="87313"/>
                  </a:cubicBezTo>
                  <a:close/>
                  <a:moveTo>
                    <a:pt x="239712" y="39688"/>
                  </a:moveTo>
                  <a:cubicBezTo>
                    <a:pt x="250250" y="52705"/>
                    <a:pt x="258154" y="67025"/>
                    <a:pt x="264741" y="83948"/>
                  </a:cubicBezTo>
                  <a:cubicBezTo>
                    <a:pt x="279231" y="89155"/>
                    <a:pt x="291087" y="96965"/>
                    <a:pt x="301625" y="104776"/>
                  </a:cubicBezTo>
                  <a:cubicBezTo>
                    <a:pt x="288452" y="77439"/>
                    <a:pt x="267375" y="55309"/>
                    <a:pt x="239712" y="39688"/>
                  </a:cubicBezTo>
                  <a:close/>
                  <a:moveTo>
                    <a:pt x="89694" y="31750"/>
                  </a:moveTo>
                  <a:cubicBezTo>
                    <a:pt x="74350" y="31750"/>
                    <a:pt x="61912" y="44188"/>
                    <a:pt x="61912" y="59532"/>
                  </a:cubicBezTo>
                  <a:cubicBezTo>
                    <a:pt x="61912" y="74876"/>
                    <a:pt x="74350" y="87314"/>
                    <a:pt x="89694" y="87314"/>
                  </a:cubicBezTo>
                  <a:cubicBezTo>
                    <a:pt x="105038" y="87314"/>
                    <a:pt x="117476" y="74876"/>
                    <a:pt x="117476" y="59532"/>
                  </a:cubicBezTo>
                  <a:cubicBezTo>
                    <a:pt x="117476" y="44188"/>
                    <a:pt x="105038" y="31750"/>
                    <a:pt x="89694" y="31750"/>
                  </a:cubicBezTo>
                  <a:close/>
                  <a:moveTo>
                    <a:pt x="179387" y="22225"/>
                  </a:moveTo>
                  <a:lnTo>
                    <a:pt x="179387" y="66755"/>
                  </a:lnTo>
                  <a:cubicBezTo>
                    <a:pt x="200836" y="66755"/>
                    <a:pt x="220944" y="69374"/>
                    <a:pt x="239712" y="74613"/>
                  </a:cubicBezTo>
                  <a:cubicBezTo>
                    <a:pt x="224966" y="45799"/>
                    <a:pt x="203517" y="26154"/>
                    <a:pt x="179387" y="22225"/>
                  </a:cubicBezTo>
                  <a:close/>
                  <a:moveTo>
                    <a:pt x="169069" y="0"/>
                  </a:moveTo>
                  <a:cubicBezTo>
                    <a:pt x="258887" y="0"/>
                    <a:pt x="331534" y="69676"/>
                    <a:pt x="338138" y="157758"/>
                  </a:cubicBezTo>
                  <a:lnTo>
                    <a:pt x="338138" y="178792"/>
                  </a:lnTo>
                  <a:cubicBezTo>
                    <a:pt x="331534" y="266874"/>
                    <a:pt x="258887" y="336550"/>
                    <a:pt x="169069" y="336550"/>
                  </a:cubicBezTo>
                  <a:cubicBezTo>
                    <a:pt x="79251" y="336550"/>
                    <a:pt x="6604" y="266874"/>
                    <a:pt x="0" y="178792"/>
                  </a:cubicBezTo>
                  <a:cubicBezTo>
                    <a:pt x="0" y="178792"/>
                    <a:pt x="0" y="178792"/>
                    <a:pt x="0" y="157758"/>
                  </a:cubicBezTo>
                  <a:cubicBezTo>
                    <a:pt x="2642" y="131465"/>
                    <a:pt x="9246" y="107801"/>
                    <a:pt x="21133" y="86767"/>
                  </a:cubicBezTo>
                  <a:cubicBezTo>
                    <a:pt x="25096" y="95969"/>
                    <a:pt x="30379" y="113060"/>
                    <a:pt x="38305" y="131465"/>
                  </a:cubicBezTo>
                  <a:cubicBezTo>
                    <a:pt x="30379" y="139353"/>
                    <a:pt x="25096" y="148555"/>
                    <a:pt x="22454" y="157758"/>
                  </a:cubicBezTo>
                  <a:cubicBezTo>
                    <a:pt x="22454" y="157758"/>
                    <a:pt x="22454" y="157758"/>
                    <a:pt x="47551" y="157758"/>
                  </a:cubicBezTo>
                  <a:cubicBezTo>
                    <a:pt x="50192" y="164331"/>
                    <a:pt x="52834" y="172219"/>
                    <a:pt x="55476" y="178792"/>
                  </a:cubicBezTo>
                  <a:cubicBezTo>
                    <a:pt x="55476" y="178792"/>
                    <a:pt x="55476" y="178792"/>
                    <a:pt x="22454" y="178792"/>
                  </a:cubicBezTo>
                  <a:cubicBezTo>
                    <a:pt x="27738" y="195883"/>
                    <a:pt x="42267" y="212973"/>
                    <a:pt x="64722" y="224805"/>
                  </a:cubicBezTo>
                  <a:cubicBezTo>
                    <a:pt x="62080" y="212973"/>
                    <a:pt x="59438" y="201141"/>
                    <a:pt x="58117" y="187995"/>
                  </a:cubicBezTo>
                  <a:cubicBezTo>
                    <a:pt x="66042" y="210344"/>
                    <a:pt x="72647" y="226120"/>
                    <a:pt x="73968" y="228749"/>
                  </a:cubicBezTo>
                  <a:cubicBezTo>
                    <a:pt x="73968" y="228749"/>
                    <a:pt x="73968" y="228749"/>
                    <a:pt x="84534" y="257671"/>
                  </a:cubicBezTo>
                  <a:cubicBezTo>
                    <a:pt x="84534" y="257671"/>
                    <a:pt x="84534" y="257671"/>
                    <a:pt x="93780" y="237952"/>
                  </a:cubicBezTo>
                  <a:cubicBezTo>
                    <a:pt x="113593" y="243210"/>
                    <a:pt x="134727" y="248469"/>
                    <a:pt x="158502" y="248469"/>
                  </a:cubicBezTo>
                  <a:cubicBezTo>
                    <a:pt x="158502" y="248469"/>
                    <a:pt x="158502" y="248469"/>
                    <a:pt x="158502" y="178792"/>
                  </a:cubicBezTo>
                  <a:cubicBezTo>
                    <a:pt x="158502" y="178792"/>
                    <a:pt x="158502" y="178792"/>
                    <a:pt x="118877" y="178792"/>
                  </a:cubicBezTo>
                  <a:cubicBezTo>
                    <a:pt x="122839" y="172219"/>
                    <a:pt x="125481" y="164331"/>
                    <a:pt x="128122" y="157758"/>
                  </a:cubicBezTo>
                  <a:cubicBezTo>
                    <a:pt x="128122" y="157758"/>
                    <a:pt x="128122" y="157758"/>
                    <a:pt x="158502" y="157758"/>
                  </a:cubicBezTo>
                  <a:cubicBezTo>
                    <a:pt x="158502" y="157758"/>
                    <a:pt x="158502" y="157758"/>
                    <a:pt x="158502" y="88081"/>
                  </a:cubicBezTo>
                  <a:cubicBezTo>
                    <a:pt x="158502" y="88081"/>
                    <a:pt x="157181" y="88081"/>
                    <a:pt x="157181" y="88081"/>
                  </a:cubicBezTo>
                  <a:cubicBezTo>
                    <a:pt x="157181" y="86767"/>
                    <a:pt x="157181" y="85452"/>
                    <a:pt x="158502" y="85452"/>
                  </a:cubicBezTo>
                  <a:cubicBezTo>
                    <a:pt x="161144" y="77564"/>
                    <a:pt x="162465" y="68362"/>
                    <a:pt x="162465" y="59159"/>
                  </a:cubicBezTo>
                  <a:cubicBezTo>
                    <a:pt x="162465" y="51271"/>
                    <a:pt x="161144" y="43383"/>
                    <a:pt x="158502" y="35495"/>
                  </a:cubicBezTo>
                  <a:cubicBezTo>
                    <a:pt x="158502" y="35495"/>
                    <a:pt x="158502" y="35495"/>
                    <a:pt x="158502" y="22349"/>
                  </a:cubicBezTo>
                  <a:cubicBezTo>
                    <a:pt x="157181" y="22349"/>
                    <a:pt x="154539" y="23664"/>
                    <a:pt x="153219" y="23664"/>
                  </a:cubicBezTo>
                  <a:cubicBezTo>
                    <a:pt x="147935" y="15776"/>
                    <a:pt x="142652" y="9202"/>
                    <a:pt x="136048" y="3944"/>
                  </a:cubicBezTo>
                  <a:cubicBezTo>
                    <a:pt x="146614" y="1315"/>
                    <a:pt x="157181" y="0"/>
                    <a:pt x="169069" y="0"/>
                  </a:cubicBezTo>
                  <a:close/>
                  <a:moveTo>
                    <a:pt x="90348" y="0"/>
                  </a:moveTo>
                  <a:cubicBezTo>
                    <a:pt x="123057" y="0"/>
                    <a:pt x="149225" y="26334"/>
                    <a:pt x="149225" y="59251"/>
                  </a:cubicBezTo>
                  <a:cubicBezTo>
                    <a:pt x="149225" y="67151"/>
                    <a:pt x="147916" y="73735"/>
                    <a:pt x="145300" y="80318"/>
                  </a:cubicBezTo>
                  <a:cubicBezTo>
                    <a:pt x="137449" y="104019"/>
                    <a:pt x="86422" y="223838"/>
                    <a:pt x="86422" y="223838"/>
                  </a:cubicBezTo>
                  <a:cubicBezTo>
                    <a:pt x="86422" y="223838"/>
                    <a:pt x="38012" y="93485"/>
                    <a:pt x="34087" y="79002"/>
                  </a:cubicBezTo>
                  <a:cubicBezTo>
                    <a:pt x="31470" y="72418"/>
                    <a:pt x="30162" y="65835"/>
                    <a:pt x="30162" y="59251"/>
                  </a:cubicBezTo>
                  <a:cubicBezTo>
                    <a:pt x="30162" y="26334"/>
                    <a:pt x="57638" y="0"/>
                    <a:pt x="90348" y="0"/>
                  </a:cubicBezTo>
                  <a:close/>
                </a:path>
              </a:pathLst>
            </a:custGeom>
            <a:solidFill>
              <a:schemeClr val="bg1"/>
            </a:solidFill>
            <a:ln>
              <a:noFill/>
            </a:ln>
          </p:spPr>
          <p:txBody>
            <a:bodyPr/>
            <a:lstStyle/>
            <a:p>
              <a:endParaRPr lang="zh-CN" altLang="en-US"/>
            </a:p>
          </p:txBody>
        </p:sp>
        <p:sp>
          <p:nvSpPr>
            <p:cNvPr id="35" name="statistics-on-laptop_82095"/>
            <p:cNvSpPr>
              <a:spLocks noChangeAspect="1"/>
            </p:cNvSpPr>
            <p:nvPr/>
          </p:nvSpPr>
          <p:spPr bwMode="auto">
            <a:xfrm>
              <a:off x="5674443" y="2229483"/>
              <a:ext cx="857164" cy="856258"/>
            </a:xfrm>
            <a:custGeom>
              <a:avLst/>
              <a:gdLst>
                <a:gd name="connsiteX0" fmla="*/ 260351 w 332139"/>
                <a:gd name="connsiteY0" fmla="*/ 69850 h 331788"/>
                <a:gd name="connsiteX1" fmla="*/ 144463 w 332139"/>
                <a:gd name="connsiteY1" fmla="*/ 209550 h 331788"/>
                <a:gd name="connsiteX2" fmla="*/ 139700 w 332139"/>
                <a:gd name="connsiteY2" fmla="*/ 255588 h 331788"/>
                <a:gd name="connsiteX3" fmla="*/ 182563 w 332139"/>
                <a:gd name="connsiteY3" fmla="*/ 242888 h 331788"/>
                <a:gd name="connsiteX4" fmla="*/ 300038 w 332139"/>
                <a:gd name="connsiteY4" fmla="*/ 104775 h 331788"/>
                <a:gd name="connsiteX5" fmla="*/ 92075 w 332139"/>
                <a:gd name="connsiteY5" fmla="*/ 42863 h 331788"/>
                <a:gd name="connsiteX6" fmla="*/ 41275 w 332139"/>
                <a:gd name="connsiteY6" fmla="*/ 88901 h 331788"/>
                <a:gd name="connsiteX7" fmla="*/ 92075 w 332139"/>
                <a:gd name="connsiteY7" fmla="*/ 90488 h 331788"/>
                <a:gd name="connsiteX8" fmla="*/ 119062 w 332139"/>
                <a:gd name="connsiteY8" fmla="*/ 26988 h 331788"/>
                <a:gd name="connsiteX9" fmla="*/ 119062 w 332139"/>
                <a:gd name="connsiteY9" fmla="*/ 104880 h 331788"/>
                <a:gd name="connsiteX10" fmla="*/ 104797 w 332139"/>
                <a:gd name="connsiteY10" fmla="*/ 117861 h 331788"/>
                <a:gd name="connsiteX11" fmla="*/ 26987 w 332139"/>
                <a:gd name="connsiteY11" fmla="*/ 116563 h 331788"/>
                <a:gd name="connsiteX12" fmla="*/ 26987 w 332139"/>
                <a:gd name="connsiteY12" fmla="*/ 304801 h 331788"/>
                <a:gd name="connsiteX13" fmla="*/ 211137 w 332139"/>
                <a:gd name="connsiteY13" fmla="*/ 304801 h 331788"/>
                <a:gd name="connsiteX14" fmla="*/ 211137 w 332139"/>
                <a:gd name="connsiteY14" fmla="*/ 252873 h 331788"/>
                <a:gd name="connsiteX15" fmla="*/ 200763 w 332139"/>
                <a:gd name="connsiteY15" fmla="*/ 264557 h 331788"/>
                <a:gd name="connsiteX16" fmla="*/ 194278 w 332139"/>
                <a:gd name="connsiteY16" fmla="*/ 269750 h 331788"/>
                <a:gd name="connsiteX17" fmla="*/ 128140 w 332139"/>
                <a:gd name="connsiteY17" fmla="*/ 286626 h 331788"/>
                <a:gd name="connsiteX18" fmla="*/ 111281 w 332139"/>
                <a:gd name="connsiteY18" fmla="*/ 272346 h 331788"/>
                <a:gd name="connsiteX19" fmla="*/ 116468 w 332139"/>
                <a:gd name="connsiteY19" fmla="*/ 202244 h 331788"/>
                <a:gd name="connsiteX20" fmla="*/ 120359 w 332139"/>
                <a:gd name="connsiteY20" fmla="*/ 195753 h 331788"/>
                <a:gd name="connsiteX21" fmla="*/ 211137 w 332139"/>
                <a:gd name="connsiteY21" fmla="*/ 85407 h 331788"/>
                <a:gd name="connsiteX22" fmla="*/ 211137 w 332139"/>
                <a:gd name="connsiteY22" fmla="*/ 26988 h 331788"/>
                <a:gd name="connsiteX23" fmla="*/ 119062 w 332139"/>
                <a:gd name="connsiteY23" fmla="*/ 26988 h 331788"/>
                <a:gd name="connsiteX24" fmla="*/ 102477 w 332139"/>
                <a:gd name="connsiteY24" fmla="*/ 0 h 331788"/>
                <a:gd name="connsiteX25" fmla="*/ 225709 w 332139"/>
                <a:gd name="connsiteY25" fmla="*/ 0 h 331788"/>
                <a:gd name="connsiteX26" fmla="*/ 238681 w 332139"/>
                <a:gd name="connsiteY26" fmla="*/ 14256 h 331788"/>
                <a:gd name="connsiteX27" fmla="*/ 238681 w 332139"/>
                <a:gd name="connsiteY27" fmla="*/ 51842 h 331788"/>
                <a:gd name="connsiteX28" fmla="*/ 247761 w 332139"/>
                <a:gd name="connsiteY28" fmla="*/ 41473 h 331788"/>
                <a:gd name="connsiteX29" fmla="*/ 267219 w 332139"/>
                <a:gd name="connsiteY29" fmla="*/ 40177 h 331788"/>
                <a:gd name="connsiteX30" fmla="*/ 326889 w 332139"/>
                <a:gd name="connsiteY30" fmla="*/ 92019 h 331788"/>
                <a:gd name="connsiteX31" fmla="*/ 329484 w 332139"/>
                <a:gd name="connsiteY31" fmla="*/ 111460 h 331788"/>
                <a:gd name="connsiteX32" fmla="*/ 238681 w 332139"/>
                <a:gd name="connsiteY32" fmla="*/ 220328 h 331788"/>
                <a:gd name="connsiteX33" fmla="*/ 238681 w 332139"/>
                <a:gd name="connsiteY33" fmla="*/ 317532 h 331788"/>
                <a:gd name="connsiteX34" fmla="*/ 225709 w 332139"/>
                <a:gd name="connsiteY34" fmla="*/ 331788 h 331788"/>
                <a:gd name="connsiteX35" fmla="*/ 14269 w 332139"/>
                <a:gd name="connsiteY35" fmla="*/ 331788 h 331788"/>
                <a:gd name="connsiteX36" fmla="*/ 0 w 332139"/>
                <a:gd name="connsiteY36" fmla="*/ 317532 h 331788"/>
                <a:gd name="connsiteX37" fmla="*/ 0 w 332139"/>
                <a:gd name="connsiteY37" fmla="*/ 95908 h 331788"/>
                <a:gd name="connsiteX38" fmla="*/ 3891 w 332139"/>
                <a:gd name="connsiteY38" fmla="*/ 85539 h 331788"/>
                <a:gd name="connsiteX39" fmla="*/ 93397 w 332139"/>
                <a:gd name="connsiteY39" fmla="*/ 3888 h 331788"/>
                <a:gd name="connsiteX40" fmla="*/ 102477 w 332139"/>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2139" h="331788">
                  <a:moveTo>
                    <a:pt x="260351" y="69850"/>
                  </a:moveTo>
                  <a:lnTo>
                    <a:pt x="144463" y="209550"/>
                  </a:lnTo>
                  <a:lnTo>
                    <a:pt x="139700" y="255588"/>
                  </a:lnTo>
                  <a:lnTo>
                    <a:pt x="182563" y="242888"/>
                  </a:lnTo>
                  <a:lnTo>
                    <a:pt x="300038" y="104775"/>
                  </a:lnTo>
                  <a:close/>
                  <a:moveTo>
                    <a:pt x="92075" y="42863"/>
                  </a:moveTo>
                  <a:lnTo>
                    <a:pt x="41275" y="88901"/>
                  </a:lnTo>
                  <a:lnTo>
                    <a:pt x="92075" y="90488"/>
                  </a:lnTo>
                  <a:close/>
                  <a:moveTo>
                    <a:pt x="119062" y="26988"/>
                  </a:moveTo>
                  <a:cubicBezTo>
                    <a:pt x="119062" y="26988"/>
                    <a:pt x="119062" y="26988"/>
                    <a:pt x="119062" y="104880"/>
                  </a:cubicBezTo>
                  <a:cubicBezTo>
                    <a:pt x="119062" y="113967"/>
                    <a:pt x="109984" y="117861"/>
                    <a:pt x="104797" y="117861"/>
                  </a:cubicBezTo>
                  <a:cubicBezTo>
                    <a:pt x="104797" y="117861"/>
                    <a:pt x="26987" y="116563"/>
                    <a:pt x="26987" y="116563"/>
                  </a:cubicBezTo>
                  <a:cubicBezTo>
                    <a:pt x="26987" y="116563"/>
                    <a:pt x="26987" y="116563"/>
                    <a:pt x="26987" y="304801"/>
                  </a:cubicBezTo>
                  <a:cubicBezTo>
                    <a:pt x="26987" y="304801"/>
                    <a:pt x="26987" y="304801"/>
                    <a:pt x="211137" y="304801"/>
                  </a:cubicBezTo>
                  <a:cubicBezTo>
                    <a:pt x="211137" y="304801"/>
                    <a:pt x="211137" y="304801"/>
                    <a:pt x="211137" y="252873"/>
                  </a:cubicBezTo>
                  <a:cubicBezTo>
                    <a:pt x="211137" y="252873"/>
                    <a:pt x="211137" y="252873"/>
                    <a:pt x="200763" y="264557"/>
                  </a:cubicBezTo>
                  <a:cubicBezTo>
                    <a:pt x="199466" y="267154"/>
                    <a:pt x="196872" y="268452"/>
                    <a:pt x="194278" y="269750"/>
                  </a:cubicBezTo>
                  <a:cubicBezTo>
                    <a:pt x="194278" y="269750"/>
                    <a:pt x="194278" y="269750"/>
                    <a:pt x="128140" y="286626"/>
                  </a:cubicBezTo>
                  <a:cubicBezTo>
                    <a:pt x="124249" y="289223"/>
                    <a:pt x="109984" y="285328"/>
                    <a:pt x="111281" y="272346"/>
                  </a:cubicBezTo>
                  <a:cubicBezTo>
                    <a:pt x="111281" y="272346"/>
                    <a:pt x="111281" y="272346"/>
                    <a:pt x="116468" y="202244"/>
                  </a:cubicBezTo>
                  <a:cubicBezTo>
                    <a:pt x="117765" y="199648"/>
                    <a:pt x="117765" y="197051"/>
                    <a:pt x="120359" y="195753"/>
                  </a:cubicBezTo>
                  <a:cubicBezTo>
                    <a:pt x="120359" y="195753"/>
                    <a:pt x="120359" y="195753"/>
                    <a:pt x="211137" y="85407"/>
                  </a:cubicBezTo>
                  <a:cubicBezTo>
                    <a:pt x="211137" y="85407"/>
                    <a:pt x="211137" y="85407"/>
                    <a:pt x="211137" y="26988"/>
                  </a:cubicBezTo>
                  <a:cubicBezTo>
                    <a:pt x="211137" y="26988"/>
                    <a:pt x="211137" y="26988"/>
                    <a:pt x="119062" y="26988"/>
                  </a:cubicBezTo>
                  <a:close/>
                  <a:moveTo>
                    <a:pt x="102477" y="0"/>
                  </a:moveTo>
                  <a:cubicBezTo>
                    <a:pt x="102477" y="0"/>
                    <a:pt x="102477" y="0"/>
                    <a:pt x="225709" y="0"/>
                  </a:cubicBezTo>
                  <a:cubicBezTo>
                    <a:pt x="233492" y="0"/>
                    <a:pt x="238681" y="6480"/>
                    <a:pt x="238681" y="14256"/>
                  </a:cubicBezTo>
                  <a:cubicBezTo>
                    <a:pt x="238681" y="14256"/>
                    <a:pt x="238681" y="14256"/>
                    <a:pt x="238681" y="51842"/>
                  </a:cubicBezTo>
                  <a:cubicBezTo>
                    <a:pt x="238681" y="51842"/>
                    <a:pt x="238681" y="51842"/>
                    <a:pt x="247761" y="41473"/>
                  </a:cubicBezTo>
                  <a:cubicBezTo>
                    <a:pt x="254247" y="33697"/>
                    <a:pt x="264625" y="37585"/>
                    <a:pt x="267219" y="40177"/>
                  </a:cubicBezTo>
                  <a:cubicBezTo>
                    <a:pt x="267219" y="40177"/>
                    <a:pt x="267219" y="40177"/>
                    <a:pt x="326889" y="92019"/>
                  </a:cubicBezTo>
                  <a:cubicBezTo>
                    <a:pt x="333375" y="97204"/>
                    <a:pt x="333375" y="106276"/>
                    <a:pt x="329484" y="111460"/>
                  </a:cubicBezTo>
                  <a:cubicBezTo>
                    <a:pt x="329484" y="111460"/>
                    <a:pt x="329484" y="111460"/>
                    <a:pt x="238681" y="220328"/>
                  </a:cubicBezTo>
                  <a:cubicBezTo>
                    <a:pt x="238681" y="220328"/>
                    <a:pt x="238681" y="220328"/>
                    <a:pt x="238681" y="317532"/>
                  </a:cubicBezTo>
                  <a:cubicBezTo>
                    <a:pt x="238681" y="325308"/>
                    <a:pt x="233492" y="331788"/>
                    <a:pt x="225709" y="331788"/>
                  </a:cubicBezTo>
                  <a:cubicBezTo>
                    <a:pt x="225709" y="331788"/>
                    <a:pt x="225709" y="331788"/>
                    <a:pt x="14269" y="331788"/>
                  </a:cubicBezTo>
                  <a:cubicBezTo>
                    <a:pt x="6486" y="331788"/>
                    <a:pt x="0" y="325308"/>
                    <a:pt x="0" y="317532"/>
                  </a:cubicBezTo>
                  <a:cubicBezTo>
                    <a:pt x="0" y="317532"/>
                    <a:pt x="0" y="317532"/>
                    <a:pt x="0" y="95908"/>
                  </a:cubicBezTo>
                  <a:cubicBezTo>
                    <a:pt x="0" y="92019"/>
                    <a:pt x="1297" y="88131"/>
                    <a:pt x="3891" y="85539"/>
                  </a:cubicBezTo>
                  <a:cubicBezTo>
                    <a:pt x="3891" y="85539"/>
                    <a:pt x="3891" y="85539"/>
                    <a:pt x="93397" y="3888"/>
                  </a:cubicBezTo>
                  <a:cubicBezTo>
                    <a:pt x="95991" y="1296"/>
                    <a:pt x="99883" y="0"/>
                    <a:pt x="102477" y="0"/>
                  </a:cubicBezTo>
                  <a:close/>
                </a:path>
              </a:pathLst>
            </a:custGeom>
            <a:solidFill>
              <a:schemeClr val="bg1"/>
            </a:solidFill>
            <a:ln>
              <a:noFill/>
            </a:ln>
          </p:spPr>
          <p:txBody>
            <a:bodyPr/>
            <a:lstStyle/>
            <a:p>
              <a:endParaRPr lang="zh-CN" altLang="en-US"/>
            </a:p>
          </p:txBody>
        </p:sp>
        <p:sp>
          <p:nvSpPr>
            <p:cNvPr id="31" name="statistics-on-laptop_82095"/>
            <p:cNvSpPr>
              <a:spLocks noChangeAspect="1"/>
            </p:cNvSpPr>
            <p:nvPr/>
          </p:nvSpPr>
          <p:spPr bwMode="auto">
            <a:xfrm>
              <a:off x="10291669" y="2339698"/>
              <a:ext cx="857164" cy="635828"/>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p>
        <p:sp>
          <p:nvSpPr>
            <p:cNvPr id="36" name="statistics-on-laptop_82095"/>
            <p:cNvSpPr>
              <a:spLocks noChangeAspect="1"/>
            </p:cNvSpPr>
            <p:nvPr/>
          </p:nvSpPr>
          <p:spPr bwMode="auto">
            <a:xfrm>
              <a:off x="8176628" y="2323753"/>
              <a:ext cx="462993" cy="667718"/>
            </a:xfrm>
            <a:custGeom>
              <a:avLst/>
              <a:gdLst>
                <a:gd name="connsiteX0" fmla="*/ 116681 w 233363"/>
                <a:gd name="connsiteY0" fmla="*/ 74613 h 336550"/>
                <a:gd name="connsiteX1" fmla="*/ 74612 w 233363"/>
                <a:gd name="connsiteY1" fmla="*/ 116682 h 336550"/>
                <a:gd name="connsiteX2" fmla="*/ 116681 w 233363"/>
                <a:gd name="connsiteY2" fmla="*/ 158751 h 336550"/>
                <a:gd name="connsiteX3" fmla="*/ 158750 w 233363"/>
                <a:gd name="connsiteY3" fmla="*/ 116682 h 336550"/>
                <a:gd name="connsiteX4" fmla="*/ 116681 w 233363"/>
                <a:gd name="connsiteY4" fmla="*/ 74613 h 336550"/>
                <a:gd name="connsiteX5" fmla="*/ 116682 w 233363"/>
                <a:gd name="connsiteY5" fmla="*/ 0 h 336550"/>
                <a:gd name="connsiteX6" fmla="*/ 233363 w 233363"/>
                <a:gd name="connsiteY6" fmla="*/ 117004 h 336550"/>
                <a:gd name="connsiteX7" fmla="*/ 123237 w 233363"/>
                <a:gd name="connsiteY7" fmla="*/ 329977 h 336550"/>
                <a:gd name="connsiteX8" fmla="*/ 119304 w 233363"/>
                <a:gd name="connsiteY8" fmla="*/ 335236 h 336550"/>
                <a:gd name="connsiteX9" fmla="*/ 116682 w 233363"/>
                <a:gd name="connsiteY9" fmla="*/ 336550 h 336550"/>
                <a:gd name="connsiteX10" fmla="*/ 114059 w 233363"/>
                <a:gd name="connsiteY10" fmla="*/ 335236 h 336550"/>
                <a:gd name="connsiteX11" fmla="*/ 110126 w 233363"/>
                <a:gd name="connsiteY11" fmla="*/ 329977 h 336550"/>
                <a:gd name="connsiteX12" fmla="*/ 0 w 233363"/>
                <a:gd name="connsiteY12" fmla="*/ 117004 h 336550"/>
                <a:gd name="connsiteX13" fmla="*/ 116682 w 233363"/>
                <a:gd name="connsiteY1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363" h="336550">
                  <a:moveTo>
                    <a:pt x="116681" y="74613"/>
                  </a:moveTo>
                  <a:cubicBezTo>
                    <a:pt x="93447" y="74613"/>
                    <a:pt x="74612" y="93448"/>
                    <a:pt x="74612" y="116682"/>
                  </a:cubicBezTo>
                  <a:cubicBezTo>
                    <a:pt x="74612" y="139916"/>
                    <a:pt x="93447" y="158751"/>
                    <a:pt x="116681" y="158751"/>
                  </a:cubicBezTo>
                  <a:cubicBezTo>
                    <a:pt x="139915" y="158751"/>
                    <a:pt x="158750" y="139916"/>
                    <a:pt x="158750" y="116682"/>
                  </a:cubicBezTo>
                  <a:cubicBezTo>
                    <a:pt x="158750" y="93448"/>
                    <a:pt x="139915" y="74613"/>
                    <a:pt x="116681" y="74613"/>
                  </a:cubicBezTo>
                  <a:close/>
                  <a:moveTo>
                    <a:pt x="116682" y="0"/>
                  </a:moveTo>
                  <a:cubicBezTo>
                    <a:pt x="180922" y="0"/>
                    <a:pt x="233363" y="52586"/>
                    <a:pt x="233363" y="117004"/>
                  </a:cubicBezTo>
                  <a:cubicBezTo>
                    <a:pt x="233363" y="178792"/>
                    <a:pt x="127170" y="323404"/>
                    <a:pt x="123237" y="329977"/>
                  </a:cubicBezTo>
                  <a:cubicBezTo>
                    <a:pt x="123237" y="329977"/>
                    <a:pt x="123237" y="329977"/>
                    <a:pt x="119304" y="335236"/>
                  </a:cubicBezTo>
                  <a:cubicBezTo>
                    <a:pt x="117993" y="336550"/>
                    <a:pt x="117993" y="336550"/>
                    <a:pt x="116682" y="336550"/>
                  </a:cubicBezTo>
                  <a:cubicBezTo>
                    <a:pt x="115371" y="336550"/>
                    <a:pt x="115371" y="336550"/>
                    <a:pt x="114059" y="335236"/>
                  </a:cubicBezTo>
                  <a:cubicBezTo>
                    <a:pt x="114059" y="335236"/>
                    <a:pt x="114059" y="335236"/>
                    <a:pt x="110126" y="329977"/>
                  </a:cubicBezTo>
                  <a:cubicBezTo>
                    <a:pt x="106193" y="323404"/>
                    <a:pt x="0" y="178792"/>
                    <a:pt x="0" y="117004"/>
                  </a:cubicBezTo>
                  <a:cubicBezTo>
                    <a:pt x="0" y="52586"/>
                    <a:pt x="52441" y="0"/>
                    <a:pt x="116682" y="0"/>
                  </a:cubicBezTo>
                  <a:close/>
                </a:path>
              </a:pathLst>
            </a:custGeom>
            <a:solidFill>
              <a:schemeClr val="bg1"/>
            </a:solidFill>
            <a:ln>
              <a:noFill/>
            </a:ln>
          </p:spPr>
          <p:txBody>
            <a:bodyPr/>
            <a:lstStyle/>
            <a:p>
              <a:endParaRPr lang="zh-CN" altLang="en-US"/>
            </a:p>
          </p:txBody>
        </p:sp>
        <p:sp>
          <p:nvSpPr>
            <p:cNvPr id="37" name="statistics-on-laptop_82095"/>
            <p:cNvSpPr>
              <a:spLocks noChangeAspect="1"/>
            </p:cNvSpPr>
            <p:nvPr/>
          </p:nvSpPr>
          <p:spPr bwMode="auto">
            <a:xfrm>
              <a:off x="3450016" y="2325550"/>
              <a:ext cx="667718" cy="664124"/>
            </a:xfrm>
            <a:custGeom>
              <a:avLst/>
              <a:gdLst>
                <a:gd name="connsiteX0" fmla="*/ 40505 w 331146"/>
                <a:gd name="connsiteY0" fmla="*/ 147637 h 329364"/>
                <a:gd name="connsiteX1" fmla="*/ 41806 w 331146"/>
                <a:gd name="connsiteY1" fmla="*/ 155446 h 329364"/>
                <a:gd name="connsiteX2" fmla="*/ 15771 w 331146"/>
                <a:gd name="connsiteY2" fmla="*/ 202299 h 329364"/>
                <a:gd name="connsiteX3" fmla="*/ 15771 w 331146"/>
                <a:gd name="connsiteY3" fmla="*/ 212711 h 329364"/>
                <a:gd name="connsiteX4" fmla="*/ 58729 w 331146"/>
                <a:gd name="connsiteY4" fmla="*/ 286894 h 329364"/>
                <a:gd name="connsiteX5" fmla="*/ 67841 w 331146"/>
                <a:gd name="connsiteY5" fmla="*/ 290799 h 329364"/>
                <a:gd name="connsiteX6" fmla="*/ 140739 w 331146"/>
                <a:gd name="connsiteY6" fmla="*/ 290799 h 329364"/>
                <a:gd name="connsiteX7" fmla="*/ 143343 w 331146"/>
                <a:gd name="connsiteY7" fmla="*/ 227027 h 329364"/>
                <a:gd name="connsiteX8" fmla="*/ 80859 w 331146"/>
                <a:gd name="connsiteY8" fmla="*/ 230931 h 329364"/>
                <a:gd name="connsiteX9" fmla="*/ 75652 w 331146"/>
                <a:gd name="connsiteY9" fmla="*/ 220519 h 329364"/>
                <a:gd name="connsiteX10" fmla="*/ 95178 w 331146"/>
                <a:gd name="connsiteY10" fmla="*/ 187983 h 329364"/>
                <a:gd name="connsiteX11" fmla="*/ 102989 w 331146"/>
                <a:gd name="connsiteY11" fmla="*/ 185380 h 329364"/>
                <a:gd name="connsiteX12" fmla="*/ 84764 w 331146"/>
                <a:gd name="connsiteY12" fmla="*/ 148939 h 329364"/>
                <a:gd name="connsiteX13" fmla="*/ 40505 w 331146"/>
                <a:gd name="connsiteY13" fmla="*/ 147637 h 329364"/>
                <a:gd name="connsiteX14" fmla="*/ 283227 w 331146"/>
                <a:gd name="connsiteY14" fmla="*/ 142875 h 329364"/>
                <a:gd name="connsiteX15" fmla="*/ 226138 w 331146"/>
                <a:gd name="connsiteY15" fmla="*/ 171343 h 329364"/>
                <a:gd name="connsiteX16" fmla="*/ 257277 w 331146"/>
                <a:gd name="connsiteY16" fmla="*/ 223104 h 329364"/>
                <a:gd name="connsiteX17" fmla="*/ 250790 w 331146"/>
                <a:gd name="connsiteY17" fmla="*/ 233456 h 329364"/>
                <a:gd name="connsiteX18" fmla="*/ 214460 w 331146"/>
                <a:gd name="connsiteY18" fmla="*/ 230868 h 329364"/>
                <a:gd name="connsiteX19" fmla="*/ 207973 w 331146"/>
                <a:gd name="connsiteY19" fmla="*/ 225692 h 329364"/>
                <a:gd name="connsiteX20" fmla="*/ 184618 w 331146"/>
                <a:gd name="connsiteY20" fmla="*/ 258043 h 329364"/>
                <a:gd name="connsiteX21" fmla="*/ 202783 w 331146"/>
                <a:gd name="connsiteY21" fmla="*/ 296863 h 329364"/>
                <a:gd name="connsiteX22" fmla="*/ 210568 w 331146"/>
                <a:gd name="connsiteY22" fmla="*/ 292981 h 329364"/>
                <a:gd name="connsiteX23" fmla="*/ 263765 w 331146"/>
                <a:gd name="connsiteY23" fmla="*/ 294275 h 329364"/>
                <a:gd name="connsiteX24" fmla="*/ 272847 w 331146"/>
                <a:gd name="connsiteY24" fmla="*/ 289099 h 329364"/>
                <a:gd name="connsiteX25" fmla="*/ 316961 w 331146"/>
                <a:gd name="connsiteY25" fmla="*/ 217928 h 329364"/>
                <a:gd name="connsiteX26" fmla="*/ 316961 w 331146"/>
                <a:gd name="connsiteY26" fmla="*/ 207576 h 329364"/>
                <a:gd name="connsiteX27" fmla="*/ 283227 w 331146"/>
                <a:gd name="connsiteY27" fmla="*/ 142875 h 329364"/>
                <a:gd name="connsiteX28" fmla="*/ 15766 w 331146"/>
                <a:gd name="connsiteY28" fmla="*/ 133063 h 329364"/>
                <a:gd name="connsiteX29" fmla="*/ 89801 w 331146"/>
                <a:gd name="connsiteY29" fmla="*/ 135665 h 329364"/>
                <a:gd name="connsiteX30" fmla="*/ 94997 w 331146"/>
                <a:gd name="connsiteY30" fmla="*/ 139568 h 329364"/>
                <a:gd name="connsiteX31" fmla="*/ 126170 w 331146"/>
                <a:gd name="connsiteY31" fmla="*/ 200717 h 329364"/>
                <a:gd name="connsiteX32" fmla="*/ 115779 w 331146"/>
                <a:gd name="connsiteY32" fmla="*/ 209824 h 329364"/>
                <a:gd name="connsiteX33" fmla="*/ 102790 w 331146"/>
                <a:gd name="connsiteY33" fmla="*/ 202018 h 329364"/>
                <a:gd name="connsiteX34" fmla="*/ 93698 w 331146"/>
                <a:gd name="connsiteY34" fmla="*/ 216330 h 329364"/>
                <a:gd name="connsiteX35" fmla="*/ 149549 w 331146"/>
                <a:gd name="connsiteY35" fmla="*/ 212426 h 329364"/>
                <a:gd name="connsiteX36" fmla="*/ 156044 w 331146"/>
                <a:gd name="connsiteY36" fmla="*/ 220233 h 329364"/>
                <a:gd name="connsiteX37" fmla="*/ 154745 w 331146"/>
                <a:gd name="connsiteY37" fmla="*/ 296994 h 329364"/>
                <a:gd name="connsiteX38" fmla="*/ 148251 w 331146"/>
                <a:gd name="connsiteY38" fmla="*/ 304800 h 329364"/>
                <a:gd name="connsiteX39" fmla="*/ 67721 w 331146"/>
                <a:gd name="connsiteY39" fmla="*/ 304800 h 329364"/>
                <a:gd name="connsiteX40" fmla="*/ 46939 w 331146"/>
                <a:gd name="connsiteY40" fmla="*/ 293091 h 329364"/>
                <a:gd name="connsiteX41" fmla="*/ 4076 w 331146"/>
                <a:gd name="connsiteY41" fmla="*/ 220233 h 329364"/>
                <a:gd name="connsiteX42" fmla="*/ 2777 w 331146"/>
                <a:gd name="connsiteY42" fmla="*/ 195513 h 329364"/>
                <a:gd name="connsiteX43" fmla="*/ 26157 w 331146"/>
                <a:gd name="connsiteY43" fmla="*/ 155181 h 329364"/>
                <a:gd name="connsiteX44" fmla="*/ 11869 w 331146"/>
                <a:gd name="connsiteY44" fmla="*/ 146074 h 329364"/>
                <a:gd name="connsiteX45" fmla="*/ 15766 w 331146"/>
                <a:gd name="connsiteY45" fmla="*/ 133063 h 329364"/>
                <a:gd name="connsiteX46" fmla="*/ 280756 w 331146"/>
                <a:gd name="connsiteY46" fmla="*/ 126710 h 329364"/>
                <a:gd name="connsiteX47" fmla="*/ 291056 w 331146"/>
                <a:gd name="connsiteY47" fmla="*/ 129306 h 329364"/>
                <a:gd name="connsiteX48" fmla="*/ 328394 w 331146"/>
                <a:gd name="connsiteY48" fmla="*/ 200694 h 329364"/>
                <a:gd name="connsiteX49" fmla="*/ 327106 w 331146"/>
                <a:gd name="connsiteY49" fmla="*/ 224057 h 329364"/>
                <a:gd name="connsiteX50" fmla="*/ 283331 w 331146"/>
                <a:gd name="connsiteY50" fmla="*/ 296742 h 329364"/>
                <a:gd name="connsiteX51" fmla="*/ 262731 w 331146"/>
                <a:gd name="connsiteY51" fmla="*/ 308424 h 329364"/>
                <a:gd name="connsiteX52" fmla="*/ 215093 w 331146"/>
                <a:gd name="connsiteY52" fmla="*/ 307126 h 329364"/>
                <a:gd name="connsiteX53" fmla="*/ 215093 w 331146"/>
                <a:gd name="connsiteY53" fmla="*/ 322701 h 329364"/>
                <a:gd name="connsiteX54" fmla="*/ 200931 w 331146"/>
                <a:gd name="connsiteY54" fmla="*/ 325297 h 329364"/>
                <a:gd name="connsiteX55" fmla="*/ 170030 w 331146"/>
                <a:gd name="connsiteY55" fmla="*/ 260400 h 329364"/>
                <a:gd name="connsiteX56" fmla="*/ 170030 w 331146"/>
                <a:gd name="connsiteY56" fmla="*/ 252612 h 329364"/>
                <a:gd name="connsiteX57" fmla="*/ 209943 w 331146"/>
                <a:gd name="connsiteY57" fmla="*/ 196800 h 329364"/>
                <a:gd name="connsiteX58" fmla="*/ 222818 w 331146"/>
                <a:gd name="connsiteY58" fmla="*/ 201992 h 329364"/>
                <a:gd name="connsiteX59" fmla="*/ 221531 w 331146"/>
                <a:gd name="connsiteY59" fmla="*/ 217567 h 329364"/>
                <a:gd name="connsiteX60" fmla="*/ 238268 w 331146"/>
                <a:gd name="connsiteY60" fmla="*/ 218865 h 329364"/>
                <a:gd name="connsiteX61" fmla="*/ 209943 w 331146"/>
                <a:gd name="connsiteY61" fmla="*/ 170841 h 329364"/>
                <a:gd name="connsiteX62" fmla="*/ 212518 w 331146"/>
                <a:gd name="connsiteY62" fmla="*/ 161755 h 329364"/>
                <a:gd name="connsiteX63" fmla="*/ 280756 w 331146"/>
                <a:gd name="connsiteY63" fmla="*/ 126710 h 329364"/>
                <a:gd name="connsiteX64" fmla="*/ 129802 w 331146"/>
                <a:gd name="connsiteY64" fmla="*/ 12700 h 329364"/>
                <a:gd name="connsiteX65" fmla="*/ 120763 w 331146"/>
                <a:gd name="connsiteY65" fmla="*/ 17925 h 329364"/>
                <a:gd name="connsiteX66" fmla="*/ 84606 w 331146"/>
                <a:gd name="connsiteY66" fmla="*/ 81927 h 329364"/>
                <a:gd name="connsiteX67" fmla="*/ 137550 w 331146"/>
                <a:gd name="connsiteY67" fmla="*/ 115888 h 329364"/>
                <a:gd name="connsiteX68" fmla="*/ 165959 w 331146"/>
                <a:gd name="connsiteY68" fmla="*/ 61028 h 329364"/>
                <a:gd name="connsiteX69" fmla="*/ 178873 w 331146"/>
                <a:gd name="connsiteY69" fmla="*/ 61028 h 329364"/>
                <a:gd name="connsiteX70" fmla="*/ 195660 w 331146"/>
                <a:gd name="connsiteY70" fmla="*/ 93683 h 329364"/>
                <a:gd name="connsiteX71" fmla="*/ 194369 w 331146"/>
                <a:gd name="connsiteY71" fmla="*/ 102826 h 329364"/>
                <a:gd name="connsiteX72" fmla="*/ 234400 w 331146"/>
                <a:gd name="connsiteY72" fmla="*/ 105438 h 329364"/>
                <a:gd name="connsiteX73" fmla="*/ 257644 w 331146"/>
                <a:gd name="connsiteY73" fmla="*/ 68865 h 329364"/>
                <a:gd name="connsiteX74" fmla="*/ 249896 w 331146"/>
                <a:gd name="connsiteY74" fmla="*/ 64947 h 329364"/>
                <a:gd name="connsiteX75" fmla="*/ 224070 w 331146"/>
                <a:gd name="connsiteY75" fmla="*/ 17925 h 329364"/>
                <a:gd name="connsiteX76" fmla="*/ 215030 w 331146"/>
                <a:gd name="connsiteY76" fmla="*/ 12700 h 329364"/>
                <a:gd name="connsiteX77" fmla="*/ 129802 w 331146"/>
                <a:gd name="connsiteY77" fmla="*/ 12700 h 329364"/>
                <a:gd name="connsiteX78" fmla="*/ 129365 w 331146"/>
                <a:gd name="connsiteY78" fmla="*/ 0 h 329364"/>
                <a:gd name="connsiteX79" fmla="*/ 214922 w 331146"/>
                <a:gd name="connsiteY79" fmla="*/ 0 h 329364"/>
                <a:gd name="connsiteX80" fmla="*/ 235662 w 331146"/>
                <a:gd name="connsiteY80" fmla="*/ 11652 h 329364"/>
                <a:gd name="connsiteX81" fmla="*/ 258996 w 331146"/>
                <a:gd name="connsiteY81" fmla="*/ 51786 h 329364"/>
                <a:gd name="connsiteX82" fmla="*/ 273255 w 331146"/>
                <a:gd name="connsiteY82" fmla="*/ 44018 h 329364"/>
                <a:gd name="connsiteX83" fmla="*/ 282329 w 331146"/>
                <a:gd name="connsiteY83" fmla="*/ 54376 h 329364"/>
                <a:gd name="connsiteX84" fmla="*/ 243440 w 331146"/>
                <a:gd name="connsiteY84" fmla="*/ 116519 h 329364"/>
                <a:gd name="connsiteX85" fmla="*/ 236959 w 331146"/>
                <a:gd name="connsiteY85" fmla="*/ 119109 h 329364"/>
                <a:gd name="connsiteX86" fmla="*/ 168254 w 331146"/>
                <a:gd name="connsiteY86" fmla="*/ 113930 h 329364"/>
                <a:gd name="connsiteX87" fmla="*/ 165662 w 331146"/>
                <a:gd name="connsiteY87" fmla="*/ 100983 h 329364"/>
                <a:gd name="connsiteX88" fmla="*/ 179921 w 331146"/>
                <a:gd name="connsiteY88" fmla="*/ 94510 h 329364"/>
                <a:gd name="connsiteX89" fmla="*/ 172143 w 331146"/>
                <a:gd name="connsiteY89" fmla="*/ 78974 h 329364"/>
                <a:gd name="connsiteX90" fmla="*/ 146217 w 331146"/>
                <a:gd name="connsiteY90" fmla="*/ 128171 h 329364"/>
                <a:gd name="connsiteX91" fmla="*/ 137143 w 331146"/>
                <a:gd name="connsiteY91" fmla="*/ 130761 h 329364"/>
                <a:gd name="connsiteX92" fmla="*/ 71032 w 331146"/>
                <a:gd name="connsiteY92" fmla="*/ 90626 h 329364"/>
                <a:gd name="connsiteX93" fmla="*/ 68439 w 331146"/>
                <a:gd name="connsiteY93" fmla="*/ 80269 h 329364"/>
                <a:gd name="connsiteX94" fmla="*/ 108624 w 331146"/>
                <a:gd name="connsiteY94" fmla="*/ 11652 h 329364"/>
                <a:gd name="connsiteX95" fmla="*/ 129365 w 331146"/>
                <a:gd name="connsiteY95" fmla="*/ 0 h 329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331146" h="329364">
                  <a:moveTo>
                    <a:pt x="40505" y="147637"/>
                  </a:moveTo>
                  <a:cubicBezTo>
                    <a:pt x="43108" y="150240"/>
                    <a:pt x="43108" y="152843"/>
                    <a:pt x="41806" y="155446"/>
                  </a:cubicBezTo>
                  <a:cubicBezTo>
                    <a:pt x="41806" y="155446"/>
                    <a:pt x="41806" y="155446"/>
                    <a:pt x="15771" y="202299"/>
                  </a:cubicBezTo>
                  <a:cubicBezTo>
                    <a:pt x="13168" y="206203"/>
                    <a:pt x="13168" y="210108"/>
                    <a:pt x="15771" y="212711"/>
                  </a:cubicBezTo>
                  <a:cubicBezTo>
                    <a:pt x="15771" y="212711"/>
                    <a:pt x="15771" y="212711"/>
                    <a:pt x="58729" y="286894"/>
                  </a:cubicBezTo>
                  <a:cubicBezTo>
                    <a:pt x="60031" y="289497"/>
                    <a:pt x="63936" y="292100"/>
                    <a:pt x="67841" y="290799"/>
                  </a:cubicBezTo>
                  <a:cubicBezTo>
                    <a:pt x="67841" y="290799"/>
                    <a:pt x="67841" y="290799"/>
                    <a:pt x="140739" y="290799"/>
                  </a:cubicBezTo>
                  <a:lnTo>
                    <a:pt x="143343" y="227027"/>
                  </a:lnTo>
                  <a:cubicBezTo>
                    <a:pt x="143343" y="227027"/>
                    <a:pt x="143343" y="227027"/>
                    <a:pt x="80859" y="230931"/>
                  </a:cubicBezTo>
                  <a:cubicBezTo>
                    <a:pt x="76954" y="230931"/>
                    <a:pt x="73048" y="224424"/>
                    <a:pt x="75652" y="220519"/>
                  </a:cubicBezTo>
                  <a:cubicBezTo>
                    <a:pt x="75652" y="220519"/>
                    <a:pt x="75652" y="220519"/>
                    <a:pt x="95178" y="187983"/>
                  </a:cubicBezTo>
                  <a:cubicBezTo>
                    <a:pt x="96480" y="185380"/>
                    <a:pt x="100385" y="184078"/>
                    <a:pt x="102989" y="185380"/>
                  </a:cubicBezTo>
                  <a:cubicBezTo>
                    <a:pt x="102989" y="185380"/>
                    <a:pt x="102989" y="185380"/>
                    <a:pt x="84764" y="148939"/>
                  </a:cubicBezTo>
                  <a:cubicBezTo>
                    <a:pt x="84764" y="148939"/>
                    <a:pt x="84764" y="148939"/>
                    <a:pt x="40505" y="147637"/>
                  </a:cubicBezTo>
                  <a:close/>
                  <a:moveTo>
                    <a:pt x="283227" y="142875"/>
                  </a:moveTo>
                  <a:cubicBezTo>
                    <a:pt x="283227" y="142875"/>
                    <a:pt x="283227" y="142875"/>
                    <a:pt x="226138" y="171343"/>
                  </a:cubicBezTo>
                  <a:cubicBezTo>
                    <a:pt x="226138" y="171343"/>
                    <a:pt x="226138" y="171343"/>
                    <a:pt x="257277" y="223104"/>
                  </a:cubicBezTo>
                  <a:cubicBezTo>
                    <a:pt x="259872" y="226986"/>
                    <a:pt x="255980" y="233456"/>
                    <a:pt x="250790" y="233456"/>
                  </a:cubicBezTo>
                  <a:cubicBezTo>
                    <a:pt x="250790" y="233456"/>
                    <a:pt x="250790" y="233456"/>
                    <a:pt x="214460" y="230868"/>
                  </a:cubicBezTo>
                  <a:cubicBezTo>
                    <a:pt x="210568" y="230868"/>
                    <a:pt x="207973" y="228280"/>
                    <a:pt x="207973" y="225692"/>
                  </a:cubicBezTo>
                  <a:cubicBezTo>
                    <a:pt x="207973" y="225692"/>
                    <a:pt x="207973" y="225692"/>
                    <a:pt x="184618" y="258043"/>
                  </a:cubicBezTo>
                  <a:cubicBezTo>
                    <a:pt x="184618" y="258043"/>
                    <a:pt x="184618" y="258043"/>
                    <a:pt x="202783" y="296863"/>
                  </a:cubicBezTo>
                  <a:cubicBezTo>
                    <a:pt x="204080" y="294275"/>
                    <a:pt x="206675" y="292981"/>
                    <a:pt x="210568" y="292981"/>
                  </a:cubicBezTo>
                  <a:cubicBezTo>
                    <a:pt x="210568" y="292981"/>
                    <a:pt x="210568" y="292981"/>
                    <a:pt x="263765" y="294275"/>
                  </a:cubicBezTo>
                  <a:cubicBezTo>
                    <a:pt x="267657" y="294275"/>
                    <a:pt x="270252" y="292981"/>
                    <a:pt x="272847" y="289099"/>
                  </a:cubicBezTo>
                  <a:cubicBezTo>
                    <a:pt x="272847" y="289099"/>
                    <a:pt x="272847" y="289099"/>
                    <a:pt x="316961" y="217928"/>
                  </a:cubicBezTo>
                  <a:cubicBezTo>
                    <a:pt x="319556" y="214046"/>
                    <a:pt x="319556" y="210164"/>
                    <a:pt x="316961" y="207576"/>
                  </a:cubicBezTo>
                  <a:cubicBezTo>
                    <a:pt x="316961" y="207576"/>
                    <a:pt x="316961" y="207576"/>
                    <a:pt x="283227" y="142875"/>
                  </a:cubicBezTo>
                  <a:close/>
                  <a:moveTo>
                    <a:pt x="15766" y="133063"/>
                  </a:moveTo>
                  <a:cubicBezTo>
                    <a:pt x="15766" y="133063"/>
                    <a:pt x="15766" y="133063"/>
                    <a:pt x="89801" y="135665"/>
                  </a:cubicBezTo>
                  <a:cubicBezTo>
                    <a:pt x="92399" y="135665"/>
                    <a:pt x="93698" y="136966"/>
                    <a:pt x="94997" y="139568"/>
                  </a:cubicBezTo>
                  <a:cubicBezTo>
                    <a:pt x="94997" y="139568"/>
                    <a:pt x="94997" y="139568"/>
                    <a:pt x="126170" y="200717"/>
                  </a:cubicBezTo>
                  <a:cubicBezTo>
                    <a:pt x="128768" y="205921"/>
                    <a:pt x="123572" y="213727"/>
                    <a:pt x="115779" y="209824"/>
                  </a:cubicBezTo>
                  <a:cubicBezTo>
                    <a:pt x="115779" y="209824"/>
                    <a:pt x="115779" y="209824"/>
                    <a:pt x="102790" y="202018"/>
                  </a:cubicBezTo>
                  <a:cubicBezTo>
                    <a:pt x="102790" y="202018"/>
                    <a:pt x="102790" y="202018"/>
                    <a:pt x="93698" y="216330"/>
                  </a:cubicBezTo>
                  <a:cubicBezTo>
                    <a:pt x="93698" y="216330"/>
                    <a:pt x="93698" y="216330"/>
                    <a:pt x="149549" y="212426"/>
                  </a:cubicBezTo>
                  <a:cubicBezTo>
                    <a:pt x="150848" y="212426"/>
                    <a:pt x="156044" y="213727"/>
                    <a:pt x="156044" y="220233"/>
                  </a:cubicBezTo>
                  <a:cubicBezTo>
                    <a:pt x="156044" y="220233"/>
                    <a:pt x="156044" y="220233"/>
                    <a:pt x="154745" y="296994"/>
                  </a:cubicBezTo>
                  <a:cubicBezTo>
                    <a:pt x="154745" y="300897"/>
                    <a:pt x="150848" y="304800"/>
                    <a:pt x="148251" y="304800"/>
                  </a:cubicBezTo>
                  <a:cubicBezTo>
                    <a:pt x="148251" y="304800"/>
                    <a:pt x="148251" y="304800"/>
                    <a:pt x="67721" y="304800"/>
                  </a:cubicBezTo>
                  <a:cubicBezTo>
                    <a:pt x="58629" y="304800"/>
                    <a:pt x="50835" y="300897"/>
                    <a:pt x="46939" y="293091"/>
                  </a:cubicBezTo>
                  <a:cubicBezTo>
                    <a:pt x="46939" y="293091"/>
                    <a:pt x="46939" y="293091"/>
                    <a:pt x="4076" y="220233"/>
                  </a:cubicBezTo>
                  <a:cubicBezTo>
                    <a:pt x="-1119" y="212426"/>
                    <a:pt x="-1119" y="203319"/>
                    <a:pt x="2777" y="195513"/>
                  </a:cubicBezTo>
                  <a:cubicBezTo>
                    <a:pt x="2777" y="195513"/>
                    <a:pt x="2777" y="195513"/>
                    <a:pt x="26157" y="155181"/>
                  </a:cubicBezTo>
                  <a:cubicBezTo>
                    <a:pt x="26157" y="155181"/>
                    <a:pt x="26157" y="155181"/>
                    <a:pt x="11869" y="146074"/>
                  </a:cubicBezTo>
                  <a:cubicBezTo>
                    <a:pt x="5375" y="140869"/>
                    <a:pt x="10571" y="131762"/>
                    <a:pt x="15766" y="133063"/>
                  </a:cubicBezTo>
                  <a:close/>
                  <a:moveTo>
                    <a:pt x="280756" y="126710"/>
                  </a:moveTo>
                  <a:cubicBezTo>
                    <a:pt x="284619" y="125412"/>
                    <a:pt x="288481" y="126710"/>
                    <a:pt x="291056" y="129306"/>
                  </a:cubicBezTo>
                  <a:cubicBezTo>
                    <a:pt x="291056" y="129306"/>
                    <a:pt x="291056" y="129306"/>
                    <a:pt x="328394" y="200694"/>
                  </a:cubicBezTo>
                  <a:cubicBezTo>
                    <a:pt x="332256" y="207183"/>
                    <a:pt x="332256" y="217567"/>
                    <a:pt x="327106" y="224057"/>
                  </a:cubicBezTo>
                  <a:cubicBezTo>
                    <a:pt x="327106" y="224057"/>
                    <a:pt x="327106" y="224057"/>
                    <a:pt x="283331" y="296742"/>
                  </a:cubicBezTo>
                  <a:cubicBezTo>
                    <a:pt x="279469" y="303232"/>
                    <a:pt x="270456" y="308424"/>
                    <a:pt x="262731" y="308424"/>
                  </a:cubicBezTo>
                  <a:cubicBezTo>
                    <a:pt x="262731" y="308424"/>
                    <a:pt x="262731" y="308424"/>
                    <a:pt x="215093" y="307126"/>
                  </a:cubicBezTo>
                  <a:cubicBezTo>
                    <a:pt x="215093" y="307126"/>
                    <a:pt x="215093" y="307126"/>
                    <a:pt x="215093" y="322701"/>
                  </a:cubicBezTo>
                  <a:cubicBezTo>
                    <a:pt x="213806" y="331787"/>
                    <a:pt x="203506" y="330489"/>
                    <a:pt x="200931" y="325297"/>
                  </a:cubicBezTo>
                  <a:cubicBezTo>
                    <a:pt x="200931" y="325297"/>
                    <a:pt x="200931" y="325297"/>
                    <a:pt x="170030" y="260400"/>
                  </a:cubicBezTo>
                  <a:cubicBezTo>
                    <a:pt x="168743" y="257804"/>
                    <a:pt x="168743" y="255208"/>
                    <a:pt x="170030" y="252612"/>
                  </a:cubicBezTo>
                  <a:cubicBezTo>
                    <a:pt x="170030" y="252612"/>
                    <a:pt x="170030" y="252612"/>
                    <a:pt x="209943" y="196800"/>
                  </a:cubicBezTo>
                  <a:cubicBezTo>
                    <a:pt x="212518" y="192906"/>
                    <a:pt x="221531" y="192906"/>
                    <a:pt x="222818" y="201992"/>
                  </a:cubicBezTo>
                  <a:cubicBezTo>
                    <a:pt x="222818" y="201992"/>
                    <a:pt x="222818" y="201992"/>
                    <a:pt x="221531" y="217567"/>
                  </a:cubicBezTo>
                  <a:cubicBezTo>
                    <a:pt x="221531" y="217567"/>
                    <a:pt x="221531" y="217567"/>
                    <a:pt x="238268" y="218865"/>
                  </a:cubicBezTo>
                  <a:cubicBezTo>
                    <a:pt x="238268" y="218865"/>
                    <a:pt x="238268" y="218865"/>
                    <a:pt x="209943" y="170841"/>
                  </a:cubicBezTo>
                  <a:cubicBezTo>
                    <a:pt x="208656" y="169543"/>
                    <a:pt x="207368" y="164351"/>
                    <a:pt x="212518" y="161755"/>
                  </a:cubicBezTo>
                  <a:cubicBezTo>
                    <a:pt x="212518" y="161755"/>
                    <a:pt x="212518" y="161755"/>
                    <a:pt x="280756" y="126710"/>
                  </a:cubicBezTo>
                  <a:close/>
                  <a:moveTo>
                    <a:pt x="129802" y="12700"/>
                  </a:moveTo>
                  <a:cubicBezTo>
                    <a:pt x="125928" y="12700"/>
                    <a:pt x="123346" y="15312"/>
                    <a:pt x="120763" y="17925"/>
                  </a:cubicBezTo>
                  <a:cubicBezTo>
                    <a:pt x="120763" y="17925"/>
                    <a:pt x="120763" y="17925"/>
                    <a:pt x="84606" y="81927"/>
                  </a:cubicBezTo>
                  <a:cubicBezTo>
                    <a:pt x="84606" y="81927"/>
                    <a:pt x="84606" y="81927"/>
                    <a:pt x="137550" y="115888"/>
                  </a:cubicBezTo>
                  <a:cubicBezTo>
                    <a:pt x="137550" y="115888"/>
                    <a:pt x="137550" y="115888"/>
                    <a:pt x="165959" y="61028"/>
                  </a:cubicBezTo>
                  <a:cubicBezTo>
                    <a:pt x="168542" y="57110"/>
                    <a:pt x="176290" y="57110"/>
                    <a:pt x="178873" y="61028"/>
                  </a:cubicBezTo>
                  <a:lnTo>
                    <a:pt x="195660" y="93683"/>
                  </a:lnTo>
                  <a:cubicBezTo>
                    <a:pt x="196952" y="97601"/>
                    <a:pt x="195660" y="100214"/>
                    <a:pt x="194369" y="102826"/>
                  </a:cubicBezTo>
                  <a:cubicBezTo>
                    <a:pt x="194369" y="102826"/>
                    <a:pt x="194369" y="102826"/>
                    <a:pt x="234400" y="105438"/>
                  </a:cubicBezTo>
                  <a:cubicBezTo>
                    <a:pt x="234400" y="105438"/>
                    <a:pt x="234400" y="105438"/>
                    <a:pt x="257644" y="68865"/>
                  </a:cubicBezTo>
                  <a:cubicBezTo>
                    <a:pt x="255062" y="68865"/>
                    <a:pt x="251188" y="67559"/>
                    <a:pt x="249896" y="64947"/>
                  </a:cubicBezTo>
                  <a:cubicBezTo>
                    <a:pt x="249896" y="64947"/>
                    <a:pt x="249896" y="64947"/>
                    <a:pt x="224070" y="17925"/>
                  </a:cubicBezTo>
                  <a:cubicBezTo>
                    <a:pt x="221487" y="15312"/>
                    <a:pt x="217613" y="12700"/>
                    <a:pt x="215030" y="12700"/>
                  </a:cubicBezTo>
                  <a:cubicBezTo>
                    <a:pt x="215030" y="12700"/>
                    <a:pt x="215030" y="12700"/>
                    <a:pt x="129802" y="12700"/>
                  </a:cubicBezTo>
                  <a:close/>
                  <a:moveTo>
                    <a:pt x="129365" y="0"/>
                  </a:moveTo>
                  <a:cubicBezTo>
                    <a:pt x="129365" y="0"/>
                    <a:pt x="129365" y="0"/>
                    <a:pt x="214922" y="0"/>
                  </a:cubicBezTo>
                  <a:cubicBezTo>
                    <a:pt x="222699" y="0"/>
                    <a:pt x="230477" y="3884"/>
                    <a:pt x="235662" y="11652"/>
                  </a:cubicBezTo>
                  <a:cubicBezTo>
                    <a:pt x="235662" y="11652"/>
                    <a:pt x="235662" y="11652"/>
                    <a:pt x="258996" y="51786"/>
                  </a:cubicBezTo>
                  <a:cubicBezTo>
                    <a:pt x="258996" y="51786"/>
                    <a:pt x="258996" y="51786"/>
                    <a:pt x="273255" y="44018"/>
                  </a:cubicBezTo>
                  <a:cubicBezTo>
                    <a:pt x="281033" y="41429"/>
                    <a:pt x="286218" y="50492"/>
                    <a:pt x="282329" y="54376"/>
                  </a:cubicBezTo>
                  <a:cubicBezTo>
                    <a:pt x="282329" y="54376"/>
                    <a:pt x="282329" y="54376"/>
                    <a:pt x="243440" y="116519"/>
                  </a:cubicBezTo>
                  <a:cubicBezTo>
                    <a:pt x="242144" y="117814"/>
                    <a:pt x="239551" y="119109"/>
                    <a:pt x="236959" y="119109"/>
                  </a:cubicBezTo>
                  <a:lnTo>
                    <a:pt x="168254" y="113930"/>
                  </a:lnTo>
                  <a:cubicBezTo>
                    <a:pt x="163069" y="113930"/>
                    <a:pt x="159180" y="106162"/>
                    <a:pt x="165662" y="100983"/>
                  </a:cubicBezTo>
                  <a:cubicBezTo>
                    <a:pt x="165662" y="100983"/>
                    <a:pt x="165662" y="100983"/>
                    <a:pt x="179921" y="94510"/>
                  </a:cubicBezTo>
                  <a:cubicBezTo>
                    <a:pt x="179921" y="94510"/>
                    <a:pt x="179921" y="94510"/>
                    <a:pt x="172143" y="78974"/>
                  </a:cubicBezTo>
                  <a:cubicBezTo>
                    <a:pt x="172143" y="78974"/>
                    <a:pt x="172143" y="78974"/>
                    <a:pt x="146217" y="128171"/>
                  </a:cubicBezTo>
                  <a:cubicBezTo>
                    <a:pt x="146217" y="129466"/>
                    <a:pt x="141032" y="133350"/>
                    <a:pt x="137143" y="130761"/>
                  </a:cubicBezTo>
                  <a:cubicBezTo>
                    <a:pt x="137143" y="130761"/>
                    <a:pt x="137143" y="130761"/>
                    <a:pt x="71032" y="90626"/>
                  </a:cubicBezTo>
                  <a:cubicBezTo>
                    <a:pt x="68439" y="88037"/>
                    <a:pt x="67143" y="84153"/>
                    <a:pt x="68439" y="80269"/>
                  </a:cubicBezTo>
                  <a:cubicBezTo>
                    <a:pt x="68439" y="80269"/>
                    <a:pt x="68439" y="80269"/>
                    <a:pt x="108624" y="11652"/>
                  </a:cubicBezTo>
                  <a:cubicBezTo>
                    <a:pt x="112513" y="3884"/>
                    <a:pt x="121587" y="0"/>
                    <a:pt x="129365" y="0"/>
                  </a:cubicBezTo>
                  <a:close/>
                </a:path>
              </a:pathLst>
            </a:custGeom>
            <a:solidFill>
              <a:schemeClr val="bg1"/>
            </a:solidFill>
            <a:ln>
              <a:noFill/>
            </a:ln>
          </p:spPr>
          <p:txBody>
            <a:bodyPr/>
            <a:lstStyle/>
            <a:p>
              <a:endParaRPr lang="zh-CN" altLang="en-US"/>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anim calcmode="lin" valueType="num">
                                      <p:cBhvr>
                                        <p:cTn id="12" dur="1000" fill="hold"/>
                                        <p:tgtEl>
                                          <p:spTgt spid="39"/>
                                        </p:tgtEl>
                                        <p:attrNameLst>
                                          <p:attrName>ppt_x</p:attrName>
                                        </p:attrNameLst>
                                      </p:cBhvr>
                                      <p:tavLst>
                                        <p:tav tm="0">
                                          <p:val>
                                            <p:strVal val="#ppt_x"/>
                                          </p:val>
                                        </p:tav>
                                        <p:tav tm="100000">
                                          <p:val>
                                            <p:strVal val="#ppt_x"/>
                                          </p:val>
                                        </p:tav>
                                      </p:tavLst>
                                    </p:anim>
                                    <p:anim calcmode="lin" valueType="num">
                                      <p:cBhvr>
                                        <p:cTn id="13" dur="1000" fill="hold"/>
                                        <p:tgtEl>
                                          <p:spTgt spid="3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1000"/>
                                        <p:tgtEl>
                                          <p:spTgt spid="41"/>
                                        </p:tgtEl>
                                      </p:cBhvr>
                                    </p:animEffect>
                                    <p:anim calcmode="lin" valueType="num">
                                      <p:cBhvr>
                                        <p:cTn id="22" dur="1000" fill="hold"/>
                                        <p:tgtEl>
                                          <p:spTgt spid="41"/>
                                        </p:tgtEl>
                                        <p:attrNameLst>
                                          <p:attrName>ppt_x</p:attrName>
                                        </p:attrNameLst>
                                      </p:cBhvr>
                                      <p:tavLst>
                                        <p:tav tm="0">
                                          <p:val>
                                            <p:strVal val="#ppt_x"/>
                                          </p:val>
                                        </p:tav>
                                        <p:tav tm="100000">
                                          <p:val>
                                            <p:strVal val="#ppt_x"/>
                                          </p:val>
                                        </p:tav>
                                      </p:tavLst>
                                    </p:anim>
                                    <p:anim calcmode="lin" valueType="num">
                                      <p:cBhvr>
                                        <p:cTn id="2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6" name="文本框 5"/>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pic>
        <p:nvPicPr>
          <p:cNvPr id="25" name="图片占位符 24"/>
          <p:cNvPicPr>
            <a:picLocks noGrp="1" noChangeAspect="1"/>
          </p:cNvPicPr>
          <p:nvPr>
            <p:ph type="pic" sz="quarter" idx="10"/>
          </p:nvPr>
        </p:nvPicPr>
        <p:blipFill>
          <a:blip r:embed="rId1" cstate="screen"/>
          <a:srcRect/>
          <a:stretch>
            <a:fillRect/>
          </a:stretch>
        </p:blipFill>
        <p:spPr>
          <a:ln>
            <a:solidFill>
              <a:schemeClr val="tx2">
                <a:lumMod val="60000"/>
                <a:lumOff val="40000"/>
              </a:schemeClr>
            </a:solidFill>
          </a:ln>
        </p:spPr>
      </p:pic>
      <p:pic>
        <p:nvPicPr>
          <p:cNvPr id="27" name="图片占位符 26"/>
          <p:cNvPicPr>
            <a:picLocks noGrp="1" noChangeAspect="1"/>
          </p:cNvPicPr>
          <p:nvPr>
            <p:ph type="pic" sz="quarter" idx="11"/>
          </p:nvPr>
        </p:nvPicPr>
        <p:blipFill>
          <a:blip r:embed="rId2" cstate="screen"/>
          <a:srcRect/>
          <a:stretch>
            <a:fillRect/>
          </a:stretch>
        </p:blipFill>
        <p:spPr>
          <a:ln>
            <a:solidFill>
              <a:schemeClr val="tx2">
                <a:lumMod val="60000"/>
                <a:lumOff val="40000"/>
              </a:schemeClr>
            </a:solidFill>
          </a:ln>
        </p:spPr>
      </p:pic>
      <p:pic>
        <p:nvPicPr>
          <p:cNvPr id="29" name="图片占位符 28"/>
          <p:cNvPicPr>
            <a:picLocks noGrp="1" noChangeAspect="1"/>
          </p:cNvPicPr>
          <p:nvPr>
            <p:ph type="pic" sz="quarter" idx="12"/>
          </p:nvPr>
        </p:nvPicPr>
        <p:blipFill>
          <a:blip r:embed="rId3" cstate="screen"/>
          <a:srcRect/>
          <a:stretch>
            <a:fillRect/>
          </a:stretch>
        </p:blipFill>
        <p:spPr>
          <a:ln>
            <a:solidFill>
              <a:schemeClr val="tx2">
                <a:lumMod val="60000"/>
                <a:lumOff val="40000"/>
              </a:schemeClr>
            </a:solidFill>
          </a:ln>
        </p:spPr>
      </p:pic>
      <p:pic>
        <p:nvPicPr>
          <p:cNvPr id="31" name="图片占位符 30"/>
          <p:cNvPicPr>
            <a:picLocks noGrp="1" noChangeAspect="1"/>
          </p:cNvPicPr>
          <p:nvPr>
            <p:ph type="pic" sz="quarter" idx="13"/>
          </p:nvPr>
        </p:nvPicPr>
        <p:blipFill>
          <a:blip r:embed="rId4" cstate="screen"/>
          <a:srcRect/>
          <a:stretch>
            <a:fillRect/>
          </a:stretch>
        </p:blipFill>
        <p:spPr>
          <a:ln>
            <a:solidFill>
              <a:schemeClr val="tx2">
                <a:lumMod val="60000"/>
                <a:lumOff val="40000"/>
              </a:schemeClr>
            </a:solidFill>
          </a:ln>
        </p:spPr>
      </p:pic>
      <p:grpSp>
        <p:nvGrpSpPr>
          <p:cNvPr id="41" name="组合 40"/>
          <p:cNvGrpSpPr/>
          <p:nvPr/>
        </p:nvGrpSpPr>
        <p:grpSpPr>
          <a:xfrm>
            <a:off x="3398640" y="1935874"/>
            <a:ext cx="2575094" cy="1365478"/>
            <a:chOff x="3398640" y="1935874"/>
            <a:chExt cx="2575094" cy="1365478"/>
          </a:xfrm>
        </p:grpSpPr>
        <p:sp>
          <p:nvSpPr>
            <p:cNvPr id="34" name="矩形 33"/>
            <p:cNvSpPr/>
            <p:nvPr/>
          </p:nvSpPr>
          <p:spPr>
            <a:xfrm>
              <a:off x="3398640" y="1935874"/>
              <a:ext cx="2575094" cy="1126462"/>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6" name="等腰三角形 35"/>
            <p:cNvSpPr/>
            <p:nvPr/>
          </p:nvSpPr>
          <p:spPr>
            <a:xfrm>
              <a:off x="4571774" y="3104088"/>
              <a:ext cx="228826" cy="19726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9083763" y="1935874"/>
            <a:ext cx="2575094" cy="1365478"/>
            <a:chOff x="9083763" y="1935874"/>
            <a:chExt cx="2575094" cy="1365478"/>
          </a:xfrm>
        </p:grpSpPr>
        <p:sp>
          <p:nvSpPr>
            <p:cNvPr id="35" name="矩形 34"/>
            <p:cNvSpPr/>
            <p:nvPr/>
          </p:nvSpPr>
          <p:spPr>
            <a:xfrm>
              <a:off x="9083763" y="1935874"/>
              <a:ext cx="2575094" cy="1126462"/>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7" name="等腰三角形 36"/>
            <p:cNvSpPr/>
            <p:nvPr/>
          </p:nvSpPr>
          <p:spPr>
            <a:xfrm>
              <a:off x="10268367" y="3104088"/>
              <a:ext cx="228826" cy="19726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6201062" y="4377825"/>
            <a:ext cx="2575094" cy="1382546"/>
            <a:chOff x="6201062" y="4377825"/>
            <a:chExt cx="2575094" cy="1382546"/>
          </a:xfrm>
        </p:grpSpPr>
        <p:sp>
          <p:nvSpPr>
            <p:cNvPr id="33" name="矩形 32"/>
            <p:cNvSpPr/>
            <p:nvPr/>
          </p:nvSpPr>
          <p:spPr>
            <a:xfrm>
              <a:off x="6201062" y="4633909"/>
              <a:ext cx="2575094" cy="1126462"/>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8" name="等腰三角形 37"/>
            <p:cNvSpPr/>
            <p:nvPr/>
          </p:nvSpPr>
          <p:spPr>
            <a:xfrm flipV="1">
              <a:off x="7374196" y="4377825"/>
              <a:ext cx="228826" cy="197264"/>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515938" y="4377825"/>
            <a:ext cx="2575094" cy="1382546"/>
            <a:chOff x="515938" y="4377825"/>
            <a:chExt cx="2575094" cy="1382546"/>
          </a:xfrm>
        </p:grpSpPr>
        <p:sp>
          <p:nvSpPr>
            <p:cNvPr id="32" name="矩形 31"/>
            <p:cNvSpPr/>
            <p:nvPr/>
          </p:nvSpPr>
          <p:spPr>
            <a:xfrm>
              <a:off x="515938" y="4633909"/>
              <a:ext cx="2575094" cy="1126462"/>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9" name="等腰三角形 38"/>
            <p:cNvSpPr/>
            <p:nvPr/>
          </p:nvSpPr>
          <p:spPr>
            <a:xfrm flipV="1">
              <a:off x="1723478" y="4377825"/>
              <a:ext cx="228826" cy="197264"/>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2" presetClass="entr" presetSubtype="1"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p:tgtEl>
                                          <p:spTgt spid="40"/>
                                        </p:tgtEl>
                                        <p:attrNameLst>
                                          <p:attrName>ppt_y</p:attrName>
                                        </p:attrNameLst>
                                      </p:cBhvr>
                                      <p:tavLst>
                                        <p:tav tm="0">
                                          <p:val>
                                            <p:strVal val="#ppt_y-#ppt_h*1.125000"/>
                                          </p:val>
                                        </p:tav>
                                        <p:tav tm="100000">
                                          <p:val>
                                            <p:strVal val="#ppt_y"/>
                                          </p:val>
                                        </p:tav>
                                      </p:tavLst>
                                    </p:anim>
                                    <p:animEffect transition="in" filter="wipe(down)">
                                      <p:cBhvr>
                                        <p:cTn id="29" dur="500"/>
                                        <p:tgtEl>
                                          <p:spTgt spid="40"/>
                                        </p:tgtEl>
                                      </p:cBhvr>
                                    </p:animEffect>
                                  </p:childTnLst>
                                </p:cTn>
                              </p:par>
                              <p:par>
                                <p:cTn id="30" presetID="12" presetClass="entr" presetSubtype="4" fill="hold" nodeType="withEffect">
                                  <p:stCondLst>
                                    <p:cond delay="25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p:tgtEl>
                                          <p:spTgt spid="41"/>
                                        </p:tgtEl>
                                        <p:attrNameLst>
                                          <p:attrName>ppt_y</p:attrName>
                                        </p:attrNameLst>
                                      </p:cBhvr>
                                      <p:tavLst>
                                        <p:tav tm="0">
                                          <p:val>
                                            <p:strVal val="#ppt_y+#ppt_h*1.125000"/>
                                          </p:val>
                                        </p:tav>
                                        <p:tav tm="100000">
                                          <p:val>
                                            <p:strVal val="#ppt_y"/>
                                          </p:val>
                                        </p:tav>
                                      </p:tavLst>
                                    </p:anim>
                                    <p:animEffect transition="in" filter="wipe(up)">
                                      <p:cBhvr>
                                        <p:cTn id="33" dur="500"/>
                                        <p:tgtEl>
                                          <p:spTgt spid="41"/>
                                        </p:tgtEl>
                                      </p:cBhvr>
                                    </p:animEffect>
                                  </p:childTnLst>
                                </p:cTn>
                              </p:par>
                              <p:par>
                                <p:cTn id="34" presetID="12" presetClass="entr" presetSubtype="1" fill="hold" nodeType="withEffect">
                                  <p:stCondLst>
                                    <p:cond delay="50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p:tgtEl>
                                          <p:spTgt spid="42"/>
                                        </p:tgtEl>
                                        <p:attrNameLst>
                                          <p:attrName>ppt_y</p:attrName>
                                        </p:attrNameLst>
                                      </p:cBhvr>
                                      <p:tavLst>
                                        <p:tav tm="0">
                                          <p:val>
                                            <p:strVal val="#ppt_y-#ppt_h*1.125000"/>
                                          </p:val>
                                        </p:tav>
                                        <p:tav tm="100000">
                                          <p:val>
                                            <p:strVal val="#ppt_y"/>
                                          </p:val>
                                        </p:tav>
                                      </p:tavLst>
                                    </p:anim>
                                    <p:animEffect transition="in" filter="wipe(down)">
                                      <p:cBhvr>
                                        <p:cTn id="37" dur="500"/>
                                        <p:tgtEl>
                                          <p:spTgt spid="42"/>
                                        </p:tgtEl>
                                      </p:cBhvr>
                                    </p:animEffect>
                                  </p:childTnLst>
                                </p:cTn>
                              </p:par>
                              <p:par>
                                <p:cTn id="38" presetID="12" presetClass="entr" presetSubtype="4" fill="hold" nodeType="withEffect">
                                  <p:stCondLst>
                                    <p:cond delay="75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500"/>
                                        <p:tgtEl>
                                          <p:spTgt spid="43"/>
                                        </p:tgtEl>
                                        <p:attrNameLst>
                                          <p:attrName>ppt_y</p:attrName>
                                        </p:attrNameLst>
                                      </p:cBhvr>
                                      <p:tavLst>
                                        <p:tav tm="0">
                                          <p:val>
                                            <p:strVal val="#ppt_y+#ppt_h*1.125000"/>
                                          </p:val>
                                        </p:tav>
                                        <p:tav tm="100000">
                                          <p:val>
                                            <p:strVal val="#ppt_y"/>
                                          </p:val>
                                        </p:tav>
                                      </p:tavLst>
                                    </p:anim>
                                    <p:animEffect transition="in" filter="wipe(up)">
                                      <p:cBhvr>
                                        <p:cTn id="4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6" name="文本框 5"/>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grpSp>
        <p:nvGrpSpPr>
          <p:cNvPr id="31" name="组合 30"/>
          <p:cNvGrpSpPr/>
          <p:nvPr/>
        </p:nvGrpSpPr>
        <p:grpSpPr>
          <a:xfrm>
            <a:off x="1346199" y="1544066"/>
            <a:ext cx="2920497" cy="4253485"/>
            <a:chOff x="1346199" y="1544066"/>
            <a:chExt cx="2920497" cy="4253485"/>
          </a:xfrm>
        </p:grpSpPr>
        <p:sp>
          <p:nvSpPr>
            <p:cNvPr id="2" name="六边形 1"/>
            <p:cNvSpPr/>
            <p:nvPr/>
          </p:nvSpPr>
          <p:spPr>
            <a:xfrm rot="5400000">
              <a:off x="831598" y="2362452"/>
              <a:ext cx="3949700" cy="292049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p:cNvSpPr/>
            <p:nvPr/>
          </p:nvSpPr>
          <p:spPr>
            <a:xfrm>
              <a:off x="2323595" y="1544066"/>
              <a:ext cx="965706" cy="96570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statistics-on-laptop_82095"/>
            <p:cNvSpPr>
              <a:spLocks noChangeAspect="1"/>
            </p:cNvSpPr>
            <p:nvPr/>
          </p:nvSpPr>
          <p:spPr bwMode="auto">
            <a:xfrm>
              <a:off x="2534037" y="1852985"/>
              <a:ext cx="544820" cy="347865"/>
            </a:xfrm>
            <a:custGeom>
              <a:avLst/>
              <a:gdLst>
                <a:gd name="connsiteX0" fmla="*/ 233489 w 338138"/>
                <a:gd name="connsiteY0" fmla="*/ 0 h 215900"/>
                <a:gd name="connsiteX1" fmla="*/ 242762 w 338138"/>
                <a:gd name="connsiteY1" fmla="*/ 0 h 215900"/>
                <a:gd name="connsiteX2" fmla="*/ 279853 w 338138"/>
                <a:gd name="connsiteY2" fmla="*/ 36861 h 215900"/>
                <a:gd name="connsiteX3" fmla="*/ 279853 w 338138"/>
                <a:gd name="connsiteY3" fmla="*/ 77671 h 215900"/>
                <a:gd name="connsiteX4" fmla="*/ 271905 w 338138"/>
                <a:gd name="connsiteY4" fmla="*/ 93469 h 215900"/>
                <a:gd name="connsiteX5" fmla="*/ 271905 w 338138"/>
                <a:gd name="connsiteY5" fmla="*/ 132963 h 215900"/>
                <a:gd name="connsiteX6" fmla="*/ 271905 w 338138"/>
                <a:gd name="connsiteY6" fmla="*/ 134279 h 215900"/>
                <a:gd name="connsiteX7" fmla="*/ 331515 w 338138"/>
                <a:gd name="connsiteY7" fmla="*/ 172457 h 215900"/>
                <a:gd name="connsiteX8" fmla="*/ 338138 w 338138"/>
                <a:gd name="connsiteY8" fmla="*/ 186938 h 215900"/>
                <a:gd name="connsiteX9" fmla="*/ 338138 w 338138"/>
                <a:gd name="connsiteY9" fmla="*/ 215900 h 215900"/>
                <a:gd name="connsiteX10" fmla="*/ 250710 w 338138"/>
                <a:gd name="connsiteY10" fmla="*/ 215900 h 215900"/>
                <a:gd name="connsiteX11" fmla="*/ 242762 w 338138"/>
                <a:gd name="connsiteY11" fmla="*/ 176406 h 215900"/>
                <a:gd name="connsiteX12" fmla="*/ 238788 w 338138"/>
                <a:gd name="connsiteY12" fmla="*/ 151393 h 215900"/>
                <a:gd name="connsiteX13" fmla="*/ 233489 w 338138"/>
                <a:gd name="connsiteY13" fmla="*/ 176406 h 215900"/>
                <a:gd name="connsiteX14" fmla="*/ 225541 w 338138"/>
                <a:gd name="connsiteY14" fmla="*/ 215900 h 215900"/>
                <a:gd name="connsiteX15" fmla="*/ 138113 w 338138"/>
                <a:gd name="connsiteY15" fmla="*/ 215900 h 215900"/>
                <a:gd name="connsiteX16" fmla="*/ 138113 w 338138"/>
                <a:gd name="connsiteY16" fmla="*/ 186938 h 215900"/>
                <a:gd name="connsiteX17" fmla="*/ 146061 w 338138"/>
                <a:gd name="connsiteY17" fmla="*/ 172457 h 215900"/>
                <a:gd name="connsiteX18" fmla="*/ 204347 w 338138"/>
                <a:gd name="connsiteY18" fmla="*/ 134279 h 215900"/>
                <a:gd name="connsiteX19" fmla="*/ 205671 w 338138"/>
                <a:gd name="connsiteY19" fmla="*/ 132963 h 215900"/>
                <a:gd name="connsiteX20" fmla="*/ 205671 w 338138"/>
                <a:gd name="connsiteY20" fmla="*/ 93469 h 215900"/>
                <a:gd name="connsiteX21" fmla="*/ 196399 w 338138"/>
                <a:gd name="connsiteY21" fmla="*/ 77671 h 215900"/>
                <a:gd name="connsiteX22" fmla="*/ 196399 w 338138"/>
                <a:gd name="connsiteY22" fmla="*/ 36861 h 215900"/>
                <a:gd name="connsiteX23" fmla="*/ 233489 w 338138"/>
                <a:gd name="connsiteY23" fmla="*/ 0 h 215900"/>
                <a:gd name="connsiteX24" fmla="*/ 95090 w 338138"/>
                <a:gd name="connsiteY24" fmla="*/ 0 h 215900"/>
                <a:gd name="connsiteX25" fmla="*/ 104335 w 338138"/>
                <a:gd name="connsiteY25" fmla="*/ 0 h 215900"/>
                <a:gd name="connsiteX26" fmla="*/ 141315 w 338138"/>
                <a:gd name="connsiteY26" fmla="*/ 36861 h 215900"/>
                <a:gd name="connsiteX27" fmla="*/ 141315 w 338138"/>
                <a:gd name="connsiteY27" fmla="*/ 77671 h 215900"/>
                <a:gd name="connsiteX28" fmla="*/ 133390 w 338138"/>
                <a:gd name="connsiteY28" fmla="*/ 93469 h 215900"/>
                <a:gd name="connsiteX29" fmla="*/ 133390 w 338138"/>
                <a:gd name="connsiteY29" fmla="*/ 132963 h 215900"/>
                <a:gd name="connsiteX30" fmla="*/ 133390 w 338138"/>
                <a:gd name="connsiteY30" fmla="*/ 134279 h 215900"/>
                <a:gd name="connsiteX31" fmla="*/ 157163 w 338138"/>
                <a:gd name="connsiteY31" fmla="*/ 147444 h 215900"/>
                <a:gd name="connsiteX32" fmla="*/ 137352 w 338138"/>
                <a:gd name="connsiteY32" fmla="*/ 161925 h 215900"/>
                <a:gd name="connsiteX33" fmla="*/ 125466 w 338138"/>
                <a:gd name="connsiteY33" fmla="*/ 186938 h 215900"/>
                <a:gd name="connsiteX34" fmla="*/ 125466 w 338138"/>
                <a:gd name="connsiteY34" fmla="*/ 215900 h 215900"/>
                <a:gd name="connsiteX35" fmla="*/ 0 w 338138"/>
                <a:gd name="connsiteY35" fmla="*/ 215900 h 215900"/>
                <a:gd name="connsiteX36" fmla="*/ 0 w 338138"/>
                <a:gd name="connsiteY36" fmla="*/ 186938 h 215900"/>
                <a:gd name="connsiteX37" fmla="*/ 6603 w 338138"/>
                <a:gd name="connsiteY37" fmla="*/ 172457 h 215900"/>
                <a:gd name="connsiteX38" fmla="*/ 66035 w 338138"/>
                <a:gd name="connsiteY38" fmla="*/ 134279 h 215900"/>
                <a:gd name="connsiteX39" fmla="*/ 66035 w 338138"/>
                <a:gd name="connsiteY39" fmla="*/ 132963 h 215900"/>
                <a:gd name="connsiteX40" fmla="*/ 66035 w 338138"/>
                <a:gd name="connsiteY40" fmla="*/ 93469 h 215900"/>
                <a:gd name="connsiteX41" fmla="*/ 58111 w 338138"/>
                <a:gd name="connsiteY41" fmla="*/ 77671 h 215900"/>
                <a:gd name="connsiteX42" fmla="*/ 58111 w 338138"/>
                <a:gd name="connsiteY42" fmla="*/ 36861 h 215900"/>
                <a:gd name="connsiteX43" fmla="*/ 95090 w 338138"/>
                <a:gd name="connsiteY43" fmla="*/ 0 h 21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215900">
                  <a:moveTo>
                    <a:pt x="233489" y="0"/>
                  </a:moveTo>
                  <a:cubicBezTo>
                    <a:pt x="233489" y="0"/>
                    <a:pt x="233489" y="0"/>
                    <a:pt x="242762" y="0"/>
                  </a:cubicBezTo>
                  <a:cubicBezTo>
                    <a:pt x="262632" y="0"/>
                    <a:pt x="279853" y="17114"/>
                    <a:pt x="279853" y="36861"/>
                  </a:cubicBezTo>
                  <a:cubicBezTo>
                    <a:pt x="279853" y="36861"/>
                    <a:pt x="279853" y="36861"/>
                    <a:pt x="279853" y="77671"/>
                  </a:cubicBezTo>
                  <a:cubicBezTo>
                    <a:pt x="279853" y="84254"/>
                    <a:pt x="275879" y="90836"/>
                    <a:pt x="271905" y="93469"/>
                  </a:cubicBezTo>
                  <a:cubicBezTo>
                    <a:pt x="271905" y="93469"/>
                    <a:pt x="271905" y="93469"/>
                    <a:pt x="271905" y="132963"/>
                  </a:cubicBezTo>
                  <a:cubicBezTo>
                    <a:pt x="271905" y="134279"/>
                    <a:pt x="271905" y="134279"/>
                    <a:pt x="271905" y="134279"/>
                  </a:cubicBezTo>
                  <a:cubicBezTo>
                    <a:pt x="278528" y="136912"/>
                    <a:pt x="305021" y="151393"/>
                    <a:pt x="331515" y="172457"/>
                  </a:cubicBezTo>
                  <a:cubicBezTo>
                    <a:pt x="335489" y="176406"/>
                    <a:pt x="338138" y="181672"/>
                    <a:pt x="338138" y="186938"/>
                  </a:cubicBezTo>
                  <a:cubicBezTo>
                    <a:pt x="338138" y="186938"/>
                    <a:pt x="338138" y="186938"/>
                    <a:pt x="338138" y="215900"/>
                  </a:cubicBezTo>
                  <a:cubicBezTo>
                    <a:pt x="338138" y="215900"/>
                    <a:pt x="338138" y="215900"/>
                    <a:pt x="250710" y="215900"/>
                  </a:cubicBezTo>
                  <a:cubicBezTo>
                    <a:pt x="250710" y="215900"/>
                    <a:pt x="250710" y="215900"/>
                    <a:pt x="242762" y="176406"/>
                  </a:cubicBezTo>
                  <a:cubicBezTo>
                    <a:pt x="259983" y="152710"/>
                    <a:pt x="241437" y="151393"/>
                    <a:pt x="238788" y="151393"/>
                  </a:cubicBezTo>
                  <a:cubicBezTo>
                    <a:pt x="234814" y="151393"/>
                    <a:pt x="216269" y="152710"/>
                    <a:pt x="233489" y="176406"/>
                  </a:cubicBezTo>
                  <a:cubicBezTo>
                    <a:pt x="233489" y="176406"/>
                    <a:pt x="233489" y="176406"/>
                    <a:pt x="225541" y="215900"/>
                  </a:cubicBezTo>
                  <a:cubicBezTo>
                    <a:pt x="225541" y="215900"/>
                    <a:pt x="225541" y="215900"/>
                    <a:pt x="138113" y="215900"/>
                  </a:cubicBezTo>
                  <a:cubicBezTo>
                    <a:pt x="138113" y="215900"/>
                    <a:pt x="138113" y="215900"/>
                    <a:pt x="138113" y="186938"/>
                  </a:cubicBezTo>
                  <a:cubicBezTo>
                    <a:pt x="138113" y="181672"/>
                    <a:pt x="140762" y="175090"/>
                    <a:pt x="146061" y="172457"/>
                  </a:cubicBezTo>
                  <a:cubicBezTo>
                    <a:pt x="171230" y="151393"/>
                    <a:pt x="199048" y="136912"/>
                    <a:pt x="204347" y="134279"/>
                  </a:cubicBezTo>
                  <a:cubicBezTo>
                    <a:pt x="204347" y="134279"/>
                    <a:pt x="205671" y="134279"/>
                    <a:pt x="205671" y="132963"/>
                  </a:cubicBezTo>
                  <a:cubicBezTo>
                    <a:pt x="205671" y="132963"/>
                    <a:pt x="205671" y="132963"/>
                    <a:pt x="205671" y="93469"/>
                  </a:cubicBezTo>
                  <a:cubicBezTo>
                    <a:pt x="200373" y="90836"/>
                    <a:pt x="196399" y="84254"/>
                    <a:pt x="196399" y="77671"/>
                  </a:cubicBezTo>
                  <a:cubicBezTo>
                    <a:pt x="196399" y="77671"/>
                    <a:pt x="196399" y="77671"/>
                    <a:pt x="196399" y="36861"/>
                  </a:cubicBezTo>
                  <a:cubicBezTo>
                    <a:pt x="196399" y="17114"/>
                    <a:pt x="213619" y="0"/>
                    <a:pt x="233489" y="0"/>
                  </a:cubicBezTo>
                  <a:close/>
                  <a:moveTo>
                    <a:pt x="95090" y="0"/>
                  </a:moveTo>
                  <a:cubicBezTo>
                    <a:pt x="95090" y="0"/>
                    <a:pt x="95090" y="0"/>
                    <a:pt x="104335" y="0"/>
                  </a:cubicBezTo>
                  <a:cubicBezTo>
                    <a:pt x="124145" y="0"/>
                    <a:pt x="141315" y="17114"/>
                    <a:pt x="141315" y="36861"/>
                  </a:cubicBezTo>
                  <a:cubicBezTo>
                    <a:pt x="141315" y="36861"/>
                    <a:pt x="141315" y="36861"/>
                    <a:pt x="141315" y="77671"/>
                  </a:cubicBezTo>
                  <a:cubicBezTo>
                    <a:pt x="141315" y="84254"/>
                    <a:pt x="137352" y="90836"/>
                    <a:pt x="133390" y="93469"/>
                  </a:cubicBezTo>
                  <a:cubicBezTo>
                    <a:pt x="133390" y="93469"/>
                    <a:pt x="133390" y="93469"/>
                    <a:pt x="133390" y="132963"/>
                  </a:cubicBezTo>
                  <a:cubicBezTo>
                    <a:pt x="133390" y="134279"/>
                    <a:pt x="133390" y="134279"/>
                    <a:pt x="133390" y="134279"/>
                  </a:cubicBezTo>
                  <a:cubicBezTo>
                    <a:pt x="137352" y="135596"/>
                    <a:pt x="145277" y="140862"/>
                    <a:pt x="157163" y="147444"/>
                  </a:cubicBezTo>
                  <a:cubicBezTo>
                    <a:pt x="150560" y="151393"/>
                    <a:pt x="143956" y="156659"/>
                    <a:pt x="137352" y="161925"/>
                  </a:cubicBezTo>
                  <a:cubicBezTo>
                    <a:pt x="129428" y="168507"/>
                    <a:pt x="125466" y="177723"/>
                    <a:pt x="125466" y="186938"/>
                  </a:cubicBezTo>
                  <a:cubicBezTo>
                    <a:pt x="125466" y="186938"/>
                    <a:pt x="125466" y="186938"/>
                    <a:pt x="125466" y="215900"/>
                  </a:cubicBezTo>
                  <a:cubicBezTo>
                    <a:pt x="125466" y="215900"/>
                    <a:pt x="125466" y="215900"/>
                    <a:pt x="0" y="215900"/>
                  </a:cubicBezTo>
                  <a:cubicBezTo>
                    <a:pt x="0" y="215900"/>
                    <a:pt x="0" y="215900"/>
                    <a:pt x="0" y="186938"/>
                  </a:cubicBezTo>
                  <a:cubicBezTo>
                    <a:pt x="0" y="181672"/>
                    <a:pt x="2641" y="175090"/>
                    <a:pt x="6603" y="172457"/>
                  </a:cubicBezTo>
                  <a:cubicBezTo>
                    <a:pt x="33017" y="151393"/>
                    <a:pt x="59431" y="136912"/>
                    <a:pt x="66035" y="134279"/>
                  </a:cubicBezTo>
                  <a:cubicBezTo>
                    <a:pt x="66035" y="134279"/>
                    <a:pt x="66035" y="134279"/>
                    <a:pt x="66035" y="132963"/>
                  </a:cubicBezTo>
                  <a:cubicBezTo>
                    <a:pt x="66035" y="132963"/>
                    <a:pt x="66035" y="132963"/>
                    <a:pt x="66035" y="93469"/>
                  </a:cubicBezTo>
                  <a:cubicBezTo>
                    <a:pt x="62073" y="90836"/>
                    <a:pt x="58111" y="84254"/>
                    <a:pt x="58111" y="77671"/>
                  </a:cubicBezTo>
                  <a:cubicBezTo>
                    <a:pt x="58111" y="77671"/>
                    <a:pt x="58111" y="77671"/>
                    <a:pt x="58111" y="36861"/>
                  </a:cubicBezTo>
                  <a:cubicBezTo>
                    <a:pt x="58111" y="17114"/>
                    <a:pt x="75280" y="0"/>
                    <a:pt x="95090" y="0"/>
                  </a:cubicBezTo>
                  <a:close/>
                </a:path>
              </a:pathLst>
            </a:custGeom>
            <a:solidFill>
              <a:schemeClr val="tx2">
                <a:lumMod val="50000"/>
              </a:schemeClr>
            </a:solidFill>
            <a:ln>
              <a:noFill/>
            </a:ln>
          </p:spPr>
          <p:txBody>
            <a:bodyPr/>
            <a:lstStyle/>
            <a:p>
              <a:endParaRPr lang="zh-CN" altLang="en-US"/>
            </a:p>
          </p:txBody>
        </p:sp>
        <p:grpSp>
          <p:nvGrpSpPr>
            <p:cNvPr id="21" name="组合 20"/>
            <p:cNvGrpSpPr/>
            <p:nvPr/>
          </p:nvGrpSpPr>
          <p:grpSpPr>
            <a:xfrm>
              <a:off x="1634418" y="3048500"/>
              <a:ext cx="2344058" cy="1537142"/>
              <a:chOff x="1665921" y="3041607"/>
              <a:chExt cx="2344058" cy="1537142"/>
            </a:xfrm>
          </p:grpSpPr>
          <p:sp>
            <p:nvSpPr>
              <p:cNvPr id="19" name="矩形 18"/>
              <p:cNvSpPr/>
              <p:nvPr/>
            </p:nvSpPr>
            <p:spPr>
              <a:xfrm>
                <a:off x="1665921" y="3452287"/>
                <a:ext cx="2344058"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20" name="矩形 19"/>
              <p:cNvSpPr/>
              <p:nvPr/>
            </p:nvSpPr>
            <p:spPr>
              <a:xfrm>
                <a:off x="1821595" y="3041607"/>
                <a:ext cx="2032708" cy="461665"/>
              </a:xfrm>
              <a:prstGeom prst="rect">
                <a:avLst/>
              </a:prstGeom>
            </p:spPr>
            <p:txBody>
              <a:bodyPr wrap="square">
                <a:spAutoFit/>
              </a:bodyPr>
              <a:lstStyle/>
              <a:p>
                <a:pPr algn="ctr">
                  <a:lnSpc>
                    <a:spcPct val="120000"/>
                  </a:lnSpc>
                </a:pPr>
                <a:r>
                  <a:rPr lang="zh-CN" altLang="en-US" sz="2000" b="1" dirty="0">
                    <a:solidFill>
                      <a:schemeClr val="bg1"/>
                    </a:solidFill>
                  </a:rPr>
                  <a:t>标题文字添加</a:t>
                </a:r>
                <a:endParaRPr lang="zh-CN" altLang="en-US" sz="2000" b="1" dirty="0">
                  <a:solidFill>
                    <a:schemeClr val="bg1"/>
                  </a:solidFill>
                </a:endParaRPr>
              </a:p>
            </p:txBody>
          </p:sp>
        </p:grpSp>
      </p:grpSp>
      <p:grpSp>
        <p:nvGrpSpPr>
          <p:cNvPr id="32" name="组合 31"/>
          <p:cNvGrpSpPr/>
          <p:nvPr/>
        </p:nvGrpSpPr>
        <p:grpSpPr>
          <a:xfrm>
            <a:off x="4635751" y="1544066"/>
            <a:ext cx="2920497" cy="4253485"/>
            <a:chOff x="4635751" y="1544066"/>
            <a:chExt cx="2920497" cy="4253485"/>
          </a:xfrm>
        </p:grpSpPr>
        <p:sp>
          <p:nvSpPr>
            <p:cNvPr id="7" name="六边形 6"/>
            <p:cNvSpPr/>
            <p:nvPr/>
          </p:nvSpPr>
          <p:spPr>
            <a:xfrm rot="5400000">
              <a:off x="4121150" y="2362452"/>
              <a:ext cx="3949700" cy="2920497"/>
            </a:xfrm>
            <a:prstGeom prst="hexagon">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p:cNvSpPr/>
            <p:nvPr/>
          </p:nvSpPr>
          <p:spPr>
            <a:xfrm>
              <a:off x="5613147" y="1544066"/>
              <a:ext cx="965706" cy="965704"/>
            </a:xfrm>
            <a:prstGeom prst="ellipse">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statistics-on-laptop_82095"/>
            <p:cNvSpPr>
              <a:spLocks noChangeAspect="1"/>
            </p:cNvSpPr>
            <p:nvPr/>
          </p:nvSpPr>
          <p:spPr bwMode="auto">
            <a:xfrm>
              <a:off x="5823589" y="1755799"/>
              <a:ext cx="544820" cy="542237"/>
            </a:xfrm>
            <a:custGeom>
              <a:avLst/>
              <a:gdLst>
                <a:gd name="connsiteX0" fmla="*/ 60325 w 334963"/>
                <a:gd name="connsiteY0" fmla="*/ 260350 h 333375"/>
                <a:gd name="connsiteX1" fmla="*/ 276225 w 334963"/>
                <a:gd name="connsiteY1" fmla="*/ 260350 h 333375"/>
                <a:gd name="connsiteX2" fmla="*/ 276225 w 334963"/>
                <a:gd name="connsiteY2" fmla="*/ 282575 h 333375"/>
                <a:gd name="connsiteX3" fmla="*/ 60325 w 334963"/>
                <a:gd name="connsiteY3" fmla="*/ 282575 h 333375"/>
                <a:gd name="connsiteX4" fmla="*/ 60325 w 334963"/>
                <a:gd name="connsiteY4" fmla="*/ 214313 h 333375"/>
                <a:gd name="connsiteX5" fmla="*/ 276225 w 334963"/>
                <a:gd name="connsiteY5" fmla="*/ 214313 h 333375"/>
                <a:gd name="connsiteX6" fmla="*/ 276225 w 334963"/>
                <a:gd name="connsiteY6" fmla="*/ 234951 h 333375"/>
                <a:gd name="connsiteX7" fmla="*/ 60325 w 334963"/>
                <a:gd name="connsiteY7" fmla="*/ 234951 h 333375"/>
                <a:gd name="connsiteX8" fmla="*/ 113640 w 334963"/>
                <a:gd name="connsiteY8" fmla="*/ 122238 h 333375"/>
                <a:gd name="connsiteX9" fmla="*/ 157162 w 334963"/>
                <a:gd name="connsiteY9" fmla="*/ 162411 h 333375"/>
                <a:gd name="connsiteX10" fmla="*/ 157162 w 334963"/>
                <a:gd name="connsiteY10" fmla="*/ 185738 h 333375"/>
                <a:gd name="connsiteX11" fmla="*/ 71437 w 334963"/>
                <a:gd name="connsiteY11" fmla="*/ 185738 h 333375"/>
                <a:gd name="connsiteX12" fmla="*/ 71437 w 334963"/>
                <a:gd name="connsiteY12" fmla="*/ 162411 h 333375"/>
                <a:gd name="connsiteX13" fmla="*/ 113640 w 334963"/>
                <a:gd name="connsiteY13" fmla="*/ 122238 h 333375"/>
                <a:gd name="connsiteX14" fmla="*/ 217487 w 334963"/>
                <a:gd name="connsiteY14" fmla="*/ 115888 h 333375"/>
                <a:gd name="connsiteX15" fmla="*/ 276225 w 334963"/>
                <a:gd name="connsiteY15" fmla="*/ 115888 h 333375"/>
                <a:gd name="connsiteX16" fmla="*/ 276225 w 334963"/>
                <a:gd name="connsiteY16" fmla="*/ 134938 h 333375"/>
                <a:gd name="connsiteX17" fmla="*/ 217487 w 334963"/>
                <a:gd name="connsiteY17" fmla="*/ 134938 h 333375"/>
                <a:gd name="connsiteX18" fmla="*/ 193675 w 334963"/>
                <a:gd name="connsiteY18" fmla="*/ 69850 h 333375"/>
                <a:gd name="connsiteX19" fmla="*/ 276225 w 334963"/>
                <a:gd name="connsiteY19" fmla="*/ 69850 h 333375"/>
                <a:gd name="connsiteX20" fmla="*/ 276225 w 334963"/>
                <a:gd name="connsiteY20" fmla="*/ 96838 h 333375"/>
                <a:gd name="connsiteX21" fmla="*/ 193675 w 334963"/>
                <a:gd name="connsiteY21" fmla="*/ 96838 h 333375"/>
                <a:gd name="connsiteX22" fmla="*/ 113507 w 334963"/>
                <a:gd name="connsiteY22" fmla="*/ 53975 h 333375"/>
                <a:gd name="connsiteX23" fmla="*/ 144464 w 334963"/>
                <a:gd name="connsiteY23" fmla="*/ 85725 h 333375"/>
                <a:gd name="connsiteX24" fmla="*/ 113507 w 334963"/>
                <a:gd name="connsiteY24" fmla="*/ 117475 h 333375"/>
                <a:gd name="connsiteX25" fmla="*/ 82550 w 334963"/>
                <a:gd name="connsiteY25" fmla="*/ 85725 h 333375"/>
                <a:gd name="connsiteX26" fmla="*/ 113507 w 334963"/>
                <a:gd name="connsiteY26" fmla="*/ 53975 h 333375"/>
                <a:gd name="connsiteX27" fmla="*/ 26987 w 334963"/>
                <a:gd name="connsiteY27" fmla="*/ 34925 h 333375"/>
                <a:gd name="connsiteX28" fmla="*/ 26987 w 334963"/>
                <a:gd name="connsiteY28" fmla="*/ 307975 h 333375"/>
                <a:gd name="connsiteX29" fmla="*/ 307975 w 334963"/>
                <a:gd name="connsiteY29" fmla="*/ 307975 h 333375"/>
                <a:gd name="connsiteX30" fmla="*/ 307975 w 334963"/>
                <a:gd name="connsiteY30" fmla="*/ 34925 h 333375"/>
                <a:gd name="connsiteX31" fmla="*/ 0 w 334963"/>
                <a:gd name="connsiteY31" fmla="*/ 0 h 333375"/>
                <a:gd name="connsiteX32" fmla="*/ 334963 w 334963"/>
                <a:gd name="connsiteY32" fmla="*/ 0 h 333375"/>
                <a:gd name="connsiteX33" fmla="*/ 334963 w 334963"/>
                <a:gd name="connsiteY33" fmla="*/ 333375 h 333375"/>
                <a:gd name="connsiteX34" fmla="*/ 0 w 334963"/>
                <a:gd name="connsiteY34" fmla="*/ 33337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34963" h="333375">
                  <a:moveTo>
                    <a:pt x="60325" y="260350"/>
                  </a:moveTo>
                  <a:lnTo>
                    <a:pt x="276225" y="260350"/>
                  </a:lnTo>
                  <a:lnTo>
                    <a:pt x="276225" y="282575"/>
                  </a:lnTo>
                  <a:lnTo>
                    <a:pt x="60325" y="282575"/>
                  </a:lnTo>
                  <a:close/>
                  <a:moveTo>
                    <a:pt x="60325" y="214313"/>
                  </a:moveTo>
                  <a:lnTo>
                    <a:pt x="276225" y="214313"/>
                  </a:lnTo>
                  <a:lnTo>
                    <a:pt x="276225" y="234951"/>
                  </a:lnTo>
                  <a:lnTo>
                    <a:pt x="60325" y="234951"/>
                  </a:lnTo>
                  <a:close/>
                  <a:moveTo>
                    <a:pt x="113640" y="122238"/>
                  </a:moveTo>
                  <a:cubicBezTo>
                    <a:pt x="137379" y="122238"/>
                    <a:pt x="157162" y="140381"/>
                    <a:pt x="157162" y="162411"/>
                  </a:cubicBezTo>
                  <a:lnTo>
                    <a:pt x="157162" y="185738"/>
                  </a:lnTo>
                  <a:cubicBezTo>
                    <a:pt x="157162" y="185738"/>
                    <a:pt x="157162" y="185738"/>
                    <a:pt x="71437" y="185738"/>
                  </a:cubicBezTo>
                  <a:cubicBezTo>
                    <a:pt x="71437" y="185738"/>
                    <a:pt x="71437" y="185738"/>
                    <a:pt x="71437" y="162411"/>
                  </a:cubicBezTo>
                  <a:cubicBezTo>
                    <a:pt x="71437" y="140381"/>
                    <a:pt x="89901" y="122238"/>
                    <a:pt x="113640" y="122238"/>
                  </a:cubicBezTo>
                  <a:close/>
                  <a:moveTo>
                    <a:pt x="217487" y="115888"/>
                  </a:moveTo>
                  <a:lnTo>
                    <a:pt x="276225" y="115888"/>
                  </a:lnTo>
                  <a:lnTo>
                    <a:pt x="276225" y="134938"/>
                  </a:lnTo>
                  <a:lnTo>
                    <a:pt x="217487" y="134938"/>
                  </a:lnTo>
                  <a:close/>
                  <a:moveTo>
                    <a:pt x="193675" y="69850"/>
                  </a:moveTo>
                  <a:lnTo>
                    <a:pt x="276225" y="69850"/>
                  </a:lnTo>
                  <a:lnTo>
                    <a:pt x="276225" y="96838"/>
                  </a:lnTo>
                  <a:lnTo>
                    <a:pt x="193675" y="96838"/>
                  </a:lnTo>
                  <a:close/>
                  <a:moveTo>
                    <a:pt x="113507" y="53975"/>
                  </a:moveTo>
                  <a:cubicBezTo>
                    <a:pt x="130604" y="53975"/>
                    <a:pt x="144464" y="68190"/>
                    <a:pt x="144464" y="85725"/>
                  </a:cubicBezTo>
                  <a:cubicBezTo>
                    <a:pt x="144464" y="103260"/>
                    <a:pt x="130604" y="117475"/>
                    <a:pt x="113507" y="117475"/>
                  </a:cubicBezTo>
                  <a:cubicBezTo>
                    <a:pt x="96410" y="117475"/>
                    <a:pt x="82550" y="103260"/>
                    <a:pt x="82550" y="85725"/>
                  </a:cubicBezTo>
                  <a:cubicBezTo>
                    <a:pt x="82550" y="68190"/>
                    <a:pt x="96410" y="53975"/>
                    <a:pt x="113507" y="53975"/>
                  </a:cubicBezTo>
                  <a:close/>
                  <a:moveTo>
                    <a:pt x="26987" y="34925"/>
                  </a:moveTo>
                  <a:lnTo>
                    <a:pt x="26987" y="307975"/>
                  </a:lnTo>
                  <a:lnTo>
                    <a:pt x="307975" y="307975"/>
                  </a:lnTo>
                  <a:lnTo>
                    <a:pt x="307975" y="34925"/>
                  </a:lnTo>
                  <a:close/>
                  <a:moveTo>
                    <a:pt x="0" y="0"/>
                  </a:moveTo>
                  <a:lnTo>
                    <a:pt x="334963" y="0"/>
                  </a:lnTo>
                  <a:lnTo>
                    <a:pt x="334963" y="333375"/>
                  </a:lnTo>
                  <a:lnTo>
                    <a:pt x="0" y="333375"/>
                  </a:lnTo>
                  <a:close/>
                </a:path>
              </a:pathLst>
            </a:custGeom>
            <a:solidFill>
              <a:schemeClr val="tx2">
                <a:lumMod val="50000"/>
              </a:schemeClr>
            </a:solidFill>
            <a:ln>
              <a:noFill/>
            </a:ln>
          </p:spPr>
          <p:txBody>
            <a:bodyPr/>
            <a:lstStyle/>
            <a:p>
              <a:endParaRPr lang="zh-CN" altLang="en-US"/>
            </a:p>
          </p:txBody>
        </p:sp>
        <p:grpSp>
          <p:nvGrpSpPr>
            <p:cNvPr id="22" name="组合 21"/>
            <p:cNvGrpSpPr/>
            <p:nvPr/>
          </p:nvGrpSpPr>
          <p:grpSpPr>
            <a:xfrm>
              <a:off x="4923971" y="3048500"/>
              <a:ext cx="2344058" cy="1537142"/>
              <a:chOff x="1665921" y="3041607"/>
              <a:chExt cx="2344058" cy="1537142"/>
            </a:xfrm>
          </p:grpSpPr>
          <p:sp>
            <p:nvSpPr>
              <p:cNvPr id="23" name="矩形 22"/>
              <p:cNvSpPr/>
              <p:nvPr/>
            </p:nvSpPr>
            <p:spPr>
              <a:xfrm>
                <a:off x="1665921" y="3452287"/>
                <a:ext cx="2344058"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24" name="矩形 23"/>
              <p:cNvSpPr/>
              <p:nvPr/>
            </p:nvSpPr>
            <p:spPr>
              <a:xfrm>
                <a:off x="1821595" y="3041607"/>
                <a:ext cx="2032708" cy="461665"/>
              </a:xfrm>
              <a:prstGeom prst="rect">
                <a:avLst/>
              </a:prstGeom>
            </p:spPr>
            <p:txBody>
              <a:bodyPr wrap="square">
                <a:spAutoFit/>
              </a:bodyPr>
              <a:lstStyle/>
              <a:p>
                <a:pPr algn="ctr">
                  <a:lnSpc>
                    <a:spcPct val="120000"/>
                  </a:lnSpc>
                </a:pPr>
                <a:r>
                  <a:rPr lang="zh-CN" altLang="en-US" sz="2000" b="1" dirty="0">
                    <a:solidFill>
                      <a:schemeClr val="bg1"/>
                    </a:solidFill>
                  </a:rPr>
                  <a:t>标题文字添加</a:t>
                </a:r>
                <a:endParaRPr lang="zh-CN" altLang="en-US" sz="2000" b="1" dirty="0">
                  <a:solidFill>
                    <a:schemeClr val="bg1"/>
                  </a:solidFill>
                </a:endParaRPr>
              </a:p>
            </p:txBody>
          </p:sp>
        </p:grpSp>
      </p:grpSp>
      <p:grpSp>
        <p:nvGrpSpPr>
          <p:cNvPr id="33" name="组合 32"/>
          <p:cNvGrpSpPr/>
          <p:nvPr/>
        </p:nvGrpSpPr>
        <p:grpSpPr>
          <a:xfrm>
            <a:off x="7925303" y="1544066"/>
            <a:ext cx="2920497" cy="4253485"/>
            <a:chOff x="7925303" y="1544066"/>
            <a:chExt cx="2920497" cy="4253485"/>
          </a:xfrm>
        </p:grpSpPr>
        <p:sp>
          <p:nvSpPr>
            <p:cNvPr id="8" name="六边形 7"/>
            <p:cNvSpPr/>
            <p:nvPr/>
          </p:nvSpPr>
          <p:spPr>
            <a:xfrm rot="5400000">
              <a:off x="7410702" y="2362452"/>
              <a:ext cx="3949700" cy="292049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p:cNvSpPr/>
            <p:nvPr/>
          </p:nvSpPr>
          <p:spPr>
            <a:xfrm>
              <a:off x="8902699" y="1544066"/>
              <a:ext cx="965706" cy="96570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statistics-on-laptop_82095"/>
            <p:cNvSpPr>
              <a:spLocks noChangeAspect="1"/>
            </p:cNvSpPr>
            <p:nvPr/>
          </p:nvSpPr>
          <p:spPr bwMode="auto">
            <a:xfrm>
              <a:off x="9196663" y="1754508"/>
              <a:ext cx="377776" cy="544820"/>
            </a:xfrm>
            <a:custGeom>
              <a:avLst/>
              <a:gdLst>
                <a:gd name="connsiteX0" fmla="*/ 116681 w 233363"/>
                <a:gd name="connsiteY0" fmla="*/ 74613 h 336550"/>
                <a:gd name="connsiteX1" fmla="*/ 74612 w 233363"/>
                <a:gd name="connsiteY1" fmla="*/ 116682 h 336550"/>
                <a:gd name="connsiteX2" fmla="*/ 116681 w 233363"/>
                <a:gd name="connsiteY2" fmla="*/ 158751 h 336550"/>
                <a:gd name="connsiteX3" fmla="*/ 158750 w 233363"/>
                <a:gd name="connsiteY3" fmla="*/ 116682 h 336550"/>
                <a:gd name="connsiteX4" fmla="*/ 116681 w 233363"/>
                <a:gd name="connsiteY4" fmla="*/ 74613 h 336550"/>
                <a:gd name="connsiteX5" fmla="*/ 116682 w 233363"/>
                <a:gd name="connsiteY5" fmla="*/ 0 h 336550"/>
                <a:gd name="connsiteX6" fmla="*/ 233363 w 233363"/>
                <a:gd name="connsiteY6" fmla="*/ 117004 h 336550"/>
                <a:gd name="connsiteX7" fmla="*/ 123237 w 233363"/>
                <a:gd name="connsiteY7" fmla="*/ 329977 h 336550"/>
                <a:gd name="connsiteX8" fmla="*/ 119304 w 233363"/>
                <a:gd name="connsiteY8" fmla="*/ 335236 h 336550"/>
                <a:gd name="connsiteX9" fmla="*/ 116682 w 233363"/>
                <a:gd name="connsiteY9" fmla="*/ 336550 h 336550"/>
                <a:gd name="connsiteX10" fmla="*/ 114059 w 233363"/>
                <a:gd name="connsiteY10" fmla="*/ 335236 h 336550"/>
                <a:gd name="connsiteX11" fmla="*/ 110126 w 233363"/>
                <a:gd name="connsiteY11" fmla="*/ 329977 h 336550"/>
                <a:gd name="connsiteX12" fmla="*/ 0 w 233363"/>
                <a:gd name="connsiteY12" fmla="*/ 117004 h 336550"/>
                <a:gd name="connsiteX13" fmla="*/ 116682 w 233363"/>
                <a:gd name="connsiteY1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3363" h="336550">
                  <a:moveTo>
                    <a:pt x="116681" y="74613"/>
                  </a:moveTo>
                  <a:cubicBezTo>
                    <a:pt x="93447" y="74613"/>
                    <a:pt x="74612" y="93448"/>
                    <a:pt x="74612" y="116682"/>
                  </a:cubicBezTo>
                  <a:cubicBezTo>
                    <a:pt x="74612" y="139916"/>
                    <a:pt x="93447" y="158751"/>
                    <a:pt x="116681" y="158751"/>
                  </a:cubicBezTo>
                  <a:cubicBezTo>
                    <a:pt x="139915" y="158751"/>
                    <a:pt x="158750" y="139916"/>
                    <a:pt x="158750" y="116682"/>
                  </a:cubicBezTo>
                  <a:cubicBezTo>
                    <a:pt x="158750" y="93448"/>
                    <a:pt x="139915" y="74613"/>
                    <a:pt x="116681" y="74613"/>
                  </a:cubicBezTo>
                  <a:close/>
                  <a:moveTo>
                    <a:pt x="116682" y="0"/>
                  </a:moveTo>
                  <a:cubicBezTo>
                    <a:pt x="180922" y="0"/>
                    <a:pt x="233363" y="52586"/>
                    <a:pt x="233363" y="117004"/>
                  </a:cubicBezTo>
                  <a:cubicBezTo>
                    <a:pt x="233363" y="178792"/>
                    <a:pt x="127170" y="323404"/>
                    <a:pt x="123237" y="329977"/>
                  </a:cubicBezTo>
                  <a:cubicBezTo>
                    <a:pt x="123237" y="329977"/>
                    <a:pt x="123237" y="329977"/>
                    <a:pt x="119304" y="335236"/>
                  </a:cubicBezTo>
                  <a:cubicBezTo>
                    <a:pt x="117993" y="336550"/>
                    <a:pt x="117993" y="336550"/>
                    <a:pt x="116682" y="336550"/>
                  </a:cubicBezTo>
                  <a:cubicBezTo>
                    <a:pt x="115371" y="336550"/>
                    <a:pt x="115371" y="336550"/>
                    <a:pt x="114059" y="335236"/>
                  </a:cubicBezTo>
                  <a:cubicBezTo>
                    <a:pt x="114059" y="335236"/>
                    <a:pt x="114059" y="335236"/>
                    <a:pt x="110126" y="329977"/>
                  </a:cubicBezTo>
                  <a:cubicBezTo>
                    <a:pt x="106193" y="323404"/>
                    <a:pt x="0" y="178792"/>
                    <a:pt x="0" y="117004"/>
                  </a:cubicBezTo>
                  <a:cubicBezTo>
                    <a:pt x="0" y="52586"/>
                    <a:pt x="52441" y="0"/>
                    <a:pt x="116682" y="0"/>
                  </a:cubicBezTo>
                  <a:close/>
                </a:path>
              </a:pathLst>
            </a:custGeom>
            <a:solidFill>
              <a:schemeClr val="tx2">
                <a:lumMod val="50000"/>
              </a:schemeClr>
            </a:solidFill>
            <a:ln>
              <a:noFill/>
            </a:ln>
          </p:spPr>
          <p:txBody>
            <a:bodyPr/>
            <a:lstStyle/>
            <a:p>
              <a:endParaRPr lang="zh-CN" altLang="en-US"/>
            </a:p>
          </p:txBody>
        </p:sp>
        <p:grpSp>
          <p:nvGrpSpPr>
            <p:cNvPr id="25" name="组合 24"/>
            <p:cNvGrpSpPr/>
            <p:nvPr/>
          </p:nvGrpSpPr>
          <p:grpSpPr>
            <a:xfrm>
              <a:off x="8213522" y="3048500"/>
              <a:ext cx="2344058" cy="1537142"/>
              <a:chOff x="1665921" y="3041607"/>
              <a:chExt cx="2344058" cy="1537142"/>
            </a:xfrm>
          </p:grpSpPr>
          <p:sp>
            <p:nvSpPr>
              <p:cNvPr id="26" name="矩形 25"/>
              <p:cNvSpPr/>
              <p:nvPr/>
            </p:nvSpPr>
            <p:spPr>
              <a:xfrm>
                <a:off x="1665921" y="3452287"/>
                <a:ext cx="2344058"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27" name="矩形 26"/>
              <p:cNvSpPr/>
              <p:nvPr/>
            </p:nvSpPr>
            <p:spPr>
              <a:xfrm>
                <a:off x="1821595" y="3041607"/>
                <a:ext cx="2032708" cy="461665"/>
              </a:xfrm>
              <a:prstGeom prst="rect">
                <a:avLst/>
              </a:prstGeom>
            </p:spPr>
            <p:txBody>
              <a:bodyPr wrap="square">
                <a:spAutoFit/>
              </a:bodyPr>
              <a:lstStyle/>
              <a:p>
                <a:pPr algn="ctr">
                  <a:lnSpc>
                    <a:spcPct val="120000"/>
                  </a:lnSpc>
                </a:pPr>
                <a:r>
                  <a:rPr lang="zh-CN" altLang="en-US" sz="2000" b="1" dirty="0">
                    <a:solidFill>
                      <a:schemeClr val="bg1"/>
                    </a:solidFill>
                  </a:rPr>
                  <a:t>标题文字添加</a:t>
                </a:r>
                <a:endParaRPr lang="zh-CN" altLang="en-US" sz="2000" b="1" dirty="0">
                  <a:solidFill>
                    <a:schemeClr val="bg1"/>
                  </a:solidFill>
                </a:endParaRPr>
              </a:p>
            </p:txBody>
          </p:sp>
        </p:gr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ppt_y</p:attrName>
                                        </p:attrNameLst>
                                      </p:cBhvr>
                                      <p:tavLst>
                                        <p:tav tm="0">
                                          <p:val>
                                            <p:strVal val="#ppt_y+#ppt_h*1.125000"/>
                                          </p:val>
                                        </p:tav>
                                        <p:tav tm="100000">
                                          <p:val>
                                            <p:strVal val="#ppt_y"/>
                                          </p:val>
                                        </p:tav>
                                      </p:tavLst>
                                    </p:anim>
                                    <p:animEffect transition="in" filter="wipe(up)">
                                      <p:cBhvr>
                                        <p:cTn id="8" dur="500"/>
                                        <p:tgtEl>
                                          <p:spTgt spid="31"/>
                                        </p:tgtEl>
                                      </p:cBhvr>
                                    </p:animEffect>
                                  </p:childTnLst>
                                </p:cTn>
                              </p:par>
                              <p:par>
                                <p:cTn id="9" presetID="12" presetClass="entr" presetSubtype="4" fill="hold"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p:tgtEl>
                                          <p:spTgt spid="32"/>
                                        </p:tgtEl>
                                        <p:attrNameLst>
                                          <p:attrName>ppt_y</p:attrName>
                                        </p:attrNameLst>
                                      </p:cBhvr>
                                      <p:tavLst>
                                        <p:tav tm="0">
                                          <p:val>
                                            <p:strVal val="#ppt_y+#ppt_h*1.125000"/>
                                          </p:val>
                                        </p:tav>
                                        <p:tav tm="100000">
                                          <p:val>
                                            <p:strVal val="#ppt_y"/>
                                          </p:val>
                                        </p:tav>
                                      </p:tavLst>
                                    </p:anim>
                                    <p:animEffect transition="in" filter="wipe(up)">
                                      <p:cBhvr>
                                        <p:cTn id="12" dur="500"/>
                                        <p:tgtEl>
                                          <p:spTgt spid="32"/>
                                        </p:tgtEl>
                                      </p:cBhvr>
                                    </p:animEffect>
                                  </p:childTnLst>
                                </p:cTn>
                              </p:par>
                              <p:par>
                                <p:cTn id="13" presetID="12" presetClass="entr" presetSubtype="4" fill="hold" nodeType="withEffect">
                                  <p:stCondLst>
                                    <p:cond delay="5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p:tgtEl>
                                          <p:spTgt spid="33"/>
                                        </p:tgtEl>
                                        <p:attrNameLst>
                                          <p:attrName>ppt_y</p:attrName>
                                        </p:attrNameLst>
                                      </p:cBhvr>
                                      <p:tavLst>
                                        <p:tav tm="0">
                                          <p:val>
                                            <p:strVal val="#ppt_y+#ppt_h*1.125000"/>
                                          </p:val>
                                        </p:tav>
                                        <p:tav tm="100000">
                                          <p:val>
                                            <p:strVal val="#ppt_y"/>
                                          </p:val>
                                        </p:tav>
                                      </p:tavLst>
                                    </p:anim>
                                    <p:animEffect transition="in" filter="wipe(up)">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p:cNvPicPr>
            <a:picLocks noGrp="1" noChangeAspect="1"/>
          </p:cNvPicPr>
          <p:nvPr>
            <p:ph type="pic" sz="quarter" idx="10"/>
          </p:nvPr>
        </p:nvPicPr>
        <p:blipFill>
          <a:blip r:embed="rId1" cstate="screen"/>
          <a:srcRect/>
          <a:stretch>
            <a:fillRect/>
          </a:stretch>
        </p:blipFill>
        <p:spPr/>
      </p:pic>
      <p:sp>
        <p:nvSpPr>
          <p:cNvPr id="10" name="等腰三角形 9"/>
          <p:cNvSpPr/>
          <p:nvPr/>
        </p:nvSpPr>
        <p:spPr>
          <a:xfrm rot="16200000" flipH="1" flipV="1">
            <a:off x="275389" y="-275387"/>
            <a:ext cx="2743965" cy="3294741"/>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6386286" y="3859292"/>
            <a:ext cx="5136934" cy="1126462"/>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不仅可以创建演示文稿，还可以在互联网上召开面对面会议、远程会议或在网上给观众展示演示文稿</a:t>
            </a:r>
            <a:endParaRPr lang="zh-CN" altLang="en-US" sz="1400" dirty="0">
              <a:solidFill>
                <a:schemeClr val="tx1">
                  <a:lumMod val="50000"/>
                  <a:lumOff val="50000"/>
                </a:schemeClr>
              </a:solidFill>
            </a:endParaRPr>
          </a:p>
        </p:txBody>
      </p:sp>
      <p:sp>
        <p:nvSpPr>
          <p:cNvPr id="20" name="矩形 19"/>
          <p:cNvSpPr/>
          <p:nvPr/>
        </p:nvSpPr>
        <p:spPr>
          <a:xfrm>
            <a:off x="7503886" y="3207329"/>
            <a:ext cx="4019334" cy="609398"/>
          </a:xfrm>
          <a:prstGeom prst="rect">
            <a:avLst/>
          </a:prstGeom>
        </p:spPr>
        <p:txBody>
          <a:bodyPr wrap="square">
            <a:spAutoFit/>
          </a:bodyPr>
          <a:lstStyle/>
          <a:p>
            <a:pPr algn="r">
              <a:lnSpc>
                <a:spcPct val="120000"/>
              </a:lnSpc>
            </a:pPr>
            <a:r>
              <a:rPr lang="zh-CN" altLang="en-US" sz="2800" b="1" dirty="0">
                <a:solidFill>
                  <a:schemeClr val="accent3"/>
                </a:solidFill>
              </a:rPr>
              <a:t>标题文字添加</a:t>
            </a:r>
            <a:endParaRPr lang="zh-CN" altLang="en-US" sz="2800" b="1" dirty="0">
              <a:solidFill>
                <a:schemeClr val="accent3"/>
              </a:solidFill>
            </a:endParaRPr>
          </a:p>
        </p:txBody>
      </p:sp>
      <p:sp>
        <p:nvSpPr>
          <p:cNvPr id="21" name="矩形 20"/>
          <p:cNvSpPr/>
          <p:nvPr/>
        </p:nvSpPr>
        <p:spPr>
          <a:xfrm>
            <a:off x="5689600" y="5072819"/>
            <a:ext cx="5833620" cy="867930"/>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不仅可以创建演示文稿，还可以在互联网上召开面对面会议、远程会议或在网上给观众展示演示文稿</a:t>
            </a:r>
            <a:endParaRPr lang="zh-CN" altLang="en-US" sz="1400" dirty="0">
              <a:solidFill>
                <a:schemeClr val="tx1">
                  <a:lumMod val="50000"/>
                  <a:lumOff val="50000"/>
                </a:schemeClr>
              </a:solidFill>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0-#ppt_w/2"/>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9"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0-#ppt_w/2"/>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2"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1+#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2" presetClass="entr" presetSubtype="2"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right)">
                                      <p:cBhvr>
                                        <p:cTn id="22" dur="500"/>
                                        <p:tgtEl>
                                          <p:spTgt spid="19"/>
                                        </p:tgtEl>
                                      </p:cBhvr>
                                    </p:animEffect>
                                  </p:childTnLst>
                                </p:cTn>
                              </p:par>
                            </p:childTnLst>
                          </p:cTn>
                        </p:par>
                        <p:par>
                          <p:cTn id="23" fill="hold">
                            <p:stCondLst>
                              <p:cond delay="3000"/>
                            </p:stCondLst>
                            <p:childTnLst>
                              <p:par>
                                <p:cTn id="24" presetID="22" presetClass="entr" presetSubtype="2"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0"/>
          </p:nvPr>
        </p:nvPicPr>
        <p:blipFill>
          <a:blip r:embed="rId1" cstate="screen"/>
          <a:srcRect t="7813" b="7813"/>
          <a:stretch>
            <a:fillRect/>
          </a:stretch>
        </p:blipFill>
        <p:spPr/>
      </p:pic>
      <p:sp>
        <p:nvSpPr>
          <p:cNvPr id="12" name="矩形 11"/>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1" name="等腰三角形 10"/>
          <p:cNvSpPr/>
          <p:nvPr/>
        </p:nvSpPr>
        <p:spPr>
          <a:xfrm>
            <a:off x="8853714" y="3193143"/>
            <a:ext cx="3338286" cy="36648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 name="等腰三角形 2"/>
          <p:cNvSpPr/>
          <p:nvPr/>
        </p:nvSpPr>
        <p:spPr>
          <a:xfrm flipV="1">
            <a:off x="-1" y="0"/>
            <a:ext cx="2142699" cy="1951630"/>
          </a:xfrm>
          <a:prstGeom prst="triangle">
            <a:avLst>
              <a:gd name="adj" fmla="val 4172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 name="等腰三角形 1"/>
          <p:cNvSpPr/>
          <p:nvPr/>
        </p:nvSpPr>
        <p:spPr>
          <a:xfrm>
            <a:off x="0" y="0"/>
            <a:ext cx="3616657" cy="6858000"/>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cxnSp>
        <p:nvCxnSpPr>
          <p:cNvPr id="5" name="直接连接符 4"/>
          <p:cNvCxnSpPr/>
          <p:nvPr/>
        </p:nvCxnSpPr>
        <p:spPr>
          <a:xfrm>
            <a:off x="1241946" y="2070338"/>
            <a:ext cx="2524836" cy="47876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等腰三角形 9"/>
          <p:cNvSpPr/>
          <p:nvPr/>
        </p:nvSpPr>
        <p:spPr>
          <a:xfrm>
            <a:off x="8853714" y="4020456"/>
            <a:ext cx="3338286" cy="2837543"/>
          </a:xfrm>
          <a:prstGeom prst="triangle">
            <a:avLst>
              <a:gd name="adj"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3" name="文本框 12"/>
          <p:cNvSpPr txBox="1"/>
          <p:nvPr/>
        </p:nvSpPr>
        <p:spPr>
          <a:xfrm>
            <a:off x="3103210" y="1901068"/>
            <a:ext cx="6263959"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0" b="1" i="0" u="none" strike="noStrike" kern="1200" cap="none" spc="0" normalizeH="0" baseline="0" noProof="0" dirty="0">
                <a:ln>
                  <a:noFill/>
                </a:ln>
                <a:solidFill>
                  <a:schemeClr val="tx2">
                    <a:lumMod val="50000"/>
                  </a:schemeClr>
                </a:solidFill>
                <a:effectLst/>
                <a:uLnTx/>
                <a:uFillTx/>
                <a:latin typeface="Arial" panose="020B0604020202020204"/>
                <a:ea typeface="微软雅黑" panose="020B0503020204020204" charset="-122"/>
                <a:cs typeface="+mn-cs"/>
              </a:rPr>
              <a:t>THANK YOU</a:t>
            </a:r>
            <a:endParaRPr kumimoji="0" lang="zh-CN" altLang="en-US" sz="8000" b="1" i="0" u="none" strike="noStrike" kern="1200" cap="none" spc="0" normalizeH="0" baseline="0" noProof="0" dirty="0">
              <a:ln>
                <a:noFill/>
              </a:ln>
              <a:solidFill>
                <a:schemeClr val="tx2">
                  <a:lumMod val="50000"/>
                </a:schemeClr>
              </a:solidFill>
              <a:effectLst/>
              <a:uLnTx/>
              <a:uFillTx/>
              <a:latin typeface="Arial" panose="020B0604020202020204"/>
              <a:ea typeface="微软雅黑" panose="020B0503020204020204" charset="-122"/>
              <a:cs typeface="+mn-cs"/>
            </a:endParaRPr>
          </a:p>
        </p:txBody>
      </p:sp>
      <p:sp>
        <p:nvSpPr>
          <p:cNvPr id="14" name="矩形 13"/>
          <p:cNvSpPr/>
          <p:nvPr/>
        </p:nvSpPr>
        <p:spPr>
          <a:xfrm>
            <a:off x="9596843" y="1538298"/>
            <a:ext cx="330928" cy="3309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5" name="矩形 14"/>
          <p:cNvSpPr/>
          <p:nvPr/>
        </p:nvSpPr>
        <p:spPr>
          <a:xfrm>
            <a:off x="3766782" y="4455686"/>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6" name="矩形 15"/>
          <p:cNvSpPr/>
          <p:nvPr/>
        </p:nvSpPr>
        <p:spPr>
          <a:xfrm>
            <a:off x="4193505" y="4882409"/>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4" name="文本框 23"/>
          <p:cNvSpPr txBox="1"/>
          <p:nvPr/>
        </p:nvSpPr>
        <p:spPr>
          <a:xfrm>
            <a:off x="9927771" y="476230"/>
            <a:ext cx="156485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YOU LOGO</a:t>
            </a:r>
            <a:endParaRPr kumimoji="0" lang="zh-CN" altLang="en-US" sz="2000" b="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25" name="矩形: 圆角 24"/>
          <p:cNvSpPr/>
          <p:nvPr/>
        </p:nvSpPr>
        <p:spPr>
          <a:xfrm>
            <a:off x="5182218" y="4177792"/>
            <a:ext cx="1827563" cy="555787"/>
          </a:xfrm>
          <a:prstGeom prst="roundRect">
            <a:avLst>
              <a:gd name="adj" fmla="val 5000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6" name="文本框 25"/>
          <p:cNvSpPr txBox="1"/>
          <p:nvPr/>
        </p:nvSpPr>
        <p:spPr>
          <a:xfrm>
            <a:off x="5390864" y="4271019"/>
            <a:ext cx="1478280" cy="3683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smtClean="0">
                <a:ln>
                  <a:noFill/>
                </a:ln>
                <a:solidFill>
                  <a:srgbClr val="FFFFFF"/>
                </a:solidFill>
                <a:effectLst/>
                <a:uLnTx/>
                <a:uFillTx/>
                <a:latin typeface="Arial" panose="020B0604020202020204"/>
                <a:ea typeface="微软雅黑" panose="020B0503020204020204" charset="-122"/>
                <a:cs typeface="+mn-cs"/>
              </a:rPr>
              <a:t>20XX.XX.XX</a:t>
            </a:r>
            <a:endParaRPr kumimoji="0" lang="zh-CN" alt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17" name="矩形 16"/>
          <p:cNvSpPr/>
          <p:nvPr/>
        </p:nvSpPr>
        <p:spPr>
          <a:xfrm>
            <a:off x="3085471" y="3100984"/>
            <a:ext cx="6281698"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20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rPr>
              <a:t>THIS TEMPLATE DESIGNED FOR FEI ER SHE JI</a:t>
            </a:r>
            <a:endParaRPr kumimoji="0" lang="zh-CN" altLang="en-US" sz="20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endParaRPr>
          </a:p>
        </p:txBody>
      </p:sp>
    </p:spTree>
  </p:cSld>
  <p:clrMapOvr>
    <a:masterClrMapping/>
  </p:clrMapOvr>
  <p:transition spd="slow" advTm="5000">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47806" y="3193143"/>
            <a:ext cx="6855006" cy="3664858"/>
            <a:chOff x="5062764" y="3193143"/>
            <a:chExt cx="3338286" cy="3664858"/>
          </a:xfrm>
        </p:grpSpPr>
        <p:sp>
          <p:nvSpPr>
            <p:cNvPr id="6" name="等腰三角形 5"/>
            <p:cNvSpPr/>
            <p:nvPr/>
          </p:nvSpPr>
          <p:spPr>
            <a:xfrm>
              <a:off x="5062764" y="3193143"/>
              <a:ext cx="3338286" cy="36648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7" name="等腰三角形 6"/>
            <p:cNvSpPr/>
            <p:nvPr/>
          </p:nvSpPr>
          <p:spPr>
            <a:xfrm>
              <a:off x="5062764" y="4020456"/>
              <a:ext cx="3338286" cy="2837543"/>
            </a:xfrm>
            <a:prstGeom prst="triangle">
              <a:avLst>
                <a:gd name="adj"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sp>
        <p:nvSpPr>
          <p:cNvPr id="12" name="椭圆 11"/>
          <p:cNvSpPr/>
          <p:nvPr/>
        </p:nvSpPr>
        <p:spPr>
          <a:xfrm>
            <a:off x="2911766" y="1505508"/>
            <a:ext cx="1459094" cy="1459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6" name="文本框 15"/>
          <p:cNvSpPr txBox="1"/>
          <p:nvPr/>
        </p:nvSpPr>
        <p:spPr>
          <a:xfrm>
            <a:off x="4567376" y="1776052"/>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2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3" name="等腰三角形 32"/>
          <p:cNvSpPr/>
          <p:nvPr/>
        </p:nvSpPr>
        <p:spPr>
          <a:xfrm rot="16200000">
            <a:off x="4287671" y="-1046330"/>
            <a:ext cx="3616657" cy="12192002"/>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84766" y="1727224"/>
            <a:ext cx="1713094" cy="1015663"/>
          </a:xfrm>
          <a:prstGeom prst="rect">
            <a:avLst/>
          </a:prstGeom>
          <a:noFill/>
        </p:spPr>
        <p:txBody>
          <a:bodyPr wrap="square" rtlCol="0">
            <a:spAutoFit/>
          </a:bodyPr>
          <a:lstStyle/>
          <a:p>
            <a:pPr algn="ctr"/>
            <a:r>
              <a:rPr lang="en-US" altLang="zh-CN" sz="6000" b="1" dirty="0">
                <a:solidFill>
                  <a:schemeClr val="bg1"/>
                </a:solidFill>
              </a:rPr>
              <a:t>01</a:t>
            </a:r>
            <a:endParaRPr lang="zh-CN" altLang="en-US" sz="6000" b="1" dirty="0">
              <a:solidFill>
                <a:schemeClr val="bg1"/>
              </a:solidFill>
            </a:endParaRPr>
          </a:p>
        </p:txBody>
      </p:sp>
      <p:sp>
        <p:nvSpPr>
          <p:cNvPr id="34" name="文本框 33"/>
          <p:cNvSpPr txBox="1"/>
          <p:nvPr/>
        </p:nvSpPr>
        <p:spPr>
          <a:xfrm>
            <a:off x="4618176" y="2323766"/>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6" name="文本框 35"/>
          <p:cNvSpPr txBox="1"/>
          <p:nvPr/>
        </p:nvSpPr>
        <p:spPr>
          <a:xfrm>
            <a:off x="4618176" y="2678720"/>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7" name="文本框 36"/>
          <p:cNvSpPr txBox="1"/>
          <p:nvPr/>
        </p:nvSpPr>
        <p:spPr>
          <a:xfrm>
            <a:off x="4618176" y="3033673"/>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10"/>
          <p:cNvSpPr/>
          <p:nvPr/>
        </p:nvSpPr>
        <p:spPr>
          <a:xfrm>
            <a:off x="6489700" y="0"/>
            <a:ext cx="5702301" cy="6858000"/>
          </a:xfrm>
          <a:custGeom>
            <a:avLst/>
            <a:gdLst>
              <a:gd name="connsiteX0" fmla="*/ 1505188 w 5639893"/>
              <a:gd name="connsiteY0" fmla="*/ 0 h 6858000"/>
              <a:gd name="connsiteX1" fmla="*/ 5639893 w 5639893"/>
              <a:gd name="connsiteY1" fmla="*/ 0 h 6858000"/>
              <a:gd name="connsiteX2" fmla="*/ 5639893 w 5639893"/>
              <a:gd name="connsiteY2" fmla="*/ 6858000 h 6858000"/>
              <a:gd name="connsiteX3" fmla="*/ 0 w 563989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39893" h="6858000">
                <a:moveTo>
                  <a:pt x="1505188" y="0"/>
                </a:moveTo>
                <a:lnTo>
                  <a:pt x="5639893" y="0"/>
                </a:lnTo>
                <a:lnTo>
                  <a:pt x="5639893"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6" name="文本框 5"/>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pic>
        <p:nvPicPr>
          <p:cNvPr id="14" name="图片占位符 13"/>
          <p:cNvPicPr>
            <a:picLocks noGrp="1" noChangeAspect="1"/>
          </p:cNvPicPr>
          <p:nvPr>
            <p:ph type="pic" sz="quarter" idx="10"/>
          </p:nvPr>
        </p:nvPicPr>
        <p:blipFill>
          <a:blip r:embed="rId1" cstate="screen"/>
          <a:srcRect l="8426" r="8426"/>
          <a:stretch>
            <a:fillRect/>
          </a:stretch>
        </p:blipFill>
        <p:spPr/>
      </p:pic>
      <p:grpSp>
        <p:nvGrpSpPr>
          <p:cNvPr id="26" name="组合 25"/>
          <p:cNvGrpSpPr/>
          <p:nvPr/>
        </p:nvGrpSpPr>
        <p:grpSpPr>
          <a:xfrm>
            <a:off x="1502003" y="4248056"/>
            <a:ext cx="571688" cy="571688"/>
            <a:chOff x="911063" y="1701800"/>
            <a:chExt cx="908182" cy="908182"/>
          </a:xfrm>
        </p:grpSpPr>
        <p:sp>
          <p:nvSpPr>
            <p:cNvPr id="27" name="椭圆 26"/>
            <p:cNvSpPr/>
            <p:nvPr/>
          </p:nvSpPr>
          <p:spPr>
            <a:xfrm>
              <a:off x="911063" y="1701800"/>
              <a:ext cx="908182" cy="908182"/>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statistics-on-laptop_82095"/>
            <p:cNvSpPr>
              <a:spLocks noChangeAspect="1"/>
            </p:cNvSpPr>
            <p:nvPr/>
          </p:nvSpPr>
          <p:spPr bwMode="auto">
            <a:xfrm>
              <a:off x="1108970" y="1936340"/>
              <a:ext cx="512367" cy="439100"/>
            </a:xfrm>
            <a:custGeom>
              <a:avLst/>
              <a:gdLst>
                <a:gd name="connsiteX0" fmla="*/ 268779 w 330783"/>
                <a:gd name="connsiteY0" fmla="*/ 228000 h 283482"/>
                <a:gd name="connsiteX1" fmla="*/ 255907 w 330783"/>
                <a:gd name="connsiteY1" fmla="*/ 230574 h 283482"/>
                <a:gd name="connsiteX2" fmla="*/ 235313 w 330783"/>
                <a:gd name="connsiteY2" fmla="*/ 249881 h 283482"/>
                <a:gd name="connsiteX3" fmla="*/ 235313 w 330783"/>
                <a:gd name="connsiteY3" fmla="*/ 265327 h 283482"/>
                <a:gd name="connsiteX4" fmla="*/ 239174 w 330783"/>
                <a:gd name="connsiteY4" fmla="*/ 269189 h 283482"/>
                <a:gd name="connsiteX5" fmla="*/ 254620 w 330783"/>
                <a:gd name="connsiteY5" fmla="*/ 269189 h 283482"/>
                <a:gd name="connsiteX6" fmla="*/ 275215 w 330783"/>
                <a:gd name="connsiteY6" fmla="*/ 248594 h 283482"/>
                <a:gd name="connsiteX7" fmla="*/ 276502 w 330783"/>
                <a:gd name="connsiteY7" fmla="*/ 235723 h 283482"/>
                <a:gd name="connsiteX8" fmla="*/ 267492 w 330783"/>
                <a:gd name="connsiteY8" fmla="*/ 243446 h 283482"/>
                <a:gd name="connsiteX9" fmla="*/ 261056 w 330783"/>
                <a:gd name="connsiteY9" fmla="*/ 243446 h 283482"/>
                <a:gd name="connsiteX10" fmla="*/ 261056 w 330783"/>
                <a:gd name="connsiteY10" fmla="*/ 237010 h 283482"/>
                <a:gd name="connsiteX11" fmla="*/ 268779 w 330783"/>
                <a:gd name="connsiteY11" fmla="*/ 228000 h 283482"/>
                <a:gd name="connsiteX12" fmla="*/ 47631 w 330783"/>
                <a:gd name="connsiteY12" fmla="*/ 188912 h 283482"/>
                <a:gd name="connsiteX13" fmla="*/ 267964 w 330783"/>
                <a:gd name="connsiteY13" fmla="*/ 188912 h 283482"/>
                <a:gd name="connsiteX14" fmla="*/ 267964 w 330783"/>
                <a:gd name="connsiteY14" fmla="*/ 190207 h 283482"/>
                <a:gd name="connsiteX15" fmla="*/ 258891 w 330783"/>
                <a:gd name="connsiteY15" fmla="*/ 203151 h 283482"/>
                <a:gd name="connsiteX16" fmla="*/ 244635 w 330783"/>
                <a:gd name="connsiteY16" fmla="*/ 212212 h 283482"/>
                <a:gd name="connsiteX17" fmla="*/ 223897 w 330783"/>
                <a:gd name="connsiteY17" fmla="*/ 232923 h 283482"/>
                <a:gd name="connsiteX18" fmla="*/ 214825 w 330783"/>
                <a:gd name="connsiteY18" fmla="*/ 273050 h 283482"/>
                <a:gd name="connsiteX19" fmla="*/ 7452 w 330783"/>
                <a:gd name="connsiteY19" fmla="*/ 273050 h 283482"/>
                <a:gd name="connsiteX20" fmla="*/ 972 w 330783"/>
                <a:gd name="connsiteY20" fmla="*/ 269167 h 283482"/>
                <a:gd name="connsiteX21" fmla="*/ 972 w 330783"/>
                <a:gd name="connsiteY21" fmla="*/ 261400 h 283482"/>
                <a:gd name="connsiteX22" fmla="*/ 41150 w 330783"/>
                <a:gd name="connsiteY22" fmla="*/ 192796 h 283482"/>
                <a:gd name="connsiteX23" fmla="*/ 47631 w 330783"/>
                <a:gd name="connsiteY23" fmla="*/ 188912 h 283482"/>
                <a:gd name="connsiteX24" fmla="*/ 298769 w 330783"/>
                <a:gd name="connsiteY24" fmla="*/ 186424 h 283482"/>
                <a:gd name="connsiteX25" fmla="*/ 279462 w 330783"/>
                <a:gd name="connsiteY25" fmla="*/ 207018 h 283482"/>
                <a:gd name="connsiteX26" fmla="*/ 276887 w 330783"/>
                <a:gd name="connsiteY26" fmla="*/ 219890 h 283482"/>
                <a:gd name="connsiteX27" fmla="*/ 285897 w 330783"/>
                <a:gd name="connsiteY27" fmla="*/ 212167 h 283482"/>
                <a:gd name="connsiteX28" fmla="*/ 292333 w 330783"/>
                <a:gd name="connsiteY28" fmla="*/ 212167 h 283482"/>
                <a:gd name="connsiteX29" fmla="*/ 292333 w 330783"/>
                <a:gd name="connsiteY29" fmla="*/ 218603 h 283482"/>
                <a:gd name="connsiteX30" fmla="*/ 284610 w 330783"/>
                <a:gd name="connsiteY30" fmla="*/ 227613 h 283482"/>
                <a:gd name="connsiteX31" fmla="*/ 297482 w 330783"/>
                <a:gd name="connsiteY31" fmla="*/ 226326 h 283482"/>
                <a:gd name="connsiteX32" fmla="*/ 318077 w 330783"/>
                <a:gd name="connsiteY32" fmla="*/ 205731 h 283482"/>
                <a:gd name="connsiteX33" fmla="*/ 318077 w 330783"/>
                <a:gd name="connsiteY33" fmla="*/ 190285 h 283482"/>
                <a:gd name="connsiteX34" fmla="*/ 314215 w 330783"/>
                <a:gd name="connsiteY34" fmla="*/ 186424 h 283482"/>
                <a:gd name="connsiteX35" fmla="*/ 298769 w 330783"/>
                <a:gd name="connsiteY35" fmla="*/ 186424 h 283482"/>
                <a:gd name="connsiteX36" fmla="*/ 306006 w 330783"/>
                <a:gd name="connsiteY36" fmla="*/ 174981 h 283482"/>
                <a:gd name="connsiteX37" fmla="*/ 321391 w 330783"/>
                <a:gd name="connsiteY37" fmla="*/ 180811 h 283482"/>
                <a:gd name="connsiteX38" fmla="*/ 323982 w 330783"/>
                <a:gd name="connsiteY38" fmla="*/ 183402 h 283482"/>
                <a:gd name="connsiteX39" fmla="*/ 323982 w 330783"/>
                <a:gd name="connsiteY39" fmla="*/ 214495 h 283482"/>
                <a:gd name="connsiteX40" fmla="*/ 304549 w 330783"/>
                <a:gd name="connsiteY40" fmla="*/ 233928 h 283482"/>
                <a:gd name="connsiteX41" fmla="*/ 287707 w 330783"/>
                <a:gd name="connsiteY41" fmla="*/ 240406 h 283482"/>
                <a:gd name="connsiteX42" fmla="*/ 281229 w 330783"/>
                <a:gd name="connsiteY42" fmla="*/ 257248 h 283482"/>
                <a:gd name="connsiteX43" fmla="*/ 261796 w 330783"/>
                <a:gd name="connsiteY43" fmla="*/ 276681 h 283482"/>
                <a:gd name="connsiteX44" fmla="*/ 230702 w 330783"/>
                <a:gd name="connsiteY44" fmla="*/ 276681 h 283482"/>
                <a:gd name="connsiteX45" fmla="*/ 228111 w 330783"/>
                <a:gd name="connsiteY45" fmla="*/ 274090 h 283482"/>
                <a:gd name="connsiteX46" fmla="*/ 228111 w 330783"/>
                <a:gd name="connsiteY46" fmla="*/ 244293 h 283482"/>
                <a:gd name="connsiteX47" fmla="*/ 248840 w 330783"/>
                <a:gd name="connsiteY47" fmla="*/ 223564 h 283482"/>
                <a:gd name="connsiteX48" fmla="*/ 264387 w 330783"/>
                <a:gd name="connsiteY48" fmla="*/ 217086 h 283482"/>
                <a:gd name="connsiteX49" fmla="*/ 270865 w 330783"/>
                <a:gd name="connsiteY49" fmla="*/ 201539 h 283482"/>
                <a:gd name="connsiteX50" fmla="*/ 291593 w 330783"/>
                <a:gd name="connsiteY50" fmla="*/ 180811 h 283482"/>
                <a:gd name="connsiteX51" fmla="*/ 306006 w 330783"/>
                <a:gd name="connsiteY51" fmla="*/ 174981 h 283482"/>
                <a:gd name="connsiteX52" fmla="*/ 112096 w 330783"/>
                <a:gd name="connsiteY52" fmla="*/ 80962 h 283482"/>
                <a:gd name="connsiteX53" fmla="*/ 207930 w 330783"/>
                <a:gd name="connsiteY53" fmla="*/ 80962 h 283482"/>
                <a:gd name="connsiteX54" fmla="*/ 213111 w 330783"/>
                <a:gd name="connsiteY54" fmla="*/ 83521 h 283482"/>
                <a:gd name="connsiteX55" fmla="*/ 255848 w 330783"/>
                <a:gd name="connsiteY55" fmla="*/ 155172 h 283482"/>
                <a:gd name="connsiteX56" fmla="*/ 257143 w 330783"/>
                <a:gd name="connsiteY56" fmla="*/ 162849 h 283482"/>
                <a:gd name="connsiteX57" fmla="*/ 250668 w 330783"/>
                <a:gd name="connsiteY57" fmla="*/ 166687 h 283482"/>
                <a:gd name="connsiteX58" fmla="*/ 69358 w 330783"/>
                <a:gd name="connsiteY58" fmla="*/ 166687 h 283482"/>
                <a:gd name="connsiteX59" fmla="*/ 62883 w 330783"/>
                <a:gd name="connsiteY59" fmla="*/ 162849 h 283482"/>
                <a:gd name="connsiteX60" fmla="*/ 62883 w 330783"/>
                <a:gd name="connsiteY60" fmla="*/ 155172 h 283482"/>
                <a:gd name="connsiteX61" fmla="*/ 105620 w 330783"/>
                <a:gd name="connsiteY61" fmla="*/ 83521 h 283482"/>
                <a:gd name="connsiteX62" fmla="*/ 112096 w 330783"/>
                <a:gd name="connsiteY62" fmla="*/ 80962 h 283482"/>
                <a:gd name="connsiteX63" fmla="*/ 159858 w 330783"/>
                <a:gd name="connsiteY63" fmla="*/ 0 h 283482"/>
                <a:gd name="connsiteX64" fmla="*/ 166239 w 330783"/>
                <a:gd name="connsiteY64" fmla="*/ 2598 h 283482"/>
                <a:gd name="connsiteX65" fmla="*/ 190488 w 330783"/>
                <a:gd name="connsiteY65" fmla="*/ 46759 h 283482"/>
                <a:gd name="connsiteX66" fmla="*/ 190488 w 330783"/>
                <a:gd name="connsiteY66" fmla="*/ 53254 h 283482"/>
                <a:gd name="connsiteX67" fmla="*/ 184107 w 330783"/>
                <a:gd name="connsiteY67" fmla="*/ 57150 h 283482"/>
                <a:gd name="connsiteX68" fmla="*/ 134333 w 330783"/>
                <a:gd name="connsiteY68" fmla="*/ 57150 h 283482"/>
                <a:gd name="connsiteX69" fmla="*/ 127952 w 330783"/>
                <a:gd name="connsiteY69" fmla="*/ 53254 h 283482"/>
                <a:gd name="connsiteX70" fmla="*/ 127952 w 330783"/>
                <a:gd name="connsiteY70" fmla="*/ 46759 h 283482"/>
                <a:gd name="connsiteX71" fmla="*/ 153477 w 330783"/>
                <a:gd name="connsiteY71" fmla="*/ 2598 h 283482"/>
                <a:gd name="connsiteX72" fmla="*/ 159858 w 330783"/>
                <a:gd name="connsiteY72" fmla="*/ 0 h 28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30783" h="283482">
                  <a:moveTo>
                    <a:pt x="268779" y="228000"/>
                  </a:moveTo>
                  <a:cubicBezTo>
                    <a:pt x="264917" y="225425"/>
                    <a:pt x="259769" y="226712"/>
                    <a:pt x="255907" y="230574"/>
                  </a:cubicBezTo>
                  <a:cubicBezTo>
                    <a:pt x="255907" y="230574"/>
                    <a:pt x="255907" y="230574"/>
                    <a:pt x="235313" y="249881"/>
                  </a:cubicBezTo>
                  <a:cubicBezTo>
                    <a:pt x="231451" y="253743"/>
                    <a:pt x="231451" y="261466"/>
                    <a:pt x="235313" y="265327"/>
                  </a:cubicBezTo>
                  <a:cubicBezTo>
                    <a:pt x="235313" y="265327"/>
                    <a:pt x="235313" y="265327"/>
                    <a:pt x="239174" y="269189"/>
                  </a:cubicBezTo>
                  <a:cubicBezTo>
                    <a:pt x="243035" y="273050"/>
                    <a:pt x="250758" y="273050"/>
                    <a:pt x="254620" y="269189"/>
                  </a:cubicBezTo>
                  <a:cubicBezTo>
                    <a:pt x="254620" y="269189"/>
                    <a:pt x="254620" y="269189"/>
                    <a:pt x="275215" y="248594"/>
                  </a:cubicBezTo>
                  <a:cubicBezTo>
                    <a:pt x="277789" y="244733"/>
                    <a:pt x="279076" y="239584"/>
                    <a:pt x="276502" y="235723"/>
                  </a:cubicBezTo>
                  <a:cubicBezTo>
                    <a:pt x="276502" y="235723"/>
                    <a:pt x="276502" y="235723"/>
                    <a:pt x="267492" y="243446"/>
                  </a:cubicBezTo>
                  <a:cubicBezTo>
                    <a:pt x="266204" y="246020"/>
                    <a:pt x="262343" y="246020"/>
                    <a:pt x="261056" y="243446"/>
                  </a:cubicBezTo>
                  <a:cubicBezTo>
                    <a:pt x="258481" y="242158"/>
                    <a:pt x="258481" y="238297"/>
                    <a:pt x="261056" y="237010"/>
                  </a:cubicBezTo>
                  <a:cubicBezTo>
                    <a:pt x="261056" y="237010"/>
                    <a:pt x="261056" y="237010"/>
                    <a:pt x="268779" y="228000"/>
                  </a:cubicBezTo>
                  <a:close/>
                  <a:moveTo>
                    <a:pt x="47631" y="188912"/>
                  </a:moveTo>
                  <a:cubicBezTo>
                    <a:pt x="47631" y="188912"/>
                    <a:pt x="47631" y="188912"/>
                    <a:pt x="267964" y="188912"/>
                  </a:cubicBezTo>
                  <a:cubicBezTo>
                    <a:pt x="267964" y="188912"/>
                    <a:pt x="267964" y="188912"/>
                    <a:pt x="267964" y="190207"/>
                  </a:cubicBezTo>
                  <a:cubicBezTo>
                    <a:pt x="264076" y="194090"/>
                    <a:pt x="260188" y="197973"/>
                    <a:pt x="258891" y="203151"/>
                  </a:cubicBezTo>
                  <a:cubicBezTo>
                    <a:pt x="253707" y="205740"/>
                    <a:pt x="248523" y="208329"/>
                    <a:pt x="244635" y="212212"/>
                  </a:cubicBezTo>
                  <a:cubicBezTo>
                    <a:pt x="244635" y="212212"/>
                    <a:pt x="244635" y="212212"/>
                    <a:pt x="223897" y="232923"/>
                  </a:cubicBezTo>
                  <a:cubicBezTo>
                    <a:pt x="213529" y="243278"/>
                    <a:pt x="210937" y="258812"/>
                    <a:pt x="214825" y="273050"/>
                  </a:cubicBezTo>
                  <a:cubicBezTo>
                    <a:pt x="214825" y="273050"/>
                    <a:pt x="214825" y="273050"/>
                    <a:pt x="7452" y="273050"/>
                  </a:cubicBezTo>
                  <a:cubicBezTo>
                    <a:pt x="4860" y="273050"/>
                    <a:pt x="2268" y="271756"/>
                    <a:pt x="972" y="269167"/>
                  </a:cubicBezTo>
                  <a:cubicBezTo>
                    <a:pt x="-324" y="266578"/>
                    <a:pt x="-324" y="263989"/>
                    <a:pt x="972" y="261400"/>
                  </a:cubicBezTo>
                  <a:cubicBezTo>
                    <a:pt x="972" y="261400"/>
                    <a:pt x="972" y="261400"/>
                    <a:pt x="41150" y="192796"/>
                  </a:cubicBezTo>
                  <a:cubicBezTo>
                    <a:pt x="42447" y="190207"/>
                    <a:pt x="45039" y="188912"/>
                    <a:pt x="47631" y="188912"/>
                  </a:cubicBezTo>
                  <a:close/>
                  <a:moveTo>
                    <a:pt x="298769" y="186424"/>
                  </a:moveTo>
                  <a:cubicBezTo>
                    <a:pt x="298769" y="186424"/>
                    <a:pt x="298769" y="186424"/>
                    <a:pt x="279462" y="207018"/>
                  </a:cubicBezTo>
                  <a:cubicBezTo>
                    <a:pt x="275600" y="210880"/>
                    <a:pt x="274313" y="216028"/>
                    <a:pt x="276887" y="219890"/>
                  </a:cubicBezTo>
                  <a:cubicBezTo>
                    <a:pt x="276887" y="219890"/>
                    <a:pt x="276887" y="219890"/>
                    <a:pt x="285897" y="212167"/>
                  </a:cubicBezTo>
                  <a:cubicBezTo>
                    <a:pt x="287185" y="209593"/>
                    <a:pt x="291046" y="209593"/>
                    <a:pt x="292333" y="212167"/>
                  </a:cubicBezTo>
                  <a:cubicBezTo>
                    <a:pt x="294908" y="213454"/>
                    <a:pt x="294908" y="217316"/>
                    <a:pt x="292333" y="218603"/>
                  </a:cubicBezTo>
                  <a:cubicBezTo>
                    <a:pt x="292333" y="218603"/>
                    <a:pt x="292333" y="218603"/>
                    <a:pt x="284610" y="227613"/>
                  </a:cubicBezTo>
                  <a:cubicBezTo>
                    <a:pt x="288472" y="230187"/>
                    <a:pt x="293620" y="228900"/>
                    <a:pt x="297482" y="226326"/>
                  </a:cubicBezTo>
                  <a:cubicBezTo>
                    <a:pt x="297482" y="226326"/>
                    <a:pt x="297482" y="226326"/>
                    <a:pt x="318077" y="205731"/>
                  </a:cubicBezTo>
                  <a:cubicBezTo>
                    <a:pt x="321938" y="201870"/>
                    <a:pt x="321938" y="194147"/>
                    <a:pt x="318077" y="190285"/>
                  </a:cubicBezTo>
                  <a:cubicBezTo>
                    <a:pt x="318077" y="190285"/>
                    <a:pt x="318077" y="190285"/>
                    <a:pt x="314215" y="186424"/>
                  </a:cubicBezTo>
                  <a:cubicBezTo>
                    <a:pt x="310354" y="182562"/>
                    <a:pt x="302631" y="182562"/>
                    <a:pt x="298769" y="186424"/>
                  </a:cubicBezTo>
                  <a:close/>
                  <a:moveTo>
                    <a:pt x="306006" y="174981"/>
                  </a:moveTo>
                  <a:cubicBezTo>
                    <a:pt x="311351" y="174981"/>
                    <a:pt x="316857" y="176924"/>
                    <a:pt x="321391" y="180811"/>
                  </a:cubicBezTo>
                  <a:cubicBezTo>
                    <a:pt x="321391" y="180811"/>
                    <a:pt x="321391" y="180811"/>
                    <a:pt x="323982" y="183402"/>
                  </a:cubicBezTo>
                  <a:cubicBezTo>
                    <a:pt x="333051" y="192471"/>
                    <a:pt x="333051" y="205426"/>
                    <a:pt x="323982" y="214495"/>
                  </a:cubicBezTo>
                  <a:cubicBezTo>
                    <a:pt x="323982" y="214495"/>
                    <a:pt x="323982" y="214495"/>
                    <a:pt x="304549" y="233928"/>
                  </a:cubicBezTo>
                  <a:cubicBezTo>
                    <a:pt x="299367" y="239110"/>
                    <a:pt x="292889" y="240406"/>
                    <a:pt x="287707" y="240406"/>
                  </a:cubicBezTo>
                  <a:cubicBezTo>
                    <a:pt x="287707" y="245588"/>
                    <a:pt x="286411" y="252066"/>
                    <a:pt x="281229" y="257248"/>
                  </a:cubicBezTo>
                  <a:cubicBezTo>
                    <a:pt x="281229" y="257248"/>
                    <a:pt x="281229" y="257248"/>
                    <a:pt x="261796" y="276681"/>
                  </a:cubicBezTo>
                  <a:cubicBezTo>
                    <a:pt x="252727" y="285750"/>
                    <a:pt x="239771" y="285750"/>
                    <a:pt x="230702" y="276681"/>
                  </a:cubicBezTo>
                  <a:cubicBezTo>
                    <a:pt x="230702" y="276681"/>
                    <a:pt x="230702" y="276681"/>
                    <a:pt x="228111" y="274090"/>
                  </a:cubicBezTo>
                  <a:cubicBezTo>
                    <a:pt x="220338" y="265021"/>
                    <a:pt x="220338" y="252066"/>
                    <a:pt x="228111" y="244293"/>
                  </a:cubicBezTo>
                  <a:cubicBezTo>
                    <a:pt x="228111" y="244293"/>
                    <a:pt x="228111" y="244293"/>
                    <a:pt x="248840" y="223564"/>
                  </a:cubicBezTo>
                  <a:cubicBezTo>
                    <a:pt x="252727" y="219677"/>
                    <a:pt x="259205" y="217086"/>
                    <a:pt x="264387" y="217086"/>
                  </a:cubicBezTo>
                  <a:cubicBezTo>
                    <a:pt x="264387" y="211904"/>
                    <a:pt x="266978" y="205426"/>
                    <a:pt x="270865" y="201539"/>
                  </a:cubicBezTo>
                  <a:cubicBezTo>
                    <a:pt x="270865" y="201539"/>
                    <a:pt x="270865" y="201539"/>
                    <a:pt x="291593" y="180811"/>
                  </a:cubicBezTo>
                  <a:cubicBezTo>
                    <a:pt x="295480" y="176924"/>
                    <a:pt x="300662" y="174981"/>
                    <a:pt x="306006" y="174981"/>
                  </a:cubicBezTo>
                  <a:close/>
                  <a:moveTo>
                    <a:pt x="112096" y="80962"/>
                  </a:moveTo>
                  <a:cubicBezTo>
                    <a:pt x="112096" y="80962"/>
                    <a:pt x="112096" y="80962"/>
                    <a:pt x="207930" y="80962"/>
                  </a:cubicBezTo>
                  <a:cubicBezTo>
                    <a:pt x="210521" y="80962"/>
                    <a:pt x="211816" y="82242"/>
                    <a:pt x="213111" y="83521"/>
                  </a:cubicBezTo>
                  <a:cubicBezTo>
                    <a:pt x="213111" y="83521"/>
                    <a:pt x="213111" y="83521"/>
                    <a:pt x="255848" y="155172"/>
                  </a:cubicBezTo>
                  <a:cubicBezTo>
                    <a:pt x="258438" y="157731"/>
                    <a:pt x="258438" y="160290"/>
                    <a:pt x="257143" y="162849"/>
                  </a:cubicBezTo>
                  <a:cubicBezTo>
                    <a:pt x="255848" y="165408"/>
                    <a:pt x="253258" y="166687"/>
                    <a:pt x="250668" y="166687"/>
                  </a:cubicBezTo>
                  <a:cubicBezTo>
                    <a:pt x="250668" y="166687"/>
                    <a:pt x="250668" y="166687"/>
                    <a:pt x="69358" y="166687"/>
                  </a:cubicBezTo>
                  <a:cubicBezTo>
                    <a:pt x="66768" y="166687"/>
                    <a:pt x="64178" y="165408"/>
                    <a:pt x="62883" y="162849"/>
                  </a:cubicBezTo>
                  <a:cubicBezTo>
                    <a:pt x="61588" y="160290"/>
                    <a:pt x="61588" y="157731"/>
                    <a:pt x="62883" y="155172"/>
                  </a:cubicBezTo>
                  <a:cubicBezTo>
                    <a:pt x="62883" y="155172"/>
                    <a:pt x="62883" y="155172"/>
                    <a:pt x="105620" y="83521"/>
                  </a:cubicBezTo>
                  <a:cubicBezTo>
                    <a:pt x="106915" y="82242"/>
                    <a:pt x="109505" y="80962"/>
                    <a:pt x="112096" y="80962"/>
                  </a:cubicBezTo>
                  <a:close/>
                  <a:moveTo>
                    <a:pt x="159858" y="0"/>
                  </a:moveTo>
                  <a:cubicBezTo>
                    <a:pt x="162411" y="0"/>
                    <a:pt x="164963" y="1299"/>
                    <a:pt x="166239" y="2598"/>
                  </a:cubicBezTo>
                  <a:cubicBezTo>
                    <a:pt x="166239" y="2598"/>
                    <a:pt x="166239" y="2598"/>
                    <a:pt x="190488" y="46759"/>
                  </a:cubicBezTo>
                  <a:cubicBezTo>
                    <a:pt x="191764" y="48058"/>
                    <a:pt x="191764" y="51955"/>
                    <a:pt x="190488" y="53254"/>
                  </a:cubicBezTo>
                  <a:cubicBezTo>
                    <a:pt x="189212" y="55851"/>
                    <a:pt x="187935" y="57150"/>
                    <a:pt x="184107" y="57150"/>
                  </a:cubicBezTo>
                  <a:cubicBezTo>
                    <a:pt x="184107" y="57150"/>
                    <a:pt x="184107" y="57150"/>
                    <a:pt x="134333" y="57150"/>
                  </a:cubicBezTo>
                  <a:cubicBezTo>
                    <a:pt x="131781" y="57150"/>
                    <a:pt x="129229" y="55851"/>
                    <a:pt x="127952" y="53254"/>
                  </a:cubicBezTo>
                  <a:cubicBezTo>
                    <a:pt x="126676" y="51955"/>
                    <a:pt x="126676" y="48058"/>
                    <a:pt x="127952" y="46759"/>
                  </a:cubicBezTo>
                  <a:cubicBezTo>
                    <a:pt x="127952" y="46759"/>
                    <a:pt x="127952" y="46759"/>
                    <a:pt x="153477" y="2598"/>
                  </a:cubicBezTo>
                  <a:cubicBezTo>
                    <a:pt x="154753" y="1299"/>
                    <a:pt x="157306" y="0"/>
                    <a:pt x="159858" y="0"/>
                  </a:cubicBezTo>
                  <a:close/>
                </a:path>
              </a:pathLst>
            </a:custGeom>
            <a:solidFill>
              <a:schemeClr val="tx2">
                <a:lumMod val="50000"/>
              </a:schemeClr>
            </a:solidFill>
            <a:ln>
              <a:noFill/>
            </a:ln>
          </p:spPr>
          <p:txBody>
            <a:bodyPr/>
            <a:lstStyle/>
            <a:p>
              <a:endParaRPr lang="zh-CN" altLang="en-US"/>
            </a:p>
          </p:txBody>
        </p:sp>
      </p:grpSp>
      <p:grpSp>
        <p:nvGrpSpPr>
          <p:cNvPr id="29" name="组合 28"/>
          <p:cNvGrpSpPr/>
          <p:nvPr/>
        </p:nvGrpSpPr>
        <p:grpSpPr>
          <a:xfrm>
            <a:off x="2420957" y="4248056"/>
            <a:ext cx="571688" cy="571688"/>
            <a:chOff x="911063" y="1701800"/>
            <a:chExt cx="908182" cy="908182"/>
          </a:xfrm>
        </p:grpSpPr>
        <p:sp>
          <p:nvSpPr>
            <p:cNvPr id="30" name="椭圆 29"/>
            <p:cNvSpPr/>
            <p:nvPr/>
          </p:nvSpPr>
          <p:spPr>
            <a:xfrm>
              <a:off x="911063" y="1701800"/>
              <a:ext cx="908182" cy="908182"/>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statistics-on-laptop_82095"/>
            <p:cNvSpPr>
              <a:spLocks noChangeAspect="1"/>
            </p:cNvSpPr>
            <p:nvPr/>
          </p:nvSpPr>
          <p:spPr bwMode="auto">
            <a:xfrm>
              <a:off x="1108970" y="1952627"/>
              <a:ext cx="512367" cy="406526"/>
            </a:xfrm>
            <a:custGeom>
              <a:avLst/>
              <a:gdLst>
                <a:gd name="connsiteX0" fmla="*/ 156255 w 338139"/>
                <a:gd name="connsiteY0" fmla="*/ 204787 h 268289"/>
                <a:gd name="connsiteX1" fmla="*/ 175532 w 338139"/>
                <a:gd name="connsiteY1" fmla="*/ 204787 h 268289"/>
                <a:gd name="connsiteX2" fmla="*/ 179388 w 338139"/>
                <a:gd name="connsiteY2" fmla="*/ 208721 h 268289"/>
                <a:gd name="connsiteX3" fmla="*/ 179388 w 338139"/>
                <a:gd name="connsiteY3" fmla="*/ 261178 h 268289"/>
                <a:gd name="connsiteX4" fmla="*/ 175532 w 338139"/>
                <a:gd name="connsiteY4" fmla="*/ 265112 h 268289"/>
                <a:gd name="connsiteX5" fmla="*/ 156255 w 338139"/>
                <a:gd name="connsiteY5" fmla="*/ 265112 h 268289"/>
                <a:gd name="connsiteX6" fmla="*/ 152400 w 338139"/>
                <a:gd name="connsiteY6" fmla="*/ 261178 h 268289"/>
                <a:gd name="connsiteX7" fmla="*/ 152400 w 338139"/>
                <a:gd name="connsiteY7" fmla="*/ 208721 h 268289"/>
                <a:gd name="connsiteX8" fmla="*/ 156255 w 338139"/>
                <a:gd name="connsiteY8" fmla="*/ 204787 h 268289"/>
                <a:gd name="connsiteX9" fmla="*/ 295804 w 338139"/>
                <a:gd name="connsiteY9" fmla="*/ 200025 h 268289"/>
                <a:gd name="connsiteX10" fmla="*/ 294481 w 338139"/>
                <a:gd name="connsiteY10" fmla="*/ 202595 h 268289"/>
                <a:gd name="connsiteX11" fmla="*/ 294481 w 338139"/>
                <a:gd name="connsiteY11" fmla="*/ 205165 h 268289"/>
                <a:gd name="connsiteX12" fmla="*/ 291836 w 338139"/>
                <a:gd name="connsiteY12" fmla="*/ 207736 h 268289"/>
                <a:gd name="connsiteX13" fmla="*/ 283898 w 338139"/>
                <a:gd name="connsiteY13" fmla="*/ 218017 h 268289"/>
                <a:gd name="connsiteX14" fmla="*/ 290513 w 338139"/>
                <a:gd name="connsiteY14" fmla="*/ 228298 h 268289"/>
                <a:gd name="connsiteX15" fmla="*/ 297127 w 338139"/>
                <a:gd name="connsiteY15" fmla="*/ 230868 h 268289"/>
                <a:gd name="connsiteX16" fmla="*/ 301096 w 338139"/>
                <a:gd name="connsiteY16" fmla="*/ 233438 h 268289"/>
                <a:gd name="connsiteX17" fmla="*/ 299773 w 338139"/>
                <a:gd name="connsiteY17" fmla="*/ 239864 h 268289"/>
                <a:gd name="connsiteX18" fmla="*/ 294481 w 338139"/>
                <a:gd name="connsiteY18" fmla="*/ 239864 h 268289"/>
                <a:gd name="connsiteX19" fmla="*/ 286544 w 338139"/>
                <a:gd name="connsiteY19" fmla="*/ 238579 h 268289"/>
                <a:gd name="connsiteX20" fmla="*/ 285221 w 338139"/>
                <a:gd name="connsiteY20" fmla="*/ 238579 h 268289"/>
                <a:gd name="connsiteX21" fmla="*/ 283898 w 338139"/>
                <a:gd name="connsiteY21" fmla="*/ 242434 h 268289"/>
                <a:gd name="connsiteX22" fmla="*/ 285221 w 338139"/>
                <a:gd name="connsiteY22" fmla="*/ 246289 h 268289"/>
                <a:gd name="connsiteX23" fmla="*/ 291836 w 338139"/>
                <a:gd name="connsiteY23" fmla="*/ 247574 h 268289"/>
                <a:gd name="connsiteX24" fmla="*/ 294481 w 338139"/>
                <a:gd name="connsiteY24" fmla="*/ 250145 h 268289"/>
                <a:gd name="connsiteX25" fmla="*/ 294481 w 338139"/>
                <a:gd name="connsiteY25" fmla="*/ 252715 h 268289"/>
                <a:gd name="connsiteX26" fmla="*/ 295804 w 338139"/>
                <a:gd name="connsiteY26" fmla="*/ 254000 h 268289"/>
                <a:gd name="connsiteX27" fmla="*/ 299773 w 338139"/>
                <a:gd name="connsiteY27" fmla="*/ 254000 h 268289"/>
                <a:gd name="connsiteX28" fmla="*/ 301096 w 338139"/>
                <a:gd name="connsiteY28" fmla="*/ 252715 h 268289"/>
                <a:gd name="connsiteX29" fmla="*/ 301096 w 338139"/>
                <a:gd name="connsiteY29" fmla="*/ 248860 h 268289"/>
                <a:gd name="connsiteX30" fmla="*/ 302419 w 338139"/>
                <a:gd name="connsiteY30" fmla="*/ 246289 h 268289"/>
                <a:gd name="connsiteX31" fmla="*/ 309033 w 338139"/>
                <a:gd name="connsiteY31" fmla="*/ 242434 h 268289"/>
                <a:gd name="connsiteX32" fmla="*/ 305065 w 338139"/>
                <a:gd name="connsiteY32" fmla="*/ 224442 h 268289"/>
                <a:gd name="connsiteX33" fmla="*/ 298450 w 338139"/>
                <a:gd name="connsiteY33" fmla="*/ 221872 h 268289"/>
                <a:gd name="connsiteX34" fmla="*/ 294481 w 338139"/>
                <a:gd name="connsiteY34" fmla="*/ 220587 h 268289"/>
                <a:gd name="connsiteX35" fmla="*/ 295804 w 338139"/>
                <a:gd name="connsiteY35" fmla="*/ 214161 h 268289"/>
                <a:gd name="connsiteX36" fmla="*/ 298450 w 338139"/>
                <a:gd name="connsiteY36" fmla="*/ 214161 h 268289"/>
                <a:gd name="connsiteX37" fmla="*/ 306388 w 338139"/>
                <a:gd name="connsiteY37" fmla="*/ 215446 h 268289"/>
                <a:gd name="connsiteX38" fmla="*/ 309033 w 338139"/>
                <a:gd name="connsiteY38" fmla="*/ 214161 h 268289"/>
                <a:gd name="connsiteX39" fmla="*/ 310356 w 338139"/>
                <a:gd name="connsiteY39" fmla="*/ 210306 h 268289"/>
                <a:gd name="connsiteX40" fmla="*/ 309033 w 338139"/>
                <a:gd name="connsiteY40" fmla="*/ 207736 h 268289"/>
                <a:gd name="connsiteX41" fmla="*/ 303742 w 338139"/>
                <a:gd name="connsiteY41" fmla="*/ 206451 h 268289"/>
                <a:gd name="connsiteX42" fmla="*/ 301096 w 338139"/>
                <a:gd name="connsiteY42" fmla="*/ 203880 h 268289"/>
                <a:gd name="connsiteX43" fmla="*/ 297127 w 338139"/>
                <a:gd name="connsiteY43" fmla="*/ 200025 h 268289"/>
                <a:gd name="connsiteX44" fmla="*/ 295804 w 338139"/>
                <a:gd name="connsiteY44" fmla="*/ 200025 h 268289"/>
                <a:gd name="connsiteX45" fmla="*/ 297657 w 338139"/>
                <a:gd name="connsiteY45" fmla="*/ 187325 h 268289"/>
                <a:gd name="connsiteX46" fmla="*/ 338139 w 338139"/>
                <a:gd name="connsiteY46" fmla="*/ 227807 h 268289"/>
                <a:gd name="connsiteX47" fmla="*/ 297657 w 338139"/>
                <a:gd name="connsiteY47" fmla="*/ 268289 h 268289"/>
                <a:gd name="connsiteX48" fmla="*/ 257175 w 338139"/>
                <a:gd name="connsiteY48" fmla="*/ 227807 h 268289"/>
                <a:gd name="connsiteX49" fmla="*/ 297657 w 338139"/>
                <a:gd name="connsiteY49" fmla="*/ 187325 h 268289"/>
                <a:gd name="connsiteX50" fmla="*/ 195942 w 338139"/>
                <a:gd name="connsiteY50" fmla="*/ 180975 h 268289"/>
                <a:gd name="connsiteX51" fmla="*/ 215219 w 338139"/>
                <a:gd name="connsiteY51" fmla="*/ 180975 h 268289"/>
                <a:gd name="connsiteX52" fmla="*/ 219075 w 338139"/>
                <a:gd name="connsiteY52" fmla="*/ 184919 h 268289"/>
                <a:gd name="connsiteX53" fmla="*/ 219075 w 338139"/>
                <a:gd name="connsiteY53" fmla="*/ 261169 h 268289"/>
                <a:gd name="connsiteX54" fmla="*/ 215219 w 338139"/>
                <a:gd name="connsiteY54" fmla="*/ 265113 h 268289"/>
                <a:gd name="connsiteX55" fmla="*/ 195942 w 338139"/>
                <a:gd name="connsiteY55" fmla="*/ 265113 h 268289"/>
                <a:gd name="connsiteX56" fmla="*/ 192087 w 338139"/>
                <a:gd name="connsiteY56" fmla="*/ 261169 h 268289"/>
                <a:gd name="connsiteX57" fmla="*/ 192087 w 338139"/>
                <a:gd name="connsiteY57" fmla="*/ 184919 h 268289"/>
                <a:gd name="connsiteX58" fmla="*/ 195942 w 338139"/>
                <a:gd name="connsiteY58" fmla="*/ 180975 h 268289"/>
                <a:gd name="connsiteX59" fmla="*/ 68887 w 338139"/>
                <a:gd name="connsiteY59" fmla="*/ 142875 h 268289"/>
                <a:gd name="connsiteX60" fmla="*/ 88758 w 338139"/>
                <a:gd name="connsiteY60" fmla="*/ 207280 h 268289"/>
                <a:gd name="connsiteX61" fmla="*/ 100680 w 338139"/>
                <a:gd name="connsiteY61" fmla="*/ 173106 h 268289"/>
                <a:gd name="connsiteX62" fmla="*/ 107304 w 338139"/>
                <a:gd name="connsiteY62" fmla="*/ 142875 h 268289"/>
                <a:gd name="connsiteX63" fmla="*/ 112603 w 338139"/>
                <a:gd name="connsiteY63" fmla="*/ 173106 h 268289"/>
                <a:gd name="connsiteX64" fmla="*/ 124526 w 338139"/>
                <a:gd name="connsiteY64" fmla="*/ 207280 h 268289"/>
                <a:gd name="connsiteX65" fmla="*/ 144397 w 338139"/>
                <a:gd name="connsiteY65" fmla="*/ 142875 h 268289"/>
                <a:gd name="connsiteX66" fmla="*/ 192088 w 338139"/>
                <a:gd name="connsiteY66" fmla="*/ 169163 h 268289"/>
                <a:gd name="connsiteX67" fmla="*/ 180165 w 338139"/>
                <a:gd name="connsiteY67" fmla="*/ 184935 h 268289"/>
                <a:gd name="connsiteX68" fmla="*/ 180165 w 338139"/>
                <a:gd name="connsiteY68" fmla="*/ 192822 h 268289"/>
                <a:gd name="connsiteX69" fmla="*/ 176191 w 338139"/>
                <a:gd name="connsiteY69" fmla="*/ 192822 h 268289"/>
                <a:gd name="connsiteX70" fmla="*/ 156320 w 338139"/>
                <a:gd name="connsiteY70" fmla="*/ 192822 h 268289"/>
                <a:gd name="connsiteX71" fmla="*/ 140423 w 338139"/>
                <a:gd name="connsiteY71" fmla="*/ 208594 h 268289"/>
                <a:gd name="connsiteX72" fmla="*/ 140423 w 338139"/>
                <a:gd name="connsiteY72" fmla="*/ 261170 h 268289"/>
                <a:gd name="connsiteX73" fmla="*/ 140423 w 338139"/>
                <a:gd name="connsiteY73" fmla="*/ 265113 h 268289"/>
                <a:gd name="connsiteX74" fmla="*/ 0 w 338139"/>
                <a:gd name="connsiteY74" fmla="*/ 265113 h 268289"/>
                <a:gd name="connsiteX75" fmla="*/ 0 w 338139"/>
                <a:gd name="connsiteY75" fmla="*/ 208594 h 268289"/>
                <a:gd name="connsiteX76" fmla="*/ 21196 w 338139"/>
                <a:gd name="connsiteY76" fmla="*/ 170477 h 268289"/>
                <a:gd name="connsiteX77" fmla="*/ 68887 w 338139"/>
                <a:gd name="connsiteY77" fmla="*/ 142875 h 268289"/>
                <a:gd name="connsiteX78" fmla="*/ 241948 w 338139"/>
                <a:gd name="connsiteY78" fmla="*/ 110569 h 268289"/>
                <a:gd name="connsiteX79" fmla="*/ 248590 w 338139"/>
                <a:gd name="connsiteY79" fmla="*/ 110569 h 268289"/>
                <a:gd name="connsiteX80" fmla="*/ 275156 w 338139"/>
                <a:gd name="connsiteY80" fmla="*/ 153789 h 268289"/>
                <a:gd name="connsiteX81" fmla="*/ 272500 w 338139"/>
                <a:gd name="connsiteY81" fmla="*/ 159028 h 268289"/>
                <a:gd name="connsiteX82" fmla="*/ 259216 w 338139"/>
                <a:gd name="connsiteY82" fmla="*/ 159028 h 268289"/>
                <a:gd name="connsiteX83" fmla="*/ 259216 w 338139"/>
                <a:gd name="connsiteY83" fmla="*/ 194390 h 268289"/>
                <a:gd name="connsiteX84" fmla="*/ 245933 w 338139"/>
                <a:gd name="connsiteY84" fmla="*/ 227132 h 268289"/>
                <a:gd name="connsiteX85" fmla="*/ 259216 w 338139"/>
                <a:gd name="connsiteY85" fmla="*/ 261184 h 268289"/>
                <a:gd name="connsiteX86" fmla="*/ 255231 w 338139"/>
                <a:gd name="connsiteY86" fmla="*/ 265113 h 268289"/>
                <a:gd name="connsiteX87" fmla="*/ 235306 w 338139"/>
                <a:gd name="connsiteY87" fmla="*/ 265113 h 268289"/>
                <a:gd name="connsiteX88" fmla="*/ 231321 w 338139"/>
                <a:gd name="connsiteY88" fmla="*/ 261184 h 268289"/>
                <a:gd name="connsiteX89" fmla="*/ 231321 w 338139"/>
                <a:gd name="connsiteY89" fmla="*/ 159028 h 268289"/>
                <a:gd name="connsiteX90" fmla="*/ 216710 w 338139"/>
                <a:gd name="connsiteY90" fmla="*/ 159028 h 268289"/>
                <a:gd name="connsiteX91" fmla="*/ 214053 w 338139"/>
                <a:gd name="connsiteY91" fmla="*/ 153789 h 268289"/>
                <a:gd name="connsiteX92" fmla="*/ 241948 w 338139"/>
                <a:gd name="connsiteY92" fmla="*/ 110569 h 268289"/>
                <a:gd name="connsiteX93" fmla="*/ 107022 w 338139"/>
                <a:gd name="connsiteY93" fmla="*/ 0 h 268289"/>
                <a:gd name="connsiteX94" fmla="*/ 157180 w 338139"/>
                <a:gd name="connsiteY94" fmla="*/ 51173 h 268289"/>
                <a:gd name="connsiteX95" fmla="*/ 107022 w 338139"/>
                <a:gd name="connsiteY95" fmla="*/ 128588 h 268289"/>
                <a:gd name="connsiteX96" fmla="*/ 105702 w 338139"/>
                <a:gd name="connsiteY96" fmla="*/ 128588 h 268289"/>
                <a:gd name="connsiteX97" fmla="*/ 56864 w 338139"/>
                <a:gd name="connsiteY97" fmla="*/ 51173 h 268289"/>
                <a:gd name="connsiteX98" fmla="*/ 107022 w 338139"/>
                <a:gd name="connsiteY98" fmla="*/ 0 h 268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38139" h="268289">
                  <a:moveTo>
                    <a:pt x="156255" y="204787"/>
                  </a:moveTo>
                  <a:cubicBezTo>
                    <a:pt x="156255" y="204787"/>
                    <a:pt x="156255" y="204787"/>
                    <a:pt x="175532" y="204787"/>
                  </a:cubicBezTo>
                  <a:cubicBezTo>
                    <a:pt x="176818" y="204787"/>
                    <a:pt x="179388" y="206098"/>
                    <a:pt x="179388" y="208721"/>
                  </a:cubicBezTo>
                  <a:cubicBezTo>
                    <a:pt x="179388" y="208721"/>
                    <a:pt x="179388" y="208721"/>
                    <a:pt x="179388" y="261178"/>
                  </a:cubicBezTo>
                  <a:cubicBezTo>
                    <a:pt x="179388" y="262489"/>
                    <a:pt x="176818" y="265112"/>
                    <a:pt x="175532" y="265112"/>
                  </a:cubicBezTo>
                  <a:cubicBezTo>
                    <a:pt x="175532" y="265112"/>
                    <a:pt x="175532" y="265112"/>
                    <a:pt x="156255" y="265112"/>
                  </a:cubicBezTo>
                  <a:cubicBezTo>
                    <a:pt x="153685" y="265112"/>
                    <a:pt x="152400" y="263801"/>
                    <a:pt x="152400" y="261178"/>
                  </a:cubicBezTo>
                  <a:cubicBezTo>
                    <a:pt x="152400" y="261178"/>
                    <a:pt x="152400" y="261178"/>
                    <a:pt x="152400" y="208721"/>
                  </a:cubicBezTo>
                  <a:cubicBezTo>
                    <a:pt x="152400" y="206098"/>
                    <a:pt x="153685" y="204787"/>
                    <a:pt x="156255" y="204787"/>
                  </a:cubicBezTo>
                  <a:close/>
                  <a:moveTo>
                    <a:pt x="295804" y="200025"/>
                  </a:moveTo>
                  <a:cubicBezTo>
                    <a:pt x="294481" y="200025"/>
                    <a:pt x="294481" y="201310"/>
                    <a:pt x="294481" y="202595"/>
                  </a:cubicBezTo>
                  <a:cubicBezTo>
                    <a:pt x="294481" y="202595"/>
                    <a:pt x="294481" y="202595"/>
                    <a:pt x="294481" y="205165"/>
                  </a:cubicBezTo>
                  <a:cubicBezTo>
                    <a:pt x="294481" y="206451"/>
                    <a:pt x="294481" y="206451"/>
                    <a:pt x="291836" y="207736"/>
                  </a:cubicBezTo>
                  <a:cubicBezTo>
                    <a:pt x="286544" y="209021"/>
                    <a:pt x="283898" y="212876"/>
                    <a:pt x="283898" y="218017"/>
                  </a:cubicBezTo>
                  <a:cubicBezTo>
                    <a:pt x="283898" y="223157"/>
                    <a:pt x="286544" y="225727"/>
                    <a:pt x="290513" y="228298"/>
                  </a:cubicBezTo>
                  <a:cubicBezTo>
                    <a:pt x="291836" y="229583"/>
                    <a:pt x="294481" y="230868"/>
                    <a:pt x="297127" y="230868"/>
                  </a:cubicBezTo>
                  <a:cubicBezTo>
                    <a:pt x="298450" y="232153"/>
                    <a:pt x="299773" y="232153"/>
                    <a:pt x="301096" y="233438"/>
                  </a:cubicBezTo>
                  <a:cubicBezTo>
                    <a:pt x="303742" y="234723"/>
                    <a:pt x="302419" y="238579"/>
                    <a:pt x="299773" y="239864"/>
                  </a:cubicBezTo>
                  <a:cubicBezTo>
                    <a:pt x="298450" y="239864"/>
                    <a:pt x="295804" y="239864"/>
                    <a:pt x="294481" y="239864"/>
                  </a:cubicBezTo>
                  <a:cubicBezTo>
                    <a:pt x="291836" y="239864"/>
                    <a:pt x="289190" y="239864"/>
                    <a:pt x="286544" y="238579"/>
                  </a:cubicBezTo>
                  <a:cubicBezTo>
                    <a:pt x="285221" y="237293"/>
                    <a:pt x="285221" y="237293"/>
                    <a:pt x="285221" y="238579"/>
                  </a:cubicBezTo>
                  <a:cubicBezTo>
                    <a:pt x="283898" y="239864"/>
                    <a:pt x="283898" y="241149"/>
                    <a:pt x="283898" y="242434"/>
                  </a:cubicBezTo>
                  <a:cubicBezTo>
                    <a:pt x="282575" y="245004"/>
                    <a:pt x="283898" y="245004"/>
                    <a:pt x="285221" y="246289"/>
                  </a:cubicBezTo>
                  <a:cubicBezTo>
                    <a:pt x="286544" y="246289"/>
                    <a:pt x="289190" y="247574"/>
                    <a:pt x="291836" y="247574"/>
                  </a:cubicBezTo>
                  <a:cubicBezTo>
                    <a:pt x="293158" y="247574"/>
                    <a:pt x="294481" y="247574"/>
                    <a:pt x="294481" y="250145"/>
                  </a:cubicBezTo>
                  <a:cubicBezTo>
                    <a:pt x="294481" y="250145"/>
                    <a:pt x="294481" y="250145"/>
                    <a:pt x="294481" y="252715"/>
                  </a:cubicBezTo>
                  <a:cubicBezTo>
                    <a:pt x="294481" y="254000"/>
                    <a:pt x="294481" y="254000"/>
                    <a:pt x="295804" y="254000"/>
                  </a:cubicBezTo>
                  <a:cubicBezTo>
                    <a:pt x="295804" y="254000"/>
                    <a:pt x="295804" y="254000"/>
                    <a:pt x="299773" y="254000"/>
                  </a:cubicBezTo>
                  <a:cubicBezTo>
                    <a:pt x="299773" y="254000"/>
                    <a:pt x="301096" y="254000"/>
                    <a:pt x="301096" y="252715"/>
                  </a:cubicBezTo>
                  <a:cubicBezTo>
                    <a:pt x="301096" y="251430"/>
                    <a:pt x="301096" y="250145"/>
                    <a:pt x="301096" y="248860"/>
                  </a:cubicBezTo>
                  <a:cubicBezTo>
                    <a:pt x="301096" y="247574"/>
                    <a:pt x="301096" y="247574"/>
                    <a:pt x="302419" y="246289"/>
                  </a:cubicBezTo>
                  <a:cubicBezTo>
                    <a:pt x="305065" y="246289"/>
                    <a:pt x="307711" y="245004"/>
                    <a:pt x="309033" y="242434"/>
                  </a:cubicBezTo>
                  <a:cubicBezTo>
                    <a:pt x="314325" y="237293"/>
                    <a:pt x="311679" y="228298"/>
                    <a:pt x="305065" y="224442"/>
                  </a:cubicBezTo>
                  <a:cubicBezTo>
                    <a:pt x="302419" y="224442"/>
                    <a:pt x="301096" y="223157"/>
                    <a:pt x="298450" y="221872"/>
                  </a:cubicBezTo>
                  <a:cubicBezTo>
                    <a:pt x="297127" y="221872"/>
                    <a:pt x="295804" y="220587"/>
                    <a:pt x="294481" y="220587"/>
                  </a:cubicBezTo>
                  <a:cubicBezTo>
                    <a:pt x="293158" y="218017"/>
                    <a:pt x="293158" y="215446"/>
                    <a:pt x="295804" y="214161"/>
                  </a:cubicBezTo>
                  <a:cubicBezTo>
                    <a:pt x="295804" y="214161"/>
                    <a:pt x="297127" y="214161"/>
                    <a:pt x="298450" y="214161"/>
                  </a:cubicBezTo>
                  <a:cubicBezTo>
                    <a:pt x="301096" y="214161"/>
                    <a:pt x="303742" y="214161"/>
                    <a:pt x="306388" y="215446"/>
                  </a:cubicBezTo>
                  <a:cubicBezTo>
                    <a:pt x="307711" y="216732"/>
                    <a:pt x="307711" y="215446"/>
                    <a:pt x="309033" y="214161"/>
                  </a:cubicBezTo>
                  <a:cubicBezTo>
                    <a:pt x="309033" y="212876"/>
                    <a:pt x="309033" y="211591"/>
                    <a:pt x="310356" y="210306"/>
                  </a:cubicBezTo>
                  <a:cubicBezTo>
                    <a:pt x="310356" y="209021"/>
                    <a:pt x="310356" y="209021"/>
                    <a:pt x="309033" y="207736"/>
                  </a:cubicBezTo>
                  <a:cubicBezTo>
                    <a:pt x="307711" y="207736"/>
                    <a:pt x="305065" y="206451"/>
                    <a:pt x="303742" y="206451"/>
                  </a:cubicBezTo>
                  <a:cubicBezTo>
                    <a:pt x="301096" y="206451"/>
                    <a:pt x="301096" y="206451"/>
                    <a:pt x="301096" y="203880"/>
                  </a:cubicBezTo>
                  <a:cubicBezTo>
                    <a:pt x="301096" y="200025"/>
                    <a:pt x="301096" y="200025"/>
                    <a:pt x="297127" y="200025"/>
                  </a:cubicBezTo>
                  <a:cubicBezTo>
                    <a:pt x="297127" y="200025"/>
                    <a:pt x="297127" y="200025"/>
                    <a:pt x="295804" y="200025"/>
                  </a:cubicBezTo>
                  <a:close/>
                  <a:moveTo>
                    <a:pt x="297657" y="187325"/>
                  </a:moveTo>
                  <a:cubicBezTo>
                    <a:pt x="320015" y="187325"/>
                    <a:pt x="338139" y="205449"/>
                    <a:pt x="338139" y="227807"/>
                  </a:cubicBezTo>
                  <a:cubicBezTo>
                    <a:pt x="338139" y="250165"/>
                    <a:pt x="320015" y="268289"/>
                    <a:pt x="297657" y="268289"/>
                  </a:cubicBezTo>
                  <a:cubicBezTo>
                    <a:pt x="275299" y="268289"/>
                    <a:pt x="257175" y="250165"/>
                    <a:pt x="257175" y="227807"/>
                  </a:cubicBezTo>
                  <a:cubicBezTo>
                    <a:pt x="257175" y="205449"/>
                    <a:pt x="275299" y="187325"/>
                    <a:pt x="297657" y="187325"/>
                  </a:cubicBezTo>
                  <a:close/>
                  <a:moveTo>
                    <a:pt x="195942" y="180975"/>
                  </a:moveTo>
                  <a:cubicBezTo>
                    <a:pt x="195942" y="180975"/>
                    <a:pt x="195942" y="180975"/>
                    <a:pt x="215219" y="180975"/>
                  </a:cubicBezTo>
                  <a:cubicBezTo>
                    <a:pt x="217790" y="180975"/>
                    <a:pt x="219075" y="183604"/>
                    <a:pt x="219075" y="184919"/>
                  </a:cubicBezTo>
                  <a:cubicBezTo>
                    <a:pt x="219075" y="184919"/>
                    <a:pt x="219075" y="184919"/>
                    <a:pt x="219075" y="261169"/>
                  </a:cubicBezTo>
                  <a:cubicBezTo>
                    <a:pt x="219075" y="262484"/>
                    <a:pt x="217790" y="265113"/>
                    <a:pt x="215219" y="265113"/>
                  </a:cubicBezTo>
                  <a:cubicBezTo>
                    <a:pt x="215219" y="265113"/>
                    <a:pt x="215219" y="265113"/>
                    <a:pt x="195942" y="265113"/>
                  </a:cubicBezTo>
                  <a:cubicBezTo>
                    <a:pt x="193372" y="265113"/>
                    <a:pt x="192087" y="263798"/>
                    <a:pt x="192087" y="261169"/>
                  </a:cubicBezTo>
                  <a:cubicBezTo>
                    <a:pt x="192087" y="261169"/>
                    <a:pt x="192087" y="261169"/>
                    <a:pt x="192087" y="184919"/>
                  </a:cubicBezTo>
                  <a:cubicBezTo>
                    <a:pt x="192087" y="183604"/>
                    <a:pt x="193372" y="180975"/>
                    <a:pt x="195942" y="180975"/>
                  </a:cubicBezTo>
                  <a:close/>
                  <a:moveTo>
                    <a:pt x="68887" y="142875"/>
                  </a:moveTo>
                  <a:cubicBezTo>
                    <a:pt x="68887" y="142875"/>
                    <a:pt x="68887" y="142875"/>
                    <a:pt x="88758" y="207280"/>
                  </a:cubicBezTo>
                  <a:cubicBezTo>
                    <a:pt x="88758" y="207280"/>
                    <a:pt x="88758" y="207280"/>
                    <a:pt x="100680" y="173106"/>
                  </a:cubicBezTo>
                  <a:cubicBezTo>
                    <a:pt x="80809" y="145504"/>
                    <a:pt x="103330" y="142875"/>
                    <a:pt x="107304" y="142875"/>
                  </a:cubicBezTo>
                  <a:cubicBezTo>
                    <a:pt x="111278" y="142875"/>
                    <a:pt x="133799" y="145504"/>
                    <a:pt x="112603" y="173106"/>
                  </a:cubicBezTo>
                  <a:cubicBezTo>
                    <a:pt x="112603" y="173106"/>
                    <a:pt x="112603" y="173106"/>
                    <a:pt x="124526" y="207280"/>
                  </a:cubicBezTo>
                  <a:cubicBezTo>
                    <a:pt x="124526" y="207280"/>
                    <a:pt x="124526" y="207280"/>
                    <a:pt x="144397" y="142875"/>
                  </a:cubicBezTo>
                  <a:cubicBezTo>
                    <a:pt x="144397" y="142875"/>
                    <a:pt x="169567" y="156019"/>
                    <a:pt x="192088" y="169163"/>
                  </a:cubicBezTo>
                  <a:cubicBezTo>
                    <a:pt x="185464" y="171792"/>
                    <a:pt x="180165" y="177049"/>
                    <a:pt x="180165" y="184935"/>
                  </a:cubicBezTo>
                  <a:cubicBezTo>
                    <a:pt x="180165" y="184935"/>
                    <a:pt x="180165" y="184935"/>
                    <a:pt x="180165" y="192822"/>
                  </a:cubicBezTo>
                  <a:cubicBezTo>
                    <a:pt x="178840" y="192822"/>
                    <a:pt x="177516" y="192822"/>
                    <a:pt x="176191" y="192822"/>
                  </a:cubicBezTo>
                  <a:cubicBezTo>
                    <a:pt x="176191" y="192822"/>
                    <a:pt x="176191" y="192822"/>
                    <a:pt x="156320" y="192822"/>
                  </a:cubicBezTo>
                  <a:cubicBezTo>
                    <a:pt x="147047" y="192822"/>
                    <a:pt x="140423" y="199394"/>
                    <a:pt x="140423" y="208594"/>
                  </a:cubicBezTo>
                  <a:cubicBezTo>
                    <a:pt x="140423" y="208594"/>
                    <a:pt x="140423" y="208594"/>
                    <a:pt x="140423" y="261170"/>
                  </a:cubicBezTo>
                  <a:cubicBezTo>
                    <a:pt x="140423" y="262484"/>
                    <a:pt x="140423" y="263799"/>
                    <a:pt x="140423" y="265113"/>
                  </a:cubicBezTo>
                  <a:cubicBezTo>
                    <a:pt x="140423" y="265113"/>
                    <a:pt x="140423" y="265113"/>
                    <a:pt x="0" y="265113"/>
                  </a:cubicBezTo>
                  <a:cubicBezTo>
                    <a:pt x="0" y="265113"/>
                    <a:pt x="0" y="265113"/>
                    <a:pt x="0" y="208594"/>
                  </a:cubicBezTo>
                  <a:cubicBezTo>
                    <a:pt x="0" y="191507"/>
                    <a:pt x="3974" y="180992"/>
                    <a:pt x="21196" y="170477"/>
                  </a:cubicBezTo>
                  <a:cubicBezTo>
                    <a:pt x="43716" y="156019"/>
                    <a:pt x="68887" y="142875"/>
                    <a:pt x="68887" y="142875"/>
                  </a:cubicBezTo>
                  <a:close/>
                  <a:moveTo>
                    <a:pt x="241948" y="110569"/>
                  </a:moveTo>
                  <a:cubicBezTo>
                    <a:pt x="243276" y="107950"/>
                    <a:pt x="247261" y="107950"/>
                    <a:pt x="248590" y="110569"/>
                  </a:cubicBezTo>
                  <a:cubicBezTo>
                    <a:pt x="248590" y="110569"/>
                    <a:pt x="248590" y="110569"/>
                    <a:pt x="275156" y="153789"/>
                  </a:cubicBezTo>
                  <a:cubicBezTo>
                    <a:pt x="277813" y="156409"/>
                    <a:pt x="275156" y="159028"/>
                    <a:pt x="272500" y="159028"/>
                  </a:cubicBezTo>
                  <a:cubicBezTo>
                    <a:pt x="272500" y="159028"/>
                    <a:pt x="272500" y="159028"/>
                    <a:pt x="259216" y="159028"/>
                  </a:cubicBezTo>
                  <a:cubicBezTo>
                    <a:pt x="259216" y="159028"/>
                    <a:pt x="259216" y="159028"/>
                    <a:pt x="259216" y="194390"/>
                  </a:cubicBezTo>
                  <a:cubicBezTo>
                    <a:pt x="251246" y="202248"/>
                    <a:pt x="247261" y="214035"/>
                    <a:pt x="245933" y="227132"/>
                  </a:cubicBezTo>
                  <a:cubicBezTo>
                    <a:pt x="245933" y="240229"/>
                    <a:pt x="251246" y="252016"/>
                    <a:pt x="259216" y="261184"/>
                  </a:cubicBezTo>
                  <a:cubicBezTo>
                    <a:pt x="259216" y="263803"/>
                    <a:pt x="257888" y="265113"/>
                    <a:pt x="255231" y="265113"/>
                  </a:cubicBezTo>
                  <a:cubicBezTo>
                    <a:pt x="255231" y="265113"/>
                    <a:pt x="255231" y="265113"/>
                    <a:pt x="235306" y="265113"/>
                  </a:cubicBezTo>
                  <a:cubicBezTo>
                    <a:pt x="232650" y="265113"/>
                    <a:pt x="231321" y="263803"/>
                    <a:pt x="231321" y="261184"/>
                  </a:cubicBezTo>
                  <a:cubicBezTo>
                    <a:pt x="231321" y="261184"/>
                    <a:pt x="231321" y="261184"/>
                    <a:pt x="231321" y="159028"/>
                  </a:cubicBezTo>
                  <a:cubicBezTo>
                    <a:pt x="231321" y="159028"/>
                    <a:pt x="231321" y="159028"/>
                    <a:pt x="216710" y="159028"/>
                  </a:cubicBezTo>
                  <a:cubicBezTo>
                    <a:pt x="215382" y="159028"/>
                    <a:pt x="212725" y="156409"/>
                    <a:pt x="214053" y="153789"/>
                  </a:cubicBezTo>
                  <a:cubicBezTo>
                    <a:pt x="214053" y="153789"/>
                    <a:pt x="214053" y="153789"/>
                    <a:pt x="241948" y="110569"/>
                  </a:cubicBezTo>
                  <a:close/>
                  <a:moveTo>
                    <a:pt x="107022" y="0"/>
                  </a:moveTo>
                  <a:cubicBezTo>
                    <a:pt x="110982" y="0"/>
                    <a:pt x="154540" y="0"/>
                    <a:pt x="157180" y="51173"/>
                  </a:cubicBezTo>
                  <a:cubicBezTo>
                    <a:pt x="157180" y="51173"/>
                    <a:pt x="165100" y="128588"/>
                    <a:pt x="107022" y="128588"/>
                  </a:cubicBezTo>
                  <a:cubicBezTo>
                    <a:pt x="107022" y="128588"/>
                    <a:pt x="107022" y="128588"/>
                    <a:pt x="105702" y="128588"/>
                  </a:cubicBezTo>
                  <a:cubicBezTo>
                    <a:pt x="47625" y="128588"/>
                    <a:pt x="56864" y="51173"/>
                    <a:pt x="56864" y="51173"/>
                  </a:cubicBezTo>
                  <a:cubicBezTo>
                    <a:pt x="58184" y="0"/>
                    <a:pt x="101743" y="0"/>
                    <a:pt x="107022" y="0"/>
                  </a:cubicBezTo>
                  <a:close/>
                </a:path>
              </a:pathLst>
            </a:custGeom>
            <a:solidFill>
              <a:schemeClr val="tx2">
                <a:lumMod val="50000"/>
              </a:schemeClr>
            </a:solidFill>
            <a:ln>
              <a:noFill/>
            </a:ln>
          </p:spPr>
          <p:txBody>
            <a:bodyPr/>
            <a:lstStyle/>
            <a:p>
              <a:endParaRPr lang="zh-CN" altLang="en-US"/>
            </a:p>
          </p:txBody>
        </p:sp>
      </p:grpSp>
      <p:grpSp>
        <p:nvGrpSpPr>
          <p:cNvPr id="21" name="组合 20"/>
          <p:cNvGrpSpPr/>
          <p:nvPr/>
        </p:nvGrpSpPr>
        <p:grpSpPr>
          <a:xfrm>
            <a:off x="3339912" y="4248056"/>
            <a:ext cx="571688" cy="571688"/>
            <a:chOff x="911063" y="1701800"/>
            <a:chExt cx="908182" cy="908182"/>
          </a:xfrm>
        </p:grpSpPr>
        <p:sp>
          <p:nvSpPr>
            <p:cNvPr id="22" name="椭圆 21"/>
            <p:cNvSpPr/>
            <p:nvPr/>
          </p:nvSpPr>
          <p:spPr>
            <a:xfrm>
              <a:off x="911063" y="1701800"/>
              <a:ext cx="908182" cy="908182"/>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statistics-on-laptop_82095"/>
            <p:cNvSpPr>
              <a:spLocks noChangeAspect="1"/>
            </p:cNvSpPr>
            <p:nvPr/>
          </p:nvSpPr>
          <p:spPr bwMode="auto">
            <a:xfrm>
              <a:off x="1108970" y="1965858"/>
              <a:ext cx="512367" cy="38006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tx2">
                <a:lumMod val="50000"/>
              </a:schemeClr>
            </a:solidFill>
            <a:ln>
              <a:noFill/>
            </a:ln>
          </p:spPr>
        </p:sp>
      </p:grpSp>
      <p:sp>
        <p:nvSpPr>
          <p:cNvPr id="24" name="矩形 23"/>
          <p:cNvSpPr/>
          <p:nvPr/>
        </p:nvSpPr>
        <p:spPr>
          <a:xfrm>
            <a:off x="971334" y="2340277"/>
            <a:ext cx="4834380" cy="1384995"/>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不仅可以创建演示文稿，还可以在互联网上召开面对面会议、远程会议或在网上给观众展示演示文稿</a:t>
            </a:r>
            <a:endParaRPr lang="zh-CN" altLang="en-US" sz="1400" dirty="0">
              <a:solidFill>
                <a:schemeClr val="tx1">
                  <a:lumMod val="50000"/>
                  <a:lumOff val="50000"/>
                </a:schemeClr>
              </a:solidFill>
            </a:endParaRPr>
          </a:p>
        </p:txBody>
      </p:sp>
      <p:sp>
        <p:nvSpPr>
          <p:cNvPr id="25" name="矩形 24"/>
          <p:cNvSpPr/>
          <p:nvPr/>
        </p:nvSpPr>
        <p:spPr>
          <a:xfrm>
            <a:off x="971334" y="1909985"/>
            <a:ext cx="6096000" cy="429861"/>
          </a:xfrm>
          <a:prstGeom prst="rect">
            <a:avLst/>
          </a:prstGeom>
        </p:spPr>
        <p:txBody>
          <a:bodyPr>
            <a:spAutoFit/>
          </a:bodyPr>
          <a:lstStyle/>
          <a:p>
            <a:pPr algn="just">
              <a:lnSpc>
                <a:spcPct val="120000"/>
              </a:lnSpc>
            </a:pPr>
            <a:r>
              <a:rPr lang="zh-CN" altLang="en-US" sz="2000" dirty="0">
                <a:solidFill>
                  <a:schemeClr val="accent3"/>
                </a:solidFill>
              </a:rPr>
              <a:t>标题文字添加</a:t>
            </a:r>
            <a:endParaRPr lang="zh-CN" altLang="en-US" sz="2000" dirty="0">
              <a:solidFill>
                <a:schemeClr val="accent3"/>
              </a:solidFill>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 calcmode="lin" valueType="num">
                                      <p:cBhvr>
                                        <p:cTn id="2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gtEl>
                                      </p:cBhvr>
                                    </p:animEffect>
                                  </p:childTnLst>
                                </p:cTn>
                              </p:par>
                            </p:childTnLst>
                          </p:cTn>
                        </p:par>
                        <p:par>
                          <p:cTn id="25" fill="hold">
                            <p:stCondLst>
                              <p:cond delay="7650"/>
                            </p:stCondLst>
                            <p:childTnLst>
                              <p:par>
                                <p:cTn id="26" presetID="53" presetClass="entr" presetSubtype="16"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childTnLst>
                                </p:cTn>
                              </p:par>
                              <p:par>
                                <p:cTn id="31" presetID="53" presetClass="entr" presetSubtype="16" fill="hold" nodeType="withEffect">
                                  <p:stCondLst>
                                    <p:cond delay="25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par>
                                <p:cTn id="36" presetID="53" presetClass="entr" presetSubtype="16" fill="hold" nodeType="withEffect">
                                  <p:stCondLst>
                                    <p:cond delay="5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p:cNvPicPr>
            <a:picLocks noGrp="1" noChangeAspect="1"/>
          </p:cNvPicPr>
          <p:nvPr>
            <p:ph type="pic" sz="quarter" idx="10"/>
          </p:nvPr>
        </p:nvPicPr>
        <p:blipFill>
          <a:blip r:embed="rId1" cstate="screen"/>
          <a:srcRect t="7813" b="7813"/>
          <a:stretch>
            <a:fillRect/>
          </a:stretch>
        </p:blipFill>
        <p:spPr/>
      </p:pic>
      <p:sp>
        <p:nvSpPr>
          <p:cNvPr id="2" name="矩形 1"/>
          <p:cNvSpPr/>
          <p:nvPr/>
        </p:nvSpPr>
        <p:spPr>
          <a:xfrm>
            <a:off x="0" y="2501900"/>
            <a:ext cx="12192000" cy="3149600"/>
          </a:xfrm>
          <a:prstGeom prst="rect">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511300" y="1854200"/>
            <a:ext cx="1295400" cy="1295400"/>
            <a:chOff x="1511300" y="1854200"/>
            <a:chExt cx="1295400" cy="1295400"/>
          </a:xfrm>
        </p:grpSpPr>
        <p:sp>
          <p:nvSpPr>
            <p:cNvPr id="7" name="菱形 6"/>
            <p:cNvSpPr/>
            <p:nvPr/>
          </p:nvSpPr>
          <p:spPr>
            <a:xfrm>
              <a:off x="1511300" y="1854200"/>
              <a:ext cx="1295400" cy="1295400"/>
            </a:xfrm>
            <a:prstGeom prst="diamond">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statistics-on-laptop_82095"/>
            <p:cNvSpPr>
              <a:spLocks noChangeAspect="1"/>
            </p:cNvSpPr>
            <p:nvPr/>
          </p:nvSpPr>
          <p:spPr bwMode="auto">
            <a:xfrm>
              <a:off x="1970670" y="2362201"/>
              <a:ext cx="376660" cy="279398"/>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p>
      </p:grpSp>
      <p:grpSp>
        <p:nvGrpSpPr>
          <p:cNvPr id="40" name="组合 39"/>
          <p:cNvGrpSpPr/>
          <p:nvPr/>
        </p:nvGrpSpPr>
        <p:grpSpPr>
          <a:xfrm>
            <a:off x="4135967" y="1854200"/>
            <a:ext cx="1295400" cy="1295400"/>
            <a:chOff x="4135967" y="1854200"/>
            <a:chExt cx="1295400" cy="1295400"/>
          </a:xfrm>
        </p:grpSpPr>
        <p:sp>
          <p:nvSpPr>
            <p:cNvPr id="8" name="菱形 7"/>
            <p:cNvSpPr/>
            <p:nvPr/>
          </p:nvSpPr>
          <p:spPr>
            <a:xfrm>
              <a:off x="4135967" y="1854200"/>
              <a:ext cx="1295400" cy="1295400"/>
            </a:xfrm>
            <a:prstGeom prst="diamond">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statistics-on-laptop_82095"/>
            <p:cNvSpPr>
              <a:spLocks noChangeAspect="1"/>
            </p:cNvSpPr>
            <p:nvPr/>
          </p:nvSpPr>
          <p:spPr bwMode="auto">
            <a:xfrm>
              <a:off x="4595337" y="2317175"/>
              <a:ext cx="376660" cy="369450"/>
            </a:xfrm>
            <a:custGeom>
              <a:avLst/>
              <a:gdLst>
                <a:gd name="T0" fmla="*/ 226 w 251"/>
                <a:gd name="T1" fmla="*/ 10 h 247"/>
                <a:gd name="T2" fmla="*/ 176 w 251"/>
                <a:gd name="T3" fmla="*/ 24 h 247"/>
                <a:gd name="T4" fmla="*/ 106 w 251"/>
                <a:gd name="T5" fmla="*/ 149 h 247"/>
                <a:gd name="T6" fmla="*/ 67 w 251"/>
                <a:gd name="T7" fmla="*/ 109 h 247"/>
                <a:gd name="T8" fmla="*/ 14 w 251"/>
                <a:gd name="T9" fmla="*/ 109 h 247"/>
                <a:gd name="T10" fmla="*/ 14 w 251"/>
                <a:gd name="T11" fmla="*/ 162 h 247"/>
                <a:gd name="T12" fmla="*/ 89 w 251"/>
                <a:gd name="T13" fmla="*/ 236 h 247"/>
                <a:gd name="T14" fmla="*/ 115 w 251"/>
                <a:gd name="T15" fmla="*/ 247 h 247"/>
                <a:gd name="T16" fmla="*/ 120 w 251"/>
                <a:gd name="T17" fmla="*/ 247 h 247"/>
                <a:gd name="T18" fmla="*/ 148 w 251"/>
                <a:gd name="T19" fmla="*/ 228 h 247"/>
                <a:gd name="T20" fmla="*/ 241 w 251"/>
                <a:gd name="T21" fmla="*/ 60 h 247"/>
                <a:gd name="T22" fmla="*/ 226 w 251"/>
                <a:gd name="T23" fmla="*/ 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247">
                  <a:moveTo>
                    <a:pt x="226" y="10"/>
                  </a:moveTo>
                  <a:cubicBezTo>
                    <a:pt x="208" y="0"/>
                    <a:pt x="186" y="6"/>
                    <a:pt x="176" y="24"/>
                  </a:cubicBezTo>
                  <a:cubicBezTo>
                    <a:pt x="106" y="149"/>
                    <a:pt x="106" y="149"/>
                    <a:pt x="106" y="149"/>
                  </a:cubicBezTo>
                  <a:cubicBezTo>
                    <a:pt x="67" y="109"/>
                    <a:pt x="67" y="109"/>
                    <a:pt x="67" y="109"/>
                  </a:cubicBezTo>
                  <a:cubicBezTo>
                    <a:pt x="52" y="94"/>
                    <a:pt x="29" y="94"/>
                    <a:pt x="14" y="109"/>
                  </a:cubicBezTo>
                  <a:cubicBezTo>
                    <a:pt x="0" y="124"/>
                    <a:pt x="0" y="147"/>
                    <a:pt x="14" y="162"/>
                  </a:cubicBezTo>
                  <a:cubicBezTo>
                    <a:pt x="89" y="236"/>
                    <a:pt x="89" y="236"/>
                    <a:pt x="89" y="236"/>
                  </a:cubicBezTo>
                  <a:cubicBezTo>
                    <a:pt x="96" y="243"/>
                    <a:pt x="105" y="247"/>
                    <a:pt x="115" y="247"/>
                  </a:cubicBezTo>
                  <a:cubicBezTo>
                    <a:pt x="117" y="247"/>
                    <a:pt x="119" y="247"/>
                    <a:pt x="120" y="247"/>
                  </a:cubicBezTo>
                  <a:cubicBezTo>
                    <a:pt x="132" y="245"/>
                    <a:pt x="142" y="238"/>
                    <a:pt x="148" y="228"/>
                  </a:cubicBezTo>
                  <a:cubicBezTo>
                    <a:pt x="241" y="60"/>
                    <a:pt x="241" y="60"/>
                    <a:pt x="241" y="60"/>
                  </a:cubicBezTo>
                  <a:cubicBezTo>
                    <a:pt x="251" y="42"/>
                    <a:pt x="244" y="20"/>
                    <a:pt x="226" y="10"/>
                  </a:cubicBezTo>
                  <a:close/>
                </a:path>
              </a:pathLst>
            </a:custGeom>
            <a:solidFill>
              <a:schemeClr val="bg1"/>
            </a:solidFill>
            <a:ln>
              <a:noFill/>
            </a:ln>
          </p:spPr>
          <p:txBody>
            <a:bodyPr/>
            <a:lstStyle/>
            <a:p>
              <a:endParaRPr lang="zh-CN" altLang="en-US"/>
            </a:p>
          </p:txBody>
        </p:sp>
      </p:grpSp>
      <p:grpSp>
        <p:nvGrpSpPr>
          <p:cNvPr id="41" name="组合 40"/>
          <p:cNvGrpSpPr/>
          <p:nvPr/>
        </p:nvGrpSpPr>
        <p:grpSpPr>
          <a:xfrm>
            <a:off x="6760634" y="1854200"/>
            <a:ext cx="1295400" cy="1295400"/>
            <a:chOff x="6760634" y="1854200"/>
            <a:chExt cx="1295400" cy="1295400"/>
          </a:xfrm>
        </p:grpSpPr>
        <p:sp>
          <p:nvSpPr>
            <p:cNvPr id="9" name="菱形 8"/>
            <p:cNvSpPr/>
            <p:nvPr/>
          </p:nvSpPr>
          <p:spPr>
            <a:xfrm>
              <a:off x="6760634" y="1854200"/>
              <a:ext cx="1295400" cy="1295400"/>
            </a:xfrm>
            <a:prstGeom prst="diamond">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statistics-on-laptop_82095"/>
            <p:cNvSpPr>
              <a:spLocks noChangeAspect="1"/>
            </p:cNvSpPr>
            <p:nvPr/>
          </p:nvSpPr>
          <p:spPr bwMode="auto">
            <a:xfrm>
              <a:off x="7286631" y="2313570"/>
              <a:ext cx="243407" cy="376660"/>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2" name="组合 41"/>
          <p:cNvGrpSpPr/>
          <p:nvPr/>
        </p:nvGrpSpPr>
        <p:grpSpPr>
          <a:xfrm>
            <a:off x="9385300" y="1854200"/>
            <a:ext cx="1295400" cy="1295400"/>
            <a:chOff x="9385300" y="1854200"/>
            <a:chExt cx="1295400" cy="1295400"/>
          </a:xfrm>
        </p:grpSpPr>
        <p:sp>
          <p:nvSpPr>
            <p:cNvPr id="10" name="菱形 9"/>
            <p:cNvSpPr/>
            <p:nvPr/>
          </p:nvSpPr>
          <p:spPr>
            <a:xfrm>
              <a:off x="9385300" y="1854200"/>
              <a:ext cx="1295400" cy="1295400"/>
            </a:xfrm>
            <a:prstGeom prst="diamond">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statistics-on-laptop_82095"/>
            <p:cNvSpPr>
              <a:spLocks noChangeAspect="1"/>
            </p:cNvSpPr>
            <p:nvPr/>
          </p:nvSpPr>
          <p:spPr bwMode="auto">
            <a:xfrm>
              <a:off x="9867246" y="2313570"/>
              <a:ext cx="331512" cy="376660"/>
            </a:xfrm>
            <a:custGeom>
              <a:avLst/>
              <a:gdLst>
                <a:gd name="connsiteX0" fmla="*/ 112848 w 296210"/>
                <a:gd name="connsiteY0" fmla="*/ 312737 h 336550"/>
                <a:gd name="connsiteX1" fmla="*/ 183364 w 296210"/>
                <a:gd name="connsiteY1" fmla="*/ 312737 h 336550"/>
                <a:gd name="connsiteX2" fmla="*/ 187281 w 296210"/>
                <a:gd name="connsiteY2" fmla="*/ 314060 h 336550"/>
                <a:gd name="connsiteX3" fmla="*/ 188587 w 296210"/>
                <a:gd name="connsiteY3" fmla="*/ 318029 h 336550"/>
                <a:gd name="connsiteX4" fmla="*/ 188587 w 296210"/>
                <a:gd name="connsiteY4" fmla="*/ 331258 h 336550"/>
                <a:gd name="connsiteX5" fmla="*/ 187281 w 296210"/>
                <a:gd name="connsiteY5" fmla="*/ 335227 h 336550"/>
                <a:gd name="connsiteX6" fmla="*/ 183364 w 296210"/>
                <a:gd name="connsiteY6" fmla="*/ 336550 h 336550"/>
                <a:gd name="connsiteX7" fmla="*/ 112848 w 296210"/>
                <a:gd name="connsiteY7" fmla="*/ 336550 h 336550"/>
                <a:gd name="connsiteX8" fmla="*/ 107624 w 296210"/>
                <a:gd name="connsiteY8" fmla="*/ 331258 h 336550"/>
                <a:gd name="connsiteX9" fmla="*/ 107624 w 296210"/>
                <a:gd name="connsiteY9" fmla="*/ 318029 h 336550"/>
                <a:gd name="connsiteX10" fmla="*/ 108930 w 296210"/>
                <a:gd name="connsiteY10" fmla="*/ 314060 h 336550"/>
                <a:gd name="connsiteX11" fmla="*/ 112848 w 296210"/>
                <a:gd name="connsiteY11" fmla="*/ 312737 h 336550"/>
                <a:gd name="connsiteX12" fmla="*/ 112848 w 296210"/>
                <a:gd name="connsiteY12" fmla="*/ 277812 h 336550"/>
                <a:gd name="connsiteX13" fmla="*/ 183364 w 296210"/>
                <a:gd name="connsiteY13" fmla="*/ 277812 h 336550"/>
                <a:gd name="connsiteX14" fmla="*/ 187281 w 296210"/>
                <a:gd name="connsiteY14" fmla="*/ 280282 h 336550"/>
                <a:gd name="connsiteX15" fmla="*/ 188587 w 296210"/>
                <a:gd name="connsiteY15" fmla="*/ 283986 h 336550"/>
                <a:gd name="connsiteX16" fmla="*/ 188587 w 296210"/>
                <a:gd name="connsiteY16" fmla="*/ 295098 h 336550"/>
                <a:gd name="connsiteX17" fmla="*/ 187281 w 296210"/>
                <a:gd name="connsiteY17" fmla="*/ 298802 h 336550"/>
                <a:gd name="connsiteX18" fmla="*/ 183364 w 296210"/>
                <a:gd name="connsiteY18" fmla="*/ 300037 h 336550"/>
                <a:gd name="connsiteX19" fmla="*/ 112848 w 296210"/>
                <a:gd name="connsiteY19" fmla="*/ 300037 h 336550"/>
                <a:gd name="connsiteX20" fmla="*/ 108930 w 296210"/>
                <a:gd name="connsiteY20" fmla="*/ 298802 h 336550"/>
                <a:gd name="connsiteX21" fmla="*/ 107624 w 296210"/>
                <a:gd name="connsiteY21" fmla="*/ 295098 h 336550"/>
                <a:gd name="connsiteX22" fmla="*/ 107624 w 296210"/>
                <a:gd name="connsiteY22" fmla="*/ 283986 h 336550"/>
                <a:gd name="connsiteX23" fmla="*/ 112848 w 296210"/>
                <a:gd name="connsiteY23" fmla="*/ 277812 h 336550"/>
                <a:gd name="connsiteX24" fmla="*/ 255726 w 296210"/>
                <a:gd name="connsiteY24" fmla="*/ 165100 h 336550"/>
                <a:gd name="connsiteX25" fmla="*/ 286005 w 296210"/>
                <a:gd name="connsiteY25" fmla="*/ 170447 h 336550"/>
                <a:gd name="connsiteX26" fmla="*/ 293903 w 296210"/>
                <a:gd name="connsiteY26" fmla="*/ 174458 h 336550"/>
                <a:gd name="connsiteX27" fmla="*/ 295220 w 296210"/>
                <a:gd name="connsiteY27" fmla="*/ 182479 h 336550"/>
                <a:gd name="connsiteX28" fmla="*/ 291270 w 296210"/>
                <a:gd name="connsiteY28" fmla="*/ 189163 h 336550"/>
                <a:gd name="connsiteX29" fmla="*/ 283372 w 296210"/>
                <a:gd name="connsiteY29" fmla="*/ 190500 h 336550"/>
                <a:gd name="connsiteX30" fmla="*/ 253093 w 296210"/>
                <a:gd name="connsiteY30" fmla="*/ 185153 h 336550"/>
                <a:gd name="connsiteX31" fmla="*/ 245194 w 296210"/>
                <a:gd name="connsiteY31" fmla="*/ 181142 h 336550"/>
                <a:gd name="connsiteX32" fmla="*/ 242561 w 296210"/>
                <a:gd name="connsiteY32" fmla="*/ 173121 h 336550"/>
                <a:gd name="connsiteX33" fmla="*/ 247827 w 296210"/>
                <a:gd name="connsiteY33" fmla="*/ 166437 h 336550"/>
                <a:gd name="connsiteX34" fmla="*/ 255726 w 296210"/>
                <a:gd name="connsiteY34" fmla="*/ 165100 h 336550"/>
                <a:gd name="connsiteX35" fmla="*/ 40484 w 296210"/>
                <a:gd name="connsiteY35" fmla="*/ 165100 h 336550"/>
                <a:gd name="connsiteX36" fmla="*/ 49699 w 296210"/>
                <a:gd name="connsiteY36" fmla="*/ 166437 h 336550"/>
                <a:gd name="connsiteX37" fmla="*/ 53649 w 296210"/>
                <a:gd name="connsiteY37" fmla="*/ 173121 h 336550"/>
                <a:gd name="connsiteX38" fmla="*/ 51016 w 296210"/>
                <a:gd name="connsiteY38" fmla="*/ 181142 h 336550"/>
                <a:gd name="connsiteX39" fmla="*/ 43117 w 296210"/>
                <a:gd name="connsiteY39" fmla="*/ 185153 h 336550"/>
                <a:gd name="connsiteX40" fmla="*/ 12838 w 296210"/>
                <a:gd name="connsiteY40" fmla="*/ 190500 h 336550"/>
                <a:gd name="connsiteX41" fmla="*/ 4940 w 296210"/>
                <a:gd name="connsiteY41" fmla="*/ 189163 h 336550"/>
                <a:gd name="connsiteX42" fmla="*/ 990 w 296210"/>
                <a:gd name="connsiteY42" fmla="*/ 182479 h 336550"/>
                <a:gd name="connsiteX43" fmla="*/ 2307 w 296210"/>
                <a:gd name="connsiteY43" fmla="*/ 174458 h 336550"/>
                <a:gd name="connsiteX44" fmla="*/ 10205 w 296210"/>
                <a:gd name="connsiteY44" fmla="*/ 170447 h 336550"/>
                <a:gd name="connsiteX45" fmla="*/ 288721 w 296210"/>
                <a:gd name="connsiteY45" fmla="*/ 84137 h 336550"/>
                <a:gd name="connsiteX46" fmla="*/ 295234 w 296210"/>
                <a:gd name="connsiteY46" fmla="*/ 89217 h 336550"/>
                <a:gd name="connsiteX47" fmla="*/ 295234 w 296210"/>
                <a:gd name="connsiteY47" fmla="*/ 96837 h 336550"/>
                <a:gd name="connsiteX48" fmla="*/ 288721 w 296210"/>
                <a:gd name="connsiteY48" fmla="*/ 103187 h 336550"/>
                <a:gd name="connsiteX49" fmla="*/ 261367 w 296210"/>
                <a:gd name="connsiteY49" fmla="*/ 114617 h 336550"/>
                <a:gd name="connsiteX50" fmla="*/ 252249 w 296210"/>
                <a:gd name="connsiteY50" fmla="*/ 115887 h 336550"/>
                <a:gd name="connsiteX51" fmla="*/ 247039 w 296210"/>
                <a:gd name="connsiteY51" fmla="*/ 110807 h 336550"/>
                <a:gd name="connsiteX52" fmla="*/ 247039 w 296210"/>
                <a:gd name="connsiteY52" fmla="*/ 103187 h 336550"/>
                <a:gd name="connsiteX53" fmla="*/ 253552 w 296210"/>
                <a:gd name="connsiteY53" fmla="*/ 96837 h 336550"/>
                <a:gd name="connsiteX54" fmla="*/ 280905 w 296210"/>
                <a:gd name="connsiteY54" fmla="*/ 85407 h 336550"/>
                <a:gd name="connsiteX55" fmla="*/ 288721 w 296210"/>
                <a:gd name="connsiteY55" fmla="*/ 84137 h 336550"/>
                <a:gd name="connsiteX56" fmla="*/ 7489 w 296210"/>
                <a:gd name="connsiteY56" fmla="*/ 84137 h 336550"/>
                <a:gd name="connsiteX57" fmla="*/ 15305 w 296210"/>
                <a:gd name="connsiteY57" fmla="*/ 85407 h 336550"/>
                <a:gd name="connsiteX58" fmla="*/ 43961 w 296210"/>
                <a:gd name="connsiteY58" fmla="*/ 96837 h 336550"/>
                <a:gd name="connsiteX59" fmla="*/ 49171 w 296210"/>
                <a:gd name="connsiteY59" fmla="*/ 103187 h 336550"/>
                <a:gd name="connsiteX60" fmla="*/ 49171 w 296210"/>
                <a:gd name="connsiteY60" fmla="*/ 110807 h 336550"/>
                <a:gd name="connsiteX61" fmla="*/ 43961 w 296210"/>
                <a:gd name="connsiteY61" fmla="*/ 115887 h 336550"/>
                <a:gd name="connsiteX62" fmla="*/ 34843 w 296210"/>
                <a:gd name="connsiteY62" fmla="*/ 114617 h 336550"/>
                <a:gd name="connsiteX63" fmla="*/ 7489 w 296210"/>
                <a:gd name="connsiteY63" fmla="*/ 103187 h 336550"/>
                <a:gd name="connsiteX64" fmla="*/ 976 w 296210"/>
                <a:gd name="connsiteY64" fmla="*/ 96837 h 336550"/>
                <a:gd name="connsiteX65" fmla="*/ 976 w 296210"/>
                <a:gd name="connsiteY65" fmla="*/ 89217 h 336550"/>
                <a:gd name="connsiteX66" fmla="*/ 7489 w 296210"/>
                <a:gd name="connsiteY66" fmla="*/ 84137 h 336550"/>
                <a:gd name="connsiteX67" fmla="*/ 148105 w 296210"/>
                <a:gd name="connsiteY67" fmla="*/ 68262 h 336550"/>
                <a:gd name="connsiteX68" fmla="*/ 180961 w 296210"/>
                <a:gd name="connsiteY68" fmla="*/ 73519 h 336550"/>
                <a:gd name="connsiteX69" fmla="*/ 205932 w 296210"/>
                <a:gd name="connsiteY69" fmla="*/ 86660 h 336550"/>
                <a:gd name="connsiteX70" fmla="*/ 223017 w 296210"/>
                <a:gd name="connsiteY70" fmla="*/ 109001 h 336550"/>
                <a:gd name="connsiteX71" fmla="*/ 228274 w 296210"/>
                <a:gd name="connsiteY71" fmla="*/ 139227 h 336550"/>
                <a:gd name="connsiteX72" fmla="*/ 228274 w 296210"/>
                <a:gd name="connsiteY72" fmla="*/ 140541 h 336550"/>
                <a:gd name="connsiteX73" fmla="*/ 228274 w 296210"/>
                <a:gd name="connsiteY73" fmla="*/ 141855 h 336550"/>
                <a:gd name="connsiteX74" fmla="*/ 226960 w 296210"/>
                <a:gd name="connsiteY74" fmla="*/ 156311 h 336550"/>
                <a:gd name="connsiteX75" fmla="*/ 216446 w 296210"/>
                <a:gd name="connsiteY75" fmla="*/ 185222 h 336550"/>
                <a:gd name="connsiteX76" fmla="*/ 201989 w 296210"/>
                <a:gd name="connsiteY76" fmla="*/ 216762 h 336550"/>
                <a:gd name="connsiteX77" fmla="*/ 194104 w 296210"/>
                <a:gd name="connsiteY77" fmla="*/ 236474 h 336550"/>
                <a:gd name="connsiteX78" fmla="*/ 190161 w 296210"/>
                <a:gd name="connsiteY78" fmla="*/ 250930 h 336550"/>
                <a:gd name="connsiteX79" fmla="*/ 187533 w 296210"/>
                <a:gd name="connsiteY79" fmla="*/ 261443 h 336550"/>
                <a:gd name="connsiteX80" fmla="*/ 182276 w 296210"/>
                <a:gd name="connsiteY80" fmla="*/ 266700 h 336550"/>
                <a:gd name="connsiteX81" fmla="*/ 113935 w 296210"/>
                <a:gd name="connsiteY81" fmla="*/ 266700 h 336550"/>
                <a:gd name="connsiteX82" fmla="*/ 108678 w 296210"/>
                <a:gd name="connsiteY82" fmla="*/ 261443 h 336550"/>
                <a:gd name="connsiteX83" fmla="*/ 106049 w 296210"/>
                <a:gd name="connsiteY83" fmla="*/ 250930 h 336550"/>
                <a:gd name="connsiteX84" fmla="*/ 102107 w 296210"/>
                <a:gd name="connsiteY84" fmla="*/ 236474 h 336550"/>
                <a:gd name="connsiteX85" fmla="*/ 94221 w 296210"/>
                <a:gd name="connsiteY85" fmla="*/ 216762 h 336550"/>
                <a:gd name="connsiteX86" fmla="*/ 79764 w 296210"/>
                <a:gd name="connsiteY86" fmla="*/ 185222 h 336550"/>
                <a:gd name="connsiteX87" fmla="*/ 69250 w 296210"/>
                <a:gd name="connsiteY87" fmla="*/ 156311 h 336550"/>
                <a:gd name="connsiteX88" fmla="*/ 67936 w 296210"/>
                <a:gd name="connsiteY88" fmla="*/ 149740 h 336550"/>
                <a:gd name="connsiteX89" fmla="*/ 67936 w 296210"/>
                <a:gd name="connsiteY89" fmla="*/ 141855 h 336550"/>
                <a:gd name="connsiteX90" fmla="*/ 67936 w 296210"/>
                <a:gd name="connsiteY90" fmla="*/ 139227 h 336550"/>
                <a:gd name="connsiteX91" fmla="*/ 73193 w 296210"/>
                <a:gd name="connsiteY91" fmla="*/ 109001 h 336550"/>
                <a:gd name="connsiteX92" fmla="*/ 90278 w 296210"/>
                <a:gd name="connsiteY92" fmla="*/ 86660 h 336550"/>
                <a:gd name="connsiteX93" fmla="*/ 115249 w 296210"/>
                <a:gd name="connsiteY93" fmla="*/ 73519 h 336550"/>
                <a:gd name="connsiteX94" fmla="*/ 148105 w 296210"/>
                <a:gd name="connsiteY94" fmla="*/ 68262 h 336550"/>
                <a:gd name="connsiteX95" fmla="*/ 230737 w 296210"/>
                <a:gd name="connsiteY95" fmla="*/ 20380 h 336550"/>
                <a:gd name="connsiteX96" fmla="*/ 238620 w 296210"/>
                <a:gd name="connsiteY96" fmla="*/ 20380 h 336550"/>
                <a:gd name="connsiteX97" fmla="*/ 242561 w 296210"/>
                <a:gd name="connsiteY97" fmla="*/ 27030 h 336550"/>
                <a:gd name="connsiteX98" fmla="*/ 241247 w 296210"/>
                <a:gd name="connsiteY98" fmla="*/ 36341 h 336550"/>
                <a:gd name="connsiteX99" fmla="*/ 224168 w 296210"/>
                <a:gd name="connsiteY99" fmla="*/ 61613 h 336550"/>
                <a:gd name="connsiteX100" fmla="*/ 217599 w 296210"/>
                <a:gd name="connsiteY100" fmla="*/ 66933 h 336550"/>
                <a:gd name="connsiteX101" fmla="*/ 209716 w 296210"/>
                <a:gd name="connsiteY101" fmla="*/ 66933 h 336550"/>
                <a:gd name="connsiteX102" fmla="*/ 204461 w 296210"/>
                <a:gd name="connsiteY102" fmla="*/ 60282 h 336550"/>
                <a:gd name="connsiteX103" fmla="*/ 207089 w 296210"/>
                <a:gd name="connsiteY103" fmla="*/ 50972 h 336550"/>
                <a:gd name="connsiteX104" fmla="*/ 224168 w 296210"/>
                <a:gd name="connsiteY104" fmla="*/ 25700 h 336550"/>
                <a:gd name="connsiteX105" fmla="*/ 230737 w 296210"/>
                <a:gd name="connsiteY105" fmla="*/ 20380 h 336550"/>
                <a:gd name="connsiteX106" fmla="*/ 59177 w 296210"/>
                <a:gd name="connsiteY106" fmla="*/ 20380 h 336550"/>
                <a:gd name="connsiteX107" fmla="*/ 67060 w 296210"/>
                <a:gd name="connsiteY107" fmla="*/ 20380 h 336550"/>
                <a:gd name="connsiteX108" fmla="*/ 73629 w 296210"/>
                <a:gd name="connsiteY108" fmla="*/ 25700 h 336550"/>
                <a:gd name="connsiteX109" fmla="*/ 90709 w 296210"/>
                <a:gd name="connsiteY109" fmla="*/ 50972 h 336550"/>
                <a:gd name="connsiteX110" fmla="*/ 93336 w 296210"/>
                <a:gd name="connsiteY110" fmla="*/ 60282 h 336550"/>
                <a:gd name="connsiteX111" fmla="*/ 88081 w 296210"/>
                <a:gd name="connsiteY111" fmla="*/ 66933 h 336550"/>
                <a:gd name="connsiteX112" fmla="*/ 81512 w 296210"/>
                <a:gd name="connsiteY112" fmla="*/ 66933 h 336550"/>
                <a:gd name="connsiteX113" fmla="*/ 73629 w 296210"/>
                <a:gd name="connsiteY113" fmla="*/ 61613 h 336550"/>
                <a:gd name="connsiteX114" fmla="*/ 57863 w 296210"/>
                <a:gd name="connsiteY114" fmla="*/ 36341 h 336550"/>
                <a:gd name="connsiteX115" fmla="*/ 55236 w 296210"/>
                <a:gd name="connsiteY115" fmla="*/ 27030 h 336550"/>
                <a:gd name="connsiteX116" fmla="*/ 59177 w 296210"/>
                <a:gd name="connsiteY116" fmla="*/ 20380 h 336550"/>
                <a:gd name="connsiteX117" fmla="*/ 148264 w 296210"/>
                <a:gd name="connsiteY117" fmla="*/ 0 h 336550"/>
                <a:gd name="connsiteX118" fmla="*/ 155884 w 296210"/>
                <a:gd name="connsiteY118" fmla="*/ 2633 h 336550"/>
                <a:gd name="connsiteX119" fmla="*/ 158424 w 296210"/>
                <a:gd name="connsiteY119" fmla="*/ 11848 h 336550"/>
                <a:gd name="connsiteX120" fmla="*/ 158424 w 296210"/>
                <a:gd name="connsiteY120" fmla="*/ 42127 h 336550"/>
                <a:gd name="connsiteX121" fmla="*/ 155884 w 296210"/>
                <a:gd name="connsiteY121" fmla="*/ 50026 h 336550"/>
                <a:gd name="connsiteX122" fmla="*/ 148264 w 296210"/>
                <a:gd name="connsiteY122" fmla="*/ 53975 h 336550"/>
                <a:gd name="connsiteX123" fmla="*/ 141914 w 296210"/>
                <a:gd name="connsiteY123" fmla="*/ 50026 h 336550"/>
                <a:gd name="connsiteX124" fmla="*/ 139374 w 296210"/>
                <a:gd name="connsiteY124" fmla="*/ 42127 h 336550"/>
                <a:gd name="connsiteX125" fmla="*/ 139374 w 296210"/>
                <a:gd name="connsiteY125" fmla="*/ 11848 h 336550"/>
                <a:gd name="connsiteX126" fmla="*/ 141914 w 296210"/>
                <a:gd name="connsiteY126" fmla="*/ 2633 h 336550"/>
                <a:gd name="connsiteX127" fmla="*/ 148264 w 296210"/>
                <a:gd name="connsiteY12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96210" h="336550">
                  <a:moveTo>
                    <a:pt x="112848" y="312737"/>
                  </a:moveTo>
                  <a:lnTo>
                    <a:pt x="183364" y="312737"/>
                  </a:lnTo>
                  <a:cubicBezTo>
                    <a:pt x="184670" y="312737"/>
                    <a:pt x="185976" y="314060"/>
                    <a:pt x="187281" y="314060"/>
                  </a:cubicBezTo>
                  <a:cubicBezTo>
                    <a:pt x="188587" y="315383"/>
                    <a:pt x="188587" y="316706"/>
                    <a:pt x="188587" y="318029"/>
                  </a:cubicBezTo>
                  <a:cubicBezTo>
                    <a:pt x="188587" y="331258"/>
                    <a:pt x="188587" y="331258"/>
                    <a:pt x="188587" y="331258"/>
                  </a:cubicBezTo>
                  <a:cubicBezTo>
                    <a:pt x="188587" y="332581"/>
                    <a:pt x="188587" y="333904"/>
                    <a:pt x="187281" y="335227"/>
                  </a:cubicBezTo>
                  <a:cubicBezTo>
                    <a:pt x="185976" y="336550"/>
                    <a:pt x="184670" y="336550"/>
                    <a:pt x="183364" y="336550"/>
                  </a:cubicBezTo>
                  <a:cubicBezTo>
                    <a:pt x="112848" y="336550"/>
                    <a:pt x="112848" y="336550"/>
                    <a:pt x="112848" y="336550"/>
                  </a:cubicBezTo>
                  <a:cubicBezTo>
                    <a:pt x="108930" y="336550"/>
                    <a:pt x="107624" y="335227"/>
                    <a:pt x="107624" y="331258"/>
                  </a:cubicBezTo>
                  <a:cubicBezTo>
                    <a:pt x="107624" y="318029"/>
                    <a:pt x="107624" y="318029"/>
                    <a:pt x="107624" y="318029"/>
                  </a:cubicBezTo>
                  <a:cubicBezTo>
                    <a:pt x="107624" y="316706"/>
                    <a:pt x="107624" y="315383"/>
                    <a:pt x="108930" y="314060"/>
                  </a:cubicBezTo>
                  <a:cubicBezTo>
                    <a:pt x="110236" y="314060"/>
                    <a:pt x="111542" y="312737"/>
                    <a:pt x="112848" y="312737"/>
                  </a:cubicBezTo>
                  <a:close/>
                  <a:moveTo>
                    <a:pt x="112848" y="277812"/>
                  </a:moveTo>
                  <a:lnTo>
                    <a:pt x="183364" y="277812"/>
                  </a:lnTo>
                  <a:cubicBezTo>
                    <a:pt x="184670" y="277812"/>
                    <a:pt x="185976" y="279047"/>
                    <a:pt x="187281" y="280282"/>
                  </a:cubicBezTo>
                  <a:cubicBezTo>
                    <a:pt x="188587" y="281516"/>
                    <a:pt x="188587" y="282751"/>
                    <a:pt x="188587" y="283986"/>
                  </a:cubicBezTo>
                  <a:cubicBezTo>
                    <a:pt x="188587" y="295098"/>
                    <a:pt x="188587" y="295098"/>
                    <a:pt x="188587" y="295098"/>
                  </a:cubicBezTo>
                  <a:cubicBezTo>
                    <a:pt x="188587" y="296333"/>
                    <a:pt x="188587" y="297568"/>
                    <a:pt x="187281" y="298802"/>
                  </a:cubicBezTo>
                  <a:cubicBezTo>
                    <a:pt x="185976" y="300037"/>
                    <a:pt x="184670" y="300037"/>
                    <a:pt x="183364" y="300037"/>
                  </a:cubicBezTo>
                  <a:cubicBezTo>
                    <a:pt x="112848" y="300037"/>
                    <a:pt x="112848" y="300037"/>
                    <a:pt x="112848" y="300037"/>
                  </a:cubicBezTo>
                  <a:cubicBezTo>
                    <a:pt x="111542" y="300037"/>
                    <a:pt x="110236" y="300037"/>
                    <a:pt x="108930" y="298802"/>
                  </a:cubicBezTo>
                  <a:cubicBezTo>
                    <a:pt x="107624" y="297568"/>
                    <a:pt x="107624" y="296333"/>
                    <a:pt x="107624" y="295098"/>
                  </a:cubicBezTo>
                  <a:cubicBezTo>
                    <a:pt x="107624" y="283986"/>
                    <a:pt x="107624" y="283986"/>
                    <a:pt x="107624" y="283986"/>
                  </a:cubicBezTo>
                  <a:cubicBezTo>
                    <a:pt x="107624" y="280282"/>
                    <a:pt x="108930" y="277812"/>
                    <a:pt x="112848" y="277812"/>
                  </a:cubicBezTo>
                  <a:close/>
                  <a:moveTo>
                    <a:pt x="255726" y="165100"/>
                  </a:moveTo>
                  <a:lnTo>
                    <a:pt x="286005" y="170447"/>
                  </a:lnTo>
                  <a:cubicBezTo>
                    <a:pt x="288637" y="170447"/>
                    <a:pt x="291270" y="171784"/>
                    <a:pt x="293903" y="174458"/>
                  </a:cubicBezTo>
                  <a:cubicBezTo>
                    <a:pt x="295220" y="177132"/>
                    <a:pt x="296536" y="179805"/>
                    <a:pt x="295220" y="182479"/>
                  </a:cubicBezTo>
                  <a:cubicBezTo>
                    <a:pt x="295220" y="185153"/>
                    <a:pt x="293903" y="186490"/>
                    <a:pt x="291270" y="189163"/>
                  </a:cubicBezTo>
                  <a:cubicBezTo>
                    <a:pt x="288637" y="190500"/>
                    <a:pt x="286005" y="190500"/>
                    <a:pt x="283372" y="190500"/>
                  </a:cubicBezTo>
                  <a:cubicBezTo>
                    <a:pt x="283372" y="190500"/>
                    <a:pt x="283372" y="190500"/>
                    <a:pt x="253093" y="185153"/>
                  </a:cubicBezTo>
                  <a:cubicBezTo>
                    <a:pt x="249144" y="185153"/>
                    <a:pt x="246511" y="183816"/>
                    <a:pt x="245194" y="181142"/>
                  </a:cubicBezTo>
                  <a:cubicBezTo>
                    <a:pt x="242561" y="178468"/>
                    <a:pt x="242561" y="175795"/>
                    <a:pt x="242561" y="173121"/>
                  </a:cubicBezTo>
                  <a:cubicBezTo>
                    <a:pt x="243878" y="170447"/>
                    <a:pt x="245194" y="169111"/>
                    <a:pt x="247827" y="166437"/>
                  </a:cubicBezTo>
                  <a:cubicBezTo>
                    <a:pt x="249144" y="165100"/>
                    <a:pt x="253093" y="165100"/>
                    <a:pt x="255726" y="165100"/>
                  </a:cubicBezTo>
                  <a:close/>
                  <a:moveTo>
                    <a:pt x="40484" y="165100"/>
                  </a:moveTo>
                  <a:cubicBezTo>
                    <a:pt x="43117" y="165100"/>
                    <a:pt x="47066" y="165100"/>
                    <a:pt x="49699" y="166437"/>
                  </a:cubicBezTo>
                  <a:cubicBezTo>
                    <a:pt x="51016" y="169111"/>
                    <a:pt x="53649" y="170447"/>
                    <a:pt x="53649" y="173121"/>
                  </a:cubicBezTo>
                  <a:cubicBezTo>
                    <a:pt x="53649" y="175795"/>
                    <a:pt x="53649" y="178468"/>
                    <a:pt x="51016" y="181142"/>
                  </a:cubicBezTo>
                  <a:cubicBezTo>
                    <a:pt x="49699" y="183816"/>
                    <a:pt x="47066" y="185153"/>
                    <a:pt x="43117" y="185153"/>
                  </a:cubicBezTo>
                  <a:cubicBezTo>
                    <a:pt x="12838" y="190500"/>
                    <a:pt x="12838" y="190500"/>
                    <a:pt x="12838" y="190500"/>
                  </a:cubicBezTo>
                  <a:cubicBezTo>
                    <a:pt x="10205" y="190500"/>
                    <a:pt x="7573" y="190500"/>
                    <a:pt x="4940" y="189163"/>
                  </a:cubicBezTo>
                  <a:cubicBezTo>
                    <a:pt x="2307" y="186490"/>
                    <a:pt x="990" y="185153"/>
                    <a:pt x="990" y="182479"/>
                  </a:cubicBezTo>
                  <a:cubicBezTo>
                    <a:pt x="-326" y="179805"/>
                    <a:pt x="990" y="177132"/>
                    <a:pt x="2307" y="174458"/>
                  </a:cubicBezTo>
                  <a:cubicBezTo>
                    <a:pt x="4940" y="171784"/>
                    <a:pt x="7573" y="170447"/>
                    <a:pt x="10205" y="170447"/>
                  </a:cubicBezTo>
                  <a:close/>
                  <a:moveTo>
                    <a:pt x="288721" y="84137"/>
                  </a:moveTo>
                  <a:cubicBezTo>
                    <a:pt x="291326" y="85407"/>
                    <a:pt x="293931" y="86677"/>
                    <a:pt x="295234" y="89217"/>
                  </a:cubicBezTo>
                  <a:cubicBezTo>
                    <a:pt x="296536" y="91757"/>
                    <a:pt x="296536" y="94297"/>
                    <a:pt x="295234" y="96837"/>
                  </a:cubicBezTo>
                  <a:cubicBezTo>
                    <a:pt x="293931" y="99377"/>
                    <a:pt x="291326" y="101917"/>
                    <a:pt x="288721" y="103187"/>
                  </a:cubicBezTo>
                  <a:cubicBezTo>
                    <a:pt x="288721" y="103187"/>
                    <a:pt x="288721" y="103187"/>
                    <a:pt x="261367" y="114617"/>
                  </a:cubicBezTo>
                  <a:cubicBezTo>
                    <a:pt x="258762" y="115887"/>
                    <a:pt x="254854" y="115887"/>
                    <a:pt x="252249" y="115887"/>
                  </a:cubicBezTo>
                  <a:cubicBezTo>
                    <a:pt x="249644" y="114617"/>
                    <a:pt x="248341" y="113347"/>
                    <a:pt x="247039" y="110807"/>
                  </a:cubicBezTo>
                  <a:cubicBezTo>
                    <a:pt x="245736" y="108267"/>
                    <a:pt x="245736" y="105727"/>
                    <a:pt x="247039" y="103187"/>
                  </a:cubicBezTo>
                  <a:cubicBezTo>
                    <a:pt x="248341" y="100647"/>
                    <a:pt x="250947" y="98107"/>
                    <a:pt x="253552" y="96837"/>
                  </a:cubicBezTo>
                  <a:lnTo>
                    <a:pt x="280905" y="85407"/>
                  </a:lnTo>
                  <a:cubicBezTo>
                    <a:pt x="283511" y="84137"/>
                    <a:pt x="286116" y="84137"/>
                    <a:pt x="288721" y="84137"/>
                  </a:cubicBezTo>
                  <a:close/>
                  <a:moveTo>
                    <a:pt x="7489" y="84137"/>
                  </a:moveTo>
                  <a:cubicBezTo>
                    <a:pt x="10094" y="84137"/>
                    <a:pt x="12699" y="84137"/>
                    <a:pt x="15305" y="85407"/>
                  </a:cubicBezTo>
                  <a:lnTo>
                    <a:pt x="43961" y="96837"/>
                  </a:lnTo>
                  <a:cubicBezTo>
                    <a:pt x="46566" y="98107"/>
                    <a:pt x="47869" y="100647"/>
                    <a:pt x="49171" y="103187"/>
                  </a:cubicBezTo>
                  <a:cubicBezTo>
                    <a:pt x="50474" y="105727"/>
                    <a:pt x="50474" y="108267"/>
                    <a:pt x="49171" y="110807"/>
                  </a:cubicBezTo>
                  <a:cubicBezTo>
                    <a:pt x="49171" y="113347"/>
                    <a:pt x="46566" y="114617"/>
                    <a:pt x="43961" y="115887"/>
                  </a:cubicBezTo>
                  <a:cubicBezTo>
                    <a:pt x="41356" y="115887"/>
                    <a:pt x="37448" y="115887"/>
                    <a:pt x="34843" y="114617"/>
                  </a:cubicBezTo>
                  <a:cubicBezTo>
                    <a:pt x="7489" y="103187"/>
                    <a:pt x="7489" y="103187"/>
                    <a:pt x="7489" y="103187"/>
                  </a:cubicBezTo>
                  <a:cubicBezTo>
                    <a:pt x="4884" y="101917"/>
                    <a:pt x="2279" y="99377"/>
                    <a:pt x="976" y="96837"/>
                  </a:cubicBezTo>
                  <a:cubicBezTo>
                    <a:pt x="-326" y="94297"/>
                    <a:pt x="-326" y="91757"/>
                    <a:pt x="976" y="89217"/>
                  </a:cubicBezTo>
                  <a:cubicBezTo>
                    <a:pt x="2279" y="86677"/>
                    <a:pt x="4884" y="85407"/>
                    <a:pt x="7489" y="84137"/>
                  </a:cubicBezTo>
                  <a:close/>
                  <a:moveTo>
                    <a:pt x="148105" y="68262"/>
                  </a:moveTo>
                  <a:cubicBezTo>
                    <a:pt x="159933" y="68262"/>
                    <a:pt x="170447" y="69576"/>
                    <a:pt x="180961" y="73519"/>
                  </a:cubicBezTo>
                  <a:cubicBezTo>
                    <a:pt x="190161" y="76147"/>
                    <a:pt x="198047" y="80089"/>
                    <a:pt x="205932" y="86660"/>
                  </a:cubicBezTo>
                  <a:cubicBezTo>
                    <a:pt x="212503" y="93231"/>
                    <a:pt x="219075" y="99802"/>
                    <a:pt x="223017" y="109001"/>
                  </a:cubicBezTo>
                  <a:cubicBezTo>
                    <a:pt x="226960" y="116886"/>
                    <a:pt x="228274" y="127399"/>
                    <a:pt x="228274" y="139227"/>
                  </a:cubicBezTo>
                  <a:cubicBezTo>
                    <a:pt x="228274" y="139227"/>
                    <a:pt x="228274" y="140541"/>
                    <a:pt x="228274" y="140541"/>
                  </a:cubicBezTo>
                  <a:cubicBezTo>
                    <a:pt x="228274" y="140541"/>
                    <a:pt x="228274" y="140541"/>
                    <a:pt x="228274" y="141855"/>
                  </a:cubicBezTo>
                  <a:cubicBezTo>
                    <a:pt x="228274" y="147112"/>
                    <a:pt x="228274" y="151054"/>
                    <a:pt x="226960" y="156311"/>
                  </a:cubicBezTo>
                  <a:cubicBezTo>
                    <a:pt x="224332" y="165510"/>
                    <a:pt x="221703" y="174709"/>
                    <a:pt x="216446" y="185222"/>
                  </a:cubicBezTo>
                  <a:cubicBezTo>
                    <a:pt x="212503" y="194421"/>
                    <a:pt x="207246" y="204935"/>
                    <a:pt x="201989" y="216762"/>
                  </a:cubicBezTo>
                  <a:cubicBezTo>
                    <a:pt x="198047" y="223333"/>
                    <a:pt x="195418" y="229904"/>
                    <a:pt x="194104" y="236474"/>
                  </a:cubicBezTo>
                  <a:cubicBezTo>
                    <a:pt x="192790" y="241731"/>
                    <a:pt x="191475" y="246988"/>
                    <a:pt x="190161" y="250930"/>
                  </a:cubicBezTo>
                  <a:cubicBezTo>
                    <a:pt x="190161" y="256187"/>
                    <a:pt x="188847" y="258815"/>
                    <a:pt x="187533" y="261443"/>
                  </a:cubicBezTo>
                  <a:cubicBezTo>
                    <a:pt x="186218" y="264072"/>
                    <a:pt x="184904" y="265386"/>
                    <a:pt x="182276" y="266700"/>
                  </a:cubicBezTo>
                  <a:cubicBezTo>
                    <a:pt x="113935" y="266700"/>
                    <a:pt x="113935" y="266700"/>
                    <a:pt x="113935" y="266700"/>
                  </a:cubicBezTo>
                  <a:cubicBezTo>
                    <a:pt x="111306" y="265386"/>
                    <a:pt x="108678" y="264072"/>
                    <a:pt x="108678" y="261443"/>
                  </a:cubicBezTo>
                  <a:cubicBezTo>
                    <a:pt x="107364" y="258815"/>
                    <a:pt x="106049" y="256187"/>
                    <a:pt x="106049" y="250930"/>
                  </a:cubicBezTo>
                  <a:cubicBezTo>
                    <a:pt x="104735" y="246988"/>
                    <a:pt x="103421" y="241731"/>
                    <a:pt x="102107" y="236474"/>
                  </a:cubicBezTo>
                  <a:cubicBezTo>
                    <a:pt x="100792" y="229904"/>
                    <a:pt x="98164" y="223333"/>
                    <a:pt x="94221" y="216762"/>
                  </a:cubicBezTo>
                  <a:cubicBezTo>
                    <a:pt x="88964" y="204935"/>
                    <a:pt x="83707" y="194421"/>
                    <a:pt x="79764" y="185222"/>
                  </a:cubicBezTo>
                  <a:cubicBezTo>
                    <a:pt x="74507" y="174709"/>
                    <a:pt x="71879" y="165510"/>
                    <a:pt x="69250" y="156311"/>
                  </a:cubicBezTo>
                  <a:cubicBezTo>
                    <a:pt x="69250" y="154997"/>
                    <a:pt x="69250" y="152368"/>
                    <a:pt x="67936" y="149740"/>
                  </a:cubicBezTo>
                  <a:cubicBezTo>
                    <a:pt x="67936" y="141855"/>
                    <a:pt x="67936" y="141855"/>
                    <a:pt x="67936" y="141855"/>
                  </a:cubicBezTo>
                  <a:cubicBezTo>
                    <a:pt x="67936" y="139227"/>
                    <a:pt x="67936" y="139227"/>
                    <a:pt x="67936" y="139227"/>
                  </a:cubicBezTo>
                  <a:cubicBezTo>
                    <a:pt x="67936" y="127399"/>
                    <a:pt x="69250" y="116886"/>
                    <a:pt x="73193" y="109001"/>
                  </a:cubicBezTo>
                  <a:cubicBezTo>
                    <a:pt x="78450" y="99802"/>
                    <a:pt x="83707" y="93231"/>
                    <a:pt x="90278" y="86660"/>
                  </a:cubicBezTo>
                  <a:cubicBezTo>
                    <a:pt x="98164" y="80089"/>
                    <a:pt x="106049" y="76147"/>
                    <a:pt x="115249" y="73519"/>
                  </a:cubicBezTo>
                  <a:cubicBezTo>
                    <a:pt x="125763" y="69576"/>
                    <a:pt x="136277" y="68262"/>
                    <a:pt x="148105" y="68262"/>
                  </a:cubicBezTo>
                  <a:close/>
                  <a:moveTo>
                    <a:pt x="230737" y="20380"/>
                  </a:moveTo>
                  <a:cubicBezTo>
                    <a:pt x="233365" y="19050"/>
                    <a:pt x="235992" y="19050"/>
                    <a:pt x="238620" y="20380"/>
                  </a:cubicBezTo>
                  <a:cubicBezTo>
                    <a:pt x="241247" y="23040"/>
                    <a:pt x="242561" y="24370"/>
                    <a:pt x="242561" y="27030"/>
                  </a:cubicBezTo>
                  <a:cubicBezTo>
                    <a:pt x="242561" y="31021"/>
                    <a:pt x="242561" y="33681"/>
                    <a:pt x="241247" y="36341"/>
                  </a:cubicBezTo>
                  <a:cubicBezTo>
                    <a:pt x="241247" y="36341"/>
                    <a:pt x="241247" y="36341"/>
                    <a:pt x="224168" y="61613"/>
                  </a:cubicBezTo>
                  <a:cubicBezTo>
                    <a:pt x="221541" y="64273"/>
                    <a:pt x="220227" y="66933"/>
                    <a:pt x="217599" y="66933"/>
                  </a:cubicBezTo>
                  <a:cubicBezTo>
                    <a:pt x="213658" y="68263"/>
                    <a:pt x="211030" y="68263"/>
                    <a:pt x="209716" y="66933"/>
                  </a:cubicBezTo>
                  <a:cubicBezTo>
                    <a:pt x="207089" y="64273"/>
                    <a:pt x="205775" y="62943"/>
                    <a:pt x="204461" y="60282"/>
                  </a:cubicBezTo>
                  <a:cubicBezTo>
                    <a:pt x="204461" y="56292"/>
                    <a:pt x="205775" y="53632"/>
                    <a:pt x="207089" y="50972"/>
                  </a:cubicBezTo>
                  <a:lnTo>
                    <a:pt x="224168" y="25700"/>
                  </a:lnTo>
                  <a:cubicBezTo>
                    <a:pt x="225482" y="23040"/>
                    <a:pt x="228110" y="20380"/>
                    <a:pt x="230737" y="20380"/>
                  </a:cubicBezTo>
                  <a:close/>
                  <a:moveTo>
                    <a:pt x="59177" y="20380"/>
                  </a:moveTo>
                  <a:cubicBezTo>
                    <a:pt x="61805" y="19050"/>
                    <a:pt x="64432" y="19050"/>
                    <a:pt x="67060" y="20380"/>
                  </a:cubicBezTo>
                  <a:cubicBezTo>
                    <a:pt x="69688" y="20380"/>
                    <a:pt x="72316" y="23040"/>
                    <a:pt x="73629" y="25700"/>
                  </a:cubicBezTo>
                  <a:lnTo>
                    <a:pt x="90709" y="50972"/>
                  </a:lnTo>
                  <a:cubicBezTo>
                    <a:pt x="92022" y="53632"/>
                    <a:pt x="93336" y="56292"/>
                    <a:pt x="93336" y="60282"/>
                  </a:cubicBezTo>
                  <a:cubicBezTo>
                    <a:pt x="92022" y="62943"/>
                    <a:pt x="90709" y="64273"/>
                    <a:pt x="88081" y="66933"/>
                  </a:cubicBezTo>
                  <a:cubicBezTo>
                    <a:pt x="86767" y="68263"/>
                    <a:pt x="84140" y="68263"/>
                    <a:pt x="81512" y="66933"/>
                  </a:cubicBezTo>
                  <a:cubicBezTo>
                    <a:pt x="77571" y="66933"/>
                    <a:pt x="76257" y="64273"/>
                    <a:pt x="73629" y="61613"/>
                  </a:cubicBezTo>
                  <a:cubicBezTo>
                    <a:pt x="57863" y="36341"/>
                    <a:pt x="57863" y="36341"/>
                    <a:pt x="57863" y="36341"/>
                  </a:cubicBezTo>
                  <a:cubicBezTo>
                    <a:pt x="55236" y="33681"/>
                    <a:pt x="55236" y="31021"/>
                    <a:pt x="55236" y="27030"/>
                  </a:cubicBezTo>
                  <a:cubicBezTo>
                    <a:pt x="55236" y="24370"/>
                    <a:pt x="57863" y="23040"/>
                    <a:pt x="59177" y="20380"/>
                  </a:cubicBezTo>
                  <a:close/>
                  <a:moveTo>
                    <a:pt x="148264" y="0"/>
                  </a:moveTo>
                  <a:cubicBezTo>
                    <a:pt x="150804" y="0"/>
                    <a:pt x="153344" y="1316"/>
                    <a:pt x="155884" y="2633"/>
                  </a:cubicBezTo>
                  <a:cubicBezTo>
                    <a:pt x="157154" y="5266"/>
                    <a:pt x="158424" y="7899"/>
                    <a:pt x="158424" y="11848"/>
                  </a:cubicBezTo>
                  <a:lnTo>
                    <a:pt x="158424" y="42127"/>
                  </a:lnTo>
                  <a:cubicBezTo>
                    <a:pt x="158424" y="44760"/>
                    <a:pt x="157154" y="48709"/>
                    <a:pt x="155884" y="50026"/>
                  </a:cubicBezTo>
                  <a:cubicBezTo>
                    <a:pt x="153344" y="52658"/>
                    <a:pt x="150804" y="53975"/>
                    <a:pt x="148264" y="53975"/>
                  </a:cubicBezTo>
                  <a:cubicBezTo>
                    <a:pt x="145724" y="53975"/>
                    <a:pt x="144454" y="52658"/>
                    <a:pt x="141914" y="50026"/>
                  </a:cubicBezTo>
                  <a:cubicBezTo>
                    <a:pt x="140644" y="48709"/>
                    <a:pt x="139374" y="44760"/>
                    <a:pt x="139374" y="42127"/>
                  </a:cubicBezTo>
                  <a:cubicBezTo>
                    <a:pt x="139374" y="11848"/>
                    <a:pt x="139374" y="11848"/>
                    <a:pt x="139374" y="11848"/>
                  </a:cubicBezTo>
                  <a:cubicBezTo>
                    <a:pt x="139374" y="7899"/>
                    <a:pt x="140644" y="5266"/>
                    <a:pt x="141914" y="2633"/>
                  </a:cubicBezTo>
                  <a:cubicBezTo>
                    <a:pt x="144454" y="1316"/>
                    <a:pt x="145724" y="0"/>
                    <a:pt x="148264" y="0"/>
                  </a:cubicBezTo>
                  <a:close/>
                </a:path>
              </a:pathLst>
            </a:custGeom>
            <a:solidFill>
              <a:schemeClr val="bg1"/>
            </a:solidFill>
            <a:ln>
              <a:noFill/>
            </a:ln>
          </p:spPr>
          <p:txBody>
            <a:bodyPr/>
            <a:lstStyle/>
            <a:p>
              <a:endParaRPr lang="zh-CN" altLang="en-US"/>
            </a:p>
          </p:txBody>
        </p:sp>
      </p:grpSp>
      <p:grpSp>
        <p:nvGrpSpPr>
          <p:cNvPr id="43" name="组合 42"/>
          <p:cNvGrpSpPr/>
          <p:nvPr/>
        </p:nvGrpSpPr>
        <p:grpSpPr>
          <a:xfrm>
            <a:off x="986971" y="3327402"/>
            <a:ext cx="2344058" cy="1537142"/>
            <a:chOff x="986971" y="3327402"/>
            <a:chExt cx="2344058" cy="1537142"/>
          </a:xfrm>
        </p:grpSpPr>
        <p:sp>
          <p:nvSpPr>
            <p:cNvPr id="25" name="矩形 24"/>
            <p:cNvSpPr/>
            <p:nvPr/>
          </p:nvSpPr>
          <p:spPr>
            <a:xfrm>
              <a:off x="986971" y="3738082"/>
              <a:ext cx="2344058"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26" name="矩形 25"/>
            <p:cNvSpPr/>
            <p:nvPr/>
          </p:nvSpPr>
          <p:spPr>
            <a:xfrm>
              <a:off x="1142645" y="3327402"/>
              <a:ext cx="2032708" cy="461665"/>
            </a:xfrm>
            <a:prstGeom prst="rect">
              <a:avLst/>
            </a:prstGeom>
          </p:spPr>
          <p:txBody>
            <a:bodyPr wrap="square">
              <a:spAutoFit/>
            </a:bodyPr>
            <a:lstStyle/>
            <a:p>
              <a:pPr algn="ctr">
                <a:lnSpc>
                  <a:spcPct val="120000"/>
                </a:lnSpc>
              </a:pPr>
              <a:r>
                <a:rPr lang="zh-CN" altLang="en-US" sz="2000" b="1" dirty="0">
                  <a:solidFill>
                    <a:schemeClr val="bg1"/>
                  </a:solidFill>
                </a:rPr>
                <a:t>标题文字添加</a:t>
              </a:r>
              <a:endParaRPr lang="zh-CN" altLang="en-US" sz="2000" b="1" dirty="0">
                <a:solidFill>
                  <a:schemeClr val="bg1"/>
                </a:solidFill>
              </a:endParaRPr>
            </a:p>
          </p:txBody>
        </p:sp>
      </p:grpSp>
      <p:grpSp>
        <p:nvGrpSpPr>
          <p:cNvPr id="44" name="组合 43"/>
          <p:cNvGrpSpPr/>
          <p:nvPr/>
        </p:nvGrpSpPr>
        <p:grpSpPr>
          <a:xfrm>
            <a:off x="3614057" y="3327402"/>
            <a:ext cx="2344058" cy="1537142"/>
            <a:chOff x="3614057" y="3327402"/>
            <a:chExt cx="2344058" cy="1537142"/>
          </a:xfrm>
        </p:grpSpPr>
        <p:sp>
          <p:nvSpPr>
            <p:cNvPr id="28" name="矩形 27"/>
            <p:cNvSpPr/>
            <p:nvPr/>
          </p:nvSpPr>
          <p:spPr>
            <a:xfrm>
              <a:off x="3614057" y="3738082"/>
              <a:ext cx="2344058"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29" name="矩形 28"/>
            <p:cNvSpPr/>
            <p:nvPr/>
          </p:nvSpPr>
          <p:spPr>
            <a:xfrm>
              <a:off x="3769731" y="3327402"/>
              <a:ext cx="2032708" cy="461665"/>
            </a:xfrm>
            <a:prstGeom prst="rect">
              <a:avLst/>
            </a:prstGeom>
          </p:spPr>
          <p:txBody>
            <a:bodyPr wrap="square">
              <a:spAutoFit/>
            </a:bodyPr>
            <a:lstStyle/>
            <a:p>
              <a:pPr algn="ctr">
                <a:lnSpc>
                  <a:spcPct val="120000"/>
                </a:lnSpc>
              </a:pPr>
              <a:r>
                <a:rPr lang="zh-CN" altLang="en-US" sz="2000" b="1" dirty="0">
                  <a:solidFill>
                    <a:schemeClr val="bg1"/>
                  </a:solidFill>
                </a:rPr>
                <a:t>标题文字添加</a:t>
              </a:r>
              <a:endParaRPr lang="zh-CN" altLang="en-US" sz="2000" b="1" dirty="0">
                <a:solidFill>
                  <a:schemeClr val="bg1"/>
                </a:solidFill>
              </a:endParaRPr>
            </a:p>
          </p:txBody>
        </p:sp>
      </p:grpSp>
      <p:grpSp>
        <p:nvGrpSpPr>
          <p:cNvPr id="45" name="组合 44"/>
          <p:cNvGrpSpPr/>
          <p:nvPr/>
        </p:nvGrpSpPr>
        <p:grpSpPr>
          <a:xfrm>
            <a:off x="6236305" y="3327402"/>
            <a:ext cx="2344058" cy="1537142"/>
            <a:chOff x="6236305" y="3327402"/>
            <a:chExt cx="2344058" cy="1537142"/>
          </a:xfrm>
        </p:grpSpPr>
        <p:sp>
          <p:nvSpPr>
            <p:cNvPr id="31" name="矩形 30"/>
            <p:cNvSpPr/>
            <p:nvPr/>
          </p:nvSpPr>
          <p:spPr>
            <a:xfrm>
              <a:off x="6236305" y="3738082"/>
              <a:ext cx="2344058"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32" name="矩形 31"/>
            <p:cNvSpPr/>
            <p:nvPr/>
          </p:nvSpPr>
          <p:spPr>
            <a:xfrm>
              <a:off x="6391979" y="3327402"/>
              <a:ext cx="2032708" cy="461665"/>
            </a:xfrm>
            <a:prstGeom prst="rect">
              <a:avLst/>
            </a:prstGeom>
          </p:spPr>
          <p:txBody>
            <a:bodyPr wrap="square">
              <a:spAutoFit/>
            </a:bodyPr>
            <a:lstStyle/>
            <a:p>
              <a:pPr algn="ctr">
                <a:lnSpc>
                  <a:spcPct val="120000"/>
                </a:lnSpc>
              </a:pPr>
              <a:r>
                <a:rPr lang="zh-CN" altLang="en-US" sz="2000" b="1" dirty="0">
                  <a:solidFill>
                    <a:schemeClr val="bg1"/>
                  </a:solidFill>
                </a:rPr>
                <a:t>标题文字添加</a:t>
              </a:r>
              <a:endParaRPr lang="zh-CN" altLang="en-US" sz="2000" b="1" dirty="0">
                <a:solidFill>
                  <a:schemeClr val="bg1"/>
                </a:solidFill>
              </a:endParaRPr>
            </a:p>
          </p:txBody>
        </p:sp>
      </p:grpSp>
      <p:grpSp>
        <p:nvGrpSpPr>
          <p:cNvPr id="46" name="组合 45"/>
          <p:cNvGrpSpPr/>
          <p:nvPr/>
        </p:nvGrpSpPr>
        <p:grpSpPr>
          <a:xfrm>
            <a:off x="8860971" y="3327402"/>
            <a:ext cx="2344058" cy="1537142"/>
            <a:chOff x="8860971" y="3327402"/>
            <a:chExt cx="2344058" cy="1537142"/>
          </a:xfrm>
        </p:grpSpPr>
        <p:sp>
          <p:nvSpPr>
            <p:cNvPr id="34" name="矩形 33"/>
            <p:cNvSpPr/>
            <p:nvPr/>
          </p:nvSpPr>
          <p:spPr>
            <a:xfrm>
              <a:off x="8860971" y="3738082"/>
              <a:ext cx="2344058"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35" name="矩形 34"/>
            <p:cNvSpPr/>
            <p:nvPr/>
          </p:nvSpPr>
          <p:spPr>
            <a:xfrm>
              <a:off x="9016645" y="3327402"/>
              <a:ext cx="2032708" cy="461665"/>
            </a:xfrm>
            <a:prstGeom prst="rect">
              <a:avLst/>
            </a:prstGeom>
          </p:spPr>
          <p:txBody>
            <a:bodyPr wrap="square">
              <a:spAutoFit/>
            </a:bodyPr>
            <a:lstStyle/>
            <a:p>
              <a:pPr algn="ctr">
                <a:lnSpc>
                  <a:spcPct val="120000"/>
                </a:lnSpc>
              </a:pPr>
              <a:r>
                <a:rPr lang="zh-CN" altLang="en-US" sz="2000" b="1" dirty="0">
                  <a:solidFill>
                    <a:schemeClr val="bg1"/>
                  </a:solidFill>
                </a:rPr>
                <a:t>标题文字添加</a:t>
              </a:r>
              <a:endParaRPr lang="zh-CN" altLang="en-US" sz="2000" b="1" dirty="0">
                <a:solidFill>
                  <a:schemeClr val="bg1"/>
                </a:solidFill>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par>
                                <p:cTn id="14" presetID="53" presetClass="entr" presetSubtype="16" fill="hold" nodeType="withEffect">
                                  <p:stCondLst>
                                    <p:cond delay="25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53" presetClass="entr" presetSubtype="16" fill="hold" nodeType="withEffect">
                                  <p:stCondLst>
                                    <p:cond delay="50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fltVal val="0"/>
                                          </p:val>
                                        </p:tav>
                                        <p:tav tm="100000">
                                          <p:val>
                                            <p:strVal val="#ppt_w"/>
                                          </p:val>
                                        </p:tav>
                                      </p:tavLst>
                                    </p:anim>
                                    <p:anim calcmode="lin" valueType="num">
                                      <p:cBhvr>
                                        <p:cTn id="22" dur="500" fill="hold"/>
                                        <p:tgtEl>
                                          <p:spTgt spid="41"/>
                                        </p:tgtEl>
                                        <p:attrNameLst>
                                          <p:attrName>ppt_h</p:attrName>
                                        </p:attrNameLst>
                                      </p:cBhvr>
                                      <p:tavLst>
                                        <p:tav tm="0">
                                          <p:val>
                                            <p:fltVal val="0"/>
                                          </p:val>
                                        </p:tav>
                                        <p:tav tm="100000">
                                          <p:val>
                                            <p:strVal val="#ppt_h"/>
                                          </p:val>
                                        </p:tav>
                                      </p:tavLst>
                                    </p:anim>
                                    <p:animEffect transition="in" filter="fade">
                                      <p:cBhvr>
                                        <p:cTn id="23" dur="500"/>
                                        <p:tgtEl>
                                          <p:spTgt spid="41"/>
                                        </p:tgtEl>
                                      </p:cBhvr>
                                    </p:animEffect>
                                  </p:childTnLst>
                                </p:cTn>
                              </p:par>
                              <p:par>
                                <p:cTn id="24" presetID="53" presetClass="entr" presetSubtype="16" fill="hold" nodeType="withEffect">
                                  <p:stCondLst>
                                    <p:cond delay="75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1000"/>
                            </p:stCondLst>
                            <p:childTnLst>
                              <p:par>
                                <p:cTn id="30" presetID="12" presetClass="entr" presetSubtype="1"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p:tgtEl>
                                          <p:spTgt spid="43"/>
                                        </p:tgtEl>
                                        <p:attrNameLst>
                                          <p:attrName>ppt_y</p:attrName>
                                        </p:attrNameLst>
                                      </p:cBhvr>
                                      <p:tavLst>
                                        <p:tav tm="0">
                                          <p:val>
                                            <p:strVal val="#ppt_y-#ppt_h*1.125000"/>
                                          </p:val>
                                        </p:tav>
                                        <p:tav tm="100000">
                                          <p:val>
                                            <p:strVal val="#ppt_y"/>
                                          </p:val>
                                        </p:tav>
                                      </p:tavLst>
                                    </p:anim>
                                    <p:animEffect transition="in" filter="wipe(down)">
                                      <p:cBhvr>
                                        <p:cTn id="33" dur="500"/>
                                        <p:tgtEl>
                                          <p:spTgt spid="43"/>
                                        </p:tgtEl>
                                      </p:cBhvr>
                                    </p:animEffect>
                                  </p:childTnLst>
                                </p:cTn>
                              </p:par>
                              <p:par>
                                <p:cTn id="34" presetID="12" presetClass="entr" presetSubtype="1" fill="hold" nodeType="withEffect">
                                  <p:stCondLst>
                                    <p:cond delay="25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p:tgtEl>
                                          <p:spTgt spid="44"/>
                                        </p:tgtEl>
                                        <p:attrNameLst>
                                          <p:attrName>ppt_y</p:attrName>
                                        </p:attrNameLst>
                                      </p:cBhvr>
                                      <p:tavLst>
                                        <p:tav tm="0">
                                          <p:val>
                                            <p:strVal val="#ppt_y-#ppt_h*1.125000"/>
                                          </p:val>
                                        </p:tav>
                                        <p:tav tm="100000">
                                          <p:val>
                                            <p:strVal val="#ppt_y"/>
                                          </p:val>
                                        </p:tav>
                                      </p:tavLst>
                                    </p:anim>
                                    <p:animEffect transition="in" filter="wipe(down)">
                                      <p:cBhvr>
                                        <p:cTn id="37" dur="500"/>
                                        <p:tgtEl>
                                          <p:spTgt spid="44"/>
                                        </p:tgtEl>
                                      </p:cBhvr>
                                    </p:animEffect>
                                  </p:childTnLst>
                                </p:cTn>
                              </p:par>
                              <p:par>
                                <p:cTn id="38" presetID="12" presetClass="entr" presetSubtype="1" fill="hold" nodeType="withEffect">
                                  <p:stCondLst>
                                    <p:cond delay="50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p:tgtEl>
                                          <p:spTgt spid="45"/>
                                        </p:tgtEl>
                                        <p:attrNameLst>
                                          <p:attrName>ppt_y</p:attrName>
                                        </p:attrNameLst>
                                      </p:cBhvr>
                                      <p:tavLst>
                                        <p:tav tm="0">
                                          <p:val>
                                            <p:strVal val="#ppt_y-#ppt_h*1.125000"/>
                                          </p:val>
                                        </p:tav>
                                        <p:tav tm="100000">
                                          <p:val>
                                            <p:strVal val="#ppt_y"/>
                                          </p:val>
                                        </p:tav>
                                      </p:tavLst>
                                    </p:anim>
                                    <p:animEffect transition="in" filter="wipe(down)">
                                      <p:cBhvr>
                                        <p:cTn id="41" dur="500"/>
                                        <p:tgtEl>
                                          <p:spTgt spid="45"/>
                                        </p:tgtEl>
                                      </p:cBhvr>
                                    </p:animEffect>
                                  </p:childTnLst>
                                </p:cTn>
                              </p:par>
                              <p:par>
                                <p:cTn id="42" presetID="12" presetClass="entr" presetSubtype="1" fill="hold" nodeType="withEffect">
                                  <p:stCondLst>
                                    <p:cond delay="75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p:tgtEl>
                                          <p:spTgt spid="46"/>
                                        </p:tgtEl>
                                        <p:attrNameLst>
                                          <p:attrName>ppt_y</p:attrName>
                                        </p:attrNameLst>
                                      </p:cBhvr>
                                      <p:tavLst>
                                        <p:tav tm="0">
                                          <p:val>
                                            <p:strVal val="#ppt_y-#ppt_h*1.125000"/>
                                          </p:val>
                                        </p:tav>
                                        <p:tav tm="100000">
                                          <p:val>
                                            <p:strVal val="#ppt_y"/>
                                          </p:val>
                                        </p:tav>
                                      </p:tavLst>
                                    </p:anim>
                                    <p:animEffect transition="in" filter="wipe(down)">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6" name="文本框 5"/>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cxnSp>
        <p:nvCxnSpPr>
          <p:cNvPr id="12" name="直接连接符 11"/>
          <p:cNvCxnSpPr/>
          <p:nvPr/>
        </p:nvCxnSpPr>
        <p:spPr>
          <a:xfrm>
            <a:off x="3305969" y="1689100"/>
            <a:ext cx="0" cy="4318000"/>
          </a:xfrm>
          <a:prstGeom prst="line">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96000" y="1689100"/>
            <a:ext cx="0" cy="4318000"/>
          </a:xfrm>
          <a:prstGeom prst="line">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795193" y="1999854"/>
            <a:ext cx="2241974" cy="3488613"/>
            <a:chOff x="795193" y="1999854"/>
            <a:chExt cx="2241974" cy="3488613"/>
          </a:xfrm>
        </p:grpSpPr>
        <p:sp>
          <p:nvSpPr>
            <p:cNvPr id="16" name="菱形 15"/>
            <p:cNvSpPr/>
            <p:nvPr/>
          </p:nvSpPr>
          <p:spPr>
            <a:xfrm>
              <a:off x="1408908" y="1999854"/>
              <a:ext cx="1004092" cy="1004092"/>
            </a:xfrm>
            <a:prstGeom prst="diamond">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statistics-on-laptop_82095"/>
            <p:cNvSpPr>
              <a:spLocks noChangeAspect="1"/>
            </p:cNvSpPr>
            <p:nvPr/>
          </p:nvSpPr>
          <p:spPr bwMode="auto">
            <a:xfrm>
              <a:off x="1743953" y="2313570"/>
              <a:ext cx="334002" cy="376660"/>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tx2">
                <a:lumMod val="50000"/>
              </a:schemeClr>
            </a:solidFill>
            <a:ln>
              <a:noFill/>
            </a:ln>
          </p:spPr>
          <p:txBody>
            <a:bodyPr/>
            <a:lstStyle/>
            <a:p>
              <a:endParaRPr lang="zh-CN" altLang="en-US"/>
            </a:p>
          </p:txBody>
        </p:sp>
        <p:grpSp>
          <p:nvGrpSpPr>
            <p:cNvPr id="30" name="组合 29"/>
            <p:cNvGrpSpPr/>
            <p:nvPr/>
          </p:nvGrpSpPr>
          <p:grpSpPr>
            <a:xfrm>
              <a:off x="795193" y="3204756"/>
              <a:ext cx="2241974" cy="2283711"/>
              <a:chOff x="795193" y="3204756"/>
              <a:chExt cx="2241974" cy="2283711"/>
            </a:xfrm>
          </p:grpSpPr>
          <p:sp>
            <p:nvSpPr>
              <p:cNvPr id="28" name="矩形 27"/>
              <p:cNvSpPr/>
              <p:nvPr/>
            </p:nvSpPr>
            <p:spPr>
              <a:xfrm>
                <a:off x="795193" y="3586408"/>
                <a:ext cx="2241974" cy="1902059"/>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用户可以在投影仪或者计算机上进行演示，也可以将演示文稿打印出来，制作成胶片，以便应用到更广泛的领域中不仅可以创建演示文稿，还可以在互联网上召开面对面</a:t>
                </a:r>
                <a:endParaRPr lang="zh-CN" altLang="en-US" sz="1400" dirty="0">
                  <a:solidFill>
                    <a:schemeClr val="tx1">
                      <a:lumMod val="50000"/>
                      <a:lumOff val="50000"/>
                    </a:schemeClr>
                  </a:solidFill>
                </a:endParaRPr>
              </a:p>
            </p:txBody>
          </p:sp>
          <p:sp>
            <p:nvSpPr>
              <p:cNvPr id="29" name="矩形 28"/>
              <p:cNvSpPr/>
              <p:nvPr/>
            </p:nvSpPr>
            <p:spPr>
              <a:xfrm>
                <a:off x="795193" y="3204756"/>
                <a:ext cx="2241974" cy="401264"/>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grpSp>
        <p:nvGrpSpPr>
          <p:cNvPr id="41" name="组合 40"/>
          <p:cNvGrpSpPr/>
          <p:nvPr/>
        </p:nvGrpSpPr>
        <p:grpSpPr>
          <a:xfrm>
            <a:off x="3579998" y="1999854"/>
            <a:ext cx="2241974" cy="3488613"/>
            <a:chOff x="3579998" y="1999854"/>
            <a:chExt cx="2241974" cy="3488613"/>
          </a:xfrm>
        </p:grpSpPr>
        <p:sp>
          <p:nvSpPr>
            <p:cNvPr id="19" name="菱形 18"/>
            <p:cNvSpPr/>
            <p:nvPr/>
          </p:nvSpPr>
          <p:spPr>
            <a:xfrm>
              <a:off x="4198938" y="1999854"/>
              <a:ext cx="1004092" cy="1004092"/>
            </a:xfrm>
            <a:prstGeom prst="diamond">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statistics-on-laptop_82095"/>
            <p:cNvSpPr>
              <a:spLocks noChangeAspect="1"/>
            </p:cNvSpPr>
            <p:nvPr/>
          </p:nvSpPr>
          <p:spPr bwMode="auto">
            <a:xfrm>
              <a:off x="4513529" y="2313570"/>
              <a:ext cx="374910" cy="376660"/>
            </a:xfrm>
            <a:custGeom>
              <a:avLst/>
              <a:gdLst>
                <a:gd name="connsiteX0" fmla="*/ 20267 w 325506"/>
                <a:gd name="connsiteY0" fmla="*/ 230187 h 327025"/>
                <a:gd name="connsiteX1" fmla="*/ 64006 w 325506"/>
                <a:gd name="connsiteY1" fmla="*/ 230187 h 327025"/>
                <a:gd name="connsiteX2" fmla="*/ 79443 w 325506"/>
                <a:gd name="connsiteY2" fmla="*/ 245681 h 327025"/>
                <a:gd name="connsiteX3" fmla="*/ 79443 w 325506"/>
                <a:gd name="connsiteY3" fmla="*/ 312822 h 327025"/>
                <a:gd name="connsiteX4" fmla="*/ 64006 w 325506"/>
                <a:gd name="connsiteY4" fmla="*/ 327025 h 327025"/>
                <a:gd name="connsiteX5" fmla="*/ 20267 w 325506"/>
                <a:gd name="connsiteY5" fmla="*/ 327025 h 327025"/>
                <a:gd name="connsiteX6" fmla="*/ 4830 w 325506"/>
                <a:gd name="connsiteY6" fmla="*/ 312822 h 327025"/>
                <a:gd name="connsiteX7" fmla="*/ 4830 w 325506"/>
                <a:gd name="connsiteY7" fmla="*/ 245681 h 327025"/>
                <a:gd name="connsiteX8" fmla="*/ 20267 w 325506"/>
                <a:gd name="connsiteY8" fmla="*/ 230187 h 327025"/>
                <a:gd name="connsiteX9" fmla="*/ 134896 w 325506"/>
                <a:gd name="connsiteY9" fmla="*/ 179387 h 327025"/>
                <a:gd name="connsiteX10" fmla="*/ 179565 w 325506"/>
                <a:gd name="connsiteY10" fmla="*/ 179387 h 327025"/>
                <a:gd name="connsiteX11" fmla="*/ 195330 w 325506"/>
                <a:gd name="connsiteY11" fmla="*/ 194793 h 327025"/>
                <a:gd name="connsiteX12" fmla="*/ 195330 w 325506"/>
                <a:gd name="connsiteY12" fmla="*/ 312903 h 327025"/>
                <a:gd name="connsiteX13" fmla="*/ 179565 w 325506"/>
                <a:gd name="connsiteY13" fmla="*/ 327025 h 327025"/>
                <a:gd name="connsiteX14" fmla="*/ 134896 w 325506"/>
                <a:gd name="connsiteY14" fmla="*/ 327025 h 327025"/>
                <a:gd name="connsiteX15" fmla="*/ 119130 w 325506"/>
                <a:gd name="connsiteY15" fmla="*/ 312903 h 327025"/>
                <a:gd name="connsiteX16" fmla="*/ 119130 w 325506"/>
                <a:gd name="connsiteY16" fmla="*/ 194793 h 327025"/>
                <a:gd name="connsiteX17" fmla="*/ 134896 w 325506"/>
                <a:gd name="connsiteY17" fmla="*/ 179387 h 327025"/>
                <a:gd name="connsiteX18" fmla="*/ 250698 w 325506"/>
                <a:gd name="connsiteY18" fmla="*/ 119062 h 327025"/>
                <a:gd name="connsiteX19" fmla="*/ 295538 w 325506"/>
                <a:gd name="connsiteY19" fmla="*/ 119062 h 327025"/>
                <a:gd name="connsiteX20" fmla="*/ 309630 w 325506"/>
                <a:gd name="connsiteY20" fmla="*/ 134562 h 327025"/>
                <a:gd name="connsiteX21" fmla="*/ 309630 w 325506"/>
                <a:gd name="connsiteY21" fmla="*/ 312816 h 327025"/>
                <a:gd name="connsiteX22" fmla="*/ 295538 w 325506"/>
                <a:gd name="connsiteY22" fmla="*/ 327025 h 327025"/>
                <a:gd name="connsiteX23" fmla="*/ 250698 w 325506"/>
                <a:gd name="connsiteY23" fmla="*/ 327025 h 327025"/>
                <a:gd name="connsiteX24" fmla="*/ 236605 w 325506"/>
                <a:gd name="connsiteY24" fmla="*/ 312816 h 327025"/>
                <a:gd name="connsiteX25" fmla="*/ 236605 w 325506"/>
                <a:gd name="connsiteY25" fmla="*/ 134562 h 327025"/>
                <a:gd name="connsiteX26" fmla="*/ 250698 w 325506"/>
                <a:gd name="connsiteY26" fmla="*/ 119062 h 327025"/>
                <a:gd name="connsiteX27" fmla="*/ 168401 w 325506"/>
                <a:gd name="connsiteY27" fmla="*/ 68262 h 327025"/>
                <a:gd name="connsiteX28" fmla="*/ 206017 w 325506"/>
                <a:gd name="connsiteY28" fmla="*/ 76019 h 327025"/>
                <a:gd name="connsiteX29" fmla="*/ 211205 w 325506"/>
                <a:gd name="connsiteY29" fmla="*/ 79898 h 327025"/>
                <a:gd name="connsiteX30" fmla="*/ 211205 w 325506"/>
                <a:gd name="connsiteY30" fmla="*/ 86363 h 327025"/>
                <a:gd name="connsiteX31" fmla="*/ 196937 w 325506"/>
                <a:gd name="connsiteY31" fmla="*/ 121272 h 327025"/>
                <a:gd name="connsiteX32" fmla="*/ 190452 w 325506"/>
                <a:gd name="connsiteY32" fmla="*/ 126443 h 327025"/>
                <a:gd name="connsiteX33" fmla="*/ 189154 w 325506"/>
                <a:gd name="connsiteY33" fmla="*/ 126443 h 327025"/>
                <a:gd name="connsiteX34" fmla="*/ 182669 w 325506"/>
                <a:gd name="connsiteY34" fmla="*/ 122564 h 327025"/>
                <a:gd name="connsiteX35" fmla="*/ 176183 w 325506"/>
                <a:gd name="connsiteY35" fmla="*/ 108342 h 327025"/>
                <a:gd name="connsiteX36" fmla="*/ 11451 w 325506"/>
                <a:gd name="connsiteY36" fmla="*/ 192382 h 327025"/>
                <a:gd name="connsiteX37" fmla="*/ 7559 w 325506"/>
                <a:gd name="connsiteY37" fmla="*/ 193675 h 327025"/>
                <a:gd name="connsiteX38" fmla="*/ 1074 w 325506"/>
                <a:gd name="connsiteY38" fmla="*/ 189796 h 327025"/>
                <a:gd name="connsiteX39" fmla="*/ 3668 w 325506"/>
                <a:gd name="connsiteY39" fmla="*/ 179453 h 327025"/>
                <a:gd name="connsiteX40" fmla="*/ 168401 w 325506"/>
                <a:gd name="connsiteY40" fmla="*/ 94120 h 327025"/>
                <a:gd name="connsiteX41" fmla="*/ 160618 w 325506"/>
                <a:gd name="connsiteY41" fmla="*/ 79898 h 327025"/>
                <a:gd name="connsiteX42" fmla="*/ 160618 w 325506"/>
                <a:gd name="connsiteY42" fmla="*/ 70848 h 327025"/>
                <a:gd name="connsiteX43" fmla="*/ 168401 w 325506"/>
                <a:gd name="connsiteY43" fmla="*/ 68262 h 327025"/>
                <a:gd name="connsiteX44" fmla="*/ 276293 w 325506"/>
                <a:gd name="connsiteY44" fmla="*/ 57150 h 327025"/>
                <a:gd name="connsiteX45" fmla="*/ 285818 w 325506"/>
                <a:gd name="connsiteY45" fmla="*/ 65210 h 327025"/>
                <a:gd name="connsiteX46" fmla="*/ 276293 w 325506"/>
                <a:gd name="connsiteY46" fmla="*/ 74613 h 327025"/>
                <a:gd name="connsiteX47" fmla="*/ 276293 w 325506"/>
                <a:gd name="connsiteY47" fmla="*/ 57150 h 327025"/>
                <a:gd name="connsiteX48" fmla="*/ 271531 w 325506"/>
                <a:gd name="connsiteY48" fmla="*/ 30162 h 327025"/>
                <a:gd name="connsiteX49" fmla="*/ 271531 w 325506"/>
                <a:gd name="connsiteY49" fmla="*/ 44450 h 327025"/>
                <a:gd name="connsiteX50" fmla="*/ 260418 w 325506"/>
                <a:gd name="connsiteY50" fmla="*/ 36656 h 327025"/>
                <a:gd name="connsiteX51" fmla="*/ 271531 w 325506"/>
                <a:gd name="connsiteY51" fmla="*/ 30162 h 327025"/>
                <a:gd name="connsiteX52" fmla="*/ 273761 w 325506"/>
                <a:gd name="connsiteY52" fmla="*/ 12700 h 327025"/>
                <a:gd name="connsiteX53" fmla="*/ 271187 w 325506"/>
                <a:gd name="connsiteY53" fmla="*/ 15293 h 327025"/>
                <a:gd name="connsiteX54" fmla="*/ 271187 w 325506"/>
                <a:gd name="connsiteY54" fmla="*/ 20479 h 327025"/>
                <a:gd name="connsiteX55" fmla="*/ 250592 w 325506"/>
                <a:gd name="connsiteY55" fmla="*/ 38629 h 327025"/>
                <a:gd name="connsiteX56" fmla="*/ 271187 w 325506"/>
                <a:gd name="connsiteY56" fmla="*/ 55483 h 327025"/>
                <a:gd name="connsiteX57" fmla="*/ 271187 w 325506"/>
                <a:gd name="connsiteY57" fmla="*/ 73634 h 327025"/>
                <a:gd name="connsiteX58" fmla="*/ 254454 w 325506"/>
                <a:gd name="connsiteY58" fmla="*/ 60669 h 327025"/>
                <a:gd name="connsiteX59" fmla="*/ 249305 w 325506"/>
                <a:gd name="connsiteY59" fmla="*/ 67152 h 327025"/>
                <a:gd name="connsiteX60" fmla="*/ 271187 w 325506"/>
                <a:gd name="connsiteY60" fmla="*/ 82709 h 327025"/>
                <a:gd name="connsiteX61" fmla="*/ 271187 w 325506"/>
                <a:gd name="connsiteY61" fmla="*/ 87895 h 327025"/>
                <a:gd name="connsiteX62" fmla="*/ 273761 w 325506"/>
                <a:gd name="connsiteY62" fmla="*/ 90488 h 327025"/>
                <a:gd name="connsiteX63" fmla="*/ 276336 w 325506"/>
                <a:gd name="connsiteY63" fmla="*/ 87895 h 327025"/>
                <a:gd name="connsiteX64" fmla="*/ 276336 w 325506"/>
                <a:gd name="connsiteY64" fmla="*/ 82709 h 327025"/>
                <a:gd name="connsiteX65" fmla="*/ 296930 w 325506"/>
                <a:gd name="connsiteY65" fmla="*/ 64559 h 327025"/>
                <a:gd name="connsiteX66" fmla="*/ 276336 w 325506"/>
                <a:gd name="connsiteY66" fmla="*/ 45112 h 327025"/>
                <a:gd name="connsiteX67" fmla="*/ 276336 w 325506"/>
                <a:gd name="connsiteY67" fmla="*/ 29554 h 327025"/>
                <a:gd name="connsiteX68" fmla="*/ 290494 w 325506"/>
                <a:gd name="connsiteY68" fmla="*/ 38629 h 327025"/>
                <a:gd name="connsiteX69" fmla="*/ 295643 w 325506"/>
                <a:gd name="connsiteY69" fmla="*/ 33443 h 327025"/>
                <a:gd name="connsiteX70" fmla="*/ 276336 w 325506"/>
                <a:gd name="connsiteY70" fmla="*/ 20479 h 327025"/>
                <a:gd name="connsiteX71" fmla="*/ 276336 w 325506"/>
                <a:gd name="connsiteY71" fmla="*/ 15293 h 327025"/>
                <a:gd name="connsiteX72" fmla="*/ 273761 w 325506"/>
                <a:gd name="connsiteY72" fmla="*/ 12700 h 327025"/>
                <a:gd name="connsiteX73" fmla="*/ 273118 w 325506"/>
                <a:gd name="connsiteY73" fmla="*/ 0 h 327025"/>
                <a:gd name="connsiteX74" fmla="*/ 325506 w 325506"/>
                <a:gd name="connsiteY74" fmla="*/ 51594 h 327025"/>
                <a:gd name="connsiteX75" fmla="*/ 273118 w 325506"/>
                <a:gd name="connsiteY75" fmla="*/ 103188 h 327025"/>
                <a:gd name="connsiteX76" fmla="*/ 220730 w 325506"/>
                <a:gd name="connsiteY76" fmla="*/ 51594 h 327025"/>
                <a:gd name="connsiteX77" fmla="*/ 273118 w 325506"/>
                <a:gd name="connsiteY77"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25506" h="327025">
                  <a:moveTo>
                    <a:pt x="20267" y="230187"/>
                  </a:moveTo>
                  <a:cubicBezTo>
                    <a:pt x="20267" y="230187"/>
                    <a:pt x="20267" y="230187"/>
                    <a:pt x="64006" y="230187"/>
                  </a:cubicBezTo>
                  <a:cubicBezTo>
                    <a:pt x="73011" y="230187"/>
                    <a:pt x="79443" y="237934"/>
                    <a:pt x="79443" y="245681"/>
                  </a:cubicBezTo>
                  <a:cubicBezTo>
                    <a:pt x="79443" y="245681"/>
                    <a:pt x="79443" y="245681"/>
                    <a:pt x="79443" y="312822"/>
                  </a:cubicBezTo>
                  <a:cubicBezTo>
                    <a:pt x="79443" y="320569"/>
                    <a:pt x="73011" y="327025"/>
                    <a:pt x="64006" y="327025"/>
                  </a:cubicBezTo>
                  <a:cubicBezTo>
                    <a:pt x="64006" y="327025"/>
                    <a:pt x="64006" y="327025"/>
                    <a:pt x="20267" y="327025"/>
                  </a:cubicBezTo>
                  <a:cubicBezTo>
                    <a:pt x="11262" y="327025"/>
                    <a:pt x="4830" y="320569"/>
                    <a:pt x="4830" y="312822"/>
                  </a:cubicBezTo>
                  <a:cubicBezTo>
                    <a:pt x="4830" y="312822"/>
                    <a:pt x="4830" y="312822"/>
                    <a:pt x="4830" y="245681"/>
                  </a:cubicBezTo>
                  <a:cubicBezTo>
                    <a:pt x="4830" y="237934"/>
                    <a:pt x="11262" y="230187"/>
                    <a:pt x="20267" y="230187"/>
                  </a:cubicBezTo>
                  <a:close/>
                  <a:moveTo>
                    <a:pt x="134896" y="179387"/>
                  </a:moveTo>
                  <a:cubicBezTo>
                    <a:pt x="134896" y="179387"/>
                    <a:pt x="134896" y="179387"/>
                    <a:pt x="179565" y="179387"/>
                  </a:cubicBezTo>
                  <a:cubicBezTo>
                    <a:pt x="188761" y="179387"/>
                    <a:pt x="195330" y="185806"/>
                    <a:pt x="195330" y="194793"/>
                  </a:cubicBezTo>
                  <a:cubicBezTo>
                    <a:pt x="195330" y="194793"/>
                    <a:pt x="195330" y="194793"/>
                    <a:pt x="195330" y="312903"/>
                  </a:cubicBezTo>
                  <a:cubicBezTo>
                    <a:pt x="195330" y="320606"/>
                    <a:pt x="188761" y="327025"/>
                    <a:pt x="179565" y="327025"/>
                  </a:cubicBezTo>
                  <a:cubicBezTo>
                    <a:pt x="179565" y="327025"/>
                    <a:pt x="179565" y="327025"/>
                    <a:pt x="134896" y="327025"/>
                  </a:cubicBezTo>
                  <a:cubicBezTo>
                    <a:pt x="127013" y="327025"/>
                    <a:pt x="119130" y="320606"/>
                    <a:pt x="119130" y="312903"/>
                  </a:cubicBezTo>
                  <a:cubicBezTo>
                    <a:pt x="119130" y="312903"/>
                    <a:pt x="119130" y="312903"/>
                    <a:pt x="119130" y="194793"/>
                  </a:cubicBezTo>
                  <a:cubicBezTo>
                    <a:pt x="119130" y="185806"/>
                    <a:pt x="127013" y="179387"/>
                    <a:pt x="134896" y="179387"/>
                  </a:cubicBezTo>
                  <a:close/>
                  <a:moveTo>
                    <a:pt x="250698" y="119062"/>
                  </a:moveTo>
                  <a:cubicBezTo>
                    <a:pt x="250698" y="119062"/>
                    <a:pt x="250698" y="119062"/>
                    <a:pt x="295538" y="119062"/>
                  </a:cubicBezTo>
                  <a:cubicBezTo>
                    <a:pt x="303225" y="119062"/>
                    <a:pt x="309630" y="125520"/>
                    <a:pt x="309630" y="134562"/>
                  </a:cubicBezTo>
                  <a:cubicBezTo>
                    <a:pt x="309630" y="134562"/>
                    <a:pt x="309630" y="134562"/>
                    <a:pt x="309630" y="312816"/>
                  </a:cubicBezTo>
                  <a:cubicBezTo>
                    <a:pt x="309630" y="320567"/>
                    <a:pt x="303225" y="327025"/>
                    <a:pt x="295538" y="327025"/>
                  </a:cubicBezTo>
                  <a:cubicBezTo>
                    <a:pt x="295538" y="327025"/>
                    <a:pt x="295538" y="327025"/>
                    <a:pt x="250698" y="327025"/>
                  </a:cubicBezTo>
                  <a:cubicBezTo>
                    <a:pt x="243011" y="327025"/>
                    <a:pt x="236605" y="320567"/>
                    <a:pt x="236605" y="312816"/>
                  </a:cubicBezTo>
                  <a:cubicBezTo>
                    <a:pt x="236605" y="312816"/>
                    <a:pt x="236605" y="312816"/>
                    <a:pt x="236605" y="134562"/>
                  </a:cubicBezTo>
                  <a:cubicBezTo>
                    <a:pt x="236605" y="125520"/>
                    <a:pt x="243011" y="119062"/>
                    <a:pt x="250698" y="119062"/>
                  </a:cubicBezTo>
                  <a:close/>
                  <a:moveTo>
                    <a:pt x="168401" y="68262"/>
                  </a:moveTo>
                  <a:cubicBezTo>
                    <a:pt x="168401" y="68262"/>
                    <a:pt x="168401" y="68262"/>
                    <a:pt x="206017" y="76019"/>
                  </a:cubicBezTo>
                  <a:cubicBezTo>
                    <a:pt x="207314" y="76019"/>
                    <a:pt x="209908" y="78605"/>
                    <a:pt x="211205" y="79898"/>
                  </a:cubicBezTo>
                  <a:cubicBezTo>
                    <a:pt x="211205" y="82484"/>
                    <a:pt x="211205" y="83777"/>
                    <a:pt x="211205" y="86363"/>
                  </a:cubicBezTo>
                  <a:cubicBezTo>
                    <a:pt x="211205" y="86363"/>
                    <a:pt x="211205" y="86363"/>
                    <a:pt x="196937" y="121272"/>
                  </a:cubicBezTo>
                  <a:cubicBezTo>
                    <a:pt x="195640" y="123857"/>
                    <a:pt x="193046" y="125150"/>
                    <a:pt x="190452" y="126443"/>
                  </a:cubicBezTo>
                  <a:cubicBezTo>
                    <a:pt x="190452" y="126443"/>
                    <a:pt x="190452" y="126443"/>
                    <a:pt x="189154" y="126443"/>
                  </a:cubicBezTo>
                  <a:cubicBezTo>
                    <a:pt x="186560" y="126443"/>
                    <a:pt x="183966" y="123857"/>
                    <a:pt x="182669" y="122564"/>
                  </a:cubicBezTo>
                  <a:cubicBezTo>
                    <a:pt x="182669" y="122564"/>
                    <a:pt x="182669" y="122564"/>
                    <a:pt x="176183" y="108342"/>
                  </a:cubicBezTo>
                  <a:cubicBezTo>
                    <a:pt x="176183" y="108342"/>
                    <a:pt x="176183" y="108342"/>
                    <a:pt x="11451" y="192382"/>
                  </a:cubicBezTo>
                  <a:cubicBezTo>
                    <a:pt x="10154" y="192382"/>
                    <a:pt x="8857" y="193675"/>
                    <a:pt x="7559" y="193675"/>
                  </a:cubicBezTo>
                  <a:cubicBezTo>
                    <a:pt x="4965" y="193675"/>
                    <a:pt x="2371" y="192382"/>
                    <a:pt x="1074" y="189796"/>
                  </a:cubicBezTo>
                  <a:cubicBezTo>
                    <a:pt x="-1520" y="185918"/>
                    <a:pt x="1074" y="180746"/>
                    <a:pt x="3668" y="179453"/>
                  </a:cubicBezTo>
                  <a:cubicBezTo>
                    <a:pt x="3668" y="179453"/>
                    <a:pt x="3668" y="179453"/>
                    <a:pt x="168401" y="94120"/>
                  </a:cubicBezTo>
                  <a:cubicBezTo>
                    <a:pt x="168401" y="94120"/>
                    <a:pt x="168401" y="94120"/>
                    <a:pt x="160618" y="79898"/>
                  </a:cubicBezTo>
                  <a:cubicBezTo>
                    <a:pt x="159321" y="77312"/>
                    <a:pt x="159321" y="73434"/>
                    <a:pt x="160618" y="70848"/>
                  </a:cubicBezTo>
                  <a:cubicBezTo>
                    <a:pt x="163212" y="69555"/>
                    <a:pt x="165807" y="68262"/>
                    <a:pt x="168401" y="68262"/>
                  </a:cubicBezTo>
                  <a:close/>
                  <a:moveTo>
                    <a:pt x="276293" y="57150"/>
                  </a:moveTo>
                  <a:cubicBezTo>
                    <a:pt x="279865" y="58493"/>
                    <a:pt x="285818" y="59837"/>
                    <a:pt x="285818" y="65210"/>
                  </a:cubicBezTo>
                  <a:cubicBezTo>
                    <a:pt x="285818" y="71926"/>
                    <a:pt x="281056" y="74613"/>
                    <a:pt x="276293" y="74613"/>
                  </a:cubicBezTo>
                  <a:cubicBezTo>
                    <a:pt x="276293" y="74613"/>
                    <a:pt x="276293" y="74613"/>
                    <a:pt x="276293" y="57150"/>
                  </a:cubicBezTo>
                  <a:close/>
                  <a:moveTo>
                    <a:pt x="271531" y="30162"/>
                  </a:moveTo>
                  <a:lnTo>
                    <a:pt x="271531" y="44450"/>
                  </a:lnTo>
                  <a:cubicBezTo>
                    <a:pt x="264586" y="43151"/>
                    <a:pt x="260418" y="41852"/>
                    <a:pt x="260418" y="36656"/>
                  </a:cubicBezTo>
                  <a:cubicBezTo>
                    <a:pt x="260418" y="32760"/>
                    <a:pt x="264586" y="30162"/>
                    <a:pt x="271531" y="30162"/>
                  </a:cubicBezTo>
                  <a:close/>
                  <a:moveTo>
                    <a:pt x="273761" y="12700"/>
                  </a:moveTo>
                  <a:cubicBezTo>
                    <a:pt x="271187" y="12700"/>
                    <a:pt x="271187" y="13996"/>
                    <a:pt x="271187" y="15293"/>
                  </a:cubicBezTo>
                  <a:cubicBezTo>
                    <a:pt x="271187" y="15293"/>
                    <a:pt x="271187" y="15293"/>
                    <a:pt x="271187" y="20479"/>
                  </a:cubicBezTo>
                  <a:cubicBezTo>
                    <a:pt x="259603" y="20479"/>
                    <a:pt x="250592" y="26961"/>
                    <a:pt x="250592" y="38629"/>
                  </a:cubicBezTo>
                  <a:cubicBezTo>
                    <a:pt x="250592" y="47705"/>
                    <a:pt x="258315" y="52890"/>
                    <a:pt x="271187" y="55483"/>
                  </a:cubicBezTo>
                  <a:cubicBezTo>
                    <a:pt x="271187" y="55483"/>
                    <a:pt x="271187" y="55483"/>
                    <a:pt x="271187" y="73634"/>
                  </a:cubicBezTo>
                  <a:cubicBezTo>
                    <a:pt x="257028" y="73634"/>
                    <a:pt x="263464" y="60669"/>
                    <a:pt x="254454" y="60669"/>
                  </a:cubicBezTo>
                  <a:cubicBezTo>
                    <a:pt x="250592" y="60669"/>
                    <a:pt x="249305" y="63262"/>
                    <a:pt x="249305" y="67152"/>
                  </a:cubicBezTo>
                  <a:cubicBezTo>
                    <a:pt x="249305" y="73634"/>
                    <a:pt x="255741" y="82709"/>
                    <a:pt x="271187" y="82709"/>
                  </a:cubicBezTo>
                  <a:cubicBezTo>
                    <a:pt x="271187" y="82709"/>
                    <a:pt x="271187" y="82709"/>
                    <a:pt x="271187" y="87895"/>
                  </a:cubicBezTo>
                  <a:cubicBezTo>
                    <a:pt x="271187" y="89191"/>
                    <a:pt x="271187" y="90488"/>
                    <a:pt x="273761" y="90488"/>
                  </a:cubicBezTo>
                  <a:cubicBezTo>
                    <a:pt x="275048" y="90488"/>
                    <a:pt x="276336" y="89191"/>
                    <a:pt x="276336" y="87895"/>
                  </a:cubicBezTo>
                  <a:cubicBezTo>
                    <a:pt x="276336" y="87895"/>
                    <a:pt x="276336" y="87895"/>
                    <a:pt x="276336" y="82709"/>
                  </a:cubicBezTo>
                  <a:cubicBezTo>
                    <a:pt x="287920" y="81413"/>
                    <a:pt x="296930" y="76227"/>
                    <a:pt x="296930" y="64559"/>
                  </a:cubicBezTo>
                  <a:cubicBezTo>
                    <a:pt x="296930" y="51594"/>
                    <a:pt x="286633" y="47705"/>
                    <a:pt x="276336" y="45112"/>
                  </a:cubicBezTo>
                  <a:cubicBezTo>
                    <a:pt x="276336" y="45112"/>
                    <a:pt x="276336" y="45112"/>
                    <a:pt x="276336" y="29554"/>
                  </a:cubicBezTo>
                  <a:cubicBezTo>
                    <a:pt x="285346" y="29554"/>
                    <a:pt x="285346" y="38629"/>
                    <a:pt x="290494" y="38629"/>
                  </a:cubicBezTo>
                  <a:cubicBezTo>
                    <a:pt x="293069" y="38629"/>
                    <a:pt x="295643" y="36036"/>
                    <a:pt x="295643" y="33443"/>
                  </a:cubicBezTo>
                  <a:cubicBezTo>
                    <a:pt x="295643" y="24368"/>
                    <a:pt x="282771" y="20479"/>
                    <a:pt x="276336" y="20479"/>
                  </a:cubicBezTo>
                  <a:cubicBezTo>
                    <a:pt x="276336" y="20479"/>
                    <a:pt x="276336" y="20479"/>
                    <a:pt x="276336" y="15293"/>
                  </a:cubicBezTo>
                  <a:cubicBezTo>
                    <a:pt x="276336" y="13996"/>
                    <a:pt x="275048" y="12700"/>
                    <a:pt x="273761" y="12700"/>
                  </a:cubicBezTo>
                  <a:close/>
                  <a:moveTo>
                    <a:pt x="273118" y="0"/>
                  </a:moveTo>
                  <a:cubicBezTo>
                    <a:pt x="302051" y="0"/>
                    <a:pt x="325506" y="23099"/>
                    <a:pt x="325506" y="51594"/>
                  </a:cubicBezTo>
                  <a:cubicBezTo>
                    <a:pt x="325506" y="80089"/>
                    <a:pt x="302051" y="103188"/>
                    <a:pt x="273118" y="103188"/>
                  </a:cubicBezTo>
                  <a:cubicBezTo>
                    <a:pt x="244185" y="103188"/>
                    <a:pt x="220730" y="80089"/>
                    <a:pt x="220730" y="51594"/>
                  </a:cubicBezTo>
                  <a:cubicBezTo>
                    <a:pt x="220730" y="23099"/>
                    <a:pt x="244185" y="0"/>
                    <a:pt x="273118" y="0"/>
                  </a:cubicBezTo>
                  <a:close/>
                </a:path>
              </a:pathLst>
            </a:custGeom>
            <a:solidFill>
              <a:schemeClr val="tx2">
                <a:lumMod val="50000"/>
              </a:schemeClr>
            </a:solidFill>
            <a:ln>
              <a:noFill/>
            </a:ln>
          </p:spPr>
          <p:txBody>
            <a:bodyPr/>
            <a:lstStyle/>
            <a:p>
              <a:endParaRPr lang="zh-CN" altLang="en-US"/>
            </a:p>
          </p:txBody>
        </p:sp>
        <p:grpSp>
          <p:nvGrpSpPr>
            <p:cNvPr id="31" name="组合 30"/>
            <p:cNvGrpSpPr/>
            <p:nvPr/>
          </p:nvGrpSpPr>
          <p:grpSpPr>
            <a:xfrm>
              <a:off x="3579998" y="3204756"/>
              <a:ext cx="2241974" cy="2283711"/>
              <a:chOff x="795193" y="3204756"/>
              <a:chExt cx="2241974" cy="2283711"/>
            </a:xfrm>
          </p:grpSpPr>
          <p:sp>
            <p:nvSpPr>
              <p:cNvPr id="32" name="矩形 31"/>
              <p:cNvSpPr/>
              <p:nvPr/>
            </p:nvSpPr>
            <p:spPr>
              <a:xfrm>
                <a:off x="795193" y="3586408"/>
                <a:ext cx="2241974" cy="1902059"/>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用户可以在投影仪或者计算机上进行演示，也可以将演示文稿打印出来，制作成胶片，以便应用到更广泛的领域中不仅可以创建演示文稿，还可以在互联网上召开面对面</a:t>
                </a:r>
                <a:endParaRPr lang="zh-CN" altLang="en-US" sz="1400" dirty="0">
                  <a:solidFill>
                    <a:schemeClr val="tx1">
                      <a:lumMod val="50000"/>
                      <a:lumOff val="50000"/>
                    </a:schemeClr>
                  </a:solidFill>
                </a:endParaRPr>
              </a:p>
            </p:txBody>
          </p:sp>
          <p:sp>
            <p:nvSpPr>
              <p:cNvPr id="33" name="矩形 32"/>
              <p:cNvSpPr/>
              <p:nvPr/>
            </p:nvSpPr>
            <p:spPr>
              <a:xfrm>
                <a:off x="795193" y="3204756"/>
                <a:ext cx="2241974" cy="401264"/>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grpSp>
        <p:nvGrpSpPr>
          <p:cNvPr id="42" name="组合 41"/>
          <p:cNvGrpSpPr/>
          <p:nvPr/>
        </p:nvGrpSpPr>
        <p:grpSpPr>
          <a:xfrm>
            <a:off x="6370029" y="1999854"/>
            <a:ext cx="2241974" cy="3488613"/>
            <a:chOff x="6370029" y="1999854"/>
            <a:chExt cx="2241974" cy="3488613"/>
          </a:xfrm>
        </p:grpSpPr>
        <p:sp>
          <p:nvSpPr>
            <p:cNvPr id="22" name="菱形 21"/>
            <p:cNvSpPr/>
            <p:nvPr/>
          </p:nvSpPr>
          <p:spPr>
            <a:xfrm>
              <a:off x="6988969" y="1999854"/>
              <a:ext cx="1004092" cy="1004092"/>
            </a:xfrm>
            <a:prstGeom prst="diamond">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statistics-on-laptop_82095"/>
            <p:cNvSpPr>
              <a:spLocks noChangeAspect="1"/>
            </p:cNvSpPr>
            <p:nvPr/>
          </p:nvSpPr>
          <p:spPr bwMode="auto">
            <a:xfrm>
              <a:off x="7302685" y="2362201"/>
              <a:ext cx="376660" cy="279398"/>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tx2">
                <a:lumMod val="50000"/>
              </a:schemeClr>
            </a:solidFill>
            <a:ln>
              <a:noFill/>
            </a:ln>
          </p:spPr>
        </p:sp>
        <p:grpSp>
          <p:nvGrpSpPr>
            <p:cNvPr id="34" name="组合 33"/>
            <p:cNvGrpSpPr/>
            <p:nvPr/>
          </p:nvGrpSpPr>
          <p:grpSpPr>
            <a:xfrm>
              <a:off x="6370029" y="3204756"/>
              <a:ext cx="2241974" cy="2283711"/>
              <a:chOff x="795193" y="3204756"/>
              <a:chExt cx="2241974" cy="2283711"/>
            </a:xfrm>
          </p:grpSpPr>
          <p:sp>
            <p:nvSpPr>
              <p:cNvPr id="35" name="矩形 34"/>
              <p:cNvSpPr/>
              <p:nvPr/>
            </p:nvSpPr>
            <p:spPr>
              <a:xfrm>
                <a:off x="795193" y="3586408"/>
                <a:ext cx="2241974" cy="1902059"/>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用户可以在投影仪或者计算机上进行演示，也可以将演示文稿打印出来，制作成胶片，以便应用到更广泛的领域中不仅可以创建演示文稿，还可以在互联网上召开面对面</a:t>
                </a:r>
                <a:endParaRPr lang="zh-CN" altLang="en-US" sz="1400" dirty="0">
                  <a:solidFill>
                    <a:schemeClr val="tx1">
                      <a:lumMod val="50000"/>
                      <a:lumOff val="50000"/>
                    </a:schemeClr>
                  </a:solidFill>
                </a:endParaRPr>
              </a:p>
            </p:txBody>
          </p:sp>
          <p:sp>
            <p:nvSpPr>
              <p:cNvPr id="36" name="矩形 35"/>
              <p:cNvSpPr/>
              <p:nvPr/>
            </p:nvSpPr>
            <p:spPr>
              <a:xfrm>
                <a:off x="795193" y="3204756"/>
                <a:ext cx="2241974" cy="401264"/>
              </a:xfrm>
              <a:prstGeom prst="rect">
                <a:avLst/>
              </a:prstGeom>
            </p:spPr>
            <p:txBody>
              <a:bodyPr wrap="square">
                <a:spAutoFit/>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grpSp>
        <p:nvGrpSpPr>
          <p:cNvPr id="43" name="组合 42"/>
          <p:cNvGrpSpPr/>
          <p:nvPr/>
        </p:nvGrpSpPr>
        <p:grpSpPr>
          <a:xfrm>
            <a:off x="8886032" y="1689100"/>
            <a:ext cx="2790031" cy="4318000"/>
            <a:chOff x="8886032" y="1689100"/>
            <a:chExt cx="2790031" cy="4318000"/>
          </a:xfrm>
        </p:grpSpPr>
        <p:sp>
          <p:nvSpPr>
            <p:cNvPr id="2" name="矩形 1"/>
            <p:cNvSpPr/>
            <p:nvPr/>
          </p:nvSpPr>
          <p:spPr>
            <a:xfrm>
              <a:off x="8886032" y="1689100"/>
              <a:ext cx="2790031" cy="431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6" name="图表 25"/>
            <p:cNvGraphicFramePr/>
            <p:nvPr/>
          </p:nvGraphicFramePr>
          <p:xfrm>
            <a:off x="8917929" y="1917701"/>
            <a:ext cx="2681934" cy="1787956"/>
          </p:xfrm>
          <a:graphic>
            <a:graphicData uri="http://schemas.openxmlformats.org/drawingml/2006/chart">
              <c:chart xmlns:c="http://schemas.openxmlformats.org/drawingml/2006/chart" xmlns:r="http://schemas.openxmlformats.org/officeDocument/2006/relationships" r:id="rId1"/>
            </a:graphicData>
          </a:graphic>
        </p:graphicFrame>
        <p:sp>
          <p:nvSpPr>
            <p:cNvPr id="27" name="文本框 26"/>
            <p:cNvSpPr txBox="1"/>
            <p:nvPr/>
          </p:nvSpPr>
          <p:spPr>
            <a:xfrm>
              <a:off x="9756194" y="2525413"/>
              <a:ext cx="1005404" cy="584775"/>
            </a:xfrm>
            <a:prstGeom prst="rect">
              <a:avLst/>
            </a:prstGeom>
            <a:noFill/>
          </p:spPr>
          <p:txBody>
            <a:bodyPr wrap="none" rtlCol="0">
              <a:spAutoFit/>
            </a:bodyPr>
            <a:lstStyle/>
            <a:p>
              <a:pPr algn="ctr"/>
              <a:r>
                <a:rPr lang="en-US" altLang="zh-CN" sz="3200" b="1" dirty="0">
                  <a:solidFill>
                    <a:schemeClr val="bg1"/>
                  </a:solidFill>
                </a:rPr>
                <a:t>71%</a:t>
              </a:r>
              <a:endParaRPr lang="zh-CN" altLang="en-US" sz="3200" b="1" dirty="0">
                <a:solidFill>
                  <a:schemeClr val="bg1"/>
                </a:solidFill>
              </a:endParaRPr>
            </a:p>
          </p:txBody>
        </p:sp>
        <p:sp>
          <p:nvSpPr>
            <p:cNvPr id="37" name="矩形 36"/>
            <p:cNvSpPr/>
            <p:nvPr/>
          </p:nvSpPr>
          <p:spPr>
            <a:xfrm>
              <a:off x="9057976" y="4100939"/>
              <a:ext cx="2344058"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strVal val="#ppt_h"/>
                                          </p:val>
                                        </p:tav>
                                        <p:tav tm="100000">
                                          <p:val>
                                            <p:strVal val="#ppt_h"/>
                                          </p:val>
                                        </p:tav>
                                      </p:tavLst>
                                    </p:anim>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par>
                                <p:cTn id="21" presetID="22" presetClass="entr" presetSubtype="1"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1000"/>
                                        <p:tgtEl>
                                          <p:spTgt spid="43"/>
                                        </p:tgtEl>
                                      </p:cBhvr>
                                    </p:animEffect>
                                    <p:anim calcmode="lin" valueType="num">
                                      <p:cBhvr>
                                        <p:cTn id="28" dur="1000" fill="hold"/>
                                        <p:tgtEl>
                                          <p:spTgt spid="43"/>
                                        </p:tgtEl>
                                        <p:attrNameLst>
                                          <p:attrName>ppt_x</p:attrName>
                                        </p:attrNameLst>
                                      </p:cBhvr>
                                      <p:tavLst>
                                        <p:tav tm="0">
                                          <p:val>
                                            <p:strVal val="#ppt_x"/>
                                          </p:val>
                                        </p:tav>
                                        <p:tav tm="100000">
                                          <p:val>
                                            <p:strVal val="#ppt_x"/>
                                          </p:val>
                                        </p:tav>
                                      </p:tavLst>
                                    </p:anim>
                                    <p:anim calcmode="lin" valueType="num">
                                      <p:cBhvr>
                                        <p:cTn id="2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5938" y="1799771"/>
            <a:ext cx="11160125" cy="38898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占位符 23"/>
          <p:cNvPicPr>
            <a:picLocks noGrp="1" noChangeAspect="1"/>
          </p:cNvPicPr>
          <p:nvPr>
            <p:ph type="pic" sz="quarter" idx="10"/>
          </p:nvPr>
        </p:nvPicPr>
        <p:blipFill>
          <a:blip r:embed="rId1" cstate="screen"/>
          <a:srcRect/>
          <a:stretch>
            <a:fillRect/>
          </a:stretch>
        </p:blipFill>
        <p:spPr/>
      </p:pic>
      <p:sp>
        <p:nvSpPr>
          <p:cNvPr id="3" name="矩形 2"/>
          <p:cNvSpPr/>
          <p:nvPr/>
        </p:nvSpPr>
        <p:spPr>
          <a:xfrm>
            <a:off x="544611" y="406200"/>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71334" y="832923"/>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03624" y="430821"/>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6" name="文本框 5"/>
          <p:cNvSpPr txBox="1"/>
          <p:nvPr/>
        </p:nvSpPr>
        <p:spPr>
          <a:xfrm>
            <a:off x="1403624" y="848944"/>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sp>
        <p:nvSpPr>
          <p:cNvPr id="11" name="任意多边形: 形状 10"/>
          <p:cNvSpPr/>
          <p:nvPr/>
        </p:nvSpPr>
        <p:spPr>
          <a:xfrm>
            <a:off x="515938" y="2121793"/>
            <a:ext cx="476154" cy="952307"/>
          </a:xfrm>
          <a:custGeom>
            <a:avLst/>
            <a:gdLst>
              <a:gd name="connsiteX0" fmla="*/ 0 w 595086"/>
              <a:gd name="connsiteY0" fmla="*/ 0 h 1190172"/>
              <a:gd name="connsiteX1" fmla="*/ 595086 w 595086"/>
              <a:gd name="connsiteY1" fmla="*/ 595086 h 1190172"/>
              <a:gd name="connsiteX2" fmla="*/ 0 w 595086"/>
              <a:gd name="connsiteY2" fmla="*/ 1190172 h 1190172"/>
            </a:gdLst>
            <a:ahLst/>
            <a:cxnLst>
              <a:cxn ang="0">
                <a:pos x="connsiteX0" y="connsiteY0"/>
              </a:cxn>
              <a:cxn ang="0">
                <a:pos x="connsiteX1" y="connsiteY1"/>
              </a:cxn>
              <a:cxn ang="0">
                <a:pos x="connsiteX2" y="connsiteY2"/>
              </a:cxn>
            </a:cxnLst>
            <a:rect l="l" t="t" r="r" b="b"/>
            <a:pathLst>
              <a:path w="595086" h="1190172">
                <a:moveTo>
                  <a:pt x="0" y="0"/>
                </a:moveTo>
                <a:cubicBezTo>
                  <a:pt x="328657" y="0"/>
                  <a:pt x="595086" y="266429"/>
                  <a:pt x="595086" y="595086"/>
                </a:cubicBezTo>
                <a:cubicBezTo>
                  <a:pt x="595086" y="923743"/>
                  <a:pt x="328657" y="1190172"/>
                  <a:pt x="0" y="119017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p:nvSpPr>
        <p:spPr>
          <a:xfrm>
            <a:off x="515938" y="3269711"/>
            <a:ext cx="476154" cy="952307"/>
          </a:xfrm>
          <a:custGeom>
            <a:avLst/>
            <a:gdLst>
              <a:gd name="connsiteX0" fmla="*/ 0 w 595086"/>
              <a:gd name="connsiteY0" fmla="*/ 0 h 1190172"/>
              <a:gd name="connsiteX1" fmla="*/ 595086 w 595086"/>
              <a:gd name="connsiteY1" fmla="*/ 595086 h 1190172"/>
              <a:gd name="connsiteX2" fmla="*/ 0 w 595086"/>
              <a:gd name="connsiteY2" fmla="*/ 1190172 h 1190172"/>
            </a:gdLst>
            <a:ahLst/>
            <a:cxnLst>
              <a:cxn ang="0">
                <a:pos x="connsiteX0" y="connsiteY0"/>
              </a:cxn>
              <a:cxn ang="0">
                <a:pos x="connsiteX1" y="connsiteY1"/>
              </a:cxn>
              <a:cxn ang="0">
                <a:pos x="connsiteX2" y="connsiteY2"/>
              </a:cxn>
            </a:cxnLst>
            <a:rect l="l" t="t" r="r" b="b"/>
            <a:pathLst>
              <a:path w="595086" h="1190172">
                <a:moveTo>
                  <a:pt x="0" y="0"/>
                </a:moveTo>
                <a:cubicBezTo>
                  <a:pt x="328657" y="0"/>
                  <a:pt x="595086" y="266429"/>
                  <a:pt x="595086" y="595086"/>
                </a:cubicBezTo>
                <a:cubicBezTo>
                  <a:pt x="595086" y="923743"/>
                  <a:pt x="328657" y="1190172"/>
                  <a:pt x="0" y="119017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p:nvSpPr>
        <p:spPr>
          <a:xfrm>
            <a:off x="515938" y="4417630"/>
            <a:ext cx="476154" cy="952307"/>
          </a:xfrm>
          <a:custGeom>
            <a:avLst/>
            <a:gdLst>
              <a:gd name="connsiteX0" fmla="*/ 0 w 595086"/>
              <a:gd name="connsiteY0" fmla="*/ 0 h 1190172"/>
              <a:gd name="connsiteX1" fmla="*/ 595086 w 595086"/>
              <a:gd name="connsiteY1" fmla="*/ 595086 h 1190172"/>
              <a:gd name="connsiteX2" fmla="*/ 0 w 595086"/>
              <a:gd name="connsiteY2" fmla="*/ 1190172 h 1190172"/>
            </a:gdLst>
            <a:ahLst/>
            <a:cxnLst>
              <a:cxn ang="0">
                <a:pos x="connsiteX0" y="connsiteY0"/>
              </a:cxn>
              <a:cxn ang="0">
                <a:pos x="connsiteX1" y="connsiteY1"/>
              </a:cxn>
              <a:cxn ang="0">
                <a:pos x="connsiteX2" y="connsiteY2"/>
              </a:cxn>
            </a:cxnLst>
            <a:rect l="l" t="t" r="r" b="b"/>
            <a:pathLst>
              <a:path w="595086" h="1190172">
                <a:moveTo>
                  <a:pt x="0" y="0"/>
                </a:moveTo>
                <a:cubicBezTo>
                  <a:pt x="328657" y="0"/>
                  <a:pt x="595086" y="266429"/>
                  <a:pt x="595086" y="595086"/>
                </a:cubicBezTo>
                <a:cubicBezTo>
                  <a:pt x="595086" y="923743"/>
                  <a:pt x="328657" y="1190172"/>
                  <a:pt x="0" y="119017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530097" y="3172109"/>
            <a:ext cx="5740075"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30097" y="4323616"/>
            <a:ext cx="5740075"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7035801" y="775690"/>
            <a:ext cx="3766456" cy="5306620"/>
          </a:xfrm>
          <a:prstGeom prst="rect">
            <a:avLst/>
          </a:prstGeom>
          <a:noFill/>
          <a:ln w="19050">
            <a:solidFill>
              <a:schemeClr val="bg1">
                <a:alpha val="6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1291419" y="2062303"/>
            <a:ext cx="4905827" cy="991050"/>
            <a:chOff x="1378503" y="2047789"/>
            <a:chExt cx="4905827" cy="991050"/>
          </a:xfrm>
        </p:grpSpPr>
        <p:sp>
          <p:nvSpPr>
            <p:cNvPr id="25" name="矩形 24"/>
            <p:cNvSpPr/>
            <p:nvPr/>
          </p:nvSpPr>
          <p:spPr>
            <a:xfrm>
              <a:off x="1378503" y="2429441"/>
              <a:ext cx="4905827" cy="609398"/>
            </a:xfrm>
            <a:prstGeom prst="rect">
              <a:avLst/>
            </a:prstGeom>
          </p:spPr>
          <p:txBody>
            <a:bodyPr wrap="square">
              <a:spAutoFit/>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26" name="矩形 25"/>
            <p:cNvSpPr/>
            <p:nvPr/>
          </p:nvSpPr>
          <p:spPr>
            <a:xfrm>
              <a:off x="1378503" y="2047789"/>
              <a:ext cx="2241974" cy="429861"/>
            </a:xfrm>
            <a:prstGeom prst="rect">
              <a:avLst/>
            </a:prstGeom>
          </p:spPr>
          <p:txBody>
            <a:bodyPr wrap="square">
              <a:spAutoFit/>
            </a:bodyPr>
            <a:lstStyle/>
            <a:p>
              <a:pPr algn="just">
                <a:lnSpc>
                  <a:spcPct val="120000"/>
                </a:lnSpc>
              </a:pPr>
              <a:r>
                <a:rPr lang="zh-CN" altLang="en-US" sz="2000" b="1" dirty="0">
                  <a:solidFill>
                    <a:schemeClr val="bg1"/>
                  </a:solidFill>
                </a:rPr>
                <a:t>标题文字添加</a:t>
              </a:r>
              <a:endParaRPr lang="zh-CN" altLang="en-US" sz="2000" b="1" dirty="0">
                <a:solidFill>
                  <a:schemeClr val="bg1"/>
                </a:solidFill>
              </a:endParaRPr>
            </a:p>
          </p:txBody>
        </p:sp>
      </p:grpSp>
      <p:grpSp>
        <p:nvGrpSpPr>
          <p:cNvPr id="28" name="组合 27"/>
          <p:cNvGrpSpPr/>
          <p:nvPr/>
        </p:nvGrpSpPr>
        <p:grpSpPr>
          <a:xfrm>
            <a:off x="1291419" y="3267581"/>
            <a:ext cx="4905827" cy="991050"/>
            <a:chOff x="1378503" y="2047789"/>
            <a:chExt cx="4905827" cy="991050"/>
          </a:xfrm>
        </p:grpSpPr>
        <p:sp>
          <p:nvSpPr>
            <p:cNvPr id="29" name="矩形 28"/>
            <p:cNvSpPr/>
            <p:nvPr/>
          </p:nvSpPr>
          <p:spPr>
            <a:xfrm>
              <a:off x="1378503" y="2429441"/>
              <a:ext cx="4905827" cy="609398"/>
            </a:xfrm>
            <a:prstGeom prst="rect">
              <a:avLst/>
            </a:prstGeom>
          </p:spPr>
          <p:txBody>
            <a:bodyPr wrap="square">
              <a:spAutoFit/>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30" name="矩形 29"/>
            <p:cNvSpPr/>
            <p:nvPr/>
          </p:nvSpPr>
          <p:spPr>
            <a:xfrm>
              <a:off x="1378503" y="2047789"/>
              <a:ext cx="2241974" cy="429861"/>
            </a:xfrm>
            <a:prstGeom prst="rect">
              <a:avLst/>
            </a:prstGeom>
          </p:spPr>
          <p:txBody>
            <a:bodyPr wrap="square">
              <a:spAutoFit/>
            </a:bodyPr>
            <a:lstStyle/>
            <a:p>
              <a:pPr algn="just">
                <a:lnSpc>
                  <a:spcPct val="120000"/>
                </a:lnSpc>
              </a:pPr>
              <a:r>
                <a:rPr lang="zh-CN" altLang="en-US" sz="2000" b="1" dirty="0">
                  <a:solidFill>
                    <a:schemeClr val="bg1"/>
                  </a:solidFill>
                </a:rPr>
                <a:t>标题文字添加</a:t>
              </a:r>
              <a:endParaRPr lang="zh-CN" altLang="en-US" sz="2000" b="1" dirty="0">
                <a:solidFill>
                  <a:schemeClr val="bg1"/>
                </a:solidFill>
              </a:endParaRPr>
            </a:p>
          </p:txBody>
        </p:sp>
      </p:grpSp>
      <p:grpSp>
        <p:nvGrpSpPr>
          <p:cNvPr id="31" name="组合 30"/>
          <p:cNvGrpSpPr/>
          <p:nvPr/>
        </p:nvGrpSpPr>
        <p:grpSpPr>
          <a:xfrm>
            <a:off x="1291419" y="4399964"/>
            <a:ext cx="4905827" cy="991050"/>
            <a:chOff x="1378503" y="2047789"/>
            <a:chExt cx="4905827" cy="991050"/>
          </a:xfrm>
        </p:grpSpPr>
        <p:sp>
          <p:nvSpPr>
            <p:cNvPr id="32" name="矩形 31"/>
            <p:cNvSpPr/>
            <p:nvPr/>
          </p:nvSpPr>
          <p:spPr>
            <a:xfrm>
              <a:off x="1378503" y="2429441"/>
              <a:ext cx="4905827" cy="609398"/>
            </a:xfrm>
            <a:prstGeom prst="rect">
              <a:avLst/>
            </a:prstGeom>
          </p:spPr>
          <p:txBody>
            <a:bodyPr wrap="square">
              <a:spAutoFit/>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33" name="矩形 32"/>
            <p:cNvSpPr/>
            <p:nvPr/>
          </p:nvSpPr>
          <p:spPr>
            <a:xfrm>
              <a:off x="1378503" y="2047789"/>
              <a:ext cx="2241974" cy="429861"/>
            </a:xfrm>
            <a:prstGeom prst="rect">
              <a:avLst/>
            </a:prstGeom>
          </p:spPr>
          <p:txBody>
            <a:bodyPr wrap="square">
              <a:spAutoFit/>
            </a:bodyPr>
            <a:lstStyle/>
            <a:p>
              <a:pPr algn="just">
                <a:lnSpc>
                  <a:spcPct val="120000"/>
                </a:lnSpc>
              </a:pPr>
              <a:r>
                <a:rPr lang="zh-CN" altLang="en-US" sz="2000" b="1" dirty="0">
                  <a:solidFill>
                    <a:schemeClr val="bg1"/>
                  </a:solidFill>
                </a:rPr>
                <a:t>标题文字添加</a:t>
              </a:r>
              <a:endParaRPr lang="zh-CN" altLang="en-US" sz="2000" b="1" dirty="0">
                <a:solidFill>
                  <a:schemeClr val="bg1"/>
                </a:solidFill>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flipV="1">
            <a:off x="-1" y="0"/>
            <a:ext cx="3686835" cy="1951630"/>
          </a:xfrm>
          <a:prstGeom prst="triangle">
            <a:avLst>
              <a:gd name="adj" fmla="val 4172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1" y="0"/>
            <a:ext cx="6223000" cy="6858000"/>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968312" y="2298511"/>
            <a:ext cx="927290" cy="927290"/>
            <a:chOff x="911063" y="1701800"/>
            <a:chExt cx="908182" cy="908182"/>
          </a:xfrm>
        </p:grpSpPr>
        <p:sp>
          <p:nvSpPr>
            <p:cNvPr id="34" name="椭圆 33"/>
            <p:cNvSpPr/>
            <p:nvPr/>
          </p:nvSpPr>
          <p:spPr>
            <a:xfrm>
              <a:off x="911063" y="1701800"/>
              <a:ext cx="908182" cy="90818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statistics-on-laptop_82095"/>
            <p:cNvSpPr>
              <a:spLocks noChangeAspect="1"/>
            </p:cNvSpPr>
            <p:nvPr/>
          </p:nvSpPr>
          <p:spPr bwMode="auto">
            <a:xfrm>
              <a:off x="1220144" y="1899707"/>
              <a:ext cx="290019" cy="512367"/>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chemeClr val="bg1"/>
            </a:solidFill>
            <a:ln>
              <a:noFill/>
            </a:ln>
          </p:spPr>
          <p:txBody>
            <a:bodyPr/>
            <a:lstStyle/>
            <a:p>
              <a:endParaRPr lang="zh-CN" altLang="en-US"/>
            </a:p>
          </p:txBody>
        </p:sp>
      </p:grpSp>
      <p:grpSp>
        <p:nvGrpSpPr>
          <p:cNvPr id="36" name="组合 35"/>
          <p:cNvGrpSpPr/>
          <p:nvPr/>
        </p:nvGrpSpPr>
        <p:grpSpPr>
          <a:xfrm>
            <a:off x="3092454" y="3536761"/>
            <a:ext cx="927290" cy="927290"/>
            <a:chOff x="911063" y="1701800"/>
            <a:chExt cx="908182" cy="908182"/>
          </a:xfrm>
        </p:grpSpPr>
        <p:sp>
          <p:nvSpPr>
            <p:cNvPr id="37" name="椭圆 36"/>
            <p:cNvSpPr/>
            <p:nvPr/>
          </p:nvSpPr>
          <p:spPr>
            <a:xfrm>
              <a:off x="911063" y="1701800"/>
              <a:ext cx="908182" cy="90818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statistics-on-laptop_82095"/>
            <p:cNvSpPr>
              <a:spLocks noChangeAspect="1"/>
            </p:cNvSpPr>
            <p:nvPr/>
          </p:nvSpPr>
          <p:spPr bwMode="auto">
            <a:xfrm>
              <a:off x="1108970" y="1914425"/>
              <a:ext cx="512367" cy="482930"/>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chemeClr val="bg1"/>
            </a:solidFill>
            <a:ln>
              <a:noFill/>
            </a:ln>
          </p:spPr>
          <p:txBody>
            <a:bodyPr/>
            <a:lstStyle/>
            <a:p>
              <a:endParaRPr lang="zh-CN" altLang="en-US"/>
            </a:p>
          </p:txBody>
        </p:sp>
      </p:grpSp>
      <p:grpSp>
        <p:nvGrpSpPr>
          <p:cNvPr id="39" name="组合 38"/>
          <p:cNvGrpSpPr/>
          <p:nvPr/>
        </p:nvGrpSpPr>
        <p:grpSpPr>
          <a:xfrm>
            <a:off x="4216596" y="4775011"/>
            <a:ext cx="927290" cy="927290"/>
            <a:chOff x="911063" y="1701800"/>
            <a:chExt cx="908182" cy="908182"/>
          </a:xfrm>
        </p:grpSpPr>
        <p:sp>
          <p:nvSpPr>
            <p:cNvPr id="40" name="椭圆 39"/>
            <p:cNvSpPr/>
            <p:nvPr/>
          </p:nvSpPr>
          <p:spPr>
            <a:xfrm>
              <a:off x="911063" y="1701800"/>
              <a:ext cx="908182" cy="908182"/>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statistics-on-laptop_82095"/>
            <p:cNvSpPr>
              <a:spLocks noChangeAspect="1"/>
            </p:cNvSpPr>
            <p:nvPr/>
          </p:nvSpPr>
          <p:spPr bwMode="auto">
            <a:xfrm>
              <a:off x="1139180" y="1899707"/>
              <a:ext cx="451947" cy="512367"/>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txBody>
            <a:bodyPr/>
            <a:lstStyle/>
            <a:p>
              <a:endParaRPr lang="zh-CN" altLang="en-US"/>
            </a:p>
          </p:txBody>
        </p:sp>
      </p:grpSp>
      <p:grpSp>
        <p:nvGrpSpPr>
          <p:cNvPr id="42" name="组合 41"/>
          <p:cNvGrpSpPr/>
          <p:nvPr/>
        </p:nvGrpSpPr>
        <p:grpSpPr>
          <a:xfrm>
            <a:off x="3031869" y="2249823"/>
            <a:ext cx="6416932" cy="962022"/>
            <a:chOff x="3031869" y="2249823"/>
            <a:chExt cx="6416932" cy="962022"/>
          </a:xfrm>
        </p:grpSpPr>
        <p:sp>
          <p:nvSpPr>
            <p:cNvPr id="20" name="矩形 19"/>
            <p:cNvSpPr/>
            <p:nvPr/>
          </p:nvSpPr>
          <p:spPr>
            <a:xfrm>
              <a:off x="3031869" y="2602447"/>
              <a:ext cx="6416932"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用户可以在投影仪或者计算机上进行演示，也可以将演示文稿打印出来，制作成胶片以便应用到更广泛的领域中不仅可以创建演示文稿</a:t>
              </a:r>
              <a:endParaRPr lang="zh-CN" altLang="en-US" sz="1400" dirty="0">
                <a:solidFill>
                  <a:schemeClr val="tx1">
                    <a:lumMod val="50000"/>
                    <a:lumOff val="50000"/>
                  </a:schemeClr>
                </a:solidFill>
              </a:endParaRPr>
            </a:p>
          </p:txBody>
        </p:sp>
        <p:sp>
          <p:nvSpPr>
            <p:cNvPr id="21" name="矩形 20"/>
            <p:cNvSpPr/>
            <p:nvPr/>
          </p:nvSpPr>
          <p:spPr>
            <a:xfrm>
              <a:off x="3031869" y="2249823"/>
              <a:ext cx="2241974" cy="401264"/>
            </a:xfrm>
            <a:prstGeom prst="rect">
              <a:avLst/>
            </a:prstGeom>
          </p:spPr>
          <p:txBody>
            <a:bodyPr wrap="square">
              <a:spAutoFit/>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3" name="组合 42"/>
          <p:cNvGrpSpPr/>
          <p:nvPr/>
        </p:nvGrpSpPr>
        <p:grpSpPr>
          <a:xfrm>
            <a:off x="4158541" y="3481858"/>
            <a:ext cx="6416932" cy="962022"/>
            <a:chOff x="4158541" y="3481858"/>
            <a:chExt cx="6416932" cy="962022"/>
          </a:xfrm>
        </p:grpSpPr>
        <p:sp>
          <p:nvSpPr>
            <p:cNvPr id="24" name="矩形 23"/>
            <p:cNvSpPr/>
            <p:nvPr/>
          </p:nvSpPr>
          <p:spPr>
            <a:xfrm>
              <a:off x="4158541" y="3834482"/>
              <a:ext cx="6416932"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用户可以在投影仪或者计算机上进行演示，也可以将演示文稿打印出来，制作成胶片以便应用到更广泛的领域中不仅可以创建演示文稿</a:t>
              </a:r>
              <a:endParaRPr lang="zh-CN" altLang="en-US" sz="1400" dirty="0">
                <a:solidFill>
                  <a:schemeClr val="tx1">
                    <a:lumMod val="50000"/>
                    <a:lumOff val="50000"/>
                  </a:schemeClr>
                </a:solidFill>
              </a:endParaRPr>
            </a:p>
          </p:txBody>
        </p:sp>
        <p:sp>
          <p:nvSpPr>
            <p:cNvPr id="25" name="矩形 24"/>
            <p:cNvSpPr/>
            <p:nvPr/>
          </p:nvSpPr>
          <p:spPr>
            <a:xfrm>
              <a:off x="4158541" y="3481858"/>
              <a:ext cx="2241974" cy="401264"/>
            </a:xfrm>
            <a:prstGeom prst="rect">
              <a:avLst/>
            </a:prstGeom>
          </p:spPr>
          <p:txBody>
            <a:bodyPr wrap="square">
              <a:spAutoFit/>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4" name="组合 43"/>
          <p:cNvGrpSpPr/>
          <p:nvPr/>
        </p:nvGrpSpPr>
        <p:grpSpPr>
          <a:xfrm>
            <a:off x="5274515" y="4740279"/>
            <a:ext cx="6416932" cy="962022"/>
            <a:chOff x="5274515" y="4740279"/>
            <a:chExt cx="6416932" cy="962022"/>
          </a:xfrm>
        </p:grpSpPr>
        <p:sp>
          <p:nvSpPr>
            <p:cNvPr id="27" name="矩形 26"/>
            <p:cNvSpPr/>
            <p:nvPr/>
          </p:nvSpPr>
          <p:spPr>
            <a:xfrm>
              <a:off x="5274515" y="5092903"/>
              <a:ext cx="6416932"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用户可以在投影仪或者计算机上进行演示，也可以将演示文稿打印出来，制作成胶片以便应用到更广泛的领域中不仅可以创建演示文稿</a:t>
              </a:r>
              <a:endParaRPr lang="zh-CN" altLang="en-US" sz="1400" dirty="0">
                <a:solidFill>
                  <a:schemeClr val="tx1">
                    <a:lumMod val="50000"/>
                    <a:lumOff val="50000"/>
                  </a:schemeClr>
                </a:solidFill>
              </a:endParaRPr>
            </a:p>
          </p:txBody>
        </p:sp>
        <p:sp>
          <p:nvSpPr>
            <p:cNvPr id="28" name="矩形 27"/>
            <p:cNvSpPr/>
            <p:nvPr/>
          </p:nvSpPr>
          <p:spPr>
            <a:xfrm>
              <a:off x="5274515" y="4740279"/>
              <a:ext cx="2241974" cy="401264"/>
            </a:xfrm>
            <a:prstGeom prst="rect">
              <a:avLst/>
            </a:prstGeom>
          </p:spPr>
          <p:txBody>
            <a:bodyPr wrap="square">
              <a:spAutoFit/>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29" name="矩形 28"/>
          <p:cNvSpPr/>
          <p:nvPr/>
        </p:nvSpPr>
        <p:spPr>
          <a:xfrm>
            <a:off x="8170172" y="455066"/>
            <a:ext cx="568964" cy="568964"/>
          </a:xfrm>
          <a:prstGeom prst="rect">
            <a:avLst/>
          </a:prstGeom>
          <a:noFill/>
          <a:ln w="38100" cap="sq">
            <a:solidFill>
              <a:schemeClr val="accent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8596895" y="881789"/>
            <a:ext cx="284482" cy="284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9029185" y="479687"/>
            <a:ext cx="2646878" cy="461665"/>
          </a:xfrm>
          <a:prstGeom prst="rect">
            <a:avLst/>
          </a:prstGeom>
          <a:noFill/>
        </p:spPr>
        <p:txBody>
          <a:bodyPr wrap="none" rtlCol="0">
            <a:spAutoFit/>
          </a:bodyPr>
          <a:lstStyle/>
          <a:p>
            <a:r>
              <a:rPr lang="zh-CN" altLang="en-US" sz="2400" b="1" dirty="0">
                <a:solidFill>
                  <a:schemeClr val="tx2">
                    <a:lumMod val="50000"/>
                  </a:schemeClr>
                </a:solidFill>
              </a:rPr>
              <a:t>标题文字添加此处</a:t>
            </a:r>
            <a:endParaRPr lang="zh-CN" altLang="en-US" sz="2400" b="1" dirty="0">
              <a:solidFill>
                <a:schemeClr val="tx2">
                  <a:lumMod val="50000"/>
                </a:schemeClr>
              </a:solidFill>
            </a:endParaRPr>
          </a:p>
        </p:txBody>
      </p:sp>
      <p:sp>
        <p:nvSpPr>
          <p:cNvPr id="32" name="文本框 31"/>
          <p:cNvSpPr txBox="1"/>
          <p:nvPr/>
        </p:nvSpPr>
        <p:spPr>
          <a:xfrm>
            <a:off x="9029185" y="897810"/>
            <a:ext cx="2606355" cy="276999"/>
          </a:xfrm>
          <a:prstGeom prst="rect">
            <a:avLst/>
          </a:prstGeom>
          <a:noFill/>
        </p:spPr>
        <p:txBody>
          <a:bodyPr wrap="none" rtlCol="0">
            <a:spAutoFit/>
          </a:bodyPr>
          <a:lstStyle/>
          <a:p>
            <a:r>
              <a:rPr lang="en-US" altLang="zh-CN" sz="1200" dirty="0">
                <a:solidFill>
                  <a:schemeClr val="tx2">
                    <a:lumMod val="75000"/>
                  </a:schemeClr>
                </a:solidFill>
              </a:rPr>
              <a:t>BI AO TI WEN ZI TI AN JIA CI CHU</a:t>
            </a:r>
            <a:endParaRPr lang="zh-CN" altLang="en-US" sz="1200" dirty="0">
              <a:solidFill>
                <a:schemeClr val="tx2">
                  <a:lumMod val="75000"/>
                </a:schemeClr>
              </a:solidFill>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ppt_y-#ppt_h/2"/>
                                          </p:val>
                                        </p:tav>
                                        <p:tav tm="100000">
                                          <p:val>
                                            <p:strVal val="#ppt_y"/>
                                          </p:val>
                                        </p:tav>
                                      </p:tavLst>
                                    </p:anim>
                                    <p:anim calcmode="lin" valueType="num">
                                      <p:cBhvr>
                                        <p:cTn id="9" dur="500" fill="hold"/>
                                        <p:tgtEl>
                                          <p:spTgt spid="7"/>
                                        </p:tgtEl>
                                        <p:attrNameLst>
                                          <p:attrName>ppt_w</p:attrName>
                                        </p:attrNameLst>
                                      </p:cBhvr>
                                      <p:tavLst>
                                        <p:tav tm="0">
                                          <p:val>
                                            <p:strVal val="#ppt_w"/>
                                          </p:val>
                                        </p:tav>
                                        <p:tav tm="100000">
                                          <p:val>
                                            <p:strVal val="#ppt_w"/>
                                          </p:val>
                                        </p:tav>
                                      </p:tavLst>
                                    </p:anim>
                                    <p:anim calcmode="lin" valueType="num">
                                      <p:cBhvr>
                                        <p:cTn id="10" dur="500" fill="hold"/>
                                        <p:tgtEl>
                                          <p:spTgt spid="7"/>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2" presetClass="entr" presetSubtype="9"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0-#ppt_w/2"/>
                                          </p:val>
                                        </p:tav>
                                        <p:tav tm="100000">
                                          <p:val>
                                            <p:strVal val="#ppt_x"/>
                                          </p:val>
                                        </p:tav>
                                      </p:tavLst>
                                    </p:anim>
                                    <p:anim calcmode="lin" valueType="num">
                                      <p:cBhvr additive="base">
                                        <p:cTn id="15" dur="500" fill="hold"/>
                                        <p:tgtEl>
                                          <p:spTgt spid="8"/>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animEffect transition="in" filter="fade">
                                      <p:cBhvr>
                                        <p:cTn id="21" dur="500"/>
                                        <p:tgtEl>
                                          <p:spTgt spid="33"/>
                                        </p:tgtEl>
                                      </p:cBhvr>
                                    </p:animEffect>
                                  </p:childTnLst>
                                </p:cTn>
                              </p:par>
                              <p:par>
                                <p:cTn id="22" presetID="53" presetClass="entr" presetSubtype="16" fill="hold" nodeType="withEffect">
                                  <p:stCondLst>
                                    <p:cond delay="25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par>
                                <p:cTn id="27" presetID="53" presetClass="entr" presetSubtype="16" fill="hold" nodeType="withEffect">
                                  <p:stCondLst>
                                    <p:cond delay="50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par>
                          <p:cTn id="32" fill="hold">
                            <p:stCondLst>
                              <p:cond delay="1500"/>
                            </p:stCondLst>
                            <p:childTnLst>
                              <p:par>
                                <p:cTn id="33" presetID="2" presetClass="entr" presetSubtype="2"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1+#ppt_w/2"/>
                                          </p:val>
                                        </p:tav>
                                        <p:tav tm="100000">
                                          <p:val>
                                            <p:strVal val="#ppt_x"/>
                                          </p:val>
                                        </p:tav>
                                      </p:tavLst>
                                    </p:anim>
                                    <p:anim calcmode="lin" valueType="num">
                                      <p:cBhvr additive="base">
                                        <p:cTn id="36" dur="500" fill="hold"/>
                                        <p:tgtEl>
                                          <p:spTgt spid="4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25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1+#ppt_w/2"/>
                                          </p:val>
                                        </p:tav>
                                        <p:tav tm="100000">
                                          <p:val>
                                            <p:strVal val="#ppt_x"/>
                                          </p:val>
                                        </p:tav>
                                      </p:tavLst>
                                    </p:anim>
                                    <p:anim calcmode="lin" valueType="num">
                                      <p:cBhvr additive="base">
                                        <p:cTn id="40" dur="500" fill="hold"/>
                                        <p:tgtEl>
                                          <p:spTgt spid="43"/>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50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1+#ppt_w/2"/>
                                          </p:val>
                                        </p:tav>
                                        <p:tav tm="100000">
                                          <p:val>
                                            <p:strVal val="#ppt_x"/>
                                          </p:val>
                                        </p:tav>
                                      </p:tavLst>
                                    </p:anim>
                                    <p:anim calcmode="lin" valueType="num">
                                      <p:cBhvr additive="base">
                                        <p:cTn id="44"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47806" y="3193143"/>
            <a:ext cx="6855006" cy="3664858"/>
            <a:chOff x="5062764" y="3193143"/>
            <a:chExt cx="3338286" cy="3664858"/>
          </a:xfrm>
        </p:grpSpPr>
        <p:sp>
          <p:nvSpPr>
            <p:cNvPr id="6" name="等腰三角形 5"/>
            <p:cNvSpPr/>
            <p:nvPr/>
          </p:nvSpPr>
          <p:spPr>
            <a:xfrm>
              <a:off x="5062764" y="3193143"/>
              <a:ext cx="3338286" cy="3664858"/>
            </a:xfrm>
            <a:prstGeom prst="triangle">
              <a:avLst>
                <a:gd name="adj"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7" name="等腰三角形 6"/>
            <p:cNvSpPr/>
            <p:nvPr/>
          </p:nvSpPr>
          <p:spPr>
            <a:xfrm>
              <a:off x="5062764" y="4020456"/>
              <a:ext cx="3338286" cy="2837543"/>
            </a:xfrm>
            <a:prstGeom prst="triangle">
              <a:avLst>
                <a:gd name="adj"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sp>
        <p:nvSpPr>
          <p:cNvPr id="12" name="椭圆 11"/>
          <p:cNvSpPr/>
          <p:nvPr/>
        </p:nvSpPr>
        <p:spPr>
          <a:xfrm>
            <a:off x="2911766" y="1505508"/>
            <a:ext cx="1459094" cy="1459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6" name="文本框 15"/>
          <p:cNvSpPr txBox="1"/>
          <p:nvPr/>
        </p:nvSpPr>
        <p:spPr>
          <a:xfrm>
            <a:off x="4567376" y="1776052"/>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2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3" name="等腰三角形 32"/>
          <p:cNvSpPr/>
          <p:nvPr/>
        </p:nvSpPr>
        <p:spPr>
          <a:xfrm rot="16200000">
            <a:off x="4287671" y="-1046330"/>
            <a:ext cx="3616657" cy="12192002"/>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84766" y="1727224"/>
            <a:ext cx="1713094" cy="1015663"/>
          </a:xfrm>
          <a:prstGeom prst="rect">
            <a:avLst/>
          </a:prstGeom>
          <a:noFill/>
        </p:spPr>
        <p:txBody>
          <a:bodyPr wrap="square" rtlCol="0">
            <a:spAutoFit/>
          </a:bodyPr>
          <a:lstStyle/>
          <a:p>
            <a:pPr algn="ctr"/>
            <a:r>
              <a:rPr lang="en-US" altLang="zh-CN" sz="6000" b="1" dirty="0">
                <a:solidFill>
                  <a:schemeClr val="bg1"/>
                </a:solidFill>
              </a:rPr>
              <a:t>02</a:t>
            </a:r>
            <a:endParaRPr lang="zh-CN" altLang="en-US" sz="6000" b="1" dirty="0">
              <a:solidFill>
                <a:schemeClr val="bg1"/>
              </a:solidFill>
            </a:endParaRPr>
          </a:p>
        </p:txBody>
      </p:sp>
      <p:sp>
        <p:nvSpPr>
          <p:cNvPr id="34" name="文本框 33"/>
          <p:cNvSpPr txBox="1"/>
          <p:nvPr/>
        </p:nvSpPr>
        <p:spPr>
          <a:xfrm>
            <a:off x="4618176" y="2323766"/>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6" name="文本框 35"/>
          <p:cNvSpPr txBox="1"/>
          <p:nvPr/>
        </p:nvSpPr>
        <p:spPr>
          <a:xfrm>
            <a:off x="4618176" y="2678720"/>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
        <p:nvSpPr>
          <p:cNvPr id="37" name="文本框 36"/>
          <p:cNvSpPr txBox="1"/>
          <p:nvPr/>
        </p:nvSpPr>
        <p:spPr>
          <a:xfrm>
            <a:off x="4618176" y="3033673"/>
            <a:ext cx="2082621" cy="307777"/>
          </a:xfrm>
          <a:prstGeom prst="rect">
            <a:avLst/>
          </a:prstGeom>
          <a:noFill/>
        </p:spPr>
        <p:txBody>
          <a:bodyPr wrap="none" rtlCol="0">
            <a:spAutoFit/>
          </a:bodyPr>
          <a:lstStyle/>
          <a:p>
            <a:pPr marL="457200" marR="0" lvl="0"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标题文字添加此处</a:t>
            </a:r>
            <a:endParaRPr kumimoji="0" lang="zh-CN" altLang="en-US" sz="1400"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通用商务">
  <a:themeElements>
    <a:clrScheme name="Office">
      <a:dk1>
        <a:srgbClr val="000000"/>
      </a:dk1>
      <a:lt1>
        <a:srgbClr val="FFFFFF"/>
      </a:lt1>
      <a:dk2>
        <a:srgbClr val="778495"/>
      </a:dk2>
      <a:lt2>
        <a:srgbClr val="F0F0F0"/>
      </a:lt2>
      <a:accent1>
        <a:srgbClr val="56BEEC"/>
      </a:accent1>
      <a:accent2>
        <a:srgbClr val="31A8DF"/>
      </a:accent2>
      <a:accent3>
        <a:srgbClr val="238ACB"/>
      </a:accent3>
      <a:accent4>
        <a:srgbClr val="1A6798"/>
      </a:accent4>
      <a:accent5>
        <a:srgbClr val="189ED9"/>
      </a:accent5>
      <a:accent6>
        <a:srgbClr val="189ED9"/>
      </a:accent6>
      <a:hlink>
        <a:srgbClr val="56BEEC"/>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3998</Words>
  <Application>WPS 演示</Application>
  <PresentationFormat>自定义</PresentationFormat>
  <Paragraphs>324</Paragraphs>
  <Slides>24</Slides>
  <Notes>24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Arial</vt:lpstr>
      <vt:lpstr>宋体</vt:lpstr>
      <vt:lpstr>Wingdings</vt:lpstr>
      <vt:lpstr>Calibri</vt:lpstr>
      <vt:lpstr>等线</vt:lpstr>
      <vt:lpstr>Arial</vt:lpstr>
      <vt:lpstr>微软雅黑</vt:lpstr>
      <vt:lpstr>Arial Unicode MS</vt:lpstr>
      <vt:lpstr>通用商务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蓝色通用商务</dc:title>
  <dc:creator>第一PPT</dc:creator>
  <cp:keywords>www.1ppt.com</cp:keywords>
  <dc:description>www.1ppt.com</dc:description>
  <cp:lastModifiedBy>铭</cp:lastModifiedBy>
  <cp:revision>36</cp:revision>
  <dcterms:created xsi:type="dcterms:W3CDTF">2017-04-19T09:34:00Z</dcterms:created>
  <dcterms:modified xsi:type="dcterms:W3CDTF">2022-03-02T08:50:04Z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77E304DBEC07401C80EAECA0B9A9B59F</vt:lpwstr>
  </property>
  <property fmtid="{D5CDD505-2E9C-101B-9397-08002B2CF9AE}" pid="3" name="KSOProductBuildVer">
    <vt:lpwstr>2052-11.1.0.11045</vt:lpwstr>
  </property>
</Properties>
</file>