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3"/>
    <p:sldId id="259" r:id="rId4"/>
    <p:sldId id="260" r:id="rId5"/>
    <p:sldId id="860" r:id="rId6"/>
    <p:sldId id="761" r:id="rId7"/>
    <p:sldId id="605" r:id="rId8"/>
    <p:sldId id="261" r:id="rId9"/>
    <p:sldId id="781" r:id="rId10"/>
    <p:sldId id="655" r:id="rId11"/>
    <p:sldId id="853" r:id="rId12"/>
    <p:sldId id="262" r:id="rId13"/>
    <p:sldId id="768" r:id="rId14"/>
    <p:sldId id="587" r:id="rId15"/>
    <p:sldId id="686" r:id="rId17"/>
    <p:sldId id="263" r:id="rId18"/>
    <p:sldId id="638" r:id="rId19"/>
    <p:sldId id="767" r:id="rId20"/>
    <p:sldId id="835" r:id="rId21"/>
    <p:sldId id="493" r:id="rId22"/>
    <p:sldId id="25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700"/>
    <a:srgbClr val="0B4C93"/>
    <a:srgbClr val="2E92F9"/>
    <a:srgbClr val="C1C1C1"/>
    <a:srgbClr val="FEFEFE"/>
    <a:srgbClr val="FFBF00"/>
    <a:srgbClr val="063D7B"/>
    <a:srgbClr val="FFC500"/>
    <a:srgbClr val="FFA000"/>
    <a:srgbClr val="FFA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77" autoAdjust="0"/>
    <p:restoredTop sz="94660"/>
  </p:normalViewPr>
  <p:slideViewPr>
    <p:cSldViewPr snapToGrid="0">
      <p:cViewPr>
        <p:scale>
          <a:sx n="66" d="100"/>
          <a:sy n="66" d="100"/>
        </p:scale>
        <p:origin x="1800" y="90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527246146269296"/>
          <c:y val="0.0345200020890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995" b="1" i="0" u="none" strike="noStrike" kern="1200" cap="all" spc="100" normalizeH="0" baseline="0"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</a:ln>
            <a:effectLst/>
          </c:spPr>
          <c:explosion val="0"/>
          <c:dPt>
            <c:idx val="0"/>
            <c:bubble3D val="0"/>
            <c:explosion val="1"/>
            <c:spPr>
              <a:solidFill>
                <a:srgbClr val="0B4C93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2E92F9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2"/>
            <c:bubble3D val="0"/>
            <c:explosion val="10"/>
            <c:spPr>
              <a:solidFill>
                <a:srgbClr val="FF9700"/>
              </a:solidFill>
              <a:ln w="76200">
                <a:solidFill>
                  <a:schemeClr val="bg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10471974014863"/>
                  <c:y val="-0.18399646490327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89e72ed3-1b4d-4f97-8684-f220a846c735}" type="CATEGORYNAME">
                      <a:t>[CATEGORY NAME]</a:t>
                    </a:fld>
                    <a:endParaRPr lang="zh-CN" altLang="en-US" sz="1400" b="0" i="0" u="none" strike="noStrike" baseline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93934859832862"/>
                  <c:y val="0.024978657979585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a28a05b3-1b0a-44cf-8bbe-eec33622f292}" type="CATEGORYNAME">
                      <a:t>[CATEGORY NAME]</a:t>
                    </a:fld>
                    <a:endParaRPr lang="zh-CN" altLang="en-US" sz="1400" b="0" i="0" u="none" strike="noStrike" baseline="0" smtClean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0784769002666984"/>
                  <c:y val="0.1743805669085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9a48d598-96d0-4379-b34f-93a4cdfcb1c4}" type="CATEGORYNAME">
                      <a:t>[CATEGORY NAME]</a:t>
                    </a:fld>
                    <a:endParaRPr lang="zh-CN" altLang="en-US" sz="1200" b="0" i="0" u="none" strike="noStrike" baseline="0" dirty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0">
  <cs:axisTitle>
    <cs:lnRef idx="0"/>
    <cs:fillRef idx="0"/>
    <cs:effectRef idx="0"/>
    <cs:fontRef idx="minor">
      <a:schemeClr val="lt1"/>
    </cs:fontRef>
    <cs:defRPr sz="1195" b="1" kern="1200"/>
  </cs:axisTitle>
  <cs:category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065" kern="1200" cap="all" spc="150" normalizeH="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>
      <cs:styleClr val="0"/>
    </cs:lnRef>
    <cs:fillRef idx="0"/>
    <cs:effectRef idx="0"/>
    <cs:fontRef idx="minor">
      <cs:styleClr val="0"/>
    </cs:fontRef>
    <cs:defRPr sz="1195" b="1" kern="1200"/>
  </cs:dataLabel>
  <cs:dataLabelCallout>
    <cs:lnRef idx="0">
      <cs:styleClr val="0"/>
    </cs:lnRef>
    <cs:fillRef idx="0"/>
    <cs:effectRef idx="0"/>
    <cs:fontRef idx="minor">
      <cs:styleClr val="0"/>
    </cs:fontRef>
    <cs:spPr>
      <a:solidFill>
        <a:schemeClr val="lt1"/>
      </a:solidFill>
      <a:ln>
        <a:solidFill>
          <a:schemeClr val="phClr"/>
        </a:solidFill>
      </a:ln>
    </cs:spPr>
    <cs:defRPr sz="1195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0"/>
    </cs:lnRef>
    <cs:fillRef idx="0"/>
    <cs:effectRef idx="0"/>
    <cs:fontRef idx="minor">
      <a:schemeClr val="dk1"/>
    </cs:fontRef>
    <cs:spPr>
      <a:solidFill>
        <a:schemeClr val="lt1"/>
      </a:solidFill>
      <a:ln w="19050"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5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5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5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5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673B37-E6CB-4224-9E94-D7A705B80C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10BD74-0FC9-40A3-805B-1BB526FA51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内容页</a:t>
            </a:r>
            <a:endParaRPr lang="en-US" altLang="zh-CN" dirty="0"/>
          </a:p>
          <a:p>
            <a:r>
              <a:rPr lang="zh-CN" altLang="en-US" dirty="0"/>
              <a:t>图表</a:t>
            </a:r>
            <a:endParaRPr lang="en-US" altLang="zh-CN" dirty="0"/>
          </a:p>
          <a:p>
            <a:r>
              <a:rPr lang="zh-CN" altLang="en-US" dirty="0"/>
              <a:t>饼图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8A104-FA7E-4194-A236-9257BFDCB3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内容页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1</a:t>
            </a:r>
            <a:r>
              <a:rPr lang="zh-CN" altLang="en-US" dirty="0"/>
              <a:t>栏文字段；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2</a:t>
            </a:r>
            <a:r>
              <a:rPr lang="zh-CN" altLang="en-US" dirty="0"/>
              <a:t>项目；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插图；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8A104-FA7E-4194-A236-9257BFDCB3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 userDrawn="1"/>
        </p:nvSpPr>
        <p:spPr>
          <a:xfrm flipH="1" flipV="1">
            <a:off x="-4126" y="-9530"/>
            <a:ext cx="12196123" cy="6867530"/>
          </a:xfrm>
          <a:prstGeom prst="rect">
            <a:avLst/>
          </a:prstGeom>
          <a:gradFill>
            <a:gsLst>
              <a:gs pos="0">
                <a:srgbClr val="FFC700"/>
              </a:gs>
              <a:gs pos="35000">
                <a:srgbClr val="FFB000"/>
              </a:gs>
              <a:gs pos="68000">
                <a:srgbClr val="FFA000"/>
              </a:gs>
              <a:gs pos="100000">
                <a:srgbClr val="FF900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 userDrawn="1"/>
        </p:nvGrpSpPr>
        <p:grpSpPr>
          <a:xfrm>
            <a:off x="-444500" y="-171450"/>
            <a:ext cx="13284199" cy="7029450"/>
            <a:chOff x="-444500" y="-171450"/>
            <a:chExt cx="13284199" cy="7029450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-19055"/>
              <a:ext cx="9857232" cy="6877055"/>
            </a:xfrm>
            <a:prstGeom prst="rect">
              <a:avLst/>
            </a:prstGeom>
          </p:spPr>
        </p:pic>
        <p:sp>
          <p:nvSpPr>
            <p:cNvPr id="47" name="矩形 46"/>
            <p:cNvSpPr/>
            <p:nvPr userDrawn="1"/>
          </p:nvSpPr>
          <p:spPr>
            <a:xfrm>
              <a:off x="-444500" y="-171450"/>
              <a:ext cx="13284199" cy="161923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" contrast="-4000"/>
                    </a14:imgEffect>
                    <a14:imgEffect>
                      <a14:saturation sat="7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541486" y="-24040"/>
            <a:ext cx="12192000" cy="6901542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-444500" y="-171450"/>
            <a:ext cx="13284199" cy="161923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>
            <a:off x="2328672" y="-24041"/>
            <a:ext cx="9863328" cy="6901542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-5515429" y="-171450"/>
            <a:ext cx="5515429" cy="718185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1" y="0"/>
            <a:ext cx="12192001" cy="6867529"/>
          </a:xfrm>
          <a:prstGeom prst="rect">
            <a:avLst/>
          </a:prstGeom>
          <a:pattFill prst="wdDnDiag">
            <a:fgClr>
              <a:srgbClr val="FEFEFE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5" name="组合 44"/>
          <p:cNvGrpSpPr/>
          <p:nvPr userDrawn="1"/>
        </p:nvGrpSpPr>
        <p:grpSpPr>
          <a:xfrm>
            <a:off x="-232226" y="3997154"/>
            <a:ext cx="4238172" cy="3310338"/>
            <a:chOff x="-232226" y="3997154"/>
            <a:chExt cx="4238172" cy="3310338"/>
          </a:xfrm>
        </p:grpSpPr>
        <p:grpSp>
          <p:nvGrpSpPr>
            <p:cNvPr id="35" name="组合 34"/>
            <p:cNvGrpSpPr/>
            <p:nvPr userDrawn="1"/>
          </p:nvGrpSpPr>
          <p:grpSpPr>
            <a:xfrm>
              <a:off x="-232226" y="3997154"/>
              <a:ext cx="4238172" cy="3310338"/>
              <a:chOff x="-232226" y="3997154"/>
              <a:chExt cx="4238172" cy="3310338"/>
            </a:xfrm>
          </p:grpSpPr>
          <p:grpSp>
            <p:nvGrpSpPr>
              <p:cNvPr id="4" name="组合 3"/>
              <p:cNvGrpSpPr/>
              <p:nvPr userDrawn="1"/>
            </p:nvGrpSpPr>
            <p:grpSpPr>
              <a:xfrm>
                <a:off x="-232226" y="3997154"/>
                <a:ext cx="4238172" cy="3310338"/>
                <a:chOff x="-290286" y="3111500"/>
                <a:chExt cx="5552379" cy="4336836"/>
              </a:xfrm>
            </p:grpSpPr>
            <p:sp>
              <p:nvSpPr>
                <p:cNvPr id="5" name="任意多边形: 形状 4"/>
                <p:cNvSpPr/>
                <p:nvPr userDrawn="1"/>
              </p:nvSpPr>
              <p:spPr>
                <a:xfrm>
                  <a:off x="-1" y="3111500"/>
                  <a:ext cx="2785177" cy="3761011"/>
                </a:xfrm>
                <a:custGeom>
                  <a:avLst/>
                  <a:gdLst>
                    <a:gd name="connsiteX0" fmla="*/ 0 w 1818343"/>
                    <a:gd name="connsiteY0" fmla="*/ 0 h 2389101"/>
                    <a:gd name="connsiteX1" fmla="*/ 3231 w 1818343"/>
                    <a:gd name="connsiteY1" fmla="*/ 14182 h 2389101"/>
                    <a:gd name="connsiteX2" fmla="*/ 1759904 w 1818343"/>
                    <a:gd name="connsiteY2" fmla="*/ 2363393 h 2389101"/>
                    <a:gd name="connsiteX3" fmla="*/ 1818343 w 1818343"/>
                    <a:gd name="connsiteY3" fmla="*/ 2389101 h 2389101"/>
                    <a:gd name="connsiteX4" fmla="*/ 0 w 1818343"/>
                    <a:gd name="connsiteY4" fmla="*/ 2389101 h 2389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343" h="2389101">
                      <a:moveTo>
                        <a:pt x="0" y="0"/>
                      </a:moveTo>
                      <a:lnTo>
                        <a:pt x="3231" y="14182"/>
                      </a:lnTo>
                      <a:cubicBezTo>
                        <a:pt x="273126" y="1081120"/>
                        <a:pt x="869331" y="1932209"/>
                        <a:pt x="1759904" y="2363393"/>
                      </a:cubicBezTo>
                      <a:lnTo>
                        <a:pt x="1818343" y="2389101"/>
                      </a:lnTo>
                      <a:lnTo>
                        <a:pt x="0" y="238910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2E96FF"/>
                    </a:gs>
                    <a:gs pos="100000">
                      <a:srgbClr val="2D8DF3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6" name="任意多边形: 形状 5"/>
                <p:cNvSpPr/>
                <p:nvPr userDrawn="1"/>
              </p:nvSpPr>
              <p:spPr>
                <a:xfrm>
                  <a:off x="-1" y="4096172"/>
                  <a:ext cx="2120900" cy="2786627"/>
                </a:xfrm>
                <a:custGeom>
                  <a:avLst/>
                  <a:gdLst>
                    <a:gd name="connsiteX0" fmla="*/ 0 w 1818343"/>
                    <a:gd name="connsiteY0" fmla="*/ 0 h 2389101"/>
                    <a:gd name="connsiteX1" fmla="*/ 3231 w 1818343"/>
                    <a:gd name="connsiteY1" fmla="*/ 14182 h 2389101"/>
                    <a:gd name="connsiteX2" fmla="*/ 1759904 w 1818343"/>
                    <a:gd name="connsiteY2" fmla="*/ 2363393 h 2389101"/>
                    <a:gd name="connsiteX3" fmla="*/ 1818343 w 1818343"/>
                    <a:gd name="connsiteY3" fmla="*/ 2389101 h 2389101"/>
                    <a:gd name="connsiteX4" fmla="*/ 0 w 1818343"/>
                    <a:gd name="connsiteY4" fmla="*/ 2389101 h 2389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343" h="2389101">
                      <a:moveTo>
                        <a:pt x="0" y="0"/>
                      </a:moveTo>
                      <a:lnTo>
                        <a:pt x="3231" y="14182"/>
                      </a:lnTo>
                      <a:cubicBezTo>
                        <a:pt x="273126" y="1081120"/>
                        <a:pt x="869331" y="1932209"/>
                        <a:pt x="1759904" y="2363393"/>
                      </a:cubicBezTo>
                      <a:lnTo>
                        <a:pt x="1818343" y="2389101"/>
                      </a:lnTo>
                      <a:lnTo>
                        <a:pt x="0" y="238910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A000"/>
                    </a:gs>
                    <a:gs pos="100000">
                      <a:srgbClr val="FFC500"/>
                    </a:gs>
                  </a:gsLst>
                  <a:lin ang="81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" name="任意多边形: 形状 6"/>
                <p:cNvSpPr/>
                <p:nvPr userDrawn="1"/>
              </p:nvSpPr>
              <p:spPr>
                <a:xfrm>
                  <a:off x="0" y="4483412"/>
                  <a:ext cx="1818343" cy="2389101"/>
                </a:xfrm>
                <a:custGeom>
                  <a:avLst/>
                  <a:gdLst>
                    <a:gd name="connsiteX0" fmla="*/ 0 w 1818343"/>
                    <a:gd name="connsiteY0" fmla="*/ 0 h 2389101"/>
                    <a:gd name="connsiteX1" fmla="*/ 3231 w 1818343"/>
                    <a:gd name="connsiteY1" fmla="*/ 14182 h 2389101"/>
                    <a:gd name="connsiteX2" fmla="*/ 1759904 w 1818343"/>
                    <a:gd name="connsiteY2" fmla="*/ 2363393 h 2389101"/>
                    <a:gd name="connsiteX3" fmla="*/ 1818343 w 1818343"/>
                    <a:gd name="connsiteY3" fmla="*/ 2389101 h 2389101"/>
                    <a:gd name="connsiteX4" fmla="*/ 0 w 1818343"/>
                    <a:gd name="connsiteY4" fmla="*/ 2389101 h 2389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343" h="2389101">
                      <a:moveTo>
                        <a:pt x="0" y="0"/>
                      </a:moveTo>
                      <a:lnTo>
                        <a:pt x="3231" y="14182"/>
                      </a:lnTo>
                      <a:cubicBezTo>
                        <a:pt x="273126" y="1081120"/>
                        <a:pt x="869331" y="1932209"/>
                        <a:pt x="1759904" y="2363393"/>
                      </a:cubicBezTo>
                      <a:lnTo>
                        <a:pt x="1818343" y="2389101"/>
                      </a:lnTo>
                      <a:lnTo>
                        <a:pt x="0" y="238910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81D36"/>
                    </a:gs>
                    <a:gs pos="100000">
                      <a:srgbClr val="034387"/>
                    </a:gs>
                  </a:gsLst>
                  <a:lin ang="81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矩形 8"/>
                <p:cNvSpPr/>
                <p:nvPr userDrawn="1"/>
              </p:nvSpPr>
              <p:spPr>
                <a:xfrm>
                  <a:off x="-290286" y="6889536"/>
                  <a:ext cx="5552379" cy="558800"/>
                </a:xfrm>
                <a:prstGeom prst="rect">
                  <a:avLst/>
                </a:prstGeom>
                <a:solidFill>
                  <a:srgbClr val="E6E6E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4" name="任意多边形: 形状 33"/>
              <p:cNvSpPr/>
              <p:nvPr userDrawn="1"/>
            </p:nvSpPr>
            <p:spPr>
              <a:xfrm>
                <a:off x="-2139" y="4006121"/>
                <a:ext cx="2144356" cy="2851879"/>
              </a:xfrm>
              <a:custGeom>
                <a:avLst/>
                <a:gdLst>
                  <a:gd name="connsiteX0" fmla="*/ 0 w 2109083"/>
                  <a:gd name="connsiteY0" fmla="*/ 0 h 2804968"/>
                  <a:gd name="connsiteX1" fmla="*/ 50543 w 2109083"/>
                  <a:gd name="connsiteY1" fmla="*/ 188488 h 2804968"/>
                  <a:gd name="connsiteX2" fmla="*/ 2040758 w 2109083"/>
                  <a:gd name="connsiteY2" fmla="*/ 2774077 h 2804968"/>
                  <a:gd name="connsiteX3" fmla="*/ 2109083 w 2109083"/>
                  <a:gd name="connsiteY3" fmla="*/ 2804968 h 2804968"/>
                  <a:gd name="connsiteX4" fmla="*/ 2085376 w 2109083"/>
                  <a:gd name="connsiteY4" fmla="*/ 2804968 h 2804968"/>
                  <a:gd name="connsiteX5" fmla="*/ 2006622 w 2109083"/>
                  <a:gd name="connsiteY5" fmla="*/ 2779870 h 2804968"/>
                  <a:gd name="connsiteX6" fmla="*/ 443702 w 2109083"/>
                  <a:gd name="connsiteY6" fmla="*/ 1354080 h 2804968"/>
                  <a:gd name="connsiteX7" fmla="*/ 19767 w 2109083"/>
                  <a:gd name="connsiteY7" fmla="*/ 166118 h 2804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09083" h="2804968">
                    <a:moveTo>
                      <a:pt x="0" y="0"/>
                    </a:moveTo>
                    <a:lnTo>
                      <a:pt x="50543" y="188488"/>
                    </a:lnTo>
                    <a:cubicBezTo>
                      <a:pt x="390945" y="1359128"/>
                      <a:pt x="1064607" y="2288337"/>
                      <a:pt x="2040758" y="2774077"/>
                    </a:cubicBezTo>
                    <a:lnTo>
                      <a:pt x="2109083" y="2804968"/>
                    </a:lnTo>
                    <a:lnTo>
                      <a:pt x="2085376" y="2804968"/>
                    </a:lnTo>
                    <a:lnTo>
                      <a:pt x="2006622" y="2779870"/>
                    </a:lnTo>
                    <a:cubicBezTo>
                      <a:pt x="1422359" y="2561689"/>
                      <a:pt x="843292" y="2058376"/>
                      <a:pt x="443702" y="1354080"/>
                    </a:cubicBezTo>
                    <a:cubicBezTo>
                      <a:pt x="221708" y="962804"/>
                      <a:pt x="81377" y="555799"/>
                      <a:pt x="19767" y="1661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8" name="任意多边形: 形状 37"/>
            <p:cNvSpPr/>
            <p:nvPr userDrawn="1"/>
          </p:nvSpPr>
          <p:spPr>
            <a:xfrm>
              <a:off x="-7154" y="4009559"/>
              <a:ext cx="2144356" cy="2851879"/>
            </a:xfrm>
            <a:custGeom>
              <a:avLst/>
              <a:gdLst>
                <a:gd name="connsiteX0" fmla="*/ 0 w 2109083"/>
                <a:gd name="connsiteY0" fmla="*/ 0 h 2804968"/>
                <a:gd name="connsiteX1" fmla="*/ 50543 w 2109083"/>
                <a:gd name="connsiteY1" fmla="*/ 188488 h 2804968"/>
                <a:gd name="connsiteX2" fmla="*/ 2040758 w 2109083"/>
                <a:gd name="connsiteY2" fmla="*/ 2774077 h 2804968"/>
                <a:gd name="connsiteX3" fmla="*/ 2109083 w 2109083"/>
                <a:gd name="connsiteY3" fmla="*/ 2804968 h 2804968"/>
                <a:gd name="connsiteX4" fmla="*/ 2085376 w 2109083"/>
                <a:gd name="connsiteY4" fmla="*/ 2804968 h 2804968"/>
                <a:gd name="connsiteX5" fmla="*/ 2006622 w 2109083"/>
                <a:gd name="connsiteY5" fmla="*/ 2779870 h 2804968"/>
                <a:gd name="connsiteX6" fmla="*/ 443702 w 2109083"/>
                <a:gd name="connsiteY6" fmla="*/ 1354080 h 2804968"/>
                <a:gd name="connsiteX7" fmla="*/ 19767 w 2109083"/>
                <a:gd name="connsiteY7" fmla="*/ 166118 h 280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9083" h="2804968">
                  <a:moveTo>
                    <a:pt x="0" y="0"/>
                  </a:moveTo>
                  <a:lnTo>
                    <a:pt x="50543" y="188488"/>
                  </a:lnTo>
                  <a:cubicBezTo>
                    <a:pt x="390945" y="1359128"/>
                    <a:pt x="1064607" y="2288337"/>
                    <a:pt x="2040758" y="2774077"/>
                  </a:cubicBezTo>
                  <a:lnTo>
                    <a:pt x="2109083" y="2804968"/>
                  </a:lnTo>
                  <a:lnTo>
                    <a:pt x="2085376" y="2804968"/>
                  </a:lnTo>
                  <a:lnTo>
                    <a:pt x="2006622" y="2779870"/>
                  </a:lnTo>
                  <a:cubicBezTo>
                    <a:pt x="1422359" y="2561689"/>
                    <a:pt x="843292" y="2058376"/>
                    <a:pt x="443702" y="1354080"/>
                  </a:cubicBezTo>
                  <a:cubicBezTo>
                    <a:pt x="221708" y="962804"/>
                    <a:pt x="81377" y="555799"/>
                    <a:pt x="19767" y="166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3" name="矩形 42"/>
          <p:cNvSpPr/>
          <p:nvPr userDrawn="1"/>
        </p:nvSpPr>
        <p:spPr>
          <a:xfrm flipH="1" flipV="1">
            <a:off x="8172327" y="-438570"/>
            <a:ext cx="4238172" cy="426536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 userDrawn="1"/>
        </p:nvGrpSpPr>
        <p:grpSpPr>
          <a:xfrm flipH="1" flipV="1">
            <a:off x="10036056" y="-19592"/>
            <a:ext cx="2152866" cy="2878660"/>
            <a:chOff x="-10649" y="3997154"/>
            <a:chExt cx="2152866" cy="2878660"/>
          </a:xfrm>
        </p:grpSpPr>
        <p:grpSp>
          <p:nvGrpSpPr>
            <p:cNvPr id="47" name="组合 46"/>
            <p:cNvGrpSpPr/>
            <p:nvPr userDrawn="1"/>
          </p:nvGrpSpPr>
          <p:grpSpPr>
            <a:xfrm>
              <a:off x="-10649" y="3997154"/>
              <a:ext cx="2152866" cy="2878660"/>
              <a:chOff x="-10649" y="3997154"/>
              <a:chExt cx="2152866" cy="2878660"/>
            </a:xfrm>
          </p:grpSpPr>
          <p:grpSp>
            <p:nvGrpSpPr>
              <p:cNvPr id="49" name="组合 48"/>
              <p:cNvGrpSpPr/>
              <p:nvPr userDrawn="1"/>
            </p:nvGrpSpPr>
            <p:grpSpPr>
              <a:xfrm>
                <a:off x="-10649" y="3997154"/>
                <a:ext cx="2125946" cy="2878660"/>
                <a:chOff x="-1" y="3111500"/>
                <a:chExt cx="2785177" cy="3771299"/>
              </a:xfrm>
            </p:grpSpPr>
            <p:sp>
              <p:nvSpPr>
                <p:cNvPr id="51" name="任意多边形: 形状 50"/>
                <p:cNvSpPr/>
                <p:nvPr userDrawn="1"/>
              </p:nvSpPr>
              <p:spPr>
                <a:xfrm>
                  <a:off x="-1" y="3111500"/>
                  <a:ext cx="2785177" cy="3761011"/>
                </a:xfrm>
                <a:custGeom>
                  <a:avLst/>
                  <a:gdLst>
                    <a:gd name="connsiteX0" fmla="*/ 0 w 1818343"/>
                    <a:gd name="connsiteY0" fmla="*/ 0 h 2389101"/>
                    <a:gd name="connsiteX1" fmla="*/ 3231 w 1818343"/>
                    <a:gd name="connsiteY1" fmla="*/ 14182 h 2389101"/>
                    <a:gd name="connsiteX2" fmla="*/ 1759904 w 1818343"/>
                    <a:gd name="connsiteY2" fmla="*/ 2363393 h 2389101"/>
                    <a:gd name="connsiteX3" fmla="*/ 1818343 w 1818343"/>
                    <a:gd name="connsiteY3" fmla="*/ 2389101 h 2389101"/>
                    <a:gd name="connsiteX4" fmla="*/ 0 w 1818343"/>
                    <a:gd name="connsiteY4" fmla="*/ 2389101 h 2389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343" h="2389101">
                      <a:moveTo>
                        <a:pt x="0" y="0"/>
                      </a:moveTo>
                      <a:lnTo>
                        <a:pt x="3231" y="14182"/>
                      </a:lnTo>
                      <a:cubicBezTo>
                        <a:pt x="273126" y="1081120"/>
                        <a:pt x="869331" y="1932209"/>
                        <a:pt x="1759904" y="2363393"/>
                      </a:cubicBezTo>
                      <a:lnTo>
                        <a:pt x="1818343" y="2389101"/>
                      </a:lnTo>
                      <a:lnTo>
                        <a:pt x="0" y="238910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2E96FF"/>
                    </a:gs>
                    <a:gs pos="100000">
                      <a:srgbClr val="2D8DF3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2" name="任意多边形: 形状 51"/>
                <p:cNvSpPr/>
                <p:nvPr userDrawn="1"/>
              </p:nvSpPr>
              <p:spPr>
                <a:xfrm>
                  <a:off x="-1" y="4096172"/>
                  <a:ext cx="2120900" cy="2786627"/>
                </a:xfrm>
                <a:custGeom>
                  <a:avLst/>
                  <a:gdLst>
                    <a:gd name="connsiteX0" fmla="*/ 0 w 1818343"/>
                    <a:gd name="connsiteY0" fmla="*/ 0 h 2389101"/>
                    <a:gd name="connsiteX1" fmla="*/ 3231 w 1818343"/>
                    <a:gd name="connsiteY1" fmla="*/ 14182 h 2389101"/>
                    <a:gd name="connsiteX2" fmla="*/ 1759904 w 1818343"/>
                    <a:gd name="connsiteY2" fmla="*/ 2363393 h 2389101"/>
                    <a:gd name="connsiteX3" fmla="*/ 1818343 w 1818343"/>
                    <a:gd name="connsiteY3" fmla="*/ 2389101 h 2389101"/>
                    <a:gd name="connsiteX4" fmla="*/ 0 w 1818343"/>
                    <a:gd name="connsiteY4" fmla="*/ 2389101 h 2389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343" h="2389101">
                      <a:moveTo>
                        <a:pt x="0" y="0"/>
                      </a:moveTo>
                      <a:lnTo>
                        <a:pt x="3231" y="14182"/>
                      </a:lnTo>
                      <a:cubicBezTo>
                        <a:pt x="273126" y="1081120"/>
                        <a:pt x="869331" y="1932209"/>
                        <a:pt x="1759904" y="2363393"/>
                      </a:cubicBezTo>
                      <a:lnTo>
                        <a:pt x="1818343" y="2389101"/>
                      </a:lnTo>
                      <a:lnTo>
                        <a:pt x="0" y="238910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A000"/>
                    </a:gs>
                    <a:gs pos="100000">
                      <a:srgbClr val="FFC500"/>
                    </a:gs>
                  </a:gsLst>
                  <a:lin ang="81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3" name="任意多边形: 形状 52"/>
                <p:cNvSpPr/>
                <p:nvPr userDrawn="1"/>
              </p:nvSpPr>
              <p:spPr>
                <a:xfrm>
                  <a:off x="0" y="4483412"/>
                  <a:ext cx="1818343" cy="2389101"/>
                </a:xfrm>
                <a:custGeom>
                  <a:avLst/>
                  <a:gdLst>
                    <a:gd name="connsiteX0" fmla="*/ 0 w 1818343"/>
                    <a:gd name="connsiteY0" fmla="*/ 0 h 2389101"/>
                    <a:gd name="connsiteX1" fmla="*/ 3231 w 1818343"/>
                    <a:gd name="connsiteY1" fmla="*/ 14182 h 2389101"/>
                    <a:gd name="connsiteX2" fmla="*/ 1759904 w 1818343"/>
                    <a:gd name="connsiteY2" fmla="*/ 2363393 h 2389101"/>
                    <a:gd name="connsiteX3" fmla="*/ 1818343 w 1818343"/>
                    <a:gd name="connsiteY3" fmla="*/ 2389101 h 2389101"/>
                    <a:gd name="connsiteX4" fmla="*/ 0 w 1818343"/>
                    <a:gd name="connsiteY4" fmla="*/ 2389101 h 2389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343" h="2389101">
                      <a:moveTo>
                        <a:pt x="0" y="0"/>
                      </a:moveTo>
                      <a:lnTo>
                        <a:pt x="3231" y="14182"/>
                      </a:lnTo>
                      <a:cubicBezTo>
                        <a:pt x="273126" y="1081120"/>
                        <a:pt x="869331" y="1932209"/>
                        <a:pt x="1759904" y="2363393"/>
                      </a:cubicBezTo>
                      <a:lnTo>
                        <a:pt x="1818343" y="2389101"/>
                      </a:lnTo>
                      <a:lnTo>
                        <a:pt x="0" y="238910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81D36"/>
                    </a:gs>
                    <a:gs pos="100000">
                      <a:srgbClr val="034387"/>
                    </a:gs>
                  </a:gsLst>
                  <a:lin ang="81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0" name="任意多边形: 形状 49"/>
              <p:cNvSpPr/>
              <p:nvPr userDrawn="1"/>
            </p:nvSpPr>
            <p:spPr>
              <a:xfrm>
                <a:off x="-2139" y="4006121"/>
                <a:ext cx="2144356" cy="2851879"/>
              </a:xfrm>
              <a:custGeom>
                <a:avLst/>
                <a:gdLst>
                  <a:gd name="connsiteX0" fmla="*/ 0 w 2109083"/>
                  <a:gd name="connsiteY0" fmla="*/ 0 h 2804968"/>
                  <a:gd name="connsiteX1" fmla="*/ 50543 w 2109083"/>
                  <a:gd name="connsiteY1" fmla="*/ 188488 h 2804968"/>
                  <a:gd name="connsiteX2" fmla="*/ 2040758 w 2109083"/>
                  <a:gd name="connsiteY2" fmla="*/ 2774077 h 2804968"/>
                  <a:gd name="connsiteX3" fmla="*/ 2109083 w 2109083"/>
                  <a:gd name="connsiteY3" fmla="*/ 2804968 h 2804968"/>
                  <a:gd name="connsiteX4" fmla="*/ 2085376 w 2109083"/>
                  <a:gd name="connsiteY4" fmla="*/ 2804968 h 2804968"/>
                  <a:gd name="connsiteX5" fmla="*/ 2006622 w 2109083"/>
                  <a:gd name="connsiteY5" fmla="*/ 2779870 h 2804968"/>
                  <a:gd name="connsiteX6" fmla="*/ 443702 w 2109083"/>
                  <a:gd name="connsiteY6" fmla="*/ 1354080 h 2804968"/>
                  <a:gd name="connsiteX7" fmla="*/ 19767 w 2109083"/>
                  <a:gd name="connsiteY7" fmla="*/ 166118 h 2804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09083" h="2804968">
                    <a:moveTo>
                      <a:pt x="0" y="0"/>
                    </a:moveTo>
                    <a:lnTo>
                      <a:pt x="50543" y="188488"/>
                    </a:lnTo>
                    <a:cubicBezTo>
                      <a:pt x="390945" y="1359128"/>
                      <a:pt x="1064607" y="2288337"/>
                      <a:pt x="2040758" y="2774077"/>
                    </a:cubicBezTo>
                    <a:lnTo>
                      <a:pt x="2109083" y="2804968"/>
                    </a:lnTo>
                    <a:lnTo>
                      <a:pt x="2085376" y="2804968"/>
                    </a:lnTo>
                    <a:lnTo>
                      <a:pt x="2006622" y="2779870"/>
                    </a:lnTo>
                    <a:cubicBezTo>
                      <a:pt x="1422359" y="2561689"/>
                      <a:pt x="843292" y="2058376"/>
                      <a:pt x="443702" y="1354080"/>
                    </a:cubicBezTo>
                    <a:cubicBezTo>
                      <a:pt x="221708" y="962804"/>
                      <a:pt x="81377" y="555799"/>
                      <a:pt x="19767" y="1661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8" name="任意多边形: 形状 47"/>
            <p:cNvSpPr/>
            <p:nvPr userDrawn="1"/>
          </p:nvSpPr>
          <p:spPr>
            <a:xfrm>
              <a:off x="-7154" y="4009559"/>
              <a:ext cx="2144356" cy="2851879"/>
            </a:xfrm>
            <a:custGeom>
              <a:avLst/>
              <a:gdLst>
                <a:gd name="connsiteX0" fmla="*/ 0 w 2109083"/>
                <a:gd name="connsiteY0" fmla="*/ 0 h 2804968"/>
                <a:gd name="connsiteX1" fmla="*/ 50543 w 2109083"/>
                <a:gd name="connsiteY1" fmla="*/ 188488 h 2804968"/>
                <a:gd name="connsiteX2" fmla="*/ 2040758 w 2109083"/>
                <a:gd name="connsiteY2" fmla="*/ 2774077 h 2804968"/>
                <a:gd name="connsiteX3" fmla="*/ 2109083 w 2109083"/>
                <a:gd name="connsiteY3" fmla="*/ 2804968 h 2804968"/>
                <a:gd name="connsiteX4" fmla="*/ 2085376 w 2109083"/>
                <a:gd name="connsiteY4" fmla="*/ 2804968 h 2804968"/>
                <a:gd name="connsiteX5" fmla="*/ 2006622 w 2109083"/>
                <a:gd name="connsiteY5" fmla="*/ 2779870 h 2804968"/>
                <a:gd name="connsiteX6" fmla="*/ 443702 w 2109083"/>
                <a:gd name="connsiteY6" fmla="*/ 1354080 h 2804968"/>
                <a:gd name="connsiteX7" fmla="*/ 19767 w 2109083"/>
                <a:gd name="connsiteY7" fmla="*/ 166118 h 280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9083" h="2804968">
                  <a:moveTo>
                    <a:pt x="0" y="0"/>
                  </a:moveTo>
                  <a:lnTo>
                    <a:pt x="50543" y="188488"/>
                  </a:lnTo>
                  <a:cubicBezTo>
                    <a:pt x="390945" y="1359128"/>
                    <a:pt x="1064607" y="2288337"/>
                    <a:pt x="2040758" y="2774077"/>
                  </a:cubicBezTo>
                  <a:lnTo>
                    <a:pt x="2109083" y="2804968"/>
                  </a:lnTo>
                  <a:lnTo>
                    <a:pt x="2085376" y="2804968"/>
                  </a:lnTo>
                  <a:lnTo>
                    <a:pt x="2006622" y="2779870"/>
                  </a:lnTo>
                  <a:cubicBezTo>
                    <a:pt x="1422359" y="2561689"/>
                    <a:pt x="843292" y="2058376"/>
                    <a:pt x="443702" y="1354080"/>
                  </a:cubicBezTo>
                  <a:cubicBezTo>
                    <a:pt x="221708" y="962804"/>
                    <a:pt x="81377" y="555799"/>
                    <a:pt x="19767" y="166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5" name="矩形 54"/>
          <p:cNvSpPr/>
          <p:nvPr userDrawn="1"/>
        </p:nvSpPr>
        <p:spPr>
          <a:xfrm flipH="1" flipV="1">
            <a:off x="8172327" y="-439297"/>
            <a:ext cx="4238172" cy="426536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1.sv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32.wdp"/><Relationship Id="rId2" Type="http://schemas.openxmlformats.org/officeDocument/2006/relationships/image" Target="../media/image31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sv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microsoft.com/office/2007/relationships/hdphoto" Target="../media/image19.wdp"/><Relationship Id="rId5" Type="http://schemas.openxmlformats.org/officeDocument/2006/relationships/image" Target="../media/image18.png"/><Relationship Id="rId4" Type="http://schemas.microsoft.com/office/2007/relationships/hdphoto" Target="../media/image17.wdp"/><Relationship Id="rId3" Type="http://schemas.openxmlformats.org/officeDocument/2006/relationships/image" Target="../media/image16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sv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840930" y="5215781"/>
            <a:ext cx="1997983" cy="602625"/>
            <a:chOff x="879030" y="5409911"/>
            <a:chExt cx="1997983" cy="602625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07" name="矩形: 圆角 106"/>
            <p:cNvSpPr/>
            <p:nvPr/>
          </p:nvSpPr>
          <p:spPr>
            <a:xfrm>
              <a:off x="879030" y="5409911"/>
              <a:ext cx="1997983" cy="602625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1036156" y="5449613"/>
              <a:ext cx="1683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AUTHOR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714680" y="2067261"/>
            <a:ext cx="3788217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BUSINESS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731826" y="2960543"/>
            <a:ext cx="5109091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蓝色商务企业宣传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36640" y="3880956"/>
            <a:ext cx="5104277" cy="8465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600" dirty="0">
                <a:solidFill>
                  <a:srgbClr val="4190C0">
                    <a:alpha val="70000"/>
                  </a:srgbClr>
                </a:solidFill>
                <a:cs typeface="+mn-ea"/>
                <a:sym typeface="+mn-lt"/>
              </a:rPr>
              <a:t>Changing the world, dreaming of the future, the ever-changing world constantly refreshes mankind's infinite imagination the</a:t>
            </a:r>
            <a:endParaRPr lang="en-US" altLang="zh-CN" sz="1600" dirty="0">
              <a:solidFill>
                <a:srgbClr val="4190C0">
                  <a:alpha val="7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840930" y="902495"/>
            <a:ext cx="2631988" cy="731398"/>
            <a:chOff x="781050" y="891305"/>
            <a:chExt cx="2631988" cy="731398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grpSp>
          <p:nvGrpSpPr>
            <p:cNvPr id="126" name="图形 92"/>
            <p:cNvGrpSpPr/>
            <p:nvPr/>
          </p:nvGrpSpPr>
          <p:grpSpPr>
            <a:xfrm>
              <a:off x="781050" y="924318"/>
              <a:ext cx="698385" cy="698385"/>
              <a:chOff x="669244" y="740666"/>
              <a:chExt cx="909638" cy="909638"/>
            </a:xfrm>
          </p:grpSpPr>
          <p:sp>
            <p:nvSpPr>
              <p:cNvPr id="130" name="任意多边形: 形状 129"/>
              <p:cNvSpPr/>
              <p:nvPr/>
            </p:nvSpPr>
            <p:spPr>
              <a:xfrm>
                <a:off x="749444" y="740711"/>
                <a:ext cx="748852" cy="855451"/>
              </a:xfrm>
              <a:custGeom>
                <a:avLst/>
                <a:gdLst>
                  <a:gd name="connsiteX0" fmla="*/ 749122 w 748852"/>
                  <a:gd name="connsiteY0" fmla="*/ 584531 h 855450"/>
                  <a:gd name="connsiteX1" fmla="*/ 749175 w 748852"/>
                  <a:gd name="connsiteY1" fmla="*/ 593788 h 855450"/>
                  <a:gd name="connsiteX2" fmla="*/ 700055 w 748852"/>
                  <a:gd name="connsiteY2" fmla="*/ 678117 h 855450"/>
                  <a:gd name="connsiteX3" fmla="*/ 431979 w 748852"/>
                  <a:gd name="connsiteY3" fmla="*/ 836501 h 855450"/>
                  <a:gd name="connsiteX4" fmla="*/ 374619 w 748852"/>
                  <a:gd name="connsiteY4" fmla="*/ 856085 h 855450"/>
                  <a:gd name="connsiteX5" fmla="*/ 318970 w 748852"/>
                  <a:gd name="connsiteY5" fmla="*/ 836554 h 855450"/>
                  <a:gd name="connsiteX6" fmla="*/ 59188 w 748852"/>
                  <a:gd name="connsiteY6" fmla="*/ 684056 h 855450"/>
                  <a:gd name="connsiteX7" fmla="*/ 62 w 748852"/>
                  <a:gd name="connsiteY7" fmla="*/ 593681 h 855450"/>
                  <a:gd name="connsiteX8" fmla="*/ 169 w 748852"/>
                  <a:gd name="connsiteY8" fmla="*/ 590470 h 855450"/>
                  <a:gd name="connsiteX9" fmla="*/ 169 w 748852"/>
                  <a:gd name="connsiteY9" fmla="*/ 265516 h 855450"/>
                  <a:gd name="connsiteX10" fmla="*/ 62 w 748852"/>
                  <a:gd name="connsiteY10" fmla="*/ 262252 h 855450"/>
                  <a:gd name="connsiteX11" fmla="*/ 169 w 748852"/>
                  <a:gd name="connsiteY11" fmla="*/ 259095 h 855450"/>
                  <a:gd name="connsiteX12" fmla="*/ 169 w 748852"/>
                  <a:gd name="connsiteY12" fmla="*/ 250908 h 855450"/>
                  <a:gd name="connsiteX13" fmla="*/ 53249 w 748852"/>
                  <a:gd name="connsiteY13" fmla="*/ 175997 h 855450"/>
                  <a:gd name="connsiteX14" fmla="*/ 317311 w 748852"/>
                  <a:gd name="connsiteY14" fmla="*/ 19325 h 855450"/>
                  <a:gd name="connsiteX15" fmla="*/ 374619 w 748852"/>
                  <a:gd name="connsiteY15" fmla="*/ 62 h 855450"/>
                  <a:gd name="connsiteX16" fmla="*/ 429946 w 748852"/>
                  <a:gd name="connsiteY16" fmla="*/ 19325 h 855450"/>
                  <a:gd name="connsiteX17" fmla="*/ 700804 w 748852"/>
                  <a:gd name="connsiteY17" fmla="*/ 178137 h 855450"/>
                  <a:gd name="connsiteX18" fmla="*/ 709740 w 748852"/>
                  <a:gd name="connsiteY18" fmla="*/ 183434 h 855450"/>
                  <a:gd name="connsiteX19" fmla="*/ 747731 w 748852"/>
                  <a:gd name="connsiteY19" fmla="*/ 278090 h 855450"/>
                  <a:gd name="connsiteX20" fmla="*/ 749175 w 748852"/>
                  <a:gd name="connsiteY20" fmla="*/ 584531 h 855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48852" h="855450">
                    <a:moveTo>
                      <a:pt x="749122" y="584531"/>
                    </a:moveTo>
                    <a:cubicBezTo>
                      <a:pt x="748961" y="587581"/>
                      <a:pt x="749175" y="590684"/>
                      <a:pt x="749175" y="593788"/>
                    </a:cubicBezTo>
                    <a:cubicBezTo>
                      <a:pt x="749424" y="628757"/>
                      <a:pt x="730595" y="661082"/>
                      <a:pt x="700055" y="678117"/>
                    </a:cubicBezTo>
                    <a:lnTo>
                      <a:pt x="431979" y="836501"/>
                    </a:lnTo>
                    <a:cubicBezTo>
                      <a:pt x="414750" y="848701"/>
                      <a:pt x="395540" y="856085"/>
                      <a:pt x="374619" y="856085"/>
                    </a:cubicBezTo>
                    <a:cubicBezTo>
                      <a:pt x="353751" y="856085"/>
                      <a:pt x="334488" y="848754"/>
                      <a:pt x="318970" y="836554"/>
                    </a:cubicBezTo>
                    <a:lnTo>
                      <a:pt x="59188" y="684056"/>
                    </a:lnTo>
                    <a:cubicBezTo>
                      <a:pt x="23251" y="668382"/>
                      <a:pt x="29" y="632888"/>
                      <a:pt x="62" y="593681"/>
                    </a:cubicBezTo>
                    <a:lnTo>
                      <a:pt x="169" y="590470"/>
                    </a:lnTo>
                    <a:lnTo>
                      <a:pt x="169" y="265516"/>
                    </a:lnTo>
                    <a:lnTo>
                      <a:pt x="62" y="262252"/>
                    </a:lnTo>
                    <a:lnTo>
                      <a:pt x="169" y="259095"/>
                    </a:lnTo>
                    <a:lnTo>
                      <a:pt x="169" y="250908"/>
                    </a:lnTo>
                    <a:cubicBezTo>
                      <a:pt x="4169" y="218612"/>
                      <a:pt x="24105" y="190477"/>
                      <a:pt x="53249" y="175997"/>
                    </a:cubicBezTo>
                    <a:lnTo>
                      <a:pt x="317311" y="19325"/>
                    </a:lnTo>
                    <a:cubicBezTo>
                      <a:pt x="334648" y="7232"/>
                      <a:pt x="353858" y="62"/>
                      <a:pt x="374619" y="62"/>
                    </a:cubicBezTo>
                    <a:cubicBezTo>
                      <a:pt x="395433" y="62"/>
                      <a:pt x="414482" y="7232"/>
                      <a:pt x="429946" y="19325"/>
                    </a:cubicBezTo>
                    <a:lnTo>
                      <a:pt x="700804" y="178137"/>
                    </a:lnTo>
                    <a:lnTo>
                      <a:pt x="709740" y="183434"/>
                    </a:lnTo>
                    <a:cubicBezTo>
                      <a:pt x="739164" y="205356"/>
                      <a:pt x="753835" y="241909"/>
                      <a:pt x="747731" y="278090"/>
                    </a:cubicBezTo>
                    <a:lnTo>
                      <a:pt x="749175" y="584531"/>
                    </a:lnTo>
                    <a:close/>
                  </a:path>
                </a:pathLst>
              </a:custGeom>
              <a:solidFill>
                <a:srgbClr val="FFFFFF"/>
              </a:solidFill>
              <a:ln w="8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935928" y="899630"/>
                <a:ext cx="437053" cy="488575"/>
              </a:xfrm>
              <a:custGeom>
                <a:avLst/>
                <a:gdLst>
                  <a:gd name="connsiteX0" fmla="*/ 83633 w 437052"/>
                  <a:gd name="connsiteY0" fmla="*/ 131050 h 488575"/>
                  <a:gd name="connsiteX1" fmla="*/ 963 w 437052"/>
                  <a:gd name="connsiteY1" fmla="*/ 326140 h 488575"/>
                  <a:gd name="connsiteX2" fmla="*/ 102629 w 437052"/>
                  <a:gd name="connsiteY2" fmla="*/ 488644 h 488575"/>
                  <a:gd name="connsiteX3" fmla="*/ 141690 w 437052"/>
                  <a:gd name="connsiteY3" fmla="*/ 402603 h 488575"/>
                  <a:gd name="connsiteX4" fmla="*/ 136713 w 437052"/>
                  <a:gd name="connsiteY4" fmla="*/ 337109 h 488575"/>
                  <a:gd name="connsiteX5" fmla="*/ 83633 w 437052"/>
                  <a:gd name="connsiteY5" fmla="*/ 130996 h 488575"/>
                  <a:gd name="connsiteX6" fmla="*/ 141690 w 437052"/>
                  <a:gd name="connsiteY6" fmla="*/ 488484 h 488575"/>
                  <a:gd name="connsiteX7" fmla="*/ 244211 w 437052"/>
                  <a:gd name="connsiteY7" fmla="*/ 327157 h 488575"/>
                  <a:gd name="connsiteX8" fmla="*/ 437857 w 437052"/>
                  <a:gd name="connsiteY8" fmla="*/ 233625 h 488575"/>
                  <a:gd name="connsiteX9" fmla="*/ 339937 w 437052"/>
                  <a:gd name="connsiteY9" fmla="*/ 400891 h 488575"/>
                  <a:gd name="connsiteX10" fmla="*/ 141690 w 437052"/>
                  <a:gd name="connsiteY10" fmla="*/ 488484 h 488575"/>
                  <a:gd name="connsiteX11" fmla="*/ 175453 w 437052"/>
                  <a:gd name="connsiteY11" fmla="*/ 340320 h 488575"/>
                  <a:gd name="connsiteX12" fmla="*/ 258391 w 437052"/>
                  <a:gd name="connsiteY12" fmla="*/ 174498 h 488575"/>
                  <a:gd name="connsiteX13" fmla="*/ 203545 w 437052"/>
                  <a:gd name="connsiteY13" fmla="*/ 62 h 488575"/>
                  <a:gd name="connsiteX14" fmla="*/ 122748 w 437052"/>
                  <a:gd name="connsiteY14" fmla="*/ 163636 h 488575"/>
                  <a:gd name="connsiteX15" fmla="*/ 175453 w 437052"/>
                  <a:gd name="connsiteY15" fmla="*/ 340320 h 48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7052" h="488575">
                    <a:moveTo>
                      <a:pt x="83633" y="131050"/>
                    </a:moveTo>
                    <a:cubicBezTo>
                      <a:pt x="83633" y="131050"/>
                      <a:pt x="-10059" y="222281"/>
                      <a:pt x="963" y="326140"/>
                    </a:cubicBezTo>
                    <a:cubicBezTo>
                      <a:pt x="9097" y="402603"/>
                      <a:pt x="102629" y="488644"/>
                      <a:pt x="102629" y="488644"/>
                    </a:cubicBezTo>
                    <a:cubicBezTo>
                      <a:pt x="102629" y="488644"/>
                      <a:pt x="131951" y="451189"/>
                      <a:pt x="141690" y="402603"/>
                    </a:cubicBezTo>
                    <a:cubicBezTo>
                      <a:pt x="151482" y="353483"/>
                      <a:pt x="136713" y="337109"/>
                      <a:pt x="136713" y="337109"/>
                    </a:cubicBezTo>
                    <a:cubicBezTo>
                      <a:pt x="136713" y="337109"/>
                      <a:pt x="77908" y="273542"/>
                      <a:pt x="83633" y="130996"/>
                    </a:cubicBezTo>
                    <a:close/>
                    <a:moveTo>
                      <a:pt x="141690" y="488484"/>
                    </a:moveTo>
                    <a:cubicBezTo>
                      <a:pt x="141690" y="488484"/>
                      <a:pt x="145061" y="401801"/>
                      <a:pt x="244211" y="327157"/>
                    </a:cubicBezTo>
                    <a:cubicBezTo>
                      <a:pt x="343308" y="252460"/>
                      <a:pt x="437857" y="233625"/>
                      <a:pt x="437857" y="233625"/>
                    </a:cubicBezTo>
                    <a:cubicBezTo>
                      <a:pt x="437857" y="233625"/>
                      <a:pt x="424587" y="325926"/>
                      <a:pt x="339937" y="400891"/>
                    </a:cubicBezTo>
                    <a:cubicBezTo>
                      <a:pt x="255234" y="475910"/>
                      <a:pt x="141690" y="488484"/>
                      <a:pt x="141690" y="488484"/>
                    </a:cubicBezTo>
                    <a:close/>
                    <a:moveTo>
                      <a:pt x="175453" y="340320"/>
                    </a:moveTo>
                    <a:cubicBezTo>
                      <a:pt x="175453" y="340320"/>
                      <a:pt x="244800" y="279321"/>
                      <a:pt x="258391" y="174498"/>
                    </a:cubicBezTo>
                    <a:cubicBezTo>
                      <a:pt x="272303" y="66947"/>
                      <a:pt x="203545" y="62"/>
                      <a:pt x="203545" y="62"/>
                    </a:cubicBezTo>
                    <a:cubicBezTo>
                      <a:pt x="203545" y="62"/>
                      <a:pt x="133021" y="70157"/>
                      <a:pt x="122748" y="163636"/>
                    </a:cubicBezTo>
                    <a:cubicBezTo>
                      <a:pt x="112474" y="257115"/>
                      <a:pt x="175453" y="340320"/>
                      <a:pt x="175453" y="340320"/>
                    </a:cubicBezTo>
                    <a:close/>
                  </a:path>
                </a:pathLst>
              </a:custGeom>
              <a:solidFill>
                <a:srgbClr val="043D7A"/>
              </a:solidFill>
              <a:ln w="8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1576514" y="891305"/>
              <a:ext cx="1836524" cy="666415"/>
              <a:chOff x="1538862" y="979166"/>
              <a:chExt cx="1836524" cy="666415"/>
            </a:xfrm>
          </p:grpSpPr>
          <p:sp>
            <p:nvSpPr>
              <p:cNvPr id="128" name="文本框 127"/>
              <p:cNvSpPr txBox="1"/>
              <p:nvPr/>
            </p:nvSpPr>
            <p:spPr>
              <a:xfrm>
                <a:off x="1538862" y="979166"/>
                <a:ext cx="169309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>
                    <a:solidFill>
                      <a:schemeClr val="bg1"/>
                    </a:solidFill>
                    <a:cs typeface="+mn-ea"/>
                    <a:sym typeface="+mn-lt"/>
                  </a:rPr>
                  <a:t>COMPANY</a:t>
                </a:r>
                <a:endParaRPr lang="zh-CN" altLang="en-US" sz="2400" b="1" i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9" name="文本框 128"/>
              <p:cNvSpPr txBox="1"/>
              <p:nvPr/>
            </p:nvSpPr>
            <p:spPr>
              <a:xfrm>
                <a:off x="1543731" y="1337804"/>
                <a:ext cx="183165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i="1" dirty="0">
                    <a:solidFill>
                      <a:schemeClr val="bg1">
                        <a:alpha val="90000"/>
                      </a:schemeClr>
                    </a:solidFill>
                    <a:cs typeface="+mn-ea"/>
                    <a:sym typeface="+mn-lt"/>
                  </a:rPr>
                  <a:t>Slogan &amp; Detail info's</a:t>
                </a:r>
                <a:endParaRPr lang="zh-CN" altLang="en-US" sz="1400" i="1" dirty="0">
                  <a:solidFill>
                    <a:schemeClr val="bg1">
                      <a:alpha val="9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1" name="组合 150"/>
          <p:cNvGrpSpPr/>
          <p:nvPr/>
        </p:nvGrpSpPr>
        <p:grpSpPr>
          <a:xfrm>
            <a:off x="6034794" y="-12700"/>
            <a:ext cx="6445222" cy="7392206"/>
            <a:chOff x="6034794" y="-12700"/>
            <a:chExt cx="6445222" cy="7392206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415914" y="-12700"/>
              <a:ext cx="2313672" cy="1037163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 rot="5400000">
              <a:off x="11746704" y="982281"/>
              <a:ext cx="909638" cy="556987"/>
              <a:chOff x="1124064" y="-288310"/>
              <a:chExt cx="909638" cy="556987"/>
            </a:xfrm>
          </p:grpSpPr>
          <p:sp>
            <p:nvSpPr>
              <p:cNvPr id="89" name="弧形 88"/>
              <p:cNvSpPr/>
              <p:nvPr/>
            </p:nvSpPr>
            <p:spPr>
              <a:xfrm>
                <a:off x="1300389" y="-288310"/>
                <a:ext cx="556987" cy="556987"/>
              </a:xfrm>
              <a:prstGeom prst="arc">
                <a:avLst>
                  <a:gd name="adj1" fmla="val 21556009"/>
                  <a:gd name="adj2" fmla="val 10920669"/>
                </a:avLst>
              </a:prstGeom>
              <a:ln w="98425">
                <a:solidFill>
                  <a:schemeClr val="bg1">
                    <a:alpha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矩形 89"/>
              <p:cNvSpPr/>
              <p:nvPr/>
            </p:nvSpPr>
            <p:spPr>
              <a:xfrm>
                <a:off x="1124064" y="-190501"/>
                <a:ext cx="909638" cy="171450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2" name="椭圆 141"/>
            <p:cNvSpPr/>
            <p:nvPr/>
          </p:nvSpPr>
          <p:spPr>
            <a:xfrm flipH="1">
              <a:off x="6366757" y="6579477"/>
              <a:ext cx="671345" cy="671345"/>
            </a:xfrm>
            <a:prstGeom prst="ellipse">
              <a:avLst/>
            </a:prstGeom>
            <a:noFill/>
            <a:ln w="95250">
              <a:solidFill>
                <a:schemeClr val="bg1"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矩形 143"/>
            <p:cNvSpPr/>
            <p:nvPr/>
          </p:nvSpPr>
          <p:spPr>
            <a:xfrm>
              <a:off x="6034794" y="6858000"/>
              <a:ext cx="1337556" cy="521506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6942852" y="1160608"/>
              <a:ext cx="4534468" cy="4534468"/>
              <a:chOff x="6942852" y="1160608"/>
              <a:chExt cx="4534468" cy="4534468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6942852" y="1160608"/>
                <a:ext cx="4534468" cy="453446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228600" dist="38100" dir="42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7085290" y="1322096"/>
                <a:ext cx="4249592" cy="4249592"/>
              </a:xfrm>
              <a:prstGeom prst="ellipse">
                <a:avLst/>
              </a:prstGeom>
              <a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-3000"/>
                          </a14:imgEffect>
                          <a14:imgEffect>
                            <a14:saturation sat="7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文本框 146"/>
              <p:cNvSpPr txBox="1"/>
              <p:nvPr/>
            </p:nvSpPr>
            <p:spPr>
              <a:xfrm>
                <a:off x="7590893" y="2111752"/>
                <a:ext cx="3238387" cy="221599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3800" b="1" dirty="0">
                    <a:ln>
                      <a:solidFill>
                        <a:schemeClr val="bg1">
                          <a:alpha val="70000"/>
                        </a:schemeClr>
                      </a:solidFill>
                    </a:ln>
                    <a:noFill/>
                    <a:cs typeface="+mn-ea"/>
                    <a:sym typeface="+mn-lt"/>
                  </a:rPr>
                  <a:t>100</a:t>
                </a:r>
                <a:endParaRPr lang="zh-CN" altLang="en-US" sz="11500" b="1" dirty="0">
                  <a:ln>
                    <a:solidFill>
                      <a:schemeClr val="bg1">
                        <a:alpha val="70000"/>
                      </a:schemeClr>
                    </a:solidFill>
                  </a:ln>
                  <a:noFill/>
                  <a:cs typeface="+mn-ea"/>
                  <a:sym typeface="+mn-lt"/>
                </a:endParaRPr>
              </a:p>
            </p:txBody>
          </p:sp>
          <p:sp>
            <p:nvSpPr>
              <p:cNvPr id="148" name="文本框 147"/>
              <p:cNvSpPr txBox="1"/>
              <p:nvPr/>
            </p:nvSpPr>
            <p:spPr>
              <a:xfrm>
                <a:off x="8318464" y="3951036"/>
                <a:ext cx="1783245" cy="830997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b="1" dirty="0">
                    <a:ln>
                      <a:solidFill>
                        <a:schemeClr val="bg1">
                          <a:alpha val="70000"/>
                        </a:schemeClr>
                      </a:solidFill>
                    </a:ln>
                    <a:noFill/>
                    <a:cs typeface="+mn-ea"/>
                    <a:sym typeface="+mn-lt"/>
                  </a:rPr>
                  <a:t>Event</a:t>
                </a:r>
                <a:endParaRPr lang="zh-CN" altLang="en-US" sz="6000" b="1" dirty="0">
                  <a:ln>
                    <a:solidFill>
                      <a:schemeClr val="bg1">
                        <a:alpha val="70000"/>
                      </a:schemeClr>
                    </a:solidFill>
                  </a:ln>
                  <a:noFill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12254" y="2575476"/>
            <a:ext cx="7418290" cy="589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38577" y="3561858"/>
            <a:ext cx="1891473" cy="1993367"/>
            <a:chOff x="1038577" y="3498358"/>
            <a:chExt cx="1891473" cy="1993367"/>
          </a:xfrm>
        </p:grpSpPr>
        <p:sp>
          <p:nvSpPr>
            <p:cNvPr id="4" name="文本框 3"/>
            <p:cNvSpPr txBox="1"/>
            <p:nvPr/>
          </p:nvSpPr>
          <p:spPr>
            <a:xfrm>
              <a:off x="1379019" y="4117482"/>
              <a:ext cx="1210588" cy="5048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0B4C93"/>
                  </a:solidFill>
                  <a:cs typeface="+mn-ea"/>
                  <a:sym typeface="+mn-lt"/>
                </a:rPr>
                <a:t>项目名称</a:t>
              </a:r>
              <a:endParaRPr lang="en-US" altLang="zh-CN" sz="2000" dirty="0">
                <a:solidFill>
                  <a:srgbClr val="0B4C93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38577" y="4645660"/>
              <a:ext cx="1891473" cy="846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  <a:alpha val="90000"/>
                    </a:schemeClr>
                  </a:solidFill>
                  <a:cs typeface="+mn-ea"/>
                  <a:sym typeface="+mn-lt"/>
                </a:rPr>
                <a:t>项目描述单击此处添加简短说明，请您在此修改的内容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arrow-pointing-left-circular-button_20407"/>
            <p:cNvSpPr>
              <a:spLocks noChangeAspect="1"/>
            </p:cNvSpPr>
            <p:nvPr/>
          </p:nvSpPr>
          <p:spPr bwMode="auto">
            <a:xfrm flipH="1">
              <a:off x="1663010" y="3498358"/>
              <a:ext cx="642607" cy="641788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rgbClr val="0B4C93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solidFill>
                  <a:srgbClr val="0B4C9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79701" y="3561858"/>
            <a:ext cx="1891473" cy="1993367"/>
            <a:chOff x="3825360" y="3498358"/>
            <a:chExt cx="1891473" cy="1993367"/>
          </a:xfrm>
        </p:grpSpPr>
        <p:sp>
          <p:nvSpPr>
            <p:cNvPr id="11" name="文本框 10"/>
            <p:cNvSpPr txBox="1"/>
            <p:nvPr/>
          </p:nvSpPr>
          <p:spPr>
            <a:xfrm>
              <a:off x="4165802" y="4117482"/>
              <a:ext cx="1210588" cy="5048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0B4C93"/>
                  </a:solidFill>
                  <a:cs typeface="+mn-ea"/>
                  <a:sym typeface="+mn-lt"/>
                </a:rPr>
                <a:t>项目名称</a:t>
              </a:r>
              <a:endParaRPr lang="en-US" altLang="zh-CN" sz="2000" dirty="0">
                <a:solidFill>
                  <a:srgbClr val="0B4C93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25360" y="4645660"/>
              <a:ext cx="1891473" cy="846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  <a:alpha val="90000"/>
                    </a:schemeClr>
                  </a:solidFill>
                  <a:cs typeface="+mn-ea"/>
                  <a:sym typeface="+mn-lt"/>
                </a:rPr>
                <a:t>项目描述单击此处添加简短说明，请您在此修改的内容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arrow-pointing-left-circular-button_20407"/>
            <p:cNvSpPr>
              <a:spLocks noChangeAspect="1"/>
            </p:cNvSpPr>
            <p:nvPr/>
          </p:nvSpPr>
          <p:spPr bwMode="auto">
            <a:xfrm flipH="1">
              <a:off x="4449793" y="3498358"/>
              <a:ext cx="642607" cy="641788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rgbClr val="FF9700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20825" y="3561858"/>
            <a:ext cx="1891473" cy="1993367"/>
            <a:chOff x="6612143" y="3498358"/>
            <a:chExt cx="1891473" cy="1993367"/>
          </a:xfrm>
        </p:grpSpPr>
        <p:sp>
          <p:nvSpPr>
            <p:cNvPr id="13" name="文本框 12"/>
            <p:cNvSpPr txBox="1"/>
            <p:nvPr/>
          </p:nvSpPr>
          <p:spPr>
            <a:xfrm>
              <a:off x="6952585" y="4117482"/>
              <a:ext cx="1210588" cy="5048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0B4C93"/>
                  </a:solidFill>
                  <a:cs typeface="+mn-ea"/>
                  <a:sym typeface="+mn-lt"/>
                </a:rPr>
                <a:t>项目名称</a:t>
              </a:r>
              <a:endParaRPr lang="en-US" altLang="zh-CN" sz="2000" dirty="0">
                <a:solidFill>
                  <a:srgbClr val="0B4C93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612143" y="4645660"/>
              <a:ext cx="1891473" cy="846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  <a:alpha val="90000"/>
                    </a:schemeClr>
                  </a:solidFill>
                  <a:cs typeface="+mn-ea"/>
                  <a:sym typeface="+mn-lt"/>
                </a:rPr>
                <a:t>项目描述单击此处添加简短说明，请您在此修改的内容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arrow-pointing-left-circular-button_20407"/>
            <p:cNvSpPr>
              <a:spLocks noChangeAspect="1"/>
            </p:cNvSpPr>
            <p:nvPr/>
          </p:nvSpPr>
          <p:spPr bwMode="auto">
            <a:xfrm flipH="1">
              <a:off x="7236576" y="3498358"/>
              <a:ext cx="642607" cy="641788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rgbClr val="0B4C93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solidFill>
                  <a:srgbClr val="0B4C9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261950" y="3561858"/>
            <a:ext cx="1891473" cy="1993367"/>
            <a:chOff x="9398925" y="3498358"/>
            <a:chExt cx="1891473" cy="1993367"/>
          </a:xfrm>
        </p:grpSpPr>
        <p:sp>
          <p:nvSpPr>
            <p:cNvPr id="15" name="文本框 14"/>
            <p:cNvSpPr txBox="1"/>
            <p:nvPr/>
          </p:nvSpPr>
          <p:spPr>
            <a:xfrm>
              <a:off x="9739367" y="4117482"/>
              <a:ext cx="1210588" cy="5048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0B4C93"/>
                  </a:solidFill>
                  <a:cs typeface="+mn-ea"/>
                  <a:sym typeface="+mn-lt"/>
                </a:rPr>
                <a:t>项目名称</a:t>
              </a:r>
              <a:endParaRPr lang="en-US" altLang="zh-CN" sz="2000" dirty="0">
                <a:solidFill>
                  <a:srgbClr val="0B4C93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398925" y="4645660"/>
              <a:ext cx="1891473" cy="846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  <a:alpha val="90000"/>
                    </a:schemeClr>
                  </a:solidFill>
                  <a:cs typeface="+mn-ea"/>
                  <a:sym typeface="+mn-lt"/>
                </a:rPr>
                <a:t>项目描述单击此处添加简短说明，请您在此修改的内容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arrow-pointing-left-circular-button_20407"/>
            <p:cNvSpPr>
              <a:spLocks noChangeAspect="1"/>
            </p:cNvSpPr>
            <p:nvPr/>
          </p:nvSpPr>
          <p:spPr bwMode="auto">
            <a:xfrm flipH="1">
              <a:off x="10023358" y="3498358"/>
              <a:ext cx="642607" cy="641788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rgbClr val="FF9700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cxnSp>
        <p:nvCxnSpPr>
          <p:cNvPr id="29" name="直接箭头连接符 28"/>
          <p:cNvCxnSpPr/>
          <p:nvPr/>
        </p:nvCxnSpPr>
        <p:spPr>
          <a:xfrm>
            <a:off x="3150740" y="3882752"/>
            <a:ext cx="408271" cy="0"/>
          </a:xfrm>
          <a:prstGeom prst="straightConnector1">
            <a:avLst/>
          </a:prstGeom>
          <a:ln w="762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5891864" y="3882752"/>
            <a:ext cx="408271" cy="0"/>
          </a:xfrm>
          <a:prstGeom prst="straightConnector1">
            <a:avLst/>
          </a:prstGeom>
          <a:ln w="762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>
            <a:off x="8632988" y="3882752"/>
            <a:ext cx="408271" cy="0"/>
          </a:xfrm>
          <a:prstGeom prst="straightConnector1">
            <a:avLst/>
          </a:prstGeom>
          <a:ln w="762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4618424" y="1097948"/>
            <a:ext cx="3005951" cy="1161141"/>
            <a:chOff x="2605317" y="546710"/>
            <a:chExt cx="3005951" cy="1161141"/>
          </a:xfrm>
        </p:grpSpPr>
        <p:sp>
          <p:nvSpPr>
            <p:cNvPr id="20" name="文本框 19"/>
            <p:cNvSpPr txBox="1"/>
            <p:nvPr/>
          </p:nvSpPr>
          <p:spPr>
            <a:xfrm>
              <a:off x="2605317" y="546710"/>
              <a:ext cx="30059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0B4C93"/>
                  </a:solidFill>
                  <a:cs typeface="+mn-ea"/>
                  <a:sym typeface="+mn-lt"/>
                </a:rPr>
                <a:t>产品与服务</a:t>
              </a:r>
              <a:endParaRPr lang="zh-CN" altLang="en-US" sz="4400" dirty="0">
                <a:solidFill>
                  <a:srgbClr val="0B4C93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233694" y="1228717"/>
              <a:ext cx="17491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65000"/>
                      <a:alpha val="70000"/>
                    </a:schemeClr>
                  </a:solidFill>
                  <a:cs typeface="+mn-ea"/>
                  <a:sym typeface="+mn-lt"/>
                </a:rPr>
                <a:t>Products &amp; services</a:t>
              </a:r>
              <a:endParaRPr lang="zh-CN" altLang="en-US" sz="1400" dirty="0">
                <a:solidFill>
                  <a:schemeClr val="bg1">
                    <a:lumMod val="65000"/>
                    <a:alpha val="7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3709607" y="1627732"/>
              <a:ext cx="797370" cy="80119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矩形: 圆角 26"/>
          <p:cNvSpPr/>
          <p:nvPr/>
        </p:nvSpPr>
        <p:spPr>
          <a:xfrm>
            <a:off x="1274802" y="4394425"/>
            <a:ext cx="74377" cy="176504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4027294" y="4394425"/>
            <a:ext cx="74377" cy="176504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: 圆角 31"/>
          <p:cNvSpPr/>
          <p:nvPr/>
        </p:nvSpPr>
        <p:spPr>
          <a:xfrm>
            <a:off x="6768418" y="4394425"/>
            <a:ext cx="74377" cy="176504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9509542" y="4394425"/>
            <a:ext cx="74377" cy="176504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5420" y="1804914"/>
            <a:ext cx="3097215" cy="3268425"/>
            <a:chOff x="1851130" y="1481698"/>
            <a:chExt cx="3097215" cy="3268425"/>
          </a:xfrm>
        </p:grpSpPr>
        <p:grpSp>
          <p:nvGrpSpPr>
            <p:cNvPr id="9" name="组合 8"/>
            <p:cNvGrpSpPr/>
            <p:nvPr/>
          </p:nvGrpSpPr>
          <p:grpSpPr>
            <a:xfrm flipH="1">
              <a:off x="1851130" y="1481698"/>
              <a:ext cx="3097215" cy="3097215"/>
              <a:chOff x="6942852" y="1160608"/>
              <a:chExt cx="4534468" cy="453446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942852" y="1160608"/>
                <a:ext cx="4534468" cy="453446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228600" dist="38100" dir="42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7085290" y="1322096"/>
                <a:ext cx="4249592" cy="4249592"/>
              </a:xfrm>
              <a:prstGeom prst="ellipse">
                <a:avLst/>
              </a:prstGeom>
              <a:gradFill flip="none" rotWithShape="1">
                <a:gsLst>
                  <a:gs pos="0">
                    <a:srgbClr val="06274C">
                      <a:alpha val="90000"/>
                    </a:srgbClr>
                  </a:gs>
                  <a:gs pos="35000">
                    <a:srgbClr val="062B54"/>
                  </a:gs>
                  <a:gs pos="68000">
                    <a:srgbClr val="053569"/>
                  </a:gs>
                  <a:gs pos="100000">
                    <a:srgbClr val="034387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196465" y="4147498"/>
              <a:ext cx="2348488" cy="602625"/>
              <a:chOff x="879030" y="5409911"/>
              <a:chExt cx="2348488" cy="602625"/>
            </a:xfrm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7" name="矩形: 圆角 6"/>
              <p:cNvSpPr/>
              <p:nvPr/>
            </p:nvSpPr>
            <p:spPr>
              <a:xfrm>
                <a:off x="879030" y="5409911"/>
                <a:ext cx="2348488" cy="602625"/>
              </a:xfrm>
              <a:prstGeom prst="roundRect">
                <a:avLst>
                  <a:gd name="adj" fmla="val 50000"/>
                </a:avLst>
              </a:prstGeom>
              <a:solidFill>
                <a:srgbClr val="FF9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036156" y="5449613"/>
                <a:ext cx="20574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CONTENTS</a:t>
                </a:r>
                <a:endParaRPr lang="zh-CN" altLang="en-US" sz="28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091" y="1917295"/>
            <a:ext cx="2902634" cy="290263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 flipH="1">
            <a:off x="2356917" y="2564811"/>
            <a:ext cx="172354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章节</a:t>
            </a:r>
            <a:endParaRPr lang="zh-CN" alt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2029174" y="3492958"/>
            <a:ext cx="2425664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- </a:t>
            </a: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创造未来 </a:t>
            </a: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-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85292" y="2906238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市场数据分析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85292" y="3535838"/>
            <a:ext cx="18017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alpha val="70000"/>
                  </a:schemeClr>
                </a:solidFill>
                <a:cs typeface="+mn-ea"/>
                <a:sym typeface="+mn-lt"/>
              </a:rPr>
              <a:t>Market data analysis</a:t>
            </a:r>
            <a:endParaRPr lang="zh-CN" altLang="en-US" sz="1400" dirty="0">
              <a:solidFill>
                <a:schemeClr val="bg1">
                  <a:alpha val="7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85292" y="4103790"/>
            <a:ext cx="4625608" cy="1295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bg1">
                    <a:alpha val="50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正文内容，本段适应大段文字章节。如果文字较多的内容描述比较适合放在这里。请您在此修改您的内容，或者将内容粘贴到记事本后，复制到此段落中。</a:t>
            </a:r>
            <a:endParaRPr lang="en-US" altLang="zh-CN" sz="1600" dirty="0">
              <a:solidFill>
                <a:schemeClr val="bg1">
                  <a:alpha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85292" y="1273078"/>
            <a:ext cx="160172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486614" y="3982249"/>
            <a:ext cx="4167779" cy="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692408" y="2873987"/>
            <a:ext cx="0" cy="108462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形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4783" y="361275"/>
            <a:ext cx="1454433" cy="1454433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rot="5400000">
            <a:off x="11737181" y="3098193"/>
            <a:ext cx="909638" cy="556987"/>
            <a:chOff x="1124064" y="-288310"/>
            <a:chExt cx="909638" cy="556987"/>
          </a:xfrm>
        </p:grpSpPr>
        <p:sp>
          <p:nvSpPr>
            <p:cNvPr id="47" name="弧形 46"/>
            <p:cNvSpPr/>
            <p:nvPr/>
          </p:nvSpPr>
          <p:spPr>
            <a:xfrm>
              <a:off x="1300389" y="-288310"/>
              <a:ext cx="556987" cy="556987"/>
            </a:xfrm>
            <a:prstGeom prst="arc">
              <a:avLst>
                <a:gd name="adj1" fmla="val 21556009"/>
                <a:gd name="adj2" fmla="val 10920669"/>
              </a:avLst>
            </a:prstGeom>
            <a:ln w="98425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124064" y="-190501"/>
              <a:ext cx="909638" cy="17145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 rot="16200000" flipH="1">
            <a:off x="11039075" y="1033421"/>
            <a:ext cx="3317544" cy="101169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 rot="10800000">
            <a:off x="5641181" y="6594020"/>
            <a:ext cx="909638" cy="556987"/>
            <a:chOff x="1124064" y="-288310"/>
            <a:chExt cx="909638" cy="556987"/>
          </a:xfrm>
        </p:grpSpPr>
        <p:sp>
          <p:nvSpPr>
            <p:cNvPr id="51" name="弧形 50"/>
            <p:cNvSpPr/>
            <p:nvPr/>
          </p:nvSpPr>
          <p:spPr>
            <a:xfrm>
              <a:off x="1300389" y="-288310"/>
              <a:ext cx="556987" cy="556987"/>
            </a:xfrm>
            <a:prstGeom prst="arc">
              <a:avLst>
                <a:gd name="adj1" fmla="val 21556009"/>
                <a:gd name="adj2" fmla="val 10920669"/>
              </a:avLst>
            </a:prstGeom>
            <a:ln w="98425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124064" y="-190501"/>
              <a:ext cx="909638" cy="17145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551463" y="1789083"/>
            <a:ext cx="3333903" cy="3233631"/>
            <a:chOff x="4391889" y="1759528"/>
            <a:chExt cx="3685312" cy="3574471"/>
          </a:xfrm>
        </p:grpSpPr>
        <p:sp>
          <p:nvSpPr>
            <p:cNvPr id="2" name="椭圆 1"/>
            <p:cNvSpPr/>
            <p:nvPr/>
          </p:nvSpPr>
          <p:spPr>
            <a:xfrm>
              <a:off x="4391889" y="3103420"/>
              <a:ext cx="1662545" cy="1662545"/>
            </a:xfrm>
            <a:prstGeom prst="ellipse">
              <a:avLst/>
            </a:prstGeom>
            <a:solidFill>
              <a:srgbClr val="2E92F9"/>
            </a:solidFill>
            <a:ln w="5715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5805056" y="3061854"/>
              <a:ext cx="2272145" cy="2272145"/>
            </a:xfrm>
            <a:prstGeom prst="ellipse">
              <a:avLst/>
            </a:prstGeom>
            <a:solidFill>
              <a:srgbClr val="FF9700"/>
            </a:solidFill>
            <a:ln w="5715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5029202" y="1759528"/>
              <a:ext cx="1884218" cy="1884218"/>
            </a:xfrm>
            <a:prstGeom prst="ellipse">
              <a:avLst/>
            </a:prstGeom>
            <a:solidFill>
              <a:srgbClr val="0B4C93"/>
            </a:solidFill>
            <a:ln w="5715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355265" y="2343233"/>
              <a:ext cx="1281487" cy="782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cs typeface="+mn-ea"/>
                  <a:sym typeface="+mn-lt"/>
                </a:rPr>
                <a:t>25%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718829" y="3631704"/>
              <a:ext cx="974937" cy="782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cs typeface="+mn-ea"/>
                  <a:sym typeface="+mn-lt"/>
                </a:rPr>
                <a:t>5%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268567" y="3840640"/>
              <a:ext cx="1281487" cy="782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cs typeface="+mn-ea"/>
                  <a:sym typeface="+mn-lt"/>
                </a:rPr>
                <a:t>78%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644212" y="982180"/>
            <a:ext cx="2236510" cy="4847436"/>
            <a:chOff x="8644212" y="982180"/>
            <a:chExt cx="2236510" cy="4847436"/>
          </a:xfrm>
        </p:grpSpPr>
        <p:grpSp>
          <p:nvGrpSpPr>
            <p:cNvPr id="8" name="组合 7"/>
            <p:cNvGrpSpPr/>
            <p:nvPr/>
          </p:nvGrpSpPr>
          <p:grpSpPr>
            <a:xfrm>
              <a:off x="8644212" y="982180"/>
              <a:ext cx="2236510" cy="1446537"/>
              <a:chOff x="8644212" y="667054"/>
              <a:chExt cx="2236510" cy="1446537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8644212" y="137447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0B4C93"/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400" dirty="0">
                  <a:solidFill>
                    <a:srgbClr val="0B4C9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8644212" y="1775037"/>
                <a:ext cx="223651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  <a:alpha val="90000"/>
                      </a:schemeClr>
                    </a:solidFill>
                    <a:cs typeface="+mn-ea"/>
                    <a:sym typeface="+mn-lt"/>
                  </a:rPr>
                  <a:t>单击此处添加简短说明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  <a:alpha val="9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8644212" y="667054"/>
                <a:ext cx="1255472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rgbClr val="0B4C93"/>
                    </a:solidFill>
                    <a:cs typeface="+mn-ea"/>
                    <a:sym typeface="+mn-lt"/>
                  </a:rPr>
                  <a:t>25%</a:t>
                </a:r>
                <a:endParaRPr lang="zh-CN" altLang="en-US" sz="4400" dirty="0">
                  <a:solidFill>
                    <a:srgbClr val="0B4C93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8644212" y="2682630"/>
              <a:ext cx="2236510" cy="1446537"/>
              <a:chOff x="8644212" y="2629000"/>
              <a:chExt cx="2236510" cy="1446537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8644212" y="3336417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0B4C93"/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400" dirty="0">
                  <a:solidFill>
                    <a:srgbClr val="0B4C9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8644212" y="3736983"/>
                <a:ext cx="223651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  <a:alpha val="90000"/>
                      </a:schemeClr>
                    </a:solidFill>
                    <a:cs typeface="+mn-ea"/>
                    <a:sym typeface="+mn-lt"/>
                  </a:rPr>
                  <a:t>单击此处添加简短说明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  <a:alpha val="9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8644212" y="2629000"/>
                <a:ext cx="950901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rgbClr val="2E92F9"/>
                    </a:solidFill>
                    <a:cs typeface="+mn-ea"/>
                    <a:sym typeface="+mn-lt"/>
                  </a:rPr>
                  <a:t>5%</a:t>
                </a:r>
                <a:endParaRPr lang="zh-CN" altLang="en-US" sz="4400" dirty="0">
                  <a:solidFill>
                    <a:srgbClr val="2E92F9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644212" y="4383079"/>
              <a:ext cx="2236510" cy="1446537"/>
              <a:chOff x="8644212" y="4621267"/>
              <a:chExt cx="2236510" cy="1446537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8644212" y="5328684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0B4C93"/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400" dirty="0">
                  <a:solidFill>
                    <a:srgbClr val="0B4C9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8644212" y="5729250"/>
                <a:ext cx="223651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  <a:alpha val="90000"/>
                      </a:schemeClr>
                    </a:solidFill>
                    <a:cs typeface="+mn-ea"/>
                    <a:sym typeface="+mn-lt"/>
                  </a:rPr>
                  <a:t>单击此处添加简短说明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  <a:alpha val="9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8644212" y="4621267"/>
                <a:ext cx="1255472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rgbClr val="FF9700"/>
                    </a:solidFill>
                    <a:cs typeface="+mn-ea"/>
                    <a:sym typeface="+mn-lt"/>
                  </a:rPr>
                  <a:t>78%</a:t>
                </a:r>
                <a:endParaRPr lang="zh-CN" altLang="en-US" sz="4400" dirty="0">
                  <a:solidFill>
                    <a:srgbClr val="FF97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376106" y="2991529"/>
            <a:ext cx="2787830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</a:b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376106" y="1676090"/>
            <a:ext cx="2441694" cy="1161141"/>
            <a:chOff x="1228130" y="1424996"/>
            <a:chExt cx="2441694" cy="1161141"/>
          </a:xfrm>
        </p:grpSpPr>
        <p:grpSp>
          <p:nvGrpSpPr>
            <p:cNvPr id="22" name="组合 21"/>
            <p:cNvGrpSpPr/>
            <p:nvPr/>
          </p:nvGrpSpPr>
          <p:grpSpPr>
            <a:xfrm>
              <a:off x="1228130" y="1424996"/>
              <a:ext cx="2441694" cy="989784"/>
              <a:chOff x="2389703" y="542021"/>
              <a:chExt cx="2441694" cy="989784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2389703" y="542021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0B4C93"/>
                    </a:solidFill>
                    <a:cs typeface="+mn-ea"/>
                    <a:sym typeface="+mn-lt"/>
                  </a:rPr>
                  <a:t>市场数据</a:t>
                </a:r>
                <a:endParaRPr lang="zh-CN" altLang="en-US" sz="4400" dirty="0">
                  <a:solidFill>
                    <a:srgbClr val="0B4C9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2389703" y="1224028"/>
                <a:ext cx="180171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>
                        <a:lumMod val="65000"/>
                        <a:alpha val="70000"/>
                      </a:schemeClr>
                    </a:solidFill>
                    <a:cs typeface="+mn-ea"/>
                    <a:sym typeface="+mn-lt"/>
                  </a:rPr>
                  <a:t>Market data analysis</a:t>
                </a:r>
                <a:endParaRPr lang="en-US" altLang="zh-CN" sz="1400" dirty="0">
                  <a:solidFill>
                    <a:schemeClr val="bg1">
                      <a:lumMod val="65000"/>
                      <a:alpha val="7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矩形: 圆角 27"/>
            <p:cNvSpPr/>
            <p:nvPr/>
          </p:nvSpPr>
          <p:spPr>
            <a:xfrm>
              <a:off x="1316273" y="2506018"/>
              <a:ext cx="797370" cy="80119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矩形: 圆角 36"/>
          <p:cNvSpPr/>
          <p:nvPr/>
        </p:nvSpPr>
        <p:spPr>
          <a:xfrm>
            <a:off x="8458550" y="1811996"/>
            <a:ext cx="74377" cy="213569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矩形: 圆角 37"/>
          <p:cNvSpPr/>
          <p:nvPr/>
        </p:nvSpPr>
        <p:spPr>
          <a:xfrm>
            <a:off x="8458550" y="3523331"/>
            <a:ext cx="74377" cy="213569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: 圆角 38"/>
          <p:cNvSpPr/>
          <p:nvPr/>
        </p:nvSpPr>
        <p:spPr>
          <a:xfrm>
            <a:off x="8458550" y="5223780"/>
            <a:ext cx="74377" cy="213569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/>
        </p:nvGraphicFramePr>
        <p:xfrm>
          <a:off x="-412313" y="701282"/>
          <a:ext cx="7725955" cy="5150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6576445" y="2610993"/>
            <a:ext cx="4247586" cy="2122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</a:b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76445" y="1287780"/>
            <a:ext cx="2441694" cy="1161141"/>
            <a:chOff x="1228130" y="1424996"/>
            <a:chExt cx="2441694" cy="1161141"/>
          </a:xfrm>
        </p:grpSpPr>
        <p:grpSp>
          <p:nvGrpSpPr>
            <p:cNvPr id="7" name="组合 6"/>
            <p:cNvGrpSpPr/>
            <p:nvPr/>
          </p:nvGrpSpPr>
          <p:grpSpPr>
            <a:xfrm>
              <a:off x="1228130" y="1424996"/>
              <a:ext cx="2441694" cy="989784"/>
              <a:chOff x="2389703" y="542021"/>
              <a:chExt cx="2441694" cy="989784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2389703" y="542021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0B4C93"/>
                    </a:solidFill>
                    <a:cs typeface="+mn-ea"/>
                    <a:sym typeface="+mn-lt"/>
                  </a:rPr>
                  <a:t>市场数据</a:t>
                </a:r>
                <a:endParaRPr lang="zh-CN" altLang="en-US" sz="4400" dirty="0">
                  <a:solidFill>
                    <a:srgbClr val="0B4C9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2389703" y="1224028"/>
                <a:ext cx="180171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>
                        <a:lumMod val="65000"/>
                        <a:alpha val="70000"/>
                      </a:schemeClr>
                    </a:solidFill>
                    <a:cs typeface="+mn-ea"/>
                    <a:sym typeface="+mn-lt"/>
                  </a:rPr>
                  <a:t>Market data analysis</a:t>
                </a:r>
                <a:endParaRPr lang="en-US" altLang="zh-CN" sz="1400" dirty="0">
                  <a:solidFill>
                    <a:schemeClr val="bg1">
                      <a:lumMod val="65000"/>
                      <a:alpha val="7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矩形: 圆角 7"/>
            <p:cNvSpPr/>
            <p:nvPr/>
          </p:nvSpPr>
          <p:spPr>
            <a:xfrm>
              <a:off x="1316273" y="2506018"/>
              <a:ext cx="797370" cy="80119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92297" y="4909535"/>
            <a:ext cx="1608886" cy="504737"/>
            <a:chOff x="879031" y="5409911"/>
            <a:chExt cx="1608886" cy="504737"/>
          </a:xfrm>
          <a:effectLst/>
        </p:grpSpPr>
        <p:sp>
          <p:nvSpPr>
            <p:cNvPr id="14" name="矩形: 圆角 13"/>
            <p:cNvSpPr/>
            <p:nvPr/>
          </p:nvSpPr>
          <p:spPr>
            <a:xfrm>
              <a:off x="879031" y="5409911"/>
              <a:ext cx="1608886" cy="504737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97674" y="5443747"/>
              <a:ext cx="13825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DETAILS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33536" y="316919"/>
            <a:ext cx="8996537" cy="6222862"/>
            <a:chOff x="2497990" y="374975"/>
            <a:chExt cx="8996537" cy="6222862"/>
          </a:xfrm>
        </p:grpSpPr>
        <p:grpSp>
          <p:nvGrpSpPr>
            <p:cNvPr id="5" name="组合 4"/>
            <p:cNvGrpSpPr/>
            <p:nvPr/>
          </p:nvGrpSpPr>
          <p:grpSpPr>
            <a:xfrm>
              <a:off x="2497990" y="374975"/>
              <a:ext cx="8954480" cy="6222862"/>
              <a:chOff x="1377975" y="9588883"/>
              <a:chExt cx="9868421" cy="6858000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4977039" y="10196941"/>
                <a:ext cx="2700745" cy="5641884"/>
                <a:chOff x="4766911" y="993237"/>
                <a:chExt cx="2700745" cy="5641884"/>
              </a:xfrm>
            </p:grpSpPr>
            <p:sp>
              <p:nvSpPr>
                <p:cNvPr id="28" name="任意多边形 27"/>
                <p:cNvSpPr/>
                <p:nvPr/>
              </p:nvSpPr>
              <p:spPr>
                <a:xfrm>
                  <a:off x="4766911" y="993237"/>
                  <a:ext cx="2700745" cy="5641884"/>
                </a:xfrm>
                <a:custGeom>
                  <a:avLst/>
                  <a:gdLst>
                    <a:gd name="connsiteX0" fmla="*/ 113214 w 2700745"/>
                    <a:gd name="connsiteY0" fmla="*/ 0 h 5609953"/>
                    <a:gd name="connsiteX1" fmla="*/ 2577734 w 2700745"/>
                    <a:gd name="connsiteY1" fmla="*/ 0 h 5609953"/>
                    <a:gd name="connsiteX2" fmla="*/ 2690948 w 2700745"/>
                    <a:gd name="connsiteY2" fmla="*/ 113214 h 5609953"/>
                    <a:gd name="connsiteX3" fmla="*/ 2690948 w 2700745"/>
                    <a:gd name="connsiteY3" fmla="*/ 195943 h 5609953"/>
                    <a:gd name="connsiteX4" fmla="*/ 2700745 w 2700745"/>
                    <a:gd name="connsiteY4" fmla="*/ 195943 h 5609953"/>
                    <a:gd name="connsiteX5" fmla="*/ 2700745 w 2700745"/>
                    <a:gd name="connsiteY5" fmla="*/ 5043898 h 5609953"/>
                    <a:gd name="connsiteX6" fmla="*/ 2700745 w 2700745"/>
                    <a:gd name="connsiteY6" fmla="*/ 5394960 h 5609953"/>
                    <a:gd name="connsiteX7" fmla="*/ 2700745 w 2700745"/>
                    <a:gd name="connsiteY7" fmla="*/ 5496739 h 5609953"/>
                    <a:gd name="connsiteX8" fmla="*/ 2587531 w 2700745"/>
                    <a:gd name="connsiteY8" fmla="*/ 5609953 h 5609953"/>
                    <a:gd name="connsiteX9" fmla="*/ 123011 w 2700745"/>
                    <a:gd name="connsiteY9" fmla="*/ 5609953 h 5609953"/>
                    <a:gd name="connsiteX10" fmla="*/ 9797 w 2700745"/>
                    <a:gd name="connsiteY10" fmla="*/ 5496739 h 5609953"/>
                    <a:gd name="connsiteX11" fmla="*/ 9797 w 2700745"/>
                    <a:gd name="connsiteY11" fmla="*/ 5394960 h 5609953"/>
                    <a:gd name="connsiteX12" fmla="*/ 9797 w 2700745"/>
                    <a:gd name="connsiteY12" fmla="*/ 5043898 h 5609953"/>
                    <a:gd name="connsiteX13" fmla="*/ 9797 w 2700745"/>
                    <a:gd name="connsiteY13" fmla="*/ 611458 h 5609953"/>
                    <a:gd name="connsiteX14" fmla="*/ 8897 w 2700745"/>
                    <a:gd name="connsiteY14" fmla="*/ 610123 h 5609953"/>
                    <a:gd name="connsiteX15" fmla="*/ 0 w 2700745"/>
                    <a:gd name="connsiteY15" fmla="*/ 566055 h 5609953"/>
                    <a:gd name="connsiteX16" fmla="*/ 0 w 2700745"/>
                    <a:gd name="connsiteY16" fmla="*/ 113214 h 5609953"/>
                    <a:gd name="connsiteX17" fmla="*/ 113214 w 2700745"/>
                    <a:gd name="connsiteY17" fmla="*/ 0 h 560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700745" h="5609953">
                      <a:moveTo>
                        <a:pt x="113214" y="0"/>
                      </a:moveTo>
                      <a:lnTo>
                        <a:pt x="2577734" y="0"/>
                      </a:lnTo>
                      <a:cubicBezTo>
                        <a:pt x="2640260" y="0"/>
                        <a:pt x="2690948" y="50688"/>
                        <a:pt x="2690948" y="113214"/>
                      </a:cubicBezTo>
                      <a:lnTo>
                        <a:pt x="2690948" y="195943"/>
                      </a:lnTo>
                      <a:lnTo>
                        <a:pt x="2700745" y="195943"/>
                      </a:lnTo>
                      <a:lnTo>
                        <a:pt x="2700745" y="5043898"/>
                      </a:lnTo>
                      <a:lnTo>
                        <a:pt x="2700745" y="5394960"/>
                      </a:lnTo>
                      <a:lnTo>
                        <a:pt x="2700745" y="5496739"/>
                      </a:lnTo>
                      <a:cubicBezTo>
                        <a:pt x="2700745" y="5559265"/>
                        <a:pt x="2650057" y="5609953"/>
                        <a:pt x="2587531" y="5609953"/>
                      </a:cubicBezTo>
                      <a:lnTo>
                        <a:pt x="123011" y="5609953"/>
                      </a:lnTo>
                      <a:cubicBezTo>
                        <a:pt x="60485" y="5609953"/>
                        <a:pt x="9797" y="5559265"/>
                        <a:pt x="9797" y="5496739"/>
                      </a:cubicBezTo>
                      <a:lnTo>
                        <a:pt x="9797" y="5394960"/>
                      </a:lnTo>
                      <a:lnTo>
                        <a:pt x="9797" y="5043898"/>
                      </a:lnTo>
                      <a:lnTo>
                        <a:pt x="9797" y="611458"/>
                      </a:lnTo>
                      <a:lnTo>
                        <a:pt x="8897" y="610123"/>
                      </a:lnTo>
                      <a:cubicBezTo>
                        <a:pt x="3168" y="596578"/>
                        <a:pt x="0" y="581687"/>
                        <a:pt x="0" y="566055"/>
                      </a:cubicBezTo>
                      <a:lnTo>
                        <a:pt x="0" y="113214"/>
                      </a:lnTo>
                      <a:cubicBezTo>
                        <a:pt x="0" y="50688"/>
                        <a:pt x="50688" y="0"/>
                        <a:pt x="113214" y="0"/>
                      </a:cubicBezTo>
                      <a:close/>
                    </a:path>
                  </a:pathLst>
                </a:custGeom>
                <a:blipFill>
                  <a:blip r:embed="rId1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>
                  <a:off x="4766911" y="993237"/>
                  <a:ext cx="2700745" cy="5641884"/>
                </a:xfrm>
                <a:custGeom>
                  <a:avLst/>
                  <a:gdLst>
                    <a:gd name="connsiteX0" fmla="*/ 113214 w 2700745"/>
                    <a:gd name="connsiteY0" fmla="*/ 0 h 5609953"/>
                    <a:gd name="connsiteX1" fmla="*/ 2577734 w 2700745"/>
                    <a:gd name="connsiteY1" fmla="*/ 0 h 5609953"/>
                    <a:gd name="connsiteX2" fmla="*/ 2690948 w 2700745"/>
                    <a:gd name="connsiteY2" fmla="*/ 113214 h 5609953"/>
                    <a:gd name="connsiteX3" fmla="*/ 2690948 w 2700745"/>
                    <a:gd name="connsiteY3" fmla="*/ 195943 h 5609953"/>
                    <a:gd name="connsiteX4" fmla="*/ 2700745 w 2700745"/>
                    <a:gd name="connsiteY4" fmla="*/ 195943 h 5609953"/>
                    <a:gd name="connsiteX5" fmla="*/ 2700745 w 2700745"/>
                    <a:gd name="connsiteY5" fmla="*/ 5043898 h 5609953"/>
                    <a:gd name="connsiteX6" fmla="*/ 2700745 w 2700745"/>
                    <a:gd name="connsiteY6" fmla="*/ 5394960 h 5609953"/>
                    <a:gd name="connsiteX7" fmla="*/ 2700745 w 2700745"/>
                    <a:gd name="connsiteY7" fmla="*/ 5496739 h 5609953"/>
                    <a:gd name="connsiteX8" fmla="*/ 2587531 w 2700745"/>
                    <a:gd name="connsiteY8" fmla="*/ 5609953 h 5609953"/>
                    <a:gd name="connsiteX9" fmla="*/ 123011 w 2700745"/>
                    <a:gd name="connsiteY9" fmla="*/ 5609953 h 5609953"/>
                    <a:gd name="connsiteX10" fmla="*/ 9797 w 2700745"/>
                    <a:gd name="connsiteY10" fmla="*/ 5496739 h 5609953"/>
                    <a:gd name="connsiteX11" fmla="*/ 9797 w 2700745"/>
                    <a:gd name="connsiteY11" fmla="*/ 5394960 h 5609953"/>
                    <a:gd name="connsiteX12" fmla="*/ 9797 w 2700745"/>
                    <a:gd name="connsiteY12" fmla="*/ 5043898 h 5609953"/>
                    <a:gd name="connsiteX13" fmla="*/ 9797 w 2700745"/>
                    <a:gd name="connsiteY13" fmla="*/ 611458 h 5609953"/>
                    <a:gd name="connsiteX14" fmla="*/ 8897 w 2700745"/>
                    <a:gd name="connsiteY14" fmla="*/ 610123 h 5609953"/>
                    <a:gd name="connsiteX15" fmla="*/ 0 w 2700745"/>
                    <a:gd name="connsiteY15" fmla="*/ 566055 h 5609953"/>
                    <a:gd name="connsiteX16" fmla="*/ 0 w 2700745"/>
                    <a:gd name="connsiteY16" fmla="*/ 113214 h 5609953"/>
                    <a:gd name="connsiteX17" fmla="*/ 113214 w 2700745"/>
                    <a:gd name="connsiteY17" fmla="*/ 0 h 560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700745" h="5609953">
                      <a:moveTo>
                        <a:pt x="113214" y="0"/>
                      </a:moveTo>
                      <a:lnTo>
                        <a:pt x="2577734" y="0"/>
                      </a:lnTo>
                      <a:cubicBezTo>
                        <a:pt x="2640260" y="0"/>
                        <a:pt x="2690948" y="50688"/>
                        <a:pt x="2690948" y="113214"/>
                      </a:cubicBezTo>
                      <a:lnTo>
                        <a:pt x="2690948" y="195943"/>
                      </a:lnTo>
                      <a:lnTo>
                        <a:pt x="2700745" y="195943"/>
                      </a:lnTo>
                      <a:lnTo>
                        <a:pt x="2700745" y="5043898"/>
                      </a:lnTo>
                      <a:lnTo>
                        <a:pt x="2700745" y="5394960"/>
                      </a:lnTo>
                      <a:lnTo>
                        <a:pt x="2700745" y="5496739"/>
                      </a:lnTo>
                      <a:cubicBezTo>
                        <a:pt x="2700745" y="5559265"/>
                        <a:pt x="2650057" y="5609953"/>
                        <a:pt x="2587531" y="5609953"/>
                      </a:cubicBezTo>
                      <a:lnTo>
                        <a:pt x="123011" y="5609953"/>
                      </a:lnTo>
                      <a:cubicBezTo>
                        <a:pt x="60485" y="5609953"/>
                        <a:pt x="9797" y="5559265"/>
                        <a:pt x="9797" y="5496739"/>
                      </a:cubicBezTo>
                      <a:lnTo>
                        <a:pt x="9797" y="5394960"/>
                      </a:lnTo>
                      <a:lnTo>
                        <a:pt x="9797" y="5043898"/>
                      </a:lnTo>
                      <a:lnTo>
                        <a:pt x="9797" y="611458"/>
                      </a:lnTo>
                      <a:lnTo>
                        <a:pt x="8897" y="610123"/>
                      </a:lnTo>
                      <a:cubicBezTo>
                        <a:pt x="3168" y="596578"/>
                        <a:pt x="0" y="581687"/>
                        <a:pt x="0" y="566055"/>
                      </a:cubicBezTo>
                      <a:lnTo>
                        <a:pt x="0" y="113214"/>
                      </a:lnTo>
                      <a:cubicBezTo>
                        <a:pt x="0" y="50688"/>
                        <a:pt x="50688" y="0"/>
                        <a:pt x="113214" y="0"/>
                      </a:cubicBezTo>
                      <a:close/>
                    </a:path>
                  </a:pathLst>
                </a:custGeom>
                <a:solidFill>
                  <a:schemeClr val="tx1">
                    <a:alpha val="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7975" y="9588883"/>
                <a:ext cx="9868421" cy="6858000"/>
              </a:xfrm>
              <a:prstGeom prst="rect">
                <a:avLst/>
              </a:prstGeom>
            </p:spPr>
          </p:pic>
        </p:grpSp>
        <p:sp>
          <p:nvSpPr>
            <p:cNvPr id="14" name="文本框 13"/>
            <p:cNvSpPr txBox="1"/>
            <p:nvPr/>
          </p:nvSpPr>
          <p:spPr>
            <a:xfrm>
              <a:off x="8792892" y="188057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0B4C93"/>
                  </a:solidFill>
                  <a:cs typeface="+mn-ea"/>
                  <a:sym typeface="+mn-lt"/>
                </a:rPr>
                <a:t>项目名称</a:t>
              </a:r>
              <a:endParaRPr lang="zh-CN" altLang="en-US" sz="2000" dirty="0">
                <a:solidFill>
                  <a:srgbClr val="0B4C93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805592" y="2245774"/>
              <a:ext cx="2646878" cy="333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  <a:alpha val="90000"/>
                    </a:schemeClr>
                  </a:solidFill>
                  <a:cs typeface="+mn-ea"/>
                  <a:sym typeface="+mn-lt"/>
                </a:rPr>
                <a:t>项目描述，请在此修改内容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943409" y="1881869"/>
              <a:ext cx="714694" cy="714694"/>
            </a:xfrm>
            <a:prstGeom prst="ellipse">
              <a:avLst/>
            </a:prstGeom>
            <a:solidFill>
              <a:srgbClr val="0B4C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19" name="arrow-pointing-left-circular-button_20407"/>
            <p:cNvSpPr>
              <a:spLocks noChangeAspect="1"/>
            </p:cNvSpPr>
            <p:nvPr/>
          </p:nvSpPr>
          <p:spPr bwMode="auto">
            <a:xfrm>
              <a:off x="8098194" y="2036912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792892" y="308629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0B4C93"/>
                  </a:solidFill>
                  <a:cs typeface="+mn-ea"/>
                  <a:sym typeface="+mn-lt"/>
                </a:rPr>
                <a:t>项目名称</a:t>
              </a:r>
              <a:endParaRPr lang="zh-CN" altLang="en-US" sz="2000" dirty="0">
                <a:solidFill>
                  <a:srgbClr val="0B4C93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805592" y="3451498"/>
              <a:ext cx="2646878" cy="333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  <a:alpha val="90000"/>
                    </a:schemeClr>
                  </a:solidFill>
                  <a:cs typeface="+mn-ea"/>
                  <a:sym typeface="+mn-lt"/>
                </a:rPr>
                <a:t>项目描述，请在此修改内容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943409" y="3087593"/>
              <a:ext cx="714694" cy="714694"/>
            </a:xfrm>
            <a:prstGeom prst="ellipse">
              <a:avLst/>
            </a:prstGeom>
            <a:solidFill>
              <a:srgbClr val="0B4C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24" name="arrow-pointing-left-circular-button_20407"/>
            <p:cNvSpPr>
              <a:spLocks noChangeAspect="1"/>
            </p:cNvSpPr>
            <p:nvPr/>
          </p:nvSpPr>
          <p:spPr bwMode="auto">
            <a:xfrm>
              <a:off x="8098194" y="3242636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834949" y="436437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0B4C93"/>
                  </a:solidFill>
                  <a:cs typeface="+mn-ea"/>
                  <a:sym typeface="+mn-lt"/>
                </a:rPr>
                <a:t>项目名称</a:t>
              </a:r>
              <a:endParaRPr lang="zh-CN" altLang="en-US" sz="2000" dirty="0">
                <a:solidFill>
                  <a:srgbClr val="0B4C93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847649" y="4729572"/>
              <a:ext cx="2646878" cy="333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  <a:alpha val="90000"/>
                    </a:schemeClr>
                  </a:solidFill>
                  <a:cs typeface="+mn-ea"/>
                  <a:sym typeface="+mn-lt"/>
                </a:rPr>
                <a:t>项目描述，请在此修改内容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985466" y="4365667"/>
              <a:ext cx="714694" cy="714694"/>
            </a:xfrm>
            <a:prstGeom prst="ellipse">
              <a:avLst/>
            </a:prstGeom>
            <a:solidFill>
              <a:srgbClr val="0B4C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33" name="arrow-pointing-left-circular-button_20407"/>
            <p:cNvSpPr>
              <a:spLocks noChangeAspect="1"/>
            </p:cNvSpPr>
            <p:nvPr/>
          </p:nvSpPr>
          <p:spPr bwMode="auto">
            <a:xfrm>
              <a:off x="8140251" y="4520710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260707" y="3003840"/>
            <a:ext cx="3490370" cy="1615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请您在此修改您的内容，或者将内容粘贴到记事本后，复制到此段落中。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275221" y="1665153"/>
            <a:ext cx="2441694" cy="1161141"/>
            <a:chOff x="1228130" y="1424996"/>
            <a:chExt cx="2441694" cy="1161141"/>
          </a:xfrm>
        </p:grpSpPr>
        <p:grpSp>
          <p:nvGrpSpPr>
            <p:cNvPr id="47" name="组合 46"/>
            <p:cNvGrpSpPr/>
            <p:nvPr/>
          </p:nvGrpSpPr>
          <p:grpSpPr>
            <a:xfrm>
              <a:off x="1228130" y="1424996"/>
              <a:ext cx="2441694" cy="989784"/>
              <a:chOff x="2389703" y="542021"/>
              <a:chExt cx="2441694" cy="989784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2389703" y="542021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0B4C93"/>
                    </a:solidFill>
                    <a:cs typeface="+mn-ea"/>
                    <a:sym typeface="+mn-lt"/>
                  </a:rPr>
                  <a:t>市场数据</a:t>
                </a:r>
                <a:endParaRPr lang="zh-CN" altLang="en-US" sz="4400" dirty="0">
                  <a:solidFill>
                    <a:srgbClr val="0B4C9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2389703" y="1224028"/>
                <a:ext cx="180171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>
                        <a:lumMod val="65000"/>
                        <a:alpha val="70000"/>
                      </a:schemeClr>
                    </a:solidFill>
                    <a:cs typeface="+mn-ea"/>
                    <a:sym typeface="+mn-lt"/>
                  </a:rPr>
                  <a:t>Market data analysis</a:t>
                </a:r>
                <a:endParaRPr lang="en-US" altLang="zh-CN" sz="1400" dirty="0">
                  <a:solidFill>
                    <a:schemeClr val="bg1">
                      <a:lumMod val="65000"/>
                      <a:alpha val="7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矩形: 圆角 47"/>
            <p:cNvSpPr/>
            <p:nvPr/>
          </p:nvSpPr>
          <p:spPr>
            <a:xfrm>
              <a:off x="1316273" y="2506018"/>
              <a:ext cx="797370" cy="80119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363364" y="4847304"/>
            <a:ext cx="1608886" cy="504737"/>
            <a:chOff x="879031" y="5409911"/>
            <a:chExt cx="1608886" cy="504737"/>
          </a:xfrm>
          <a:effectLst/>
        </p:grpSpPr>
        <p:sp>
          <p:nvSpPr>
            <p:cNvPr id="45" name="矩形: 圆角 44"/>
            <p:cNvSpPr/>
            <p:nvPr/>
          </p:nvSpPr>
          <p:spPr>
            <a:xfrm>
              <a:off x="879031" y="5409911"/>
              <a:ext cx="1608886" cy="504737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97674" y="5443747"/>
              <a:ext cx="13825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DETAILS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5420" y="1804914"/>
            <a:ext cx="3097215" cy="3268425"/>
            <a:chOff x="1851130" y="1481698"/>
            <a:chExt cx="3097215" cy="3268425"/>
          </a:xfrm>
        </p:grpSpPr>
        <p:grpSp>
          <p:nvGrpSpPr>
            <p:cNvPr id="9" name="组合 8"/>
            <p:cNvGrpSpPr/>
            <p:nvPr/>
          </p:nvGrpSpPr>
          <p:grpSpPr>
            <a:xfrm flipH="1">
              <a:off x="1851130" y="1481698"/>
              <a:ext cx="3097215" cy="3097215"/>
              <a:chOff x="6942852" y="1160608"/>
              <a:chExt cx="4534468" cy="453446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942852" y="1160608"/>
                <a:ext cx="4534468" cy="453446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228600" dist="38100" dir="42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7085290" y="1322096"/>
                <a:ext cx="4249592" cy="4249592"/>
              </a:xfrm>
              <a:prstGeom prst="ellipse">
                <a:avLst/>
              </a:prstGeom>
              <a:gradFill flip="none" rotWithShape="1">
                <a:gsLst>
                  <a:gs pos="0">
                    <a:srgbClr val="06274C">
                      <a:alpha val="90000"/>
                    </a:srgbClr>
                  </a:gs>
                  <a:gs pos="35000">
                    <a:srgbClr val="062B54"/>
                  </a:gs>
                  <a:gs pos="68000">
                    <a:srgbClr val="053569"/>
                  </a:gs>
                  <a:gs pos="100000">
                    <a:srgbClr val="034387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196465" y="4147498"/>
              <a:ext cx="2348488" cy="602625"/>
              <a:chOff x="879030" y="5409911"/>
              <a:chExt cx="2348488" cy="602625"/>
            </a:xfrm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7" name="矩形: 圆角 6"/>
              <p:cNvSpPr/>
              <p:nvPr/>
            </p:nvSpPr>
            <p:spPr>
              <a:xfrm>
                <a:off x="879030" y="5409911"/>
                <a:ext cx="2348488" cy="602625"/>
              </a:xfrm>
              <a:prstGeom prst="roundRect">
                <a:avLst>
                  <a:gd name="adj" fmla="val 50000"/>
                </a:avLst>
              </a:prstGeom>
              <a:solidFill>
                <a:srgbClr val="FF9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036156" y="5449613"/>
                <a:ext cx="20574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CONTENTS</a:t>
                </a:r>
                <a:endParaRPr lang="zh-CN" altLang="en-US" sz="28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091" y="1917295"/>
            <a:ext cx="2902634" cy="290263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 flipH="1">
            <a:off x="2356917" y="2564811"/>
            <a:ext cx="172354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章节</a:t>
            </a:r>
            <a:endParaRPr lang="zh-CN" alt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2029174" y="3492958"/>
            <a:ext cx="2425664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- </a:t>
            </a: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创造未来 </a:t>
            </a: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-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85292" y="2906238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未来规划内容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85292" y="3535838"/>
            <a:ext cx="2088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alpha val="70000"/>
                  </a:schemeClr>
                </a:solidFill>
                <a:cs typeface="+mn-ea"/>
                <a:sym typeface="+mn-lt"/>
              </a:rPr>
              <a:t>Future planning content</a:t>
            </a:r>
            <a:endParaRPr lang="zh-CN" altLang="en-US" sz="1400" dirty="0">
              <a:solidFill>
                <a:schemeClr val="bg1">
                  <a:alpha val="7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85292" y="4103790"/>
            <a:ext cx="4625608" cy="1295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bg1">
                    <a:alpha val="50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正文内容，本段适应大段文字章节。如果文字较多的内容描述比较适合放在这里。请您在此修改您的内容，或者将内容粘贴到记事本后，复制到此段落中。</a:t>
            </a:r>
            <a:endParaRPr lang="en-US" altLang="zh-CN" sz="1600" dirty="0">
              <a:solidFill>
                <a:schemeClr val="bg1">
                  <a:alpha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85292" y="1273078"/>
            <a:ext cx="160172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486614" y="3982249"/>
            <a:ext cx="4167779" cy="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692408" y="2873987"/>
            <a:ext cx="0" cy="108462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形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4783" y="361275"/>
            <a:ext cx="1454433" cy="1454433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rot="5400000">
            <a:off x="11737181" y="3098193"/>
            <a:ext cx="909638" cy="556987"/>
            <a:chOff x="1124064" y="-288310"/>
            <a:chExt cx="909638" cy="556987"/>
          </a:xfrm>
        </p:grpSpPr>
        <p:sp>
          <p:nvSpPr>
            <p:cNvPr id="47" name="弧形 46"/>
            <p:cNvSpPr/>
            <p:nvPr/>
          </p:nvSpPr>
          <p:spPr>
            <a:xfrm>
              <a:off x="1300389" y="-288310"/>
              <a:ext cx="556987" cy="556987"/>
            </a:xfrm>
            <a:prstGeom prst="arc">
              <a:avLst>
                <a:gd name="adj1" fmla="val 21556009"/>
                <a:gd name="adj2" fmla="val 10920669"/>
              </a:avLst>
            </a:prstGeom>
            <a:ln w="98425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124064" y="-190501"/>
              <a:ext cx="909638" cy="17145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 rot="16200000" flipH="1">
            <a:off x="11039075" y="1033421"/>
            <a:ext cx="3317544" cy="101169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 rot="10800000">
            <a:off x="5641181" y="6594020"/>
            <a:ext cx="909638" cy="556987"/>
            <a:chOff x="1124064" y="-288310"/>
            <a:chExt cx="909638" cy="556987"/>
          </a:xfrm>
        </p:grpSpPr>
        <p:sp>
          <p:nvSpPr>
            <p:cNvPr id="51" name="弧形 50"/>
            <p:cNvSpPr/>
            <p:nvPr/>
          </p:nvSpPr>
          <p:spPr>
            <a:xfrm>
              <a:off x="1300389" y="-288310"/>
              <a:ext cx="556987" cy="556987"/>
            </a:xfrm>
            <a:prstGeom prst="arc">
              <a:avLst>
                <a:gd name="adj1" fmla="val 21556009"/>
                <a:gd name="adj2" fmla="val 10920669"/>
              </a:avLst>
            </a:prstGeom>
            <a:ln w="98425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124064" y="-190501"/>
              <a:ext cx="909638" cy="17145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47"/>
          <p:cNvSpPr/>
          <p:nvPr/>
        </p:nvSpPr>
        <p:spPr>
          <a:xfrm rot="20700000" flipH="1">
            <a:off x="5817663" y="1487313"/>
            <a:ext cx="1779324" cy="1617990"/>
          </a:xfrm>
          <a:custGeom>
            <a:avLst/>
            <a:gdLst>
              <a:gd name="connsiteX0" fmla="*/ 0 w 1779324"/>
              <a:gd name="connsiteY0" fmla="*/ 0 h 1617990"/>
              <a:gd name="connsiteX1" fmla="*/ 1779324 w 1779324"/>
              <a:gd name="connsiteY1" fmla="*/ 856878 h 1617990"/>
              <a:gd name="connsiteX2" fmla="*/ 824919 w 1779324"/>
              <a:gd name="connsiteY2" fmla="*/ 1617990 h 1617990"/>
              <a:gd name="connsiteX3" fmla="*/ 815845 w 1779324"/>
              <a:gd name="connsiteY3" fmla="*/ 1605855 h 1617990"/>
              <a:gd name="connsiteX4" fmla="*/ 0 w 1779324"/>
              <a:gd name="connsiteY4" fmla="*/ 1221105 h 1617990"/>
              <a:gd name="connsiteX5" fmla="*/ 0 w 1779324"/>
              <a:gd name="connsiteY5" fmla="*/ 0 h 161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9324" h="1617990">
                <a:moveTo>
                  <a:pt x="0" y="0"/>
                </a:moveTo>
                <a:cubicBezTo>
                  <a:pt x="692595" y="0"/>
                  <a:pt x="1347499" y="315385"/>
                  <a:pt x="1779324" y="856878"/>
                </a:cubicBezTo>
                <a:lnTo>
                  <a:pt x="824919" y="1617990"/>
                </a:lnTo>
                <a:lnTo>
                  <a:pt x="815845" y="1605855"/>
                </a:lnTo>
                <a:cubicBezTo>
                  <a:pt x="621925" y="1370879"/>
                  <a:pt x="328454" y="1221105"/>
                  <a:pt x="0" y="1221105"/>
                </a:cubicBezTo>
                <a:lnTo>
                  <a:pt x="0" y="0"/>
                </a:ln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任意多边形: 形状 46"/>
          <p:cNvSpPr/>
          <p:nvPr/>
        </p:nvSpPr>
        <p:spPr>
          <a:xfrm rot="20700000" flipH="1">
            <a:off x="6374499" y="4098528"/>
            <a:ext cx="826109" cy="660390"/>
          </a:xfrm>
          <a:custGeom>
            <a:avLst/>
            <a:gdLst>
              <a:gd name="connsiteX0" fmla="*/ 824919 w 826109"/>
              <a:gd name="connsiteY0" fmla="*/ 0 h 660390"/>
              <a:gd name="connsiteX1" fmla="*/ 826109 w 826109"/>
              <a:gd name="connsiteY1" fmla="*/ 1591 h 660390"/>
              <a:gd name="connsiteX2" fmla="*/ 0 w 826109"/>
              <a:gd name="connsiteY2" fmla="*/ 660390 h 660390"/>
              <a:gd name="connsiteX3" fmla="*/ 0 w 826109"/>
              <a:gd name="connsiteY3" fmla="*/ 657850 h 660390"/>
              <a:gd name="connsiteX4" fmla="*/ 824919 w 826109"/>
              <a:gd name="connsiteY4" fmla="*/ 0 h 660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109" h="660390">
                <a:moveTo>
                  <a:pt x="824919" y="0"/>
                </a:moveTo>
                <a:lnTo>
                  <a:pt x="826109" y="1591"/>
                </a:lnTo>
                <a:lnTo>
                  <a:pt x="0" y="660390"/>
                </a:lnTo>
                <a:lnTo>
                  <a:pt x="0" y="657850"/>
                </a:lnTo>
                <a:lnTo>
                  <a:pt x="82491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任意多边形: 形状 49"/>
          <p:cNvSpPr/>
          <p:nvPr/>
        </p:nvSpPr>
        <p:spPr>
          <a:xfrm rot="14425288" flipH="1">
            <a:off x="6224592" y="4322213"/>
            <a:ext cx="1779324" cy="1617990"/>
          </a:xfrm>
          <a:custGeom>
            <a:avLst/>
            <a:gdLst>
              <a:gd name="connsiteX0" fmla="*/ 0 w 1779324"/>
              <a:gd name="connsiteY0" fmla="*/ 0 h 1617990"/>
              <a:gd name="connsiteX1" fmla="*/ 1779324 w 1779324"/>
              <a:gd name="connsiteY1" fmla="*/ 856878 h 1617990"/>
              <a:gd name="connsiteX2" fmla="*/ 824919 w 1779324"/>
              <a:gd name="connsiteY2" fmla="*/ 1617990 h 1617990"/>
              <a:gd name="connsiteX3" fmla="*/ 815845 w 1779324"/>
              <a:gd name="connsiteY3" fmla="*/ 1605855 h 1617990"/>
              <a:gd name="connsiteX4" fmla="*/ 0 w 1779324"/>
              <a:gd name="connsiteY4" fmla="*/ 1221105 h 1617990"/>
              <a:gd name="connsiteX5" fmla="*/ 0 w 1779324"/>
              <a:gd name="connsiteY5" fmla="*/ 0 h 161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9324" h="1617990">
                <a:moveTo>
                  <a:pt x="0" y="0"/>
                </a:moveTo>
                <a:cubicBezTo>
                  <a:pt x="692595" y="0"/>
                  <a:pt x="1347499" y="315385"/>
                  <a:pt x="1779324" y="856878"/>
                </a:cubicBezTo>
                <a:lnTo>
                  <a:pt x="824919" y="1617990"/>
                </a:lnTo>
                <a:lnTo>
                  <a:pt x="815845" y="1605855"/>
                </a:lnTo>
                <a:cubicBezTo>
                  <a:pt x="621925" y="1370879"/>
                  <a:pt x="328454" y="1221105"/>
                  <a:pt x="0" y="1221105"/>
                </a:cubicBezTo>
                <a:lnTo>
                  <a:pt x="0" y="0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任意多边形: 形状 50"/>
          <p:cNvSpPr/>
          <p:nvPr/>
        </p:nvSpPr>
        <p:spPr>
          <a:xfrm rot="11364927" flipH="1">
            <a:off x="7791080" y="4424314"/>
            <a:ext cx="1779324" cy="1617990"/>
          </a:xfrm>
          <a:custGeom>
            <a:avLst/>
            <a:gdLst>
              <a:gd name="connsiteX0" fmla="*/ 0 w 1779324"/>
              <a:gd name="connsiteY0" fmla="*/ 0 h 1617990"/>
              <a:gd name="connsiteX1" fmla="*/ 1779324 w 1779324"/>
              <a:gd name="connsiteY1" fmla="*/ 856878 h 1617990"/>
              <a:gd name="connsiteX2" fmla="*/ 824919 w 1779324"/>
              <a:gd name="connsiteY2" fmla="*/ 1617990 h 1617990"/>
              <a:gd name="connsiteX3" fmla="*/ 815845 w 1779324"/>
              <a:gd name="connsiteY3" fmla="*/ 1605855 h 1617990"/>
              <a:gd name="connsiteX4" fmla="*/ 0 w 1779324"/>
              <a:gd name="connsiteY4" fmla="*/ 1221105 h 1617990"/>
              <a:gd name="connsiteX5" fmla="*/ 0 w 1779324"/>
              <a:gd name="connsiteY5" fmla="*/ 0 h 161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9324" h="1617990">
                <a:moveTo>
                  <a:pt x="0" y="0"/>
                </a:moveTo>
                <a:cubicBezTo>
                  <a:pt x="692595" y="0"/>
                  <a:pt x="1347499" y="315385"/>
                  <a:pt x="1779324" y="856878"/>
                </a:cubicBezTo>
                <a:lnTo>
                  <a:pt x="824919" y="1617990"/>
                </a:lnTo>
                <a:lnTo>
                  <a:pt x="815845" y="1605855"/>
                </a:lnTo>
                <a:cubicBezTo>
                  <a:pt x="621925" y="1370879"/>
                  <a:pt x="328454" y="1221105"/>
                  <a:pt x="0" y="1221105"/>
                </a:cubicBezTo>
                <a:lnTo>
                  <a:pt x="0" y="0"/>
                </a:lnTo>
                <a:close/>
              </a:path>
            </a:pathLst>
          </a:cu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任意多边形: 形状 52"/>
          <p:cNvSpPr/>
          <p:nvPr/>
        </p:nvSpPr>
        <p:spPr>
          <a:xfrm rot="20700000">
            <a:off x="7600890" y="1014758"/>
            <a:ext cx="1779324" cy="1617990"/>
          </a:xfrm>
          <a:custGeom>
            <a:avLst/>
            <a:gdLst>
              <a:gd name="connsiteX0" fmla="*/ 0 w 1779324"/>
              <a:gd name="connsiteY0" fmla="*/ 0 h 1617990"/>
              <a:gd name="connsiteX1" fmla="*/ 1779324 w 1779324"/>
              <a:gd name="connsiteY1" fmla="*/ 856878 h 1617990"/>
              <a:gd name="connsiteX2" fmla="*/ 824919 w 1779324"/>
              <a:gd name="connsiteY2" fmla="*/ 1617990 h 1617990"/>
              <a:gd name="connsiteX3" fmla="*/ 815845 w 1779324"/>
              <a:gd name="connsiteY3" fmla="*/ 1605855 h 1617990"/>
              <a:gd name="connsiteX4" fmla="*/ 0 w 1779324"/>
              <a:gd name="connsiteY4" fmla="*/ 1221105 h 1617990"/>
              <a:gd name="connsiteX5" fmla="*/ 0 w 1779324"/>
              <a:gd name="connsiteY5" fmla="*/ 0 h 161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9324" h="1617990">
                <a:moveTo>
                  <a:pt x="0" y="0"/>
                </a:moveTo>
                <a:cubicBezTo>
                  <a:pt x="692595" y="0"/>
                  <a:pt x="1347499" y="315385"/>
                  <a:pt x="1779324" y="856878"/>
                </a:cubicBezTo>
                <a:lnTo>
                  <a:pt x="824919" y="1617990"/>
                </a:lnTo>
                <a:lnTo>
                  <a:pt x="815845" y="1605855"/>
                </a:lnTo>
                <a:cubicBezTo>
                  <a:pt x="621925" y="1370879"/>
                  <a:pt x="328454" y="1221105"/>
                  <a:pt x="0" y="1221105"/>
                </a:cubicBezTo>
                <a:lnTo>
                  <a:pt x="0" y="0"/>
                </a:lnTo>
                <a:close/>
              </a:path>
            </a:pathLst>
          </a:custGeom>
          <a:solidFill>
            <a:srgbClr val="0B4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任意多边形: 形状 53"/>
          <p:cNvSpPr/>
          <p:nvPr/>
        </p:nvSpPr>
        <p:spPr>
          <a:xfrm rot="2129108">
            <a:off x="8775005" y="2029137"/>
            <a:ext cx="1779324" cy="1617990"/>
          </a:xfrm>
          <a:custGeom>
            <a:avLst/>
            <a:gdLst>
              <a:gd name="connsiteX0" fmla="*/ 0 w 1779324"/>
              <a:gd name="connsiteY0" fmla="*/ 0 h 1617990"/>
              <a:gd name="connsiteX1" fmla="*/ 1779324 w 1779324"/>
              <a:gd name="connsiteY1" fmla="*/ 856878 h 1617990"/>
              <a:gd name="connsiteX2" fmla="*/ 824919 w 1779324"/>
              <a:gd name="connsiteY2" fmla="*/ 1617990 h 1617990"/>
              <a:gd name="connsiteX3" fmla="*/ 815845 w 1779324"/>
              <a:gd name="connsiteY3" fmla="*/ 1605855 h 1617990"/>
              <a:gd name="connsiteX4" fmla="*/ 0 w 1779324"/>
              <a:gd name="connsiteY4" fmla="*/ 1221105 h 1617990"/>
              <a:gd name="connsiteX5" fmla="*/ 0 w 1779324"/>
              <a:gd name="connsiteY5" fmla="*/ 0 h 161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9324" h="1617990">
                <a:moveTo>
                  <a:pt x="0" y="0"/>
                </a:moveTo>
                <a:cubicBezTo>
                  <a:pt x="692595" y="0"/>
                  <a:pt x="1347499" y="315385"/>
                  <a:pt x="1779324" y="856878"/>
                </a:cubicBezTo>
                <a:lnTo>
                  <a:pt x="824919" y="1617990"/>
                </a:lnTo>
                <a:lnTo>
                  <a:pt x="815845" y="1605855"/>
                </a:lnTo>
                <a:cubicBezTo>
                  <a:pt x="621925" y="1370879"/>
                  <a:pt x="328454" y="1221105"/>
                  <a:pt x="0" y="1221105"/>
                </a:cubicBezTo>
                <a:lnTo>
                  <a:pt x="0" y="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任意多边形: 形状 54"/>
          <p:cNvSpPr/>
          <p:nvPr/>
        </p:nvSpPr>
        <p:spPr>
          <a:xfrm rot="5176675">
            <a:off x="8714064" y="3586935"/>
            <a:ext cx="1779324" cy="1617990"/>
          </a:xfrm>
          <a:custGeom>
            <a:avLst/>
            <a:gdLst>
              <a:gd name="connsiteX0" fmla="*/ 0 w 1779324"/>
              <a:gd name="connsiteY0" fmla="*/ 0 h 1617990"/>
              <a:gd name="connsiteX1" fmla="*/ 1779324 w 1779324"/>
              <a:gd name="connsiteY1" fmla="*/ 856878 h 1617990"/>
              <a:gd name="connsiteX2" fmla="*/ 824919 w 1779324"/>
              <a:gd name="connsiteY2" fmla="*/ 1617990 h 1617990"/>
              <a:gd name="connsiteX3" fmla="*/ 815845 w 1779324"/>
              <a:gd name="connsiteY3" fmla="*/ 1605855 h 1617990"/>
              <a:gd name="connsiteX4" fmla="*/ 0 w 1779324"/>
              <a:gd name="connsiteY4" fmla="*/ 1221105 h 1617990"/>
              <a:gd name="connsiteX5" fmla="*/ 0 w 1779324"/>
              <a:gd name="connsiteY5" fmla="*/ 0 h 161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9324" h="1617990">
                <a:moveTo>
                  <a:pt x="0" y="0"/>
                </a:moveTo>
                <a:cubicBezTo>
                  <a:pt x="692595" y="0"/>
                  <a:pt x="1347499" y="315385"/>
                  <a:pt x="1779324" y="856878"/>
                </a:cubicBezTo>
                <a:lnTo>
                  <a:pt x="824919" y="1617990"/>
                </a:lnTo>
                <a:lnTo>
                  <a:pt x="815845" y="1605855"/>
                </a:lnTo>
                <a:cubicBezTo>
                  <a:pt x="621925" y="1370879"/>
                  <a:pt x="328454" y="1221105"/>
                  <a:pt x="0" y="1221105"/>
                </a:cubicBez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arrow-pointing-left-circular-button_20407"/>
          <p:cNvSpPr>
            <a:spLocks noChangeAspect="1"/>
          </p:cNvSpPr>
          <p:nvPr/>
        </p:nvSpPr>
        <p:spPr bwMode="auto">
          <a:xfrm>
            <a:off x="8037982" y="1546936"/>
            <a:ext cx="598974" cy="598211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arrow-pointing-left-circular-button_20407"/>
          <p:cNvSpPr>
            <a:spLocks noChangeAspect="1"/>
          </p:cNvSpPr>
          <p:nvPr/>
        </p:nvSpPr>
        <p:spPr bwMode="auto">
          <a:xfrm flipH="1" flipV="1">
            <a:off x="8190382" y="4934203"/>
            <a:ext cx="598974" cy="598211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46385" y="118823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46385" y="1537546"/>
            <a:ext cx="1415772" cy="33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添加项目描述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853866" y="118823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866566" y="1537546"/>
            <a:ext cx="1415772" cy="33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添加项目描述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46385" y="528814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46385" y="5637452"/>
            <a:ext cx="1415772" cy="33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添加项目描述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866566" y="528814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866566" y="5637452"/>
            <a:ext cx="1415772" cy="33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添加项目描述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58696" y="3061499"/>
            <a:ext cx="3448490" cy="1615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请您在此修改您的内容，或者将内容粘贴到记事本后，复制到此段落中。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452264" y="4809204"/>
            <a:ext cx="1608886" cy="504737"/>
            <a:chOff x="879031" y="5409911"/>
            <a:chExt cx="1608886" cy="504737"/>
          </a:xfrm>
          <a:effectLst/>
        </p:grpSpPr>
        <p:sp>
          <p:nvSpPr>
            <p:cNvPr id="30" name="矩形: 圆角 29"/>
            <p:cNvSpPr/>
            <p:nvPr/>
          </p:nvSpPr>
          <p:spPr>
            <a:xfrm>
              <a:off x="879031" y="5409911"/>
              <a:ext cx="1608886" cy="504737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97674" y="5443747"/>
              <a:ext cx="13825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DETAILS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6442366" y="3175679"/>
            <a:ext cx="23471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chemeClr val="bg1">
                    <a:lumMod val="65000"/>
                    <a:alpha val="70000"/>
                  </a:schemeClr>
                </a:solidFill>
                <a:cs typeface="+mn-ea"/>
                <a:sym typeface="+mn-lt"/>
              </a:rPr>
              <a:t>Analysis</a:t>
            </a:r>
            <a:endParaRPr lang="zh-CN" altLang="en-US" sz="4400" b="1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5427879" y="3611199"/>
            <a:ext cx="797778" cy="0"/>
          </a:xfrm>
          <a:prstGeom prst="line">
            <a:avLst/>
          </a:prstGeom>
          <a:ln w="101600" cap="rnd">
            <a:solidFill>
              <a:srgbClr val="C1C1C1">
                <a:alpha val="50000"/>
              </a:srgb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1374201" y="1713661"/>
            <a:ext cx="2441694" cy="1161141"/>
            <a:chOff x="1228130" y="1424996"/>
            <a:chExt cx="2441694" cy="1161141"/>
          </a:xfrm>
        </p:grpSpPr>
        <p:grpSp>
          <p:nvGrpSpPr>
            <p:cNvPr id="40" name="组合 39"/>
            <p:cNvGrpSpPr/>
            <p:nvPr/>
          </p:nvGrpSpPr>
          <p:grpSpPr>
            <a:xfrm>
              <a:off x="1228130" y="1424996"/>
              <a:ext cx="2441694" cy="989784"/>
              <a:chOff x="2389703" y="542021"/>
              <a:chExt cx="2441694" cy="989784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2389703" y="542021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0B4C93"/>
                    </a:solidFill>
                    <a:cs typeface="+mn-ea"/>
                    <a:sym typeface="+mn-lt"/>
                  </a:rPr>
                  <a:t>未来规划</a:t>
                </a:r>
                <a:endParaRPr lang="zh-CN" altLang="en-US" sz="4400" dirty="0">
                  <a:solidFill>
                    <a:srgbClr val="0B4C9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2389703" y="1224028"/>
                <a:ext cx="208845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>
                        <a:lumMod val="65000"/>
                        <a:alpha val="70000"/>
                      </a:schemeClr>
                    </a:solidFill>
                    <a:cs typeface="+mn-ea"/>
                    <a:sym typeface="+mn-lt"/>
                  </a:rPr>
                  <a:t>Future planning content</a:t>
                </a:r>
                <a:endParaRPr lang="en-US" altLang="zh-CN" sz="1400" dirty="0">
                  <a:solidFill>
                    <a:schemeClr val="bg1">
                      <a:lumMod val="65000"/>
                      <a:alpha val="7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矩形: 圆角 40"/>
            <p:cNvSpPr/>
            <p:nvPr/>
          </p:nvSpPr>
          <p:spPr>
            <a:xfrm>
              <a:off x="1316273" y="2506018"/>
              <a:ext cx="797370" cy="80119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45382" y="2890226"/>
            <a:ext cx="3006495" cy="1870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80113" y="172829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01715" y="2145761"/>
            <a:ext cx="1861681" cy="846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请您在此修改您的内容，或将内容复制到此段落中。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832236" y="1625095"/>
            <a:ext cx="714694" cy="714694"/>
          </a:xfrm>
          <a:prstGeom prst="ellipse">
            <a:avLst/>
          </a:prstGeom>
          <a:solidFill>
            <a:srgbClr val="0B4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8" name="arrow-pointing-left-circular-button_20407"/>
          <p:cNvSpPr>
            <a:spLocks noChangeAspect="1"/>
          </p:cNvSpPr>
          <p:nvPr/>
        </p:nvSpPr>
        <p:spPr bwMode="auto">
          <a:xfrm>
            <a:off x="4987021" y="1780138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832236" y="3976182"/>
            <a:ext cx="714694" cy="714694"/>
          </a:xfrm>
          <a:prstGeom prst="ellipse">
            <a:avLst/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80113" y="407937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01715" y="4496848"/>
            <a:ext cx="1861681" cy="846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请您在此修改您的内容，或将内容复制到此段落中。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arrow-pointing-left-circular-button_20407"/>
          <p:cNvSpPr>
            <a:spLocks noChangeAspect="1"/>
          </p:cNvSpPr>
          <p:nvPr/>
        </p:nvSpPr>
        <p:spPr bwMode="auto">
          <a:xfrm>
            <a:off x="4987021" y="4131225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449856" y="1625095"/>
            <a:ext cx="714694" cy="714694"/>
          </a:xfrm>
          <a:prstGeom prst="ellipse">
            <a:avLst/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97733" y="172829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19335" y="2145761"/>
            <a:ext cx="1861681" cy="846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请您在此修改您的内容，或将内容复制到此段落中。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arrow-pointing-left-circular-button_20407"/>
          <p:cNvSpPr>
            <a:spLocks noChangeAspect="1"/>
          </p:cNvSpPr>
          <p:nvPr/>
        </p:nvSpPr>
        <p:spPr bwMode="auto">
          <a:xfrm>
            <a:off x="8604641" y="1780138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449856" y="3976182"/>
            <a:ext cx="714694" cy="714694"/>
          </a:xfrm>
          <a:prstGeom prst="ellipse">
            <a:avLst/>
          </a:prstGeom>
          <a:solidFill>
            <a:srgbClr val="0B4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297733" y="407937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319335" y="4496848"/>
            <a:ext cx="1861681" cy="846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请您在此修改您的内容，或将内容复制到此段落中。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arrow-pointing-left-circular-button_20407"/>
          <p:cNvSpPr>
            <a:spLocks noChangeAspect="1"/>
          </p:cNvSpPr>
          <p:nvPr/>
        </p:nvSpPr>
        <p:spPr bwMode="auto">
          <a:xfrm>
            <a:off x="8604641" y="4131225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341795" y="4714096"/>
            <a:ext cx="1608886" cy="504737"/>
            <a:chOff x="879031" y="5409911"/>
            <a:chExt cx="1608886" cy="504737"/>
          </a:xfrm>
          <a:effectLst/>
        </p:grpSpPr>
        <p:sp>
          <p:nvSpPr>
            <p:cNvPr id="32" name="矩形: 圆角 31"/>
            <p:cNvSpPr/>
            <p:nvPr/>
          </p:nvSpPr>
          <p:spPr>
            <a:xfrm>
              <a:off x="879031" y="5409911"/>
              <a:ext cx="1608886" cy="504737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97674" y="5443747"/>
              <a:ext cx="13825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DETAILS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760511" y="3140868"/>
            <a:ext cx="486628" cy="460152"/>
            <a:chOff x="7953250" y="3163241"/>
            <a:chExt cx="562100" cy="531518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7953250" y="3429000"/>
              <a:ext cx="562100" cy="0"/>
            </a:xfrm>
            <a:prstGeom prst="line">
              <a:avLst/>
            </a:prstGeom>
            <a:ln w="101600" cap="rnd">
              <a:solidFill>
                <a:srgbClr val="C1C1C1">
                  <a:alpha val="5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8234300" y="3163241"/>
              <a:ext cx="0" cy="531518"/>
            </a:xfrm>
            <a:prstGeom prst="line">
              <a:avLst/>
            </a:prstGeom>
            <a:ln w="101600" cap="rnd">
              <a:solidFill>
                <a:srgbClr val="C1C1C1">
                  <a:alpha val="5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1257889" y="1565190"/>
            <a:ext cx="2441694" cy="1161141"/>
            <a:chOff x="1228130" y="1424996"/>
            <a:chExt cx="2441694" cy="1161141"/>
          </a:xfrm>
        </p:grpSpPr>
        <p:grpSp>
          <p:nvGrpSpPr>
            <p:cNvPr id="39" name="组合 38"/>
            <p:cNvGrpSpPr/>
            <p:nvPr/>
          </p:nvGrpSpPr>
          <p:grpSpPr>
            <a:xfrm>
              <a:off x="1228130" y="1424996"/>
              <a:ext cx="2441694" cy="989784"/>
              <a:chOff x="2389703" y="542021"/>
              <a:chExt cx="2441694" cy="989784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2389703" y="542021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0B4C93"/>
                    </a:solidFill>
                    <a:cs typeface="+mn-ea"/>
                    <a:sym typeface="+mn-lt"/>
                  </a:rPr>
                  <a:t>未来规划</a:t>
                </a:r>
                <a:endParaRPr lang="zh-CN" altLang="en-US" sz="4400" dirty="0">
                  <a:solidFill>
                    <a:srgbClr val="0B4C9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2389703" y="1224028"/>
                <a:ext cx="208845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>
                        <a:lumMod val="65000"/>
                        <a:alpha val="70000"/>
                      </a:schemeClr>
                    </a:solidFill>
                    <a:cs typeface="+mn-ea"/>
                    <a:sym typeface="+mn-lt"/>
                  </a:rPr>
                  <a:t>Future planning content</a:t>
                </a:r>
                <a:endParaRPr lang="en-US" altLang="zh-CN" sz="1400" dirty="0">
                  <a:solidFill>
                    <a:schemeClr val="bg1">
                      <a:lumMod val="65000"/>
                      <a:alpha val="7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矩形: 圆角 39"/>
            <p:cNvSpPr/>
            <p:nvPr/>
          </p:nvSpPr>
          <p:spPr>
            <a:xfrm>
              <a:off x="1316273" y="2506018"/>
              <a:ext cx="797370" cy="80119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333277" y="2154534"/>
            <a:ext cx="7571303" cy="33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60706" y="3288111"/>
            <a:ext cx="339698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单击此处添加简短说明，请您在此修改您的内容。单击此处添加简短说明，请您在此修改您的内容。</a:t>
            </a:r>
            <a:endParaRPr lang="zh-CN" altLang="en-US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60706" y="283890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350725" y="2900284"/>
            <a:ext cx="714694" cy="714694"/>
          </a:xfrm>
          <a:prstGeom prst="ellipse">
            <a:avLst/>
          </a:prstGeom>
          <a:solidFill>
            <a:srgbClr val="0B4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22" name="arrow-pointing-left-circular-button_20407"/>
          <p:cNvSpPr>
            <a:spLocks noChangeAspect="1"/>
          </p:cNvSpPr>
          <p:nvPr/>
        </p:nvSpPr>
        <p:spPr bwMode="auto">
          <a:xfrm>
            <a:off x="1505510" y="3055327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642412" y="3288111"/>
            <a:ext cx="339698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单击此处添加简短说明，请您在此修改您的内容。单击此处添加简短说明，请您在此修改您的内容。</a:t>
            </a:r>
            <a:endParaRPr lang="zh-CN" altLang="en-US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642412" y="283890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732431" y="2900284"/>
            <a:ext cx="714694" cy="714694"/>
          </a:xfrm>
          <a:prstGeom prst="ellipse">
            <a:avLst/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36" name="arrow-pointing-left-circular-button_20407"/>
          <p:cNvSpPr>
            <a:spLocks noChangeAspect="1"/>
          </p:cNvSpPr>
          <p:nvPr/>
        </p:nvSpPr>
        <p:spPr bwMode="auto">
          <a:xfrm>
            <a:off x="6887216" y="3055327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260706" y="4869170"/>
            <a:ext cx="339698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单击此处添加简短说明，请您在此修改您的内容。单击此处添加简短说明，请您在此修改您的内容。</a:t>
            </a:r>
            <a:endParaRPr lang="zh-CN" altLang="en-US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260706" y="44199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350725" y="4481343"/>
            <a:ext cx="714694" cy="714694"/>
          </a:xfrm>
          <a:prstGeom prst="ellipse">
            <a:avLst/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42" name="arrow-pointing-left-circular-button_20407"/>
          <p:cNvSpPr>
            <a:spLocks noChangeAspect="1"/>
          </p:cNvSpPr>
          <p:nvPr/>
        </p:nvSpPr>
        <p:spPr bwMode="auto">
          <a:xfrm>
            <a:off x="1505510" y="4636386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642412" y="4869170"/>
            <a:ext cx="339698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单击此处添加简短说明，请您在此修改您的内容。单击此处添加简短说明，请您在此修改您的内容。</a:t>
            </a:r>
            <a:endParaRPr lang="zh-CN" altLang="en-US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642412" y="44199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732431" y="4481343"/>
            <a:ext cx="714694" cy="714694"/>
          </a:xfrm>
          <a:prstGeom prst="ellipse">
            <a:avLst/>
          </a:prstGeom>
          <a:solidFill>
            <a:srgbClr val="0B4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48" name="arrow-pointing-left-circular-button_20407"/>
          <p:cNvSpPr>
            <a:spLocks noChangeAspect="1"/>
          </p:cNvSpPr>
          <p:nvPr/>
        </p:nvSpPr>
        <p:spPr bwMode="auto">
          <a:xfrm>
            <a:off x="6887216" y="4636386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862053" y="3918092"/>
            <a:ext cx="486628" cy="460152"/>
            <a:chOff x="7953250" y="3163241"/>
            <a:chExt cx="562100" cy="531518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7953250" y="3429000"/>
              <a:ext cx="562100" cy="0"/>
            </a:xfrm>
            <a:prstGeom prst="line">
              <a:avLst/>
            </a:prstGeom>
            <a:ln w="101600" cap="rnd">
              <a:solidFill>
                <a:srgbClr val="C1C1C1">
                  <a:alpha val="5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8234300" y="3163241"/>
              <a:ext cx="0" cy="531518"/>
            </a:xfrm>
            <a:prstGeom prst="line">
              <a:avLst/>
            </a:prstGeom>
            <a:ln w="101600" cap="rnd">
              <a:solidFill>
                <a:srgbClr val="C1C1C1">
                  <a:alpha val="5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4884520" y="811166"/>
            <a:ext cx="2441694" cy="1161141"/>
            <a:chOff x="4175458" y="724081"/>
            <a:chExt cx="2441694" cy="1161141"/>
          </a:xfrm>
        </p:grpSpPr>
        <p:sp>
          <p:nvSpPr>
            <p:cNvPr id="58" name="文本框 57"/>
            <p:cNvSpPr txBox="1"/>
            <p:nvPr/>
          </p:nvSpPr>
          <p:spPr>
            <a:xfrm>
              <a:off x="4175458" y="724081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0B4C93"/>
                  </a:solidFill>
                  <a:cs typeface="+mn-ea"/>
                  <a:sym typeface="+mn-lt"/>
                </a:rPr>
                <a:t>未来规划</a:t>
              </a:r>
              <a:endParaRPr lang="zh-CN" altLang="en-US" sz="4400" dirty="0">
                <a:solidFill>
                  <a:srgbClr val="0B4C93"/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352077" y="1406088"/>
              <a:ext cx="20884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65000"/>
                      <a:alpha val="70000"/>
                    </a:schemeClr>
                  </a:solidFill>
                  <a:cs typeface="+mn-ea"/>
                  <a:sym typeface="+mn-lt"/>
                </a:rPr>
                <a:t>Future planning content</a:t>
              </a:r>
              <a:endParaRPr lang="en-US" altLang="zh-CN" sz="1400" dirty="0">
                <a:solidFill>
                  <a:schemeClr val="bg1">
                    <a:lumMod val="65000"/>
                    <a:alpha val="7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矩形: 圆角 56"/>
            <p:cNvSpPr/>
            <p:nvPr/>
          </p:nvSpPr>
          <p:spPr>
            <a:xfrm>
              <a:off x="4997620" y="1805103"/>
              <a:ext cx="797370" cy="80119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94808" y="3370065"/>
            <a:ext cx="2434565" cy="1102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 rot="16200000">
            <a:off x="6716509" y="1411728"/>
            <a:ext cx="182614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rgbClr val="E3E4E3"/>
                </a:solidFill>
                <a:cs typeface="+mn-ea"/>
                <a:sym typeface="+mn-lt"/>
              </a:rPr>
              <a:t>02</a:t>
            </a:r>
            <a:endParaRPr lang="zh-CN" altLang="en-US" sz="11500" dirty="0">
              <a:solidFill>
                <a:srgbClr val="E3E4E3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 rot="16200000">
            <a:off x="4417691" y="3774909"/>
            <a:ext cx="182614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rgbClr val="E3E4E3"/>
                </a:solidFill>
                <a:cs typeface="+mn-ea"/>
                <a:sym typeface="+mn-lt"/>
              </a:rPr>
              <a:t>01</a:t>
            </a:r>
            <a:endParaRPr lang="zh-CN" altLang="en-US" sz="11500" dirty="0">
              <a:solidFill>
                <a:srgbClr val="E3E4E3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 rot="16200000">
            <a:off x="9060209" y="3774908"/>
            <a:ext cx="177484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rgbClr val="E3E4E3"/>
                </a:solidFill>
                <a:cs typeface="+mn-ea"/>
                <a:sym typeface="+mn-lt"/>
              </a:rPr>
              <a:t>03</a:t>
            </a:r>
            <a:endParaRPr lang="zh-CN" altLang="en-US" sz="11500" dirty="0">
              <a:solidFill>
                <a:srgbClr val="E3E4E3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18972" y="2039937"/>
            <a:ext cx="1823581" cy="1359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任意多边形: 形状 29"/>
          <p:cNvSpPr/>
          <p:nvPr/>
        </p:nvSpPr>
        <p:spPr>
          <a:xfrm flipH="1" flipV="1">
            <a:off x="4488516" y="1508911"/>
            <a:ext cx="1684493" cy="404770"/>
          </a:xfrm>
          <a:custGeom>
            <a:avLst/>
            <a:gdLst>
              <a:gd name="connsiteX0" fmla="*/ 1383981 w 1453481"/>
              <a:gd name="connsiteY0" fmla="*/ 482463 h 482463"/>
              <a:gd name="connsiteX1" fmla="*/ 69499 w 1453481"/>
              <a:gd name="connsiteY1" fmla="*/ 482463 h 482463"/>
              <a:gd name="connsiteX2" fmla="*/ 20356 w 1453481"/>
              <a:gd name="connsiteY2" fmla="*/ 462107 h 482463"/>
              <a:gd name="connsiteX3" fmla="*/ 1666 w 1453481"/>
              <a:gd name="connsiteY3" fmla="*/ 416986 h 482463"/>
              <a:gd name="connsiteX4" fmla="*/ 1 w 1453481"/>
              <a:gd name="connsiteY4" fmla="*/ 416986 h 482463"/>
              <a:gd name="connsiteX5" fmla="*/ 1 w 1453481"/>
              <a:gd name="connsiteY5" fmla="*/ 412967 h 482463"/>
              <a:gd name="connsiteX6" fmla="*/ 0 w 1453481"/>
              <a:gd name="connsiteY6" fmla="*/ 412964 h 482463"/>
              <a:gd name="connsiteX7" fmla="*/ 0 w 1453481"/>
              <a:gd name="connsiteY7" fmla="*/ 65477 h 482463"/>
              <a:gd name="connsiteX8" fmla="*/ 1667 w 1453481"/>
              <a:gd name="connsiteY8" fmla="*/ 65477 h 482463"/>
              <a:gd name="connsiteX9" fmla="*/ 20357 w 1453481"/>
              <a:gd name="connsiteY9" fmla="*/ 20356 h 482463"/>
              <a:gd name="connsiteX10" fmla="*/ 69500 w 1453481"/>
              <a:gd name="connsiteY10" fmla="*/ 0 h 482463"/>
              <a:gd name="connsiteX11" fmla="*/ 1383982 w 1453481"/>
              <a:gd name="connsiteY11" fmla="*/ 0 h 482463"/>
              <a:gd name="connsiteX12" fmla="*/ 1433125 w 1453481"/>
              <a:gd name="connsiteY12" fmla="*/ 20356 h 482463"/>
              <a:gd name="connsiteX13" fmla="*/ 1451815 w 1453481"/>
              <a:gd name="connsiteY13" fmla="*/ 65477 h 482463"/>
              <a:gd name="connsiteX14" fmla="*/ 1453480 w 1453481"/>
              <a:gd name="connsiteY14" fmla="*/ 65477 h 482463"/>
              <a:gd name="connsiteX15" fmla="*/ 1453480 w 1453481"/>
              <a:gd name="connsiteY15" fmla="*/ 69497 h 482463"/>
              <a:gd name="connsiteX16" fmla="*/ 1453481 w 1453481"/>
              <a:gd name="connsiteY16" fmla="*/ 69499 h 482463"/>
              <a:gd name="connsiteX17" fmla="*/ 1453481 w 1453481"/>
              <a:gd name="connsiteY17" fmla="*/ 416986 h 482463"/>
              <a:gd name="connsiteX18" fmla="*/ 1451814 w 1453481"/>
              <a:gd name="connsiteY18" fmla="*/ 416986 h 482463"/>
              <a:gd name="connsiteX19" fmla="*/ 1433124 w 1453481"/>
              <a:gd name="connsiteY19" fmla="*/ 462107 h 482463"/>
              <a:gd name="connsiteX20" fmla="*/ 1383981 w 1453481"/>
              <a:gd name="connsiteY20" fmla="*/ 482463 h 482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53481" h="482463">
                <a:moveTo>
                  <a:pt x="1383981" y="482463"/>
                </a:moveTo>
                <a:lnTo>
                  <a:pt x="69499" y="482463"/>
                </a:lnTo>
                <a:cubicBezTo>
                  <a:pt x="50308" y="482463"/>
                  <a:pt x="32933" y="474684"/>
                  <a:pt x="20356" y="462107"/>
                </a:cubicBezTo>
                <a:lnTo>
                  <a:pt x="1666" y="416986"/>
                </a:lnTo>
                <a:lnTo>
                  <a:pt x="1" y="416986"/>
                </a:lnTo>
                <a:lnTo>
                  <a:pt x="1" y="412967"/>
                </a:lnTo>
                <a:lnTo>
                  <a:pt x="0" y="412964"/>
                </a:lnTo>
                <a:lnTo>
                  <a:pt x="0" y="65477"/>
                </a:lnTo>
                <a:lnTo>
                  <a:pt x="1667" y="65477"/>
                </a:lnTo>
                <a:lnTo>
                  <a:pt x="20357" y="20356"/>
                </a:lnTo>
                <a:cubicBezTo>
                  <a:pt x="32934" y="7779"/>
                  <a:pt x="50309" y="0"/>
                  <a:pt x="69500" y="0"/>
                </a:cubicBezTo>
                <a:lnTo>
                  <a:pt x="1383982" y="0"/>
                </a:lnTo>
                <a:cubicBezTo>
                  <a:pt x="1403174" y="0"/>
                  <a:pt x="1420548" y="7779"/>
                  <a:pt x="1433125" y="20356"/>
                </a:cubicBezTo>
                <a:lnTo>
                  <a:pt x="1451815" y="65477"/>
                </a:lnTo>
                <a:lnTo>
                  <a:pt x="1453480" y="65477"/>
                </a:lnTo>
                <a:lnTo>
                  <a:pt x="1453480" y="69497"/>
                </a:lnTo>
                <a:lnTo>
                  <a:pt x="1453481" y="69499"/>
                </a:lnTo>
                <a:lnTo>
                  <a:pt x="1453481" y="416986"/>
                </a:lnTo>
                <a:lnTo>
                  <a:pt x="1451814" y="416986"/>
                </a:lnTo>
                <a:lnTo>
                  <a:pt x="1433124" y="462107"/>
                </a:lnTo>
                <a:cubicBezTo>
                  <a:pt x="1420547" y="474684"/>
                  <a:pt x="1403173" y="482463"/>
                  <a:pt x="1383981" y="482463"/>
                </a:cubicBezTo>
                <a:close/>
              </a:path>
            </a:pathLst>
          </a:custGeom>
          <a:solidFill>
            <a:srgbClr val="0B4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76764" y="152750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项目名称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17790" y="4403118"/>
            <a:ext cx="1823581" cy="1359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任意多边形: 形状 29"/>
          <p:cNvSpPr/>
          <p:nvPr/>
        </p:nvSpPr>
        <p:spPr>
          <a:xfrm flipH="1" flipV="1">
            <a:off x="6787334" y="3872092"/>
            <a:ext cx="1684493" cy="404770"/>
          </a:xfrm>
          <a:custGeom>
            <a:avLst/>
            <a:gdLst>
              <a:gd name="connsiteX0" fmla="*/ 1383981 w 1453481"/>
              <a:gd name="connsiteY0" fmla="*/ 482463 h 482463"/>
              <a:gd name="connsiteX1" fmla="*/ 69499 w 1453481"/>
              <a:gd name="connsiteY1" fmla="*/ 482463 h 482463"/>
              <a:gd name="connsiteX2" fmla="*/ 20356 w 1453481"/>
              <a:gd name="connsiteY2" fmla="*/ 462107 h 482463"/>
              <a:gd name="connsiteX3" fmla="*/ 1666 w 1453481"/>
              <a:gd name="connsiteY3" fmla="*/ 416986 h 482463"/>
              <a:gd name="connsiteX4" fmla="*/ 1 w 1453481"/>
              <a:gd name="connsiteY4" fmla="*/ 416986 h 482463"/>
              <a:gd name="connsiteX5" fmla="*/ 1 w 1453481"/>
              <a:gd name="connsiteY5" fmla="*/ 412967 h 482463"/>
              <a:gd name="connsiteX6" fmla="*/ 0 w 1453481"/>
              <a:gd name="connsiteY6" fmla="*/ 412964 h 482463"/>
              <a:gd name="connsiteX7" fmla="*/ 0 w 1453481"/>
              <a:gd name="connsiteY7" fmla="*/ 65477 h 482463"/>
              <a:gd name="connsiteX8" fmla="*/ 1667 w 1453481"/>
              <a:gd name="connsiteY8" fmla="*/ 65477 h 482463"/>
              <a:gd name="connsiteX9" fmla="*/ 20357 w 1453481"/>
              <a:gd name="connsiteY9" fmla="*/ 20356 h 482463"/>
              <a:gd name="connsiteX10" fmla="*/ 69500 w 1453481"/>
              <a:gd name="connsiteY10" fmla="*/ 0 h 482463"/>
              <a:gd name="connsiteX11" fmla="*/ 1383982 w 1453481"/>
              <a:gd name="connsiteY11" fmla="*/ 0 h 482463"/>
              <a:gd name="connsiteX12" fmla="*/ 1433125 w 1453481"/>
              <a:gd name="connsiteY12" fmla="*/ 20356 h 482463"/>
              <a:gd name="connsiteX13" fmla="*/ 1451815 w 1453481"/>
              <a:gd name="connsiteY13" fmla="*/ 65477 h 482463"/>
              <a:gd name="connsiteX14" fmla="*/ 1453480 w 1453481"/>
              <a:gd name="connsiteY14" fmla="*/ 65477 h 482463"/>
              <a:gd name="connsiteX15" fmla="*/ 1453480 w 1453481"/>
              <a:gd name="connsiteY15" fmla="*/ 69497 h 482463"/>
              <a:gd name="connsiteX16" fmla="*/ 1453481 w 1453481"/>
              <a:gd name="connsiteY16" fmla="*/ 69499 h 482463"/>
              <a:gd name="connsiteX17" fmla="*/ 1453481 w 1453481"/>
              <a:gd name="connsiteY17" fmla="*/ 416986 h 482463"/>
              <a:gd name="connsiteX18" fmla="*/ 1451814 w 1453481"/>
              <a:gd name="connsiteY18" fmla="*/ 416986 h 482463"/>
              <a:gd name="connsiteX19" fmla="*/ 1433124 w 1453481"/>
              <a:gd name="connsiteY19" fmla="*/ 462107 h 482463"/>
              <a:gd name="connsiteX20" fmla="*/ 1383981 w 1453481"/>
              <a:gd name="connsiteY20" fmla="*/ 482463 h 482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53481" h="482463">
                <a:moveTo>
                  <a:pt x="1383981" y="482463"/>
                </a:moveTo>
                <a:lnTo>
                  <a:pt x="69499" y="482463"/>
                </a:lnTo>
                <a:cubicBezTo>
                  <a:pt x="50308" y="482463"/>
                  <a:pt x="32933" y="474684"/>
                  <a:pt x="20356" y="462107"/>
                </a:cubicBezTo>
                <a:lnTo>
                  <a:pt x="1666" y="416986"/>
                </a:lnTo>
                <a:lnTo>
                  <a:pt x="1" y="416986"/>
                </a:lnTo>
                <a:lnTo>
                  <a:pt x="1" y="412967"/>
                </a:lnTo>
                <a:lnTo>
                  <a:pt x="0" y="412964"/>
                </a:lnTo>
                <a:lnTo>
                  <a:pt x="0" y="65477"/>
                </a:lnTo>
                <a:lnTo>
                  <a:pt x="1667" y="65477"/>
                </a:lnTo>
                <a:lnTo>
                  <a:pt x="20357" y="20356"/>
                </a:lnTo>
                <a:cubicBezTo>
                  <a:pt x="32934" y="7779"/>
                  <a:pt x="50309" y="0"/>
                  <a:pt x="69500" y="0"/>
                </a:cubicBezTo>
                <a:lnTo>
                  <a:pt x="1383982" y="0"/>
                </a:lnTo>
                <a:cubicBezTo>
                  <a:pt x="1403174" y="0"/>
                  <a:pt x="1420548" y="7779"/>
                  <a:pt x="1433125" y="20356"/>
                </a:cubicBezTo>
                <a:lnTo>
                  <a:pt x="1451815" y="65477"/>
                </a:lnTo>
                <a:lnTo>
                  <a:pt x="1453480" y="65477"/>
                </a:lnTo>
                <a:lnTo>
                  <a:pt x="1453480" y="69497"/>
                </a:lnTo>
                <a:lnTo>
                  <a:pt x="1453481" y="69499"/>
                </a:lnTo>
                <a:lnTo>
                  <a:pt x="1453481" y="416986"/>
                </a:lnTo>
                <a:lnTo>
                  <a:pt x="1451814" y="416986"/>
                </a:lnTo>
                <a:lnTo>
                  <a:pt x="1433124" y="462107"/>
                </a:lnTo>
                <a:cubicBezTo>
                  <a:pt x="1420547" y="474684"/>
                  <a:pt x="1403173" y="482463"/>
                  <a:pt x="1383981" y="482463"/>
                </a:cubicBezTo>
                <a:close/>
              </a:path>
            </a:pathLst>
          </a:custGeom>
          <a:solidFill>
            <a:srgbClr val="2E92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75582" y="389068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项目名称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35841" y="2039937"/>
            <a:ext cx="1823581" cy="1359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任意多边形: 形状 29"/>
          <p:cNvSpPr/>
          <p:nvPr/>
        </p:nvSpPr>
        <p:spPr>
          <a:xfrm flipH="1" flipV="1">
            <a:off x="9105385" y="1508911"/>
            <a:ext cx="1684493" cy="404770"/>
          </a:xfrm>
          <a:custGeom>
            <a:avLst/>
            <a:gdLst>
              <a:gd name="connsiteX0" fmla="*/ 1383981 w 1453481"/>
              <a:gd name="connsiteY0" fmla="*/ 482463 h 482463"/>
              <a:gd name="connsiteX1" fmla="*/ 69499 w 1453481"/>
              <a:gd name="connsiteY1" fmla="*/ 482463 h 482463"/>
              <a:gd name="connsiteX2" fmla="*/ 20356 w 1453481"/>
              <a:gd name="connsiteY2" fmla="*/ 462107 h 482463"/>
              <a:gd name="connsiteX3" fmla="*/ 1666 w 1453481"/>
              <a:gd name="connsiteY3" fmla="*/ 416986 h 482463"/>
              <a:gd name="connsiteX4" fmla="*/ 1 w 1453481"/>
              <a:gd name="connsiteY4" fmla="*/ 416986 h 482463"/>
              <a:gd name="connsiteX5" fmla="*/ 1 w 1453481"/>
              <a:gd name="connsiteY5" fmla="*/ 412967 h 482463"/>
              <a:gd name="connsiteX6" fmla="*/ 0 w 1453481"/>
              <a:gd name="connsiteY6" fmla="*/ 412964 h 482463"/>
              <a:gd name="connsiteX7" fmla="*/ 0 w 1453481"/>
              <a:gd name="connsiteY7" fmla="*/ 65477 h 482463"/>
              <a:gd name="connsiteX8" fmla="*/ 1667 w 1453481"/>
              <a:gd name="connsiteY8" fmla="*/ 65477 h 482463"/>
              <a:gd name="connsiteX9" fmla="*/ 20357 w 1453481"/>
              <a:gd name="connsiteY9" fmla="*/ 20356 h 482463"/>
              <a:gd name="connsiteX10" fmla="*/ 69500 w 1453481"/>
              <a:gd name="connsiteY10" fmla="*/ 0 h 482463"/>
              <a:gd name="connsiteX11" fmla="*/ 1383982 w 1453481"/>
              <a:gd name="connsiteY11" fmla="*/ 0 h 482463"/>
              <a:gd name="connsiteX12" fmla="*/ 1433125 w 1453481"/>
              <a:gd name="connsiteY12" fmla="*/ 20356 h 482463"/>
              <a:gd name="connsiteX13" fmla="*/ 1451815 w 1453481"/>
              <a:gd name="connsiteY13" fmla="*/ 65477 h 482463"/>
              <a:gd name="connsiteX14" fmla="*/ 1453480 w 1453481"/>
              <a:gd name="connsiteY14" fmla="*/ 65477 h 482463"/>
              <a:gd name="connsiteX15" fmla="*/ 1453480 w 1453481"/>
              <a:gd name="connsiteY15" fmla="*/ 69497 h 482463"/>
              <a:gd name="connsiteX16" fmla="*/ 1453481 w 1453481"/>
              <a:gd name="connsiteY16" fmla="*/ 69499 h 482463"/>
              <a:gd name="connsiteX17" fmla="*/ 1453481 w 1453481"/>
              <a:gd name="connsiteY17" fmla="*/ 416986 h 482463"/>
              <a:gd name="connsiteX18" fmla="*/ 1451814 w 1453481"/>
              <a:gd name="connsiteY18" fmla="*/ 416986 h 482463"/>
              <a:gd name="connsiteX19" fmla="*/ 1433124 w 1453481"/>
              <a:gd name="connsiteY19" fmla="*/ 462107 h 482463"/>
              <a:gd name="connsiteX20" fmla="*/ 1383981 w 1453481"/>
              <a:gd name="connsiteY20" fmla="*/ 482463 h 482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53481" h="482463">
                <a:moveTo>
                  <a:pt x="1383981" y="482463"/>
                </a:moveTo>
                <a:lnTo>
                  <a:pt x="69499" y="482463"/>
                </a:lnTo>
                <a:cubicBezTo>
                  <a:pt x="50308" y="482463"/>
                  <a:pt x="32933" y="474684"/>
                  <a:pt x="20356" y="462107"/>
                </a:cubicBezTo>
                <a:lnTo>
                  <a:pt x="1666" y="416986"/>
                </a:lnTo>
                <a:lnTo>
                  <a:pt x="1" y="416986"/>
                </a:lnTo>
                <a:lnTo>
                  <a:pt x="1" y="412967"/>
                </a:lnTo>
                <a:lnTo>
                  <a:pt x="0" y="412964"/>
                </a:lnTo>
                <a:lnTo>
                  <a:pt x="0" y="65477"/>
                </a:lnTo>
                <a:lnTo>
                  <a:pt x="1667" y="65477"/>
                </a:lnTo>
                <a:lnTo>
                  <a:pt x="20357" y="20356"/>
                </a:lnTo>
                <a:cubicBezTo>
                  <a:pt x="32934" y="7779"/>
                  <a:pt x="50309" y="0"/>
                  <a:pt x="69500" y="0"/>
                </a:cubicBezTo>
                <a:lnTo>
                  <a:pt x="1383982" y="0"/>
                </a:lnTo>
                <a:cubicBezTo>
                  <a:pt x="1403174" y="0"/>
                  <a:pt x="1420548" y="7779"/>
                  <a:pt x="1433125" y="20356"/>
                </a:cubicBezTo>
                <a:lnTo>
                  <a:pt x="1451815" y="65477"/>
                </a:lnTo>
                <a:lnTo>
                  <a:pt x="1453480" y="65477"/>
                </a:lnTo>
                <a:lnTo>
                  <a:pt x="1453480" y="69497"/>
                </a:lnTo>
                <a:lnTo>
                  <a:pt x="1453481" y="69499"/>
                </a:lnTo>
                <a:lnTo>
                  <a:pt x="1453481" y="416986"/>
                </a:lnTo>
                <a:lnTo>
                  <a:pt x="1451814" y="416986"/>
                </a:lnTo>
                <a:lnTo>
                  <a:pt x="1433124" y="462107"/>
                </a:lnTo>
                <a:cubicBezTo>
                  <a:pt x="1420547" y="474684"/>
                  <a:pt x="1403173" y="482463"/>
                  <a:pt x="1383981" y="482463"/>
                </a:cubicBezTo>
                <a:close/>
              </a:path>
            </a:pathLst>
          </a:cu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93633" y="152750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项目名称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305108" y="2005594"/>
            <a:ext cx="2441694" cy="1161141"/>
            <a:chOff x="1228130" y="1424996"/>
            <a:chExt cx="2441694" cy="1161141"/>
          </a:xfrm>
        </p:grpSpPr>
        <p:grpSp>
          <p:nvGrpSpPr>
            <p:cNvPr id="24" name="组合 23"/>
            <p:cNvGrpSpPr/>
            <p:nvPr/>
          </p:nvGrpSpPr>
          <p:grpSpPr>
            <a:xfrm>
              <a:off x="1228130" y="1424996"/>
              <a:ext cx="2441694" cy="989784"/>
              <a:chOff x="2389703" y="542021"/>
              <a:chExt cx="2441694" cy="989784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2389703" y="542021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0B4C93"/>
                    </a:solidFill>
                    <a:cs typeface="+mn-ea"/>
                    <a:sym typeface="+mn-lt"/>
                  </a:rPr>
                  <a:t>未来规划</a:t>
                </a:r>
                <a:endParaRPr lang="zh-CN" altLang="en-US" sz="4400" dirty="0">
                  <a:solidFill>
                    <a:srgbClr val="0B4C9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2389703" y="1224028"/>
                <a:ext cx="208845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>
                        <a:lumMod val="65000"/>
                        <a:alpha val="70000"/>
                      </a:schemeClr>
                    </a:solidFill>
                    <a:cs typeface="+mn-ea"/>
                    <a:sym typeface="+mn-lt"/>
                  </a:rPr>
                  <a:t>Future planning content</a:t>
                </a:r>
                <a:endParaRPr lang="en-US" altLang="zh-CN" sz="1400" dirty="0">
                  <a:solidFill>
                    <a:schemeClr val="bg1">
                      <a:lumMod val="65000"/>
                      <a:alpha val="7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矩形: 圆角 24"/>
            <p:cNvSpPr/>
            <p:nvPr/>
          </p:nvSpPr>
          <p:spPr>
            <a:xfrm>
              <a:off x="1316273" y="2506018"/>
              <a:ext cx="797370" cy="80119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86178" y="4638471"/>
            <a:ext cx="1608886" cy="504737"/>
            <a:chOff x="879031" y="5409911"/>
            <a:chExt cx="1608886" cy="504737"/>
          </a:xfrm>
          <a:effectLst/>
        </p:grpSpPr>
        <p:sp>
          <p:nvSpPr>
            <p:cNvPr id="29" name="矩形: 圆角 28"/>
            <p:cNvSpPr/>
            <p:nvPr/>
          </p:nvSpPr>
          <p:spPr>
            <a:xfrm>
              <a:off x="879031" y="5409911"/>
              <a:ext cx="1608886" cy="504737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97674" y="5443747"/>
              <a:ext cx="13825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DETAILS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形 31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64783" y="361275"/>
            <a:ext cx="1454433" cy="145443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5400000">
            <a:off x="11737181" y="3098193"/>
            <a:ext cx="909638" cy="556987"/>
            <a:chOff x="1124064" y="-288310"/>
            <a:chExt cx="909638" cy="556987"/>
          </a:xfrm>
        </p:grpSpPr>
        <p:sp>
          <p:nvSpPr>
            <p:cNvPr id="12" name="弧形 11"/>
            <p:cNvSpPr/>
            <p:nvPr/>
          </p:nvSpPr>
          <p:spPr>
            <a:xfrm>
              <a:off x="1300389" y="-288310"/>
              <a:ext cx="556987" cy="556987"/>
            </a:xfrm>
            <a:prstGeom prst="arc">
              <a:avLst>
                <a:gd name="adj1" fmla="val 21556009"/>
                <a:gd name="adj2" fmla="val 10920669"/>
              </a:avLst>
            </a:prstGeom>
            <a:ln w="98425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24064" y="-190501"/>
              <a:ext cx="909638" cy="17145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980026" y="1159625"/>
            <a:ext cx="3416125" cy="4559002"/>
            <a:chOff x="6980026" y="1159625"/>
            <a:chExt cx="3416125" cy="4559002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grpSp>
          <p:nvGrpSpPr>
            <p:cNvPr id="49" name="组合 48"/>
            <p:cNvGrpSpPr/>
            <p:nvPr/>
          </p:nvGrpSpPr>
          <p:grpSpPr>
            <a:xfrm>
              <a:off x="6980026" y="1159625"/>
              <a:ext cx="3075712" cy="850967"/>
              <a:chOff x="7328370" y="1101568"/>
              <a:chExt cx="3075712" cy="850967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7328370" y="1101568"/>
                <a:ext cx="850967" cy="8509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b="1" dirty="0">
                    <a:solidFill>
                      <a:srgbClr val="062E5B"/>
                    </a:solidFill>
                    <a:cs typeface="+mn-ea"/>
                    <a:sym typeface="+mn-lt"/>
                  </a:rPr>
                  <a:t>1</a:t>
                </a:r>
                <a:endParaRPr lang="zh-CN" altLang="en-US" sz="4400" b="1" dirty="0">
                  <a:solidFill>
                    <a:srgbClr val="062E5B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8405393" y="1104578"/>
                <a:ext cx="1998689" cy="785548"/>
                <a:chOff x="8405393" y="1022063"/>
                <a:chExt cx="1998689" cy="785548"/>
              </a:xfrm>
            </p:grpSpPr>
            <p:sp>
              <p:nvSpPr>
                <p:cNvPr id="16" name="文本框 15"/>
                <p:cNvSpPr txBox="1"/>
                <p:nvPr/>
              </p:nvSpPr>
              <p:spPr>
                <a:xfrm>
                  <a:off x="8405393" y="1022063"/>
                  <a:ext cx="162095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企业介绍</a:t>
                  </a:r>
                  <a:endParaRPr lang="zh-CN" altLang="en-US" sz="28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8405393" y="1499834"/>
                  <a:ext cx="1998689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chemeClr val="bg1">
                          <a:alpha val="70000"/>
                        </a:schemeClr>
                      </a:solidFill>
                      <a:cs typeface="+mn-ea"/>
                      <a:sym typeface="+mn-lt"/>
                    </a:rPr>
                    <a:t>Enterprise introduction</a:t>
                  </a:r>
                  <a:endParaRPr lang="zh-CN" altLang="en-US" sz="1400" dirty="0">
                    <a:solidFill>
                      <a:schemeClr val="bg1">
                        <a:alpha val="7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8" name="组合 47"/>
            <p:cNvGrpSpPr/>
            <p:nvPr/>
          </p:nvGrpSpPr>
          <p:grpSpPr>
            <a:xfrm>
              <a:off x="6980026" y="2395637"/>
              <a:ext cx="3057052" cy="850967"/>
              <a:chOff x="7328370" y="2356933"/>
              <a:chExt cx="3057052" cy="850967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7328370" y="2356933"/>
                <a:ext cx="850967" cy="8509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b="1" dirty="0">
                    <a:solidFill>
                      <a:srgbClr val="062E5B"/>
                    </a:solidFill>
                    <a:cs typeface="+mn-ea"/>
                    <a:sym typeface="+mn-lt"/>
                  </a:rPr>
                  <a:t>2</a:t>
                </a:r>
                <a:endParaRPr lang="zh-CN" altLang="en-US" sz="4400" b="1" dirty="0">
                  <a:solidFill>
                    <a:srgbClr val="062E5B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8405393" y="2359943"/>
                <a:ext cx="1980029" cy="785548"/>
                <a:chOff x="8405393" y="2335484"/>
                <a:chExt cx="1980029" cy="785548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8405393" y="2335484"/>
                  <a:ext cx="198002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产品与服务</a:t>
                  </a:r>
                  <a:endParaRPr lang="zh-CN" altLang="en-US" sz="28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8405393" y="2813255"/>
                  <a:ext cx="174919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chemeClr val="bg1">
                          <a:alpha val="70000"/>
                        </a:schemeClr>
                      </a:solidFill>
                      <a:cs typeface="+mn-ea"/>
                      <a:sym typeface="+mn-lt"/>
                    </a:rPr>
                    <a:t>Products &amp; services</a:t>
                  </a:r>
                  <a:endParaRPr lang="zh-CN" altLang="en-US" sz="1400" dirty="0">
                    <a:solidFill>
                      <a:schemeClr val="bg1">
                        <a:alpha val="7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7" name="组合 46"/>
            <p:cNvGrpSpPr/>
            <p:nvPr/>
          </p:nvGrpSpPr>
          <p:grpSpPr>
            <a:xfrm>
              <a:off x="6980026" y="3631649"/>
              <a:ext cx="3416125" cy="850967"/>
              <a:chOff x="7328370" y="3670354"/>
              <a:chExt cx="3416125" cy="850967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7328370" y="3670354"/>
                <a:ext cx="850967" cy="8509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b="1" dirty="0">
                    <a:solidFill>
                      <a:srgbClr val="062E5B"/>
                    </a:solidFill>
                    <a:cs typeface="+mn-ea"/>
                    <a:sym typeface="+mn-lt"/>
                  </a:rPr>
                  <a:t>3</a:t>
                </a:r>
                <a:endParaRPr lang="zh-CN" altLang="en-US" sz="4400" b="1" dirty="0">
                  <a:solidFill>
                    <a:srgbClr val="062E5B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8405393" y="3673364"/>
                <a:ext cx="2339102" cy="785548"/>
                <a:chOff x="8405393" y="3648905"/>
                <a:chExt cx="2339102" cy="785548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8405393" y="3648905"/>
                  <a:ext cx="2339102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市场数据分析</a:t>
                  </a:r>
                  <a:endParaRPr lang="zh-CN" altLang="en-US" sz="28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8405393" y="4126676"/>
                  <a:ext cx="1801712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chemeClr val="bg1">
                          <a:alpha val="70000"/>
                        </a:schemeClr>
                      </a:solidFill>
                      <a:cs typeface="+mn-ea"/>
                      <a:sym typeface="+mn-lt"/>
                    </a:rPr>
                    <a:t>Market data analysis</a:t>
                  </a:r>
                  <a:endParaRPr lang="zh-CN" altLang="en-US" sz="1400" dirty="0">
                    <a:solidFill>
                      <a:schemeClr val="bg1">
                        <a:alpha val="7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6" name="组合 45"/>
            <p:cNvGrpSpPr/>
            <p:nvPr/>
          </p:nvGrpSpPr>
          <p:grpSpPr>
            <a:xfrm>
              <a:off x="6980026" y="4867660"/>
              <a:ext cx="3416125" cy="850967"/>
              <a:chOff x="7328370" y="4983776"/>
              <a:chExt cx="3416125" cy="850967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7328370" y="4983776"/>
                <a:ext cx="850967" cy="8509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b="1" dirty="0">
                    <a:solidFill>
                      <a:srgbClr val="062E5B"/>
                    </a:solidFill>
                    <a:cs typeface="+mn-ea"/>
                    <a:sym typeface="+mn-lt"/>
                  </a:rPr>
                  <a:t>4</a:t>
                </a:r>
                <a:endParaRPr lang="zh-CN" altLang="en-US" sz="4400" b="1" dirty="0">
                  <a:solidFill>
                    <a:srgbClr val="062E5B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8405393" y="4986786"/>
                <a:ext cx="2339102" cy="785548"/>
                <a:chOff x="8405393" y="4962327"/>
                <a:chExt cx="2339102" cy="785548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8405393" y="4962327"/>
                  <a:ext cx="2339102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未来规划内容</a:t>
                  </a:r>
                  <a:endParaRPr lang="zh-CN" altLang="en-US" sz="28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8405393" y="5440098"/>
                  <a:ext cx="208845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chemeClr val="bg1">
                          <a:alpha val="70000"/>
                        </a:schemeClr>
                      </a:solidFill>
                      <a:cs typeface="+mn-ea"/>
                      <a:sym typeface="+mn-lt"/>
                    </a:rPr>
                    <a:t>Future planning content</a:t>
                  </a:r>
                  <a:endParaRPr lang="zh-CN" altLang="en-US" sz="1400" dirty="0">
                    <a:solidFill>
                      <a:schemeClr val="bg1">
                        <a:alpha val="7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33" name="矩形 32"/>
          <p:cNvSpPr/>
          <p:nvPr/>
        </p:nvSpPr>
        <p:spPr>
          <a:xfrm flipH="1">
            <a:off x="3799074" y="6887028"/>
            <a:ext cx="3317544" cy="101169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 rot="16200000" flipH="1">
            <a:off x="11039075" y="1033421"/>
            <a:ext cx="3317544" cy="101169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2" name="组合 71"/>
          <p:cNvGrpSpPr/>
          <p:nvPr/>
        </p:nvGrpSpPr>
        <p:grpSpPr>
          <a:xfrm rot="10800000">
            <a:off x="5641181" y="6594020"/>
            <a:ext cx="909638" cy="556987"/>
            <a:chOff x="1124064" y="-288310"/>
            <a:chExt cx="909638" cy="556987"/>
          </a:xfrm>
        </p:grpSpPr>
        <p:sp>
          <p:nvSpPr>
            <p:cNvPr id="73" name="弧形 72"/>
            <p:cNvSpPr/>
            <p:nvPr/>
          </p:nvSpPr>
          <p:spPr>
            <a:xfrm>
              <a:off x="1300389" y="-288310"/>
              <a:ext cx="556987" cy="556987"/>
            </a:xfrm>
            <a:prstGeom prst="arc">
              <a:avLst>
                <a:gd name="adj1" fmla="val 21556009"/>
                <a:gd name="adj2" fmla="val 10920669"/>
              </a:avLst>
            </a:prstGeom>
            <a:ln w="98425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124064" y="-190501"/>
              <a:ext cx="909638" cy="17145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685420" y="1804914"/>
            <a:ext cx="3097215" cy="3268425"/>
            <a:chOff x="1685420" y="1804914"/>
            <a:chExt cx="3097215" cy="3268425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grpSp>
          <p:nvGrpSpPr>
            <p:cNvPr id="70" name="组合 69"/>
            <p:cNvGrpSpPr/>
            <p:nvPr/>
          </p:nvGrpSpPr>
          <p:grpSpPr>
            <a:xfrm>
              <a:off x="1685420" y="1804914"/>
              <a:ext cx="3097215" cy="3268425"/>
              <a:chOff x="1851130" y="1481698"/>
              <a:chExt cx="3097215" cy="3268425"/>
            </a:xfrm>
          </p:grpSpPr>
          <p:grpSp>
            <p:nvGrpSpPr>
              <p:cNvPr id="7" name="组合 6"/>
              <p:cNvGrpSpPr/>
              <p:nvPr/>
            </p:nvGrpSpPr>
            <p:grpSpPr>
              <a:xfrm flipH="1">
                <a:off x="1851130" y="1481698"/>
                <a:ext cx="3097215" cy="3097215"/>
                <a:chOff x="6942852" y="1160608"/>
                <a:chExt cx="4534468" cy="4534468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6942852" y="1160608"/>
                  <a:ext cx="4534468" cy="453446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>
                  <a:outerShdw blurRad="228600" dist="38100" dir="4200000" algn="t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7085290" y="1322096"/>
                  <a:ext cx="4249592" cy="424959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6274C">
                        <a:alpha val="90000"/>
                      </a:srgbClr>
                    </a:gs>
                    <a:gs pos="35000">
                      <a:srgbClr val="062B54"/>
                    </a:gs>
                    <a:gs pos="68000">
                      <a:srgbClr val="053569"/>
                    </a:gs>
                    <a:gs pos="100000">
                      <a:srgbClr val="034387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7" name="组合 66"/>
              <p:cNvGrpSpPr/>
              <p:nvPr/>
            </p:nvGrpSpPr>
            <p:grpSpPr>
              <a:xfrm>
                <a:off x="2196465" y="4147498"/>
                <a:ext cx="2348488" cy="602625"/>
                <a:chOff x="879030" y="5409911"/>
                <a:chExt cx="2348488" cy="602625"/>
              </a:xfrm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68" name="矩形: 圆角 67"/>
                <p:cNvSpPr/>
                <p:nvPr/>
              </p:nvSpPr>
              <p:spPr>
                <a:xfrm>
                  <a:off x="879030" y="5409911"/>
                  <a:ext cx="2348488" cy="6026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97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文本框 68"/>
                <p:cNvSpPr txBox="1"/>
                <p:nvPr/>
              </p:nvSpPr>
              <p:spPr>
                <a:xfrm>
                  <a:off x="1036156" y="5449613"/>
                  <a:ext cx="2057423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8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CONTENTS</a:t>
                  </a:r>
                  <a:endParaRPr lang="zh-CN" altLang="en-US" sz="28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5849" y="1917295"/>
              <a:ext cx="2902634" cy="2902634"/>
            </a:xfrm>
            <a:prstGeom prst="rect">
              <a:avLst/>
            </a:prstGeom>
          </p:spPr>
        </p:pic>
      </p:grpSp>
      <p:grpSp>
        <p:nvGrpSpPr>
          <p:cNvPr id="86" name="组合 85"/>
          <p:cNvGrpSpPr/>
          <p:nvPr/>
        </p:nvGrpSpPr>
        <p:grpSpPr>
          <a:xfrm>
            <a:off x="5641180" y="1511300"/>
            <a:ext cx="919164" cy="3837141"/>
            <a:chOff x="5641180" y="1511300"/>
            <a:chExt cx="919164" cy="3837141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6096000" y="1511300"/>
              <a:ext cx="454819" cy="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6096000" y="5348441"/>
              <a:ext cx="454819" cy="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6105525" y="4038896"/>
              <a:ext cx="454819" cy="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6105525" y="2810039"/>
              <a:ext cx="454819" cy="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6096000" y="1511300"/>
              <a:ext cx="0" cy="3837141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5641180" y="3419639"/>
              <a:ext cx="654845" cy="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文本框 91"/>
          <p:cNvSpPr txBox="1"/>
          <p:nvPr/>
        </p:nvSpPr>
        <p:spPr>
          <a:xfrm flipH="1">
            <a:off x="2356917" y="2564811"/>
            <a:ext cx="172354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zh-CN" alt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3" name="文本框 92"/>
          <p:cNvSpPr txBox="1"/>
          <p:nvPr/>
        </p:nvSpPr>
        <p:spPr>
          <a:xfrm flipH="1">
            <a:off x="2029174" y="3492958"/>
            <a:ext cx="2425664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- </a:t>
            </a: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创造未来 </a:t>
            </a: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-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15914" y="-12700"/>
            <a:ext cx="2313672" cy="1037163"/>
          </a:xfrm>
          <a:prstGeom prst="rect">
            <a:avLst/>
          </a:prstGeom>
        </p:spPr>
      </p:pic>
      <p:grpSp>
        <p:nvGrpSpPr>
          <p:cNvPr id="88" name="组合 87"/>
          <p:cNvGrpSpPr/>
          <p:nvPr/>
        </p:nvGrpSpPr>
        <p:grpSpPr>
          <a:xfrm rot="5400000">
            <a:off x="11746704" y="982281"/>
            <a:ext cx="909638" cy="556987"/>
            <a:chOff x="1124064" y="-288310"/>
            <a:chExt cx="909638" cy="556987"/>
          </a:xfrm>
        </p:grpSpPr>
        <p:sp>
          <p:nvSpPr>
            <p:cNvPr id="89" name="弧形 88"/>
            <p:cNvSpPr/>
            <p:nvPr/>
          </p:nvSpPr>
          <p:spPr>
            <a:xfrm>
              <a:off x="1300389" y="-288310"/>
              <a:ext cx="556987" cy="556987"/>
            </a:xfrm>
            <a:prstGeom prst="arc">
              <a:avLst>
                <a:gd name="adj1" fmla="val 21556009"/>
                <a:gd name="adj2" fmla="val 10920669"/>
              </a:avLst>
            </a:prstGeom>
            <a:ln w="98425">
              <a:solidFill>
                <a:schemeClr val="bg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1124064" y="-190501"/>
              <a:ext cx="909638" cy="17145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840930" y="5215781"/>
            <a:ext cx="1997983" cy="602625"/>
            <a:chOff x="879030" y="5409911"/>
            <a:chExt cx="1997983" cy="602625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07" name="矩形: 圆角 106"/>
            <p:cNvSpPr/>
            <p:nvPr/>
          </p:nvSpPr>
          <p:spPr>
            <a:xfrm>
              <a:off x="879030" y="5409911"/>
              <a:ext cx="1997983" cy="602625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1036156" y="5449613"/>
              <a:ext cx="1683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AUTHOR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714680" y="2067261"/>
            <a:ext cx="3304110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THANKS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731826" y="2960543"/>
            <a:ext cx="5109091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创造美好未来世界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36640" y="3880956"/>
            <a:ext cx="5104277" cy="8465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600" dirty="0">
                <a:solidFill>
                  <a:srgbClr val="4190C0">
                    <a:alpha val="70000"/>
                  </a:srgbClr>
                </a:solidFill>
                <a:cs typeface="+mn-ea"/>
                <a:sym typeface="+mn-lt"/>
              </a:rPr>
              <a:t>Changing the world, dreaming of the future, the ever-changing world constantly refreshes mankind's infinite imagination the</a:t>
            </a:r>
            <a:endParaRPr lang="en-US" altLang="zh-CN" sz="1600" dirty="0">
              <a:solidFill>
                <a:srgbClr val="4190C0">
                  <a:alpha val="7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840930" y="902495"/>
            <a:ext cx="2631988" cy="731398"/>
            <a:chOff x="781050" y="891305"/>
            <a:chExt cx="2631988" cy="731398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grpSp>
          <p:nvGrpSpPr>
            <p:cNvPr id="126" name="图形 92"/>
            <p:cNvGrpSpPr/>
            <p:nvPr/>
          </p:nvGrpSpPr>
          <p:grpSpPr>
            <a:xfrm>
              <a:off x="781050" y="924318"/>
              <a:ext cx="698385" cy="698385"/>
              <a:chOff x="669244" y="740666"/>
              <a:chExt cx="909638" cy="909638"/>
            </a:xfrm>
          </p:grpSpPr>
          <p:sp>
            <p:nvSpPr>
              <p:cNvPr id="130" name="任意多边形: 形状 129"/>
              <p:cNvSpPr/>
              <p:nvPr/>
            </p:nvSpPr>
            <p:spPr>
              <a:xfrm>
                <a:off x="749444" y="740711"/>
                <a:ext cx="748852" cy="855451"/>
              </a:xfrm>
              <a:custGeom>
                <a:avLst/>
                <a:gdLst>
                  <a:gd name="connsiteX0" fmla="*/ 749122 w 748852"/>
                  <a:gd name="connsiteY0" fmla="*/ 584531 h 855450"/>
                  <a:gd name="connsiteX1" fmla="*/ 749175 w 748852"/>
                  <a:gd name="connsiteY1" fmla="*/ 593788 h 855450"/>
                  <a:gd name="connsiteX2" fmla="*/ 700055 w 748852"/>
                  <a:gd name="connsiteY2" fmla="*/ 678117 h 855450"/>
                  <a:gd name="connsiteX3" fmla="*/ 431979 w 748852"/>
                  <a:gd name="connsiteY3" fmla="*/ 836501 h 855450"/>
                  <a:gd name="connsiteX4" fmla="*/ 374619 w 748852"/>
                  <a:gd name="connsiteY4" fmla="*/ 856085 h 855450"/>
                  <a:gd name="connsiteX5" fmla="*/ 318970 w 748852"/>
                  <a:gd name="connsiteY5" fmla="*/ 836554 h 855450"/>
                  <a:gd name="connsiteX6" fmla="*/ 59188 w 748852"/>
                  <a:gd name="connsiteY6" fmla="*/ 684056 h 855450"/>
                  <a:gd name="connsiteX7" fmla="*/ 62 w 748852"/>
                  <a:gd name="connsiteY7" fmla="*/ 593681 h 855450"/>
                  <a:gd name="connsiteX8" fmla="*/ 169 w 748852"/>
                  <a:gd name="connsiteY8" fmla="*/ 590470 h 855450"/>
                  <a:gd name="connsiteX9" fmla="*/ 169 w 748852"/>
                  <a:gd name="connsiteY9" fmla="*/ 265516 h 855450"/>
                  <a:gd name="connsiteX10" fmla="*/ 62 w 748852"/>
                  <a:gd name="connsiteY10" fmla="*/ 262252 h 855450"/>
                  <a:gd name="connsiteX11" fmla="*/ 169 w 748852"/>
                  <a:gd name="connsiteY11" fmla="*/ 259095 h 855450"/>
                  <a:gd name="connsiteX12" fmla="*/ 169 w 748852"/>
                  <a:gd name="connsiteY12" fmla="*/ 250908 h 855450"/>
                  <a:gd name="connsiteX13" fmla="*/ 53249 w 748852"/>
                  <a:gd name="connsiteY13" fmla="*/ 175997 h 855450"/>
                  <a:gd name="connsiteX14" fmla="*/ 317311 w 748852"/>
                  <a:gd name="connsiteY14" fmla="*/ 19325 h 855450"/>
                  <a:gd name="connsiteX15" fmla="*/ 374619 w 748852"/>
                  <a:gd name="connsiteY15" fmla="*/ 62 h 855450"/>
                  <a:gd name="connsiteX16" fmla="*/ 429946 w 748852"/>
                  <a:gd name="connsiteY16" fmla="*/ 19325 h 855450"/>
                  <a:gd name="connsiteX17" fmla="*/ 700804 w 748852"/>
                  <a:gd name="connsiteY17" fmla="*/ 178137 h 855450"/>
                  <a:gd name="connsiteX18" fmla="*/ 709740 w 748852"/>
                  <a:gd name="connsiteY18" fmla="*/ 183434 h 855450"/>
                  <a:gd name="connsiteX19" fmla="*/ 747731 w 748852"/>
                  <a:gd name="connsiteY19" fmla="*/ 278090 h 855450"/>
                  <a:gd name="connsiteX20" fmla="*/ 749175 w 748852"/>
                  <a:gd name="connsiteY20" fmla="*/ 584531 h 855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48852" h="855450">
                    <a:moveTo>
                      <a:pt x="749122" y="584531"/>
                    </a:moveTo>
                    <a:cubicBezTo>
                      <a:pt x="748961" y="587581"/>
                      <a:pt x="749175" y="590684"/>
                      <a:pt x="749175" y="593788"/>
                    </a:cubicBezTo>
                    <a:cubicBezTo>
                      <a:pt x="749424" y="628757"/>
                      <a:pt x="730595" y="661082"/>
                      <a:pt x="700055" y="678117"/>
                    </a:cubicBezTo>
                    <a:lnTo>
                      <a:pt x="431979" y="836501"/>
                    </a:lnTo>
                    <a:cubicBezTo>
                      <a:pt x="414750" y="848701"/>
                      <a:pt x="395540" y="856085"/>
                      <a:pt x="374619" y="856085"/>
                    </a:cubicBezTo>
                    <a:cubicBezTo>
                      <a:pt x="353751" y="856085"/>
                      <a:pt x="334488" y="848754"/>
                      <a:pt x="318970" y="836554"/>
                    </a:cubicBezTo>
                    <a:lnTo>
                      <a:pt x="59188" y="684056"/>
                    </a:lnTo>
                    <a:cubicBezTo>
                      <a:pt x="23251" y="668382"/>
                      <a:pt x="29" y="632888"/>
                      <a:pt x="62" y="593681"/>
                    </a:cubicBezTo>
                    <a:lnTo>
                      <a:pt x="169" y="590470"/>
                    </a:lnTo>
                    <a:lnTo>
                      <a:pt x="169" y="265516"/>
                    </a:lnTo>
                    <a:lnTo>
                      <a:pt x="62" y="262252"/>
                    </a:lnTo>
                    <a:lnTo>
                      <a:pt x="169" y="259095"/>
                    </a:lnTo>
                    <a:lnTo>
                      <a:pt x="169" y="250908"/>
                    </a:lnTo>
                    <a:cubicBezTo>
                      <a:pt x="4169" y="218612"/>
                      <a:pt x="24105" y="190477"/>
                      <a:pt x="53249" y="175997"/>
                    </a:cubicBezTo>
                    <a:lnTo>
                      <a:pt x="317311" y="19325"/>
                    </a:lnTo>
                    <a:cubicBezTo>
                      <a:pt x="334648" y="7232"/>
                      <a:pt x="353858" y="62"/>
                      <a:pt x="374619" y="62"/>
                    </a:cubicBezTo>
                    <a:cubicBezTo>
                      <a:pt x="395433" y="62"/>
                      <a:pt x="414482" y="7232"/>
                      <a:pt x="429946" y="19325"/>
                    </a:cubicBezTo>
                    <a:lnTo>
                      <a:pt x="700804" y="178137"/>
                    </a:lnTo>
                    <a:lnTo>
                      <a:pt x="709740" y="183434"/>
                    </a:lnTo>
                    <a:cubicBezTo>
                      <a:pt x="739164" y="205356"/>
                      <a:pt x="753835" y="241909"/>
                      <a:pt x="747731" y="278090"/>
                    </a:cubicBezTo>
                    <a:lnTo>
                      <a:pt x="749175" y="584531"/>
                    </a:lnTo>
                    <a:close/>
                  </a:path>
                </a:pathLst>
              </a:custGeom>
              <a:solidFill>
                <a:srgbClr val="FFFFFF"/>
              </a:solidFill>
              <a:ln w="8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935928" y="899630"/>
                <a:ext cx="437053" cy="488575"/>
              </a:xfrm>
              <a:custGeom>
                <a:avLst/>
                <a:gdLst>
                  <a:gd name="connsiteX0" fmla="*/ 83633 w 437052"/>
                  <a:gd name="connsiteY0" fmla="*/ 131050 h 488575"/>
                  <a:gd name="connsiteX1" fmla="*/ 963 w 437052"/>
                  <a:gd name="connsiteY1" fmla="*/ 326140 h 488575"/>
                  <a:gd name="connsiteX2" fmla="*/ 102629 w 437052"/>
                  <a:gd name="connsiteY2" fmla="*/ 488644 h 488575"/>
                  <a:gd name="connsiteX3" fmla="*/ 141690 w 437052"/>
                  <a:gd name="connsiteY3" fmla="*/ 402603 h 488575"/>
                  <a:gd name="connsiteX4" fmla="*/ 136713 w 437052"/>
                  <a:gd name="connsiteY4" fmla="*/ 337109 h 488575"/>
                  <a:gd name="connsiteX5" fmla="*/ 83633 w 437052"/>
                  <a:gd name="connsiteY5" fmla="*/ 130996 h 488575"/>
                  <a:gd name="connsiteX6" fmla="*/ 141690 w 437052"/>
                  <a:gd name="connsiteY6" fmla="*/ 488484 h 488575"/>
                  <a:gd name="connsiteX7" fmla="*/ 244211 w 437052"/>
                  <a:gd name="connsiteY7" fmla="*/ 327157 h 488575"/>
                  <a:gd name="connsiteX8" fmla="*/ 437857 w 437052"/>
                  <a:gd name="connsiteY8" fmla="*/ 233625 h 488575"/>
                  <a:gd name="connsiteX9" fmla="*/ 339937 w 437052"/>
                  <a:gd name="connsiteY9" fmla="*/ 400891 h 488575"/>
                  <a:gd name="connsiteX10" fmla="*/ 141690 w 437052"/>
                  <a:gd name="connsiteY10" fmla="*/ 488484 h 488575"/>
                  <a:gd name="connsiteX11" fmla="*/ 175453 w 437052"/>
                  <a:gd name="connsiteY11" fmla="*/ 340320 h 488575"/>
                  <a:gd name="connsiteX12" fmla="*/ 258391 w 437052"/>
                  <a:gd name="connsiteY12" fmla="*/ 174498 h 488575"/>
                  <a:gd name="connsiteX13" fmla="*/ 203545 w 437052"/>
                  <a:gd name="connsiteY13" fmla="*/ 62 h 488575"/>
                  <a:gd name="connsiteX14" fmla="*/ 122748 w 437052"/>
                  <a:gd name="connsiteY14" fmla="*/ 163636 h 488575"/>
                  <a:gd name="connsiteX15" fmla="*/ 175453 w 437052"/>
                  <a:gd name="connsiteY15" fmla="*/ 340320 h 48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7052" h="488575">
                    <a:moveTo>
                      <a:pt x="83633" y="131050"/>
                    </a:moveTo>
                    <a:cubicBezTo>
                      <a:pt x="83633" y="131050"/>
                      <a:pt x="-10059" y="222281"/>
                      <a:pt x="963" y="326140"/>
                    </a:cubicBezTo>
                    <a:cubicBezTo>
                      <a:pt x="9097" y="402603"/>
                      <a:pt x="102629" y="488644"/>
                      <a:pt x="102629" y="488644"/>
                    </a:cubicBezTo>
                    <a:cubicBezTo>
                      <a:pt x="102629" y="488644"/>
                      <a:pt x="131951" y="451189"/>
                      <a:pt x="141690" y="402603"/>
                    </a:cubicBezTo>
                    <a:cubicBezTo>
                      <a:pt x="151482" y="353483"/>
                      <a:pt x="136713" y="337109"/>
                      <a:pt x="136713" y="337109"/>
                    </a:cubicBezTo>
                    <a:cubicBezTo>
                      <a:pt x="136713" y="337109"/>
                      <a:pt x="77908" y="273542"/>
                      <a:pt x="83633" y="130996"/>
                    </a:cubicBezTo>
                    <a:close/>
                    <a:moveTo>
                      <a:pt x="141690" y="488484"/>
                    </a:moveTo>
                    <a:cubicBezTo>
                      <a:pt x="141690" y="488484"/>
                      <a:pt x="145061" y="401801"/>
                      <a:pt x="244211" y="327157"/>
                    </a:cubicBezTo>
                    <a:cubicBezTo>
                      <a:pt x="343308" y="252460"/>
                      <a:pt x="437857" y="233625"/>
                      <a:pt x="437857" y="233625"/>
                    </a:cubicBezTo>
                    <a:cubicBezTo>
                      <a:pt x="437857" y="233625"/>
                      <a:pt x="424587" y="325926"/>
                      <a:pt x="339937" y="400891"/>
                    </a:cubicBezTo>
                    <a:cubicBezTo>
                      <a:pt x="255234" y="475910"/>
                      <a:pt x="141690" y="488484"/>
                      <a:pt x="141690" y="488484"/>
                    </a:cubicBezTo>
                    <a:close/>
                    <a:moveTo>
                      <a:pt x="175453" y="340320"/>
                    </a:moveTo>
                    <a:cubicBezTo>
                      <a:pt x="175453" y="340320"/>
                      <a:pt x="244800" y="279321"/>
                      <a:pt x="258391" y="174498"/>
                    </a:cubicBezTo>
                    <a:cubicBezTo>
                      <a:pt x="272303" y="66947"/>
                      <a:pt x="203545" y="62"/>
                      <a:pt x="203545" y="62"/>
                    </a:cubicBezTo>
                    <a:cubicBezTo>
                      <a:pt x="203545" y="62"/>
                      <a:pt x="133021" y="70157"/>
                      <a:pt x="122748" y="163636"/>
                    </a:cubicBezTo>
                    <a:cubicBezTo>
                      <a:pt x="112474" y="257115"/>
                      <a:pt x="175453" y="340320"/>
                      <a:pt x="175453" y="340320"/>
                    </a:cubicBezTo>
                    <a:close/>
                  </a:path>
                </a:pathLst>
              </a:custGeom>
              <a:solidFill>
                <a:srgbClr val="043D7A"/>
              </a:solidFill>
              <a:ln w="8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1576514" y="891305"/>
              <a:ext cx="1836524" cy="666415"/>
              <a:chOff x="1538862" y="979166"/>
              <a:chExt cx="1836524" cy="666415"/>
            </a:xfrm>
          </p:grpSpPr>
          <p:sp>
            <p:nvSpPr>
              <p:cNvPr id="128" name="文本框 127"/>
              <p:cNvSpPr txBox="1"/>
              <p:nvPr/>
            </p:nvSpPr>
            <p:spPr>
              <a:xfrm>
                <a:off x="1538862" y="979166"/>
                <a:ext cx="169309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>
                    <a:solidFill>
                      <a:schemeClr val="bg1"/>
                    </a:solidFill>
                    <a:cs typeface="+mn-ea"/>
                    <a:sym typeface="+mn-lt"/>
                  </a:rPr>
                  <a:t>COMPANY</a:t>
                </a:r>
                <a:endParaRPr lang="zh-CN" altLang="en-US" sz="2400" b="1" i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9" name="文本框 128"/>
              <p:cNvSpPr txBox="1"/>
              <p:nvPr/>
            </p:nvSpPr>
            <p:spPr>
              <a:xfrm>
                <a:off x="1543731" y="1337804"/>
                <a:ext cx="183165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i="1" dirty="0">
                    <a:solidFill>
                      <a:schemeClr val="bg1">
                        <a:alpha val="90000"/>
                      </a:schemeClr>
                    </a:solidFill>
                    <a:cs typeface="+mn-ea"/>
                    <a:sym typeface="+mn-lt"/>
                  </a:rPr>
                  <a:t>Slogan &amp; Detail info's</a:t>
                </a:r>
                <a:endParaRPr lang="zh-CN" altLang="en-US" sz="1400" i="1" dirty="0">
                  <a:solidFill>
                    <a:schemeClr val="bg1">
                      <a:alpha val="9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42" name="椭圆 141"/>
          <p:cNvSpPr/>
          <p:nvPr/>
        </p:nvSpPr>
        <p:spPr>
          <a:xfrm flipH="1">
            <a:off x="6366757" y="6579477"/>
            <a:ext cx="671345" cy="671345"/>
          </a:xfrm>
          <a:prstGeom prst="ellipse">
            <a:avLst/>
          </a:prstGeom>
          <a:noFill/>
          <a:ln w="95250">
            <a:solidFill>
              <a:schemeClr val="bg1"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6034794" y="6858000"/>
            <a:ext cx="1337556" cy="521506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9" name="组合 148"/>
          <p:cNvGrpSpPr/>
          <p:nvPr/>
        </p:nvGrpSpPr>
        <p:grpSpPr>
          <a:xfrm>
            <a:off x="6942852" y="1160608"/>
            <a:ext cx="4534468" cy="4534468"/>
            <a:chOff x="6942852" y="1160608"/>
            <a:chExt cx="4534468" cy="4534468"/>
          </a:xfrm>
        </p:grpSpPr>
        <p:sp>
          <p:nvSpPr>
            <p:cNvPr id="145" name="椭圆 144"/>
            <p:cNvSpPr/>
            <p:nvPr/>
          </p:nvSpPr>
          <p:spPr>
            <a:xfrm>
              <a:off x="6942852" y="1160608"/>
              <a:ext cx="4534468" cy="453446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228600" dist="38100" dir="42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7085290" y="1322096"/>
              <a:ext cx="4249592" cy="4249592"/>
            </a:xfrm>
            <a:prstGeom prst="ellipse">
              <a:avLst/>
            </a:prstGeom>
            <a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2000" contrast="8000"/>
                        </a14:imgEffect>
                        <a14:imgEffect>
                          <a14:saturation sat="7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7590893" y="2111752"/>
              <a:ext cx="3238387" cy="221599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3800" b="1" dirty="0">
                  <a:ln>
                    <a:solidFill>
                      <a:schemeClr val="bg1">
                        <a:alpha val="70000"/>
                      </a:schemeClr>
                    </a:solidFill>
                  </a:ln>
                  <a:noFill/>
                  <a:cs typeface="+mn-ea"/>
                  <a:sym typeface="+mn-lt"/>
                </a:rPr>
                <a:t>100</a:t>
              </a:r>
              <a:endParaRPr lang="zh-CN" altLang="en-US" sz="11500" b="1" dirty="0">
                <a:ln>
                  <a:solidFill>
                    <a:schemeClr val="bg1">
                      <a:alpha val="70000"/>
                    </a:schemeClr>
                  </a:solidFill>
                </a:ln>
                <a:noFill/>
                <a:cs typeface="+mn-ea"/>
                <a:sym typeface="+mn-lt"/>
              </a:endParaRPr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8318464" y="3951036"/>
              <a:ext cx="1783245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ln>
                    <a:solidFill>
                      <a:schemeClr val="bg1">
                        <a:alpha val="70000"/>
                      </a:schemeClr>
                    </a:solidFill>
                  </a:ln>
                  <a:noFill/>
                  <a:cs typeface="+mn-ea"/>
                  <a:sym typeface="+mn-lt"/>
                </a:rPr>
                <a:t>Event</a:t>
              </a:r>
              <a:endParaRPr lang="zh-CN" altLang="en-US" sz="6000" b="1" dirty="0">
                <a:ln>
                  <a:solidFill>
                    <a:schemeClr val="bg1">
                      <a:alpha val="70000"/>
                    </a:schemeClr>
                  </a:solidFill>
                </a:ln>
                <a:noFill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5420" y="1804914"/>
            <a:ext cx="3097215" cy="3268425"/>
            <a:chOff x="1851130" y="1481698"/>
            <a:chExt cx="3097215" cy="3268425"/>
          </a:xfrm>
        </p:grpSpPr>
        <p:grpSp>
          <p:nvGrpSpPr>
            <p:cNvPr id="9" name="组合 8"/>
            <p:cNvGrpSpPr/>
            <p:nvPr/>
          </p:nvGrpSpPr>
          <p:grpSpPr>
            <a:xfrm flipH="1">
              <a:off x="1851130" y="1481698"/>
              <a:ext cx="3097215" cy="3097215"/>
              <a:chOff x="6942852" y="1160608"/>
              <a:chExt cx="4534468" cy="453446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942852" y="1160608"/>
                <a:ext cx="4534468" cy="453446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228600" dist="38100" dir="42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7085290" y="1322096"/>
                <a:ext cx="4249592" cy="4249592"/>
              </a:xfrm>
              <a:prstGeom prst="ellipse">
                <a:avLst/>
              </a:prstGeom>
              <a:gradFill flip="none" rotWithShape="1">
                <a:gsLst>
                  <a:gs pos="0">
                    <a:srgbClr val="06274C">
                      <a:alpha val="90000"/>
                    </a:srgbClr>
                  </a:gs>
                  <a:gs pos="35000">
                    <a:srgbClr val="062B54"/>
                  </a:gs>
                  <a:gs pos="68000">
                    <a:srgbClr val="053569"/>
                  </a:gs>
                  <a:gs pos="100000">
                    <a:srgbClr val="034387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196465" y="4147498"/>
              <a:ext cx="2348488" cy="602625"/>
              <a:chOff x="879030" y="5409911"/>
              <a:chExt cx="2348488" cy="602625"/>
            </a:xfrm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7" name="矩形: 圆角 6"/>
              <p:cNvSpPr/>
              <p:nvPr/>
            </p:nvSpPr>
            <p:spPr>
              <a:xfrm>
                <a:off x="879030" y="5409911"/>
                <a:ext cx="2348488" cy="602625"/>
              </a:xfrm>
              <a:prstGeom prst="roundRect">
                <a:avLst>
                  <a:gd name="adj" fmla="val 50000"/>
                </a:avLst>
              </a:prstGeom>
              <a:solidFill>
                <a:srgbClr val="FF9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036156" y="5449613"/>
                <a:ext cx="20574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CONTENTS</a:t>
                </a:r>
                <a:endParaRPr lang="zh-CN" altLang="en-US" sz="28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091" y="1917295"/>
            <a:ext cx="2902634" cy="290263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 flipH="1">
            <a:off x="2356917" y="2564811"/>
            <a:ext cx="172354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章节</a:t>
            </a:r>
            <a:endParaRPr lang="zh-CN" alt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2029174" y="3492958"/>
            <a:ext cx="2425664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- </a:t>
            </a: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创造未来 </a:t>
            </a: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-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85292" y="290623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企业介绍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85292" y="3535838"/>
            <a:ext cx="19986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alpha val="70000"/>
                  </a:schemeClr>
                </a:solidFill>
                <a:cs typeface="+mn-ea"/>
                <a:sym typeface="+mn-lt"/>
              </a:rPr>
              <a:t>Enterprise introduction</a:t>
            </a:r>
            <a:endParaRPr lang="zh-CN" altLang="en-US" sz="1400" dirty="0">
              <a:solidFill>
                <a:schemeClr val="bg1">
                  <a:alpha val="7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85292" y="4103790"/>
            <a:ext cx="4625608" cy="1295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bg1">
                    <a:alpha val="50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正文内容，本段适应大段文字章节。如果文字较多的内容描述比较适合放在这里。请您在此修改您的内容，或者将内容粘贴到记事本后，复制到此段落中。</a:t>
            </a:r>
            <a:endParaRPr lang="en-US" altLang="zh-CN" sz="1600" dirty="0">
              <a:solidFill>
                <a:schemeClr val="bg1">
                  <a:alpha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85292" y="1273078"/>
            <a:ext cx="160172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486614" y="3982249"/>
            <a:ext cx="4167779" cy="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692408" y="2873987"/>
            <a:ext cx="0" cy="108462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形 4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64783" y="361275"/>
            <a:ext cx="1454433" cy="1454433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rot="5400000">
            <a:off x="11737181" y="3098193"/>
            <a:ext cx="909638" cy="556987"/>
            <a:chOff x="1124064" y="-288310"/>
            <a:chExt cx="909638" cy="556987"/>
          </a:xfrm>
        </p:grpSpPr>
        <p:sp>
          <p:nvSpPr>
            <p:cNvPr id="47" name="弧形 46"/>
            <p:cNvSpPr/>
            <p:nvPr/>
          </p:nvSpPr>
          <p:spPr>
            <a:xfrm>
              <a:off x="1300389" y="-288310"/>
              <a:ext cx="556987" cy="556987"/>
            </a:xfrm>
            <a:prstGeom prst="arc">
              <a:avLst>
                <a:gd name="adj1" fmla="val 21556009"/>
                <a:gd name="adj2" fmla="val 10920669"/>
              </a:avLst>
            </a:prstGeom>
            <a:ln w="98425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124064" y="-190501"/>
              <a:ext cx="909638" cy="17145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 rot="16200000" flipH="1">
            <a:off x="11039075" y="1033421"/>
            <a:ext cx="3317544" cy="101169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 rot="10800000">
            <a:off x="5641181" y="6594020"/>
            <a:ext cx="909638" cy="556987"/>
            <a:chOff x="1124064" y="-288310"/>
            <a:chExt cx="909638" cy="556987"/>
          </a:xfrm>
        </p:grpSpPr>
        <p:sp>
          <p:nvSpPr>
            <p:cNvPr id="51" name="弧形 50"/>
            <p:cNvSpPr/>
            <p:nvPr/>
          </p:nvSpPr>
          <p:spPr>
            <a:xfrm>
              <a:off x="1300389" y="-288310"/>
              <a:ext cx="556987" cy="556987"/>
            </a:xfrm>
            <a:prstGeom prst="arc">
              <a:avLst>
                <a:gd name="adj1" fmla="val 21556009"/>
                <a:gd name="adj2" fmla="val 10920669"/>
              </a:avLst>
            </a:prstGeom>
            <a:ln w="98425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124064" y="-190501"/>
              <a:ext cx="909638" cy="17145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/>
          <p:cNvSpPr/>
          <p:nvPr/>
        </p:nvSpPr>
        <p:spPr>
          <a:xfrm flipH="1" flipV="1">
            <a:off x="4925022" y="1349576"/>
            <a:ext cx="2735905" cy="4274331"/>
          </a:xfrm>
          <a:custGeom>
            <a:avLst/>
            <a:gdLst>
              <a:gd name="connsiteX0" fmla="*/ 3327400 w 3327400"/>
              <a:gd name="connsiteY0" fmla="*/ 4459515 h 4459515"/>
              <a:gd name="connsiteX1" fmla="*/ 697230 w 3327400"/>
              <a:gd name="connsiteY1" fmla="*/ 4459515 h 4459515"/>
              <a:gd name="connsiteX2" fmla="*/ 0 w 3327400"/>
              <a:gd name="connsiteY2" fmla="*/ 3796575 h 4459515"/>
              <a:gd name="connsiteX3" fmla="*/ 0 w 3327400"/>
              <a:gd name="connsiteY3" fmla="*/ 0 h 4459515"/>
              <a:gd name="connsiteX4" fmla="*/ 3327400 w 3327400"/>
              <a:gd name="connsiteY4" fmla="*/ 0 h 4459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400" h="4459515">
                <a:moveTo>
                  <a:pt x="3327400" y="4459515"/>
                </a:moveTo>
                <a:lnTo>
                  <a:pt x="697230" y="4459515"/>
                </a:lnTo>
                <a:lnTo>
                  <a:pt x="0" y="3796575"/>
                </a:lnTo>
                <a:lnTo>
                  <a:pt x="0" y="0"/>
                </a:lnTo>
                <a:lnTo>
                  <a:pt x="3327400" y="0"/>
                </a:ln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573993" y="179477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589233" y="2352114"/>
            <a:ext cx="2568203" cy="1102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214621" y="2820811"/>
            <a:ext cx="3042781" cy="2641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</a:b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573993" y="372660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589233" y="4283942"/>
            <a:ext cx="2568203" cy="1102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15430" y="1501196"/>
            <a:ext cx="2441694" cy="1161141"/>
            <a:chOff x="1228130" y="1424996"/>
            <a:chExt cx="2441694" cy="1161141"/>
          </a:xfrm>
        </p:grpSpPr>
        <p:grpSp>
          <p:nvGrpSpPr>
            <p:cNvPr id="14" name="组合 13"/>
            <p:cNvGrpSpPr/>
            <p:nvPr/>
          </p:nvGrpSpPr>
          <p:grpSpPr>
            <a:xfrm>
              <a:off x="1228130" y="1424996"/>
              <a:ext cx="2441694" cy="989784"/>
              <a:chOff x="2389703" y="542021"/>
              <a:chExt cx="2441694" cy="989784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2389703" y="542021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0B4C93"/>
                    </a:solidFill>
                    <a:cs typeface="+mn-ea"/>
                    <a:sym typeface="+mn-lt"/>
                  </a:rPr>
                  <a:t>企业介绍</a:t>
                </a:r>
                <a:endParaRPr lang="zh-CN" altLang="en-US" sz="4400" dirty="0">
                  <a:solidFill>
                    <a:srgbClr val="0B4C9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2389703" y="1224028"/>
                <a:ext cx="199868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>
                        <a:lumMod val="65000"/>
                        <a:alpha val="70000"/>
                      </a:schemeClr>
                    </a:solidFill>
                    <a:cs typeface="+mn-ea"/>
                    <a:sym typeface="+mn-lt"/>
                  </a:rPr>
                  <a:t>Enterprise introduction</a:t>
                </a:r>
                <a:endParaRPr lang="zh-CN" altLang="en-US" sz="1400" dirty="0">
                  <a:solidFill>
                    <a:schemeClr val="bg1">
                      <a:lumMod val="65000"/>
                      <a:alpha val="7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矩形: 圆角 16"/>
            <p:cNvSpPr/>
            <p:nvPr/>
          </p:nvSpPr>
          <p:spPr>
            <a:xfrm>
              <a:off x="1316273" y="2506018"/>
              <a:ext cx="797370" cy="80119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矩形: 圆角 17"/>
          <p:cNvSpPr/>
          <p:nvPr/>
        </p:nvSpPr>
        <p:spPr>
          <a:xfrm>
            <a:off x="8386586" y="1896398"/>
            <a:ext cx="74377" cy="258419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8386586" y="3828226"/>
            <a:ext cx="74377" cy="258419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44362" y="1866549"/>
            <a:ext cx="5314276" cy="33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如果文字过多，您可右键修改“段落”调节合适的行间距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9246" y="2356878"/>
            <a:ext cx="3792704" cy="37927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0" y="2356878"/>
            <a:ext cx="2743266" cy="37927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570" y="2356878"/>
            <a:ext cx="2743266" cy="379270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189246" y="3333610"/>
            <a:ext cx="3792704" cy="1839240"/>
          </a:xfrm>
          <a:prstGeom prst="rect">
            <a:avLst/>
          </a:prstGeom>
          <a:solidFill>
            <a:srgbClr val="0B4C9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967343" y="3780932"/>
            <a:ext cx="2236510" cy="913819"/>
            <a:chOff x="4977745" y="3943432"/>
            <a:chExt cx="2236510" cy="913819"/>
          </a:xfrm>
        </p:grpSpPr>
        <p:sp>
          <p:nvSpPr>
            <p:cNvPr id="15" name="文本框 14"/>
            <p:cNvSpPr txBox="1"/>
            <p:nvPr/>
          </p:nvSpPr>
          <p:spPr>
            <a:xfrm rot="10800000" flipV="1">
              <a:off x="5285521" y="3943432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rot="10800000" flipV="1">
              <a:off x="4977745" y="4518697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alpha val="90000"/>
                    </a:schemeClr>
                  </a:solidFill>
                  <a:cs typeface="+mn-ea"/>
                  <a:sym typeface="+mn-lt"/>
                </a:rPr>
                <a:t>单击此处添加简短说明</a:t>
              </a:r>
              <a:endParaRPr lang="zh-CN" altLang="en-US" sz="1600" dirty="0">
                <a:solidFill>
                  <a:schemeClr val="bg1">
                    <a:alpha val="9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880653" y="628353"/>
            <a:ext cx="2441694" cy="1110341"/>
            <a:chOff x="1228130" y="1424996"/>
            <a:chExt cx="2441694" cy="1110341"/>
          </a:xfrm>
        </p:grpSpPr>
        <p:grpSp>
          <p:nvGrpSpPr>
            <p:cNvPr id="12" name="组合 11"/>
            <p:cNvGrpSpPr/>
            <p:nvPr/>
          </p:nvGrpSpPr>
          <p:grpSpPr>
            <a:xfrm>
              <a:off x="1228130" y="1424996"/>
              <a:ext cx="2441694" cy="977084"/>
              <a:chOff x="2389703" y="542021"/>
              <a:chExt cx="2441694" cy="977084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2389703" y="542021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0B4C93"/>
                    </a:solidFill>
                    <a:cs typeface="+mn-ea"/>
                    <a:sym typeface="+mn-lt"/>
                  </a:rPr>
                  <a:t>企业介绍</a:t>
                </a:r>
                <a:endParaRPr lang="zh-CN" altLang="en-US" sz="4400" dirty="0">
                  <a:solidFill>
                    <a:srgbClr val="0B4C9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2611206" y="1211328"/>
                <a:ext cx="199868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>
                        <a:lumMod val="65000"/>
                        <a:alpha val="70000"/>
                      </a:schemeClr>
                    </a:solidFill>
                    <a:cs typeface="+mn-ea"/>
                    <a:sym typeface="+mn-lt"/>
                  </a:rPr>
                  <a:t>Enterprise introduction</a:t>
                </a:r>
                <a:endParaRPr lang="zh-CN" altLang="en-US" sz="1400" dirty="0">
                  <a:solidFill>
                    <a:schemeClr val="bg1">
                      <a:lumMod val="65000"/>
                      <a:alpha val="7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矩形: 圆角 17"/>
            <p:cNvSpPr/>
            <p:nvPr/>
          </p:nvSpPr>
          <p:spPr>
            <a:xfrm>
              <a:off x="2050292" y="2455218"/>
              <a:ext cx="797370" cy="80119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2221" y="3586247"/>
            <a:ext cx="169545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912289" y="3405242"/>
            <a:ext cx="8162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0B4C93"/>
                </a:solidFill>
                <a:cs typeface="+mn-ea"/>
                <a:sym typeface="+mn-lt"/>
              </a:rPr>
              <a:t>20XX</a:t>
            </a:r>
            <a:endParaRPr lang="zh-CN" altLang="en-US" sz="2000" b="1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836962" y="3003423"/>
            <a:ext cx="189192" cy="189192"/>
          </a:xfrm>
          <a:prstGeom prst="ellipse">
            <a:avLst/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026154" y="3085319"/>
            <a:ext cx="169545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777109" y="2904314"/>
            <a:ext cx="8162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0B4C93"/>
                </a:solidFill>
                <a:cs typeface="+mn-ea"/>
                <a:sym typeface="+mn-lt"/>
              </a:rPr>
              <a:t>20XX</a:t>
            </a:r>
            <a:endParaRPr lang="zh-CN" altLang="en-US" sz="2000" b="1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3840" y="381551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3840" y="4153448"/>
            <a:ext cx="2751476" cy="33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项目描述此处添加简短说明</a:t>
            </a:r>
            <a:endParaRPr lang="zh-CN" altLang="en-US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45521" y="343889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45521" y="3776831"/>
            <a:ext cx="2751476" cy="33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项目描述此处添加简短说明</a:t>
            </a:r>
            <a:endParaRPr lang="zh-CN" altLang="en-US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760593" y="3074474"/>
            <a:ext cx="784806" cy="511127"/>
            <a:chOff x="3822496" y="3840971"/>
            <a:chExt cx="784806" cy="511127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822496" y="4352097"/>
              <a:ext cx="394665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216268" y="3858724"/>
              <a:ext cx="0" cy="49337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4216268" y="3840971"/>
              <a:ext cx="39103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94634" y="2289001"/>
            <a:ext cx="784806" cy="803227"/>
            <a:chOff x="3822496" y="3548871"/>
            <a:chExt cx="784806" cy="803227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3822496" y="4352097"/>
              <a:ext cx="394665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216268" y="3548871"/>
              <a:ext cx="0" cy="80322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4216268" y="3548871"/>
              <a:ext cx="39103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/>
          <p:cNvSpPr txBox="1"/>
          <p:nvPr/>
        </p:nvSpPr>
        <p:spPr>
          <a:xfrm>
            <a:off x="974646" y="2316364"/>
            <a:ext cx="3067182" cy="846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5000"/>
                    </a14:imgEffect>
                    <a14:imgEffect>
                      <a14:saturation sat="7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7787" y="4650804"/>
            <a:ext cx="1637584" cy="116070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000"/>
                    </a14:imgEffect>
                    <a14:imgEffect>
                      <a14:saturation sat="7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52423" y="4275296"/>
            <a:ext cx="1620269" cy="1161193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6472692" y="4275296"/>
            <a:ext cx="768742" cy="1161193"/>
          </a:xfrm>
          <a:prstGeom prst="rect">
            <a:avLst/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672931" y="4650805"/>
            <a:ext cx="768742" cy="1160706"/>
          </a:xfrm>
          <a:prstGeom prst="rect">
            <a:avLst/>
          </a:prstGeom>
          <a:solidFill>
            <a:srgbClr val="06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 rot="5400000">
            <a:off x="2528282" y="4974994"/>
            <a:ext cx="1050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>
                    <a:alpha val="30000"/>
                  </a:schemeClr>
                </a:solidFill>
                <a:cs typeface="+mn-ea"/>
                <a:sym typeface="+mn-lt"/>
              </a:rPr>
              <a:t>Start</a:t>
            </a:r>
            <a:endParaRPr lang="zh-CN" altLang="en-US" sz="3200" dirty="0">
              <a:solidFill>
                <a:schemeClr val="bg1">
                  <a:alpha val="3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 rot="5400000">
            <a:off x="6259996" y="4569025"/>
            <a:ext cx="1164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>
                    <a:alpha val="30000"/>
                  </a:schemeClr>
                </a:solidFill>
                <a:cs typeface="+mn-ea"/>
                <a:sym typeface="+mn-lt"/>
              </a:rPr>
              <a:t>Grow</a:t>
            </a:r>
            <a:endParaRPr lang="zh-CN" altLang="en-US" sz="3200" dirty="0">
              <a:solidFill>
                <a:schemeClr val="bg1">
                  <a:alpha val="3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974646" y="1022297"/>
            <a:ext cx="2441694" cy="1161141"/>
            <a:chOff x="1228130" y="1424996"/>
            <a:chExt cx="2441694" cy="1161141"/>
          </a:xfrm>
        </p:grpSpPr>
        <p:grpSp>
          <p:nvGrpSpPr>
            <p:cNvPr id="40" name="组合 39"/>
            <p:cNvGrpSpPr/>
            <p:nvPr/>
          </p:nvGrpSpPr>
          <p:grpSpPr>
            <a:xfrm>
              <a:off x="1228130" y="1424996"/>
              <a:ext cx="2441694" cy="989784"/>
              <a:chOff x="2389703" y="542021"/>
              <a:chExt cx="2441694" cy="989784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2389703" y="542021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0B4C93"/>
                    </a:solidFill>
                    <a:cs typeface="+mn-ea"/>
                    <a:sym typeface="+mn-lt"/>
                  </a:rPr>
                  <a:t>企业介绍</a:t>
                </a:r>
                <a:endParaRPr lang="zh-CN" altLang="en-US" sz="4400" dirty="0">
                  <a:solidFill>
                    <a:srgbClr val="0B4C9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2389703" y="1224028"/>
                <a:ext cx="199868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>
                        <a:lumMod val="65000"/>
                        <a:alpha val="70000"/>
                      </a:schemeClr>
                    </a:solidFill>
                    <a:cs typeface="+mn-ea"/>
                    <a:sym typeface="+mn-lt"/>
                  </a:rPr>
                  <a:t>Enterprise introduction</a:t>
                </a:r>
                <a:endParaRPr lang="zh-CN" altLang="en-US" sz="1400" dirty="0">
                  <a:solidFill>
                    <a:schemeClr val="bg1">
                      <a:lumMod val="65000"/>
                      <a:alpha val="7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矩形: 圆角 40"/>
            <p:cNvSpPr/>
            <p:nvPr/>
          </p:nvSpPr>
          <p:spPr>
            <a:xfrm>
              <a:off x="1316273" y="2506018"/>
              <a:ext cx="797370" cy="80119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8894664" y="2292012"/>
            <a:ext cx="169545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0583934" y="2111007"/>
            <a:ext cx="8162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0B4C93"/>
                </a:solidFill>
                <a:cs typeface="+mn-ea"/>
                <a:sym typeface="+mn-lt"/>
              </a:rPr>
              <a:t>20XX</a:t>
            </a:r>
            <a:endParaRPr lang="zh-CN" altLang="en-US" sz="2000" b="1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40157" y="271965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40157" y="3057582"/>
            <a:ext cx="2751476" cy="33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项目描述此处添加简短说明</a:t>
            </a:r>
            <a:endParaRPr lang="zh-CN" altLang="en-US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8000"/>
                    </a14:imgEffect>
                    <a14:imgEffect>
                      <a14:saturation sat="7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55598" y="3534966"/>
            <a:ext cx="1874947" cy="1169914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0428106" y="3534966"/>
            <a:ext cx="768742" cy="1158305"/>
          </a:xfrm>
          <a:prstGeom prst="rect">
            <a:avLst/>
          </a:prstGeom>
          <a:solidFill>
            <a:srgbClr val="2E92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 rot="5400000">
            <a:off x="10264891" y="3849728"/>
            <a:ext cx="109517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>
                    <a:alpha val="30000"/>
                  </a:schemeClr>
                </a:solidFill>
                <a:cs typeface="+mn-ea"/>
                <a:sym typeface="+mn-lt"/>
              </a:rPr>
              <a:t>Fight</a:t>
            </a:r>
            <a:endParaRPr lang="zh-CN" altLang="en-US" sz="3200" dirty="0">
              <a:solidFill>
                <a:schemeClr val="bg1">
                  <a:alpha val="3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8755598" y="2207491"/>
            <a:ext cx="189192" cy="189192"/>
          </a:xfrm>
          <a:prstGeom prst="ellipse">
            <a:avLst/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1059229" y="3491651"/>
            <a:ext cx="189192" cy="189192"/>
          </a:xfrm>
          <a:prstGeom prst="ellipse">
            <a:avLst/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5420" y="1804914"/>
            <a:ext cx="3097215" cy="3268425"/>
            <a:chOff x="1851130" y="1481698"/>
            <a:chExt cx="3097215" cy="3268425"/>
          </a:xfrm>
        </p:grpSpPr>
        <p:grpSp>
          <p:nvGrpSpPr>
            <p:cNvPr id="9" name="组合 8"/>
            <p:cNvGrpSpPr/>
            <p:nvPr/>
          </p:nvGrpSpPr>
          <p:grpSpPr>
            <a:xfrm flipH="1">
              <a:off x="1851130" y="1481698"/>
              <a:ext cx="3097215" cy="3097215"/>
              <a:chOff x="6942852" y="1160608"/>
              <a:chExt cx="4534468" cy="453446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942852" y="1160608"/>
                <a:ext cx="4534468" cy="453446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228600" dist="38100" dir="42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7085290" y="1322096"/>
                <a:ext cx="4249592" cy="4249592"/>
              </a:xfrm>
              <a:prstGeom prst="ellipse">
                <a:avLst/>
              </a:prstGeom>
              <a:gradFill flip="none" rotWithShape="1">
                <a:gsLst>
                  <a:gs pos="0">
                    <a:srgbClr val="06274C">
                      <a:alpha val="90000"/>
                    </a:srgbClr>
                  </a:gs>
                  <a:gs pos="35000">
                    <a:srgbClr val="062B54"/>
                  </a:gs>
                  <a:gs pos="68000">
                    <a:srgbClr val="053569"/>
                  </a:gs>
                  <a:gs pos="100000">
                    <a:srgbClr val="034387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196465" y="4147498"/>
              <a:ext cx="2348488" cy="602625"/>
              <a:chOff x="879030" y="5409911"/>
              <a:chExt cx="2348488" cy="602625"/>
            </a:xfrm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7" name="矩形: 圆角 6"/>
              <p:cNvSpPr/>
              <p:nvPr/>
            </p:nvSpPr>
            <p:spPr>
              <a:xfrm>
                <a:off x="879030" y="5409911"/>
                <a:ext cx="2348488" cy="602625"/>
              </a:xfrm>
              <a:prstGeom prst="roundRect">
                <a:avLst>
                  <a:gd name="adj" fmla="val 50000"/>
                </a:avLst>
              </a:prstGeom>
              <a:solidFill>
                <a:srgbClr val="FF9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036156" y="5449613"/>
                <a:ext cx="20574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CONTENTS</a:t>
                </a:r>
                <a:endParaRPr lang="zh-CN" altLang="en-US" sz="28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091" y="1917295"/>
            <a:ext cx="2902634" cy="290263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 flipH="1">
            <a:off x="2356917" y="2564811"/>
            <a:ext cx="172354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章节</a:t>
            </a:r>
            <a:endParaRPr lang="zh-CN" alt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2029174" y="3492958"/>
            <a:ext cx="2425664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- </a:t>
            </a: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创造未来 </a:t>
            </a: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-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85292" y="2906238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产品与服务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85292" y="3535838"/>
            <a:ext cx="17491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alpha val="70000"/>
                  </a:schemeClr>
                </a:solidFill>
                <a:cs typeface="+mn-ea"/>
                <a:sym typeface="+mn-lt"/>
              </a:rPr>
              <a:t>Products &amp; services</a:t>
            </a:r>
            <a:endParaRPr lang="zh-CN" altLang="en-US" sz="1400" dirty="0">
              <a:solidFill>
                <a:schemeClr val="bg1">
                  <a:alpha val="7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85292" y="4103790"/>
            <a:ext cx="4625608" cy="1295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bg1">
                    <a:alpha val="50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正文内容，本段适应大段文字章节。如果文字较多的内容描述比较适合放在这里。请您在此修改您的内容，或者将内容粘贴到记事本后，复制到此段落中。</a:t>
            </a:r>
            <a:endParaRPr lang="en-US" altLang="zh-CN" sz="1600" dirty="0">
              <a:solidFill>
                <a:schemeClr val="bg1">
                  <a:alpha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85292" y="1273078"/>
            <a:ext cx="160172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486614" y="3982249"/>
            <a:ext cx="4167779" cy="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692408" y="2873987"/>
            <a:ext cx="0" cy="108462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形 4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64783" y="361275"/>
            <a:ext cx="1454433" cy="1454433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rot="5400000">
            <a:off x="11737181" y="3098193"/>
            <a:ext cx="909638" cy="556987"/>
            <a:chOff x="1124064" y="-288310"/>
            <a:chExt cx="909638" cy="556987"/>
          </a:xfrm>
        </p:grpSpPr>
        <p:sp>
          <p:nvSpPr>
            <p:cNvPr id="47" name="弧形 46"/>
            <p:cNvSpPr/>
            <p:nvPr/>
          </p:nvSpPr>
          <p:spPr>
            <a:xfrm>
              <a:off x="1300389" y="-288310"/>
              <a:ext cx="556987" cy="556987"/>
            </a:xfrm>
            <a:prstGeom prst="arc">
              <a:avLst>
                <a:gd name="adj1" fmla="val 21556009"/>
                <a:gd name="adj2" fmla="val 10920669"/>
              </a:avLst>
            </a:prstGeom>
            <a:ln w="98425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124064" y="-190501"/>
              <a:ext cx="909638" cy="17145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 rot="16200000" flipH="1">
            <a:off x="11039075" y="1033421"/>
            <a:ext cx="3317544" cy="101169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 rot="10800000">
            <a:off x="5641181" y="6594020"/>
            <a:ext cx="909638" cy="556987"/>
            <a:chOff x="1124064" y="-288310"/>
            <a:chExt cx="909638" cy="556987"/>
          </a:xfrm>
        </p:grpSpPr>
        <p:sp>
          <p:nvSpPr>
            <p:cNvPr id="51" name="弧形 50"/>
            <p:cNvSpPr/>
            <p:nvPr/>
          </p:nvSpPr>
          <p:spPr>
            <a:xfrm>
              <a:off x="1300389" y="-288310"/>
              <a:ext cx="556987" cy="556987"/>
            </a:xfrm>
            <a:prstGeom prst="arc">
              <a:avLst>
                <a:gd name="adj1" fmla="val 21556009"/>
                <a:gd name="adj2" fmla="val 10920669"/>
              </a:avLst>
            </a:prstGeom>
            <a:ln w="98425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124064" y="-190501"/>
              <a:ext cx="909638" cy="17145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951913" y="4768367"/>
            <a:ext cx="714694" cy="714694"/>
            <a:chOff x="588441" y="5711365"/>
            <a:chExt cx="714694" cy="714694"/>
          </a:xfrm>
        </p:grpSpPr>
        <p:sp>
          <p:nvSpPr>
            <p:cNvPr id="8" name="椭圆 7"/>
            <p:cNvSpPr/>
            <p:nvPr/>
          </p:nvSpPr>
          <p:spPr>
            <a:xfrm>
              <a:off x="588441" y="5711365"/>
              <a:ext cx="714694" cy="714694"/>
            </a:xfrm>
            <a:prstGeom prst="ellipse">
              <a:avLst/>
            </a:prstGeom>
            <a:solidFill>
              <a:srgbClr val="0B4C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9" name="arrow-pointing-left-circular-button_20407"/>
            <p:cNvSpPr>
              <a:spLocks noChangeAspect="1"/>
            </p:cNvSpPr>
            <p:nvPr/>
          </p:nvSpPr>
          <p:spPr bwMode="auto">
            <a:xfrm>
              <a:off x="743226" y="5866408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856847" y="474914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68570" y="5125320"/>
            <a:ext cx="2031325" cy="33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内容复制到此段落中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196958" y="4768367"/>
            <a:ext cx="714694" cy="714694"/>
            <a:chOff x="588441" y="5711365"/>
            <a:chExt cx="714694" cy="714694"/>
          </a:xfrm>
        </p:grpSpPr>
        <p:sp>
          <p:nvSpPr>
            <p:cNvPr id="18" name="椭圆 17"/>
            <p:cNvSpPr/>
            <p:nvPr/>
          </p:nvSpPr>
          <p:spPr>
            <a:xfrm>
              <a:off x="588441" y="5711365"/>
              <a:ext cx="714694" cy="714694"/>
            </a:xfrm>
            <a:prstGeom prst="ellipse">
              <a:avLst/>
            </a:prstGeom>
            <a:solidFill>
              <a:srgbClr val="0B4C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19" name="arrow-pointing-left-circular-button_20407"/>
            <p:cNvSpPr>
              <a:spLocks noChangeAspect="1"/>
            </p:cNvSpPr>
            <p:nvPr/>
          </p:nvSpPr>
          <p:spPr bwMode="auto">
            <a:xfrm>
              <a:off x="743226" y="5866408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9101892" y="474914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113615" y="5125320"/>
            <a:ext cx="2031325" cy="33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内容复制到此段落中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956342" y="1504434"/>
            <a:ext cx="5977497" cy="2779816"/>
            <a:chOff x="5172242" y="1593334"/>
            <a:chExt cx="5977497" cy="2779816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7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172242" y="1596266"/>
              <a:ext cx="5977497" cy="2773952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5179893" y="1593334"/>
              <a:ext cx="5962195" cy="2779816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30730" y="2788188"/>
            <a:ext cx="3052941" cy="2641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</a:b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zh-CN" altLang="en-US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234957" y="1440470"/>
            <a:ext cx="3005951" cy="1161141"/>
            <a:chOff x="1228130" y="1424996"/>
            <a:chExt cx="3005951" cy="1161141"/>
          </a:xfrm>
        </p:grpSpPr>
        <p:grpSp>
          <p:nvGrpSpPr>
            <p:cNvPr id="23" name="组合 22"/>
            <p:cNvGrpSpPr/>
            <p:nvPr/>
          </p:nvGrpSpPr>
          <p:grpSpPr>
            <a:xfrm>
              <a:off x="1228130" y="1424996"/>
              <a:ext cx="3005951" cy="989784"/>
              <a:chOff x="2389703" y="542021"/>
              <a:chExt cx="3005951" cy="989784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2389703" y="542021"/>
                <a:ext cx="3005951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0B4C93"/>
                    </a:solidFill>
                    <a:cs typeface="+mn-ea"/>
                    <a:sym typeface="+mn-lt"/>
                  </a:rPr>
                  <a:t>产品与服务</a:t>
                </a:r>
                <a:endParaRPr lang="zh-CN" altLang="en-US" sz="4400" dirty="0">
                  <a:solidFill>
                    <a:srgbClr val="0B4C9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2389703" y="1224028"/>
                <a:ext cx="174919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>
                        <a:lumMod val="65000"/>
                        <a:alpha val="70000"/>
                      </a:schemeClr>
                    </a:solidFill>
                    <a:cs typeface="+mn-ea"/>
                    <a:sym typeface="+mn-lt"/>
                  </a:rPr>
                  <a:t>Products &amp; services</a:t>
                </a:r>
                <a:endParaRPr lang="zh-CN" altLang="en-US" sz="1400" dirty="0">
                  <a:solidFill>
                    <a:schemeClr val="bg1">
                      <a:lumMod val="65000"/>
                      <a:alpha val="7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矩形: 圆角 23"/>
            <p:cNvSpPr/>
            <p:nvPr/>
          </p:nvSpPr>
          <p:spPr>
            <a:xfrm>
              <a:off x="1316273" y="2506018"/>
              <a:ext cx="797370" cy="80119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66693" y="2671937"/>
            <a:ext cx="2641600" cy="1756068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x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430146" y="4070659"/>
            <a:ext cx="714694" cy="714694"/>
          </a:xfrm>
          <a:prstGeom prst="ellipse">
            <a:avLst/>
          </a:prstGeom>
          <a:solidFill>
            <a:srgbClr val="0B4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4" name="arrow-pointing-left-circular-button_20407"/>
          <p:cNvSpPr>
            <a:spLocks noChangeAspect="1"/>
          </p:cNvSpPr>
          <p:nvPr/>
        </p:nvSpPr>
        <p:spPr bwMode="auto">
          <a:xfrm>
            <a:off x="2603346" y="4292245"/>
            <a:ext cx="368294" cy="271521"/>
          </a:xfrm>
          <a:custGeom>
            <a:avLst/>
            <a:gdLst>
              <a:gd name="connsiteX0" fmla="*/ 116997 w 605592"/>
              <a:gd name="connsiteY0" fmla="*/ 132804 h 446468"/>
              <a:gd name="connsiteX1" fmla="*/ 605592 w 605592"/>
              <a:gd name="connsiteY1" fmla="*/ 132804 h 446468"/>
              <a:gd name="connsiteX2" fmla="*/ 555359 w 605592"/>
              <a:gd name="connsiteY2" fmla="*/ 446468 h 446468"/>
              <a:gd name="connsiteX3" fmla="*/ 116997 w 605592"/>
              <a:gd name="connsiteY3" fmla="*/ 446468 h 446468"/>
              <a:gd name="connsiteX4" fmla="*/ 0 w 605592"/>
              <a:gd name="connsiteY4" fmla="*/ 0 h 446468"/>
              <a:gd name="connsiteX5" fmla="*/ 137120 w 605592"/>
              <a:gd name="connsiteY5" fmla="*/ 0 h 446468"/>
              <a:gd name="connsiteX6" fmla="*/ 153635 w 605592"/>
              <a:gd name="connsiteY6" fmla="*/ 27991 h 446468"/>
              <a:gd name="connsiteX7" fmla="*/ 438423 w 605592"/>
              <a:gd name="connsiteY7" fmla="*/ 27991 h 446468"/>
              <a:gd name="connsiteX8" fmla="*/ 438423 w 605592"/>
              <a:gd name="connsiteY8" fmla="*/ 91455 h 446468"/>
              <a:gd name="connsiteX9" fmla="*/ 69670 w 605592"/>
              <a:gd name="connsiteY9" fmla="*/ 91455 h 446468"/>
              <a:gd name="connsiteX10" fmla="*/ 69670 w 605592"/>
              <a:gd name="connsiteY10" fmla="*/ 446468 h 446468"/>
              <a:gd name="connsiteX11" fmla="*/ 0 w 605592"/>
              <a:gd name="connsiteY11" fmla="*/ 446468 h 44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5592" h="446468">
                <a:moveTo>
                  <a:pt x="116997" y="132804"/>
                </a:moveTo>
                <a:lnTo>
                  <a:pt x="605592" y="132804"/>
                </a:lnTo>
                <a:lnTo>
                  <a:pt x="555359" y="446468"/>
                </a:lnTo>
                <a:lnTo>
                  <a:pt x="116997" y="446468"/>
                </a:lnTo>
                <a:close/>
                <a:moveTo>
                  <a:pt x="0" y="0"/>
                </a:moveTo>
                <a:lnTo>
                  <a:pt x="137120" y="0"/>
                </a:lnTo>
                <a:lnTo>
                  <a:pt x="153635" y="27991"/>
                </a:lnTo>
                <a:lnTo>
                  <a:pt x="438423" y="27991"/>
                </a:lnTo>
                <a:lnTo>
                  <a:pt x="438423" y="91455"/>
                </a:lnTo>
                <a:lnTo>
                  <a:pt x="69670" y="91455"/>
                </a:lnTo>
                <a:lnTo>
                  <a:pt x="69670" y="446468"/>
                </a:lnTo>
                <a:lnTo>
                  <a:pt x="0" y="446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0311" y="2671937"/>
            <a:ext cx="2641600" cy="175606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683764" y="4070659"/>
            <a:ext cx="714694" cy="714694"/>
          </a:xfrm>
          <a:prstGeom prst="ellipse">
            <a:avLst/>
          </a:prstGeom>
          <a:solidFill>
            <a:srgbClr val="0B4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7" name="arrow-pointing-left-circular-button_20407"/>
          <p:cNvSpPr>
            <a:spLocks noChangeAspect="1"/>
          </p:cNvSpPr>
          <p:nvPr/>
        </p:nvSpPr>
        <p:spPr bwMode="auto">
          <a:xfrm>
            <a:off x="5856964" y="4270748"/>
            <a:ext cx="368294" cy="314516"/>
          </a:xfrm>
          <a:custGeom>
            <a:avLst/>
            <a:gdLst>
              <a:gd name="T0" fmla="*/ 7071 w 7791"/>
              <a:gd name="T1" fmla="*/ 0 h 6663"/>
              <a:gd name="T2" fmla="*/ 720 w 7791"/>
              <a:gd name="T3" fmla="*/ 0 h 6663"/>
              <a:gd name="T4" fmla="*/ 0 w 7791"/>
              <a:gd name="T5" fmla="*/ 720 h 6663"/>
              <a:gd name="T6" fmla="*/ 0 w 7791"/>
              <a:gd name="T7" fmla="*/ 3290 h 6663"/>
              <a:gd name="T8" fmla="*/ 720 w 7791"/>
              <a:gd name="T9" fmla="*/ 4010 h 6663"/>
              <a:gd name="T10" fmla="*/ 2087 w 7791"/>
              <a:gd name="T11" fmla="*/ 4010 h 6663"/>
              <a:gd name="T12" fmla="*/ 1845 w 7791"/>
              <a:gd name="T13" fmla="*/ 5851 h 6663"/>
              <a:gd name="T14" fmla="*/ 2017 w 7791"/>
              <a:gd name="T15" fmla="*/ 6419 h 6663"/>
              <a:gd name="T16" fmla="*/ 2557 w 7791"/>
              <a:gd name="T17" fmla="*/ 6663 h 6663"/>
              <a:gd name="T18" fmla="*/ 5234 w 7791"/>
              <a:gd name="T19" fmla="*/ 6663 h 6663"/>
              <a:gd name="T20" fmla="*/ 5774 w 7791"/>
              <a:gd name="T21" fmla="*/ 6419 h 6663"/>
              <a:gd name="T22" fmla="*/ 5946 w 7791"/>
              <a:gd name="T23" fmla="*/ 5851 h 6663"/>
              <a:gd name="T24" fmla="*/ 5704 w 7791"/>
              <a:gd name="T25" fmla="*/ 4010 h 6663"/>
              <a:gd name="T26" fmla="*/ 7071 w 7791"/>
              <a:gd name="T27" fmla="*/ 4010 h 6663"/>
              <a:gd name="T28" fmla="*/ 7791 w 7791"/>
              <a:gd name="T29" fmla="*/ 3290 h 6663"/>
              <a:gd name="T30" fmla="*/ 7791 w 7791"/>
              <a:gd name="T31" fmla="*/ 720 h 6663"/>
              <a:gd name="T32" fmla="*/ 7071 w 7791"/>
              <a:gd name="T33" fmla="*/ 0 h 6663"/>
              <a:gd name="T34" fmla="*/ 941 w 7791"/>
              <a:gd name="T35" fmla="*/ 1361 h 6663"/>
              <a:gd name="T36" fmla="*/ 519 w 7791"/>
              <a:gd name="T37" fmla="*/ 939 h 6663"/>
              <a:gd name="T38" fmla="*/ 941 w 7791"/>
              <a:gd name="T39" fmla="*/ 517 h 6663"/>
              <a:gd name="T40" fmla="*/ 1363 w 7791"/>
              <a:gd name="T41" fmla="*/ 939 h 6663"/>
              <a:gd name="T42" fmla="*/ 941 w 7791"/>
              <a:gd name="T43" fmla="*/ 1361 h 6663"/>
              <a:gd name="T44" fmla="*/ 5383 w 7791"/>
              <a:gd name="T45" fmla="*/ 6076 h 6663"/>
              <a:gd name="T46" fmla="*/ 5234 w 7791"/>
              <a:gd name="T47" fmla="*/ 6144 h 6663"/>
              <a:gd name="T48" fmla="*/ 2557 w 7791"/>
              <a:gd name="T49" fmla="*/ 6144 h 6663"/>
              <a:gd name="T50" fmla="*/ 2408 w 7791"/>
              <a:gd name="T51" fmla="*/ 6076 h 6663"/>
              <a:gd name="T52" fmla="*/ 2360 w 7791"/>
              <a:gd name="T53" fmla="*/ 5919 h 6663"/>
              <a:gd name="T54" fmla="*/ 2700 w 7791"/>
              <a:gd name="T55" fmla="*/ 3336 h 6663"/>
              <a:gd name="T56" fmla="*/ 5092 w 7791"/>
              <a:gd name="T57" fmla="*/ 3336 h 6663"/>
              <a:gd name="T58" fmla="*/ 5431 w 7791"/>
              <a:gd name="T59" fmla="*/ 5919 h 6663"/>
              <a:gd name="T60" fmla="*/ 5383 w 7791"/>
              <a:gd name="T61" fmla="*/ 6076 h 6663"/>
              <a:gd name="T62" fmla="*/ 6063 w 7791"/>
              <a:gd name="T63" fmla="*/ 3137 h 6663"/>
              <a:gd name="T64" fmla="*/ 5673 w 7791"/>
              <a:gd name="T65" fmla="*/ 3773 h 6663"/>
              <a:gd name="T66" fmla="*/ 5547 w 7791"/>
              <a:gd name="T67" fmla="*/ 2819 h 6663"/>
              <a:gd name="T68" fmla="*/ 5544 w 7791"/>
              <a:gd name="T69" fmla="*/ 2802 h 6663"/>
              <a:gd name="T70" fmla="*/ 5544 w 7791"/>
              <a:gd name="T71" fmla="*/ 2290 h 6663"/>
              <a:gd name="T72" fmla="*/ 5345 w 7791"/>
              <a:gd name="T73" fmla="*/ 2091 h 6663"/>
              <a:gd name="T74" fmla="*/ 2446 w 7791"/>
              <a:gd name="T75" fmla="*/ 2091 h 6663"/>
              <a:gd name="T76" fmla="*/ 2247 w 7791"/>
              <a:gd name="T77" fmla="*/ 2290 h 6663"/>
              <a:gd name="T78" fmla="*/ 2247 w 7791"/>
              <a:gd name="T79" fmla="*/ 2803 h 6663"/>
              <a:gd name="T80" fmla="*/ 2244 w 7791"/>
              <a:gd name="T81" fmla="*/ 2819 h 6663"/>
              <a:gd name="T82" fmla="*/ 2118 w 7791"/>
              <a:gd name="T83" fmla="*/ 3773 h 6663"/>
              <a:gd name="T84" fmla="*/ 1728 w 7791"/>
              <a:gd name="T85" fmla="*/ 3137 h 6663"/>
              <a:gd name="T86" fmla="*/ 1728 w 7791"/>
              <a:gd name="T87" fmla="*/ 2290 h 6663"/>
              <a:gd name="T88" fmla="*/ 2446 w 7791"/>
              <a:gd name="T89" fmla="*/ 1571 h 6663"/>
              <a:gd name="T90" fmla="*/ 5345 w 7791"/>
              <a:gd name="T91" fmla="*/ 1571 h 6663"/>
              <a:gd name="T92" fmla="*/ 6063 w 7791"/>
              <a:gd name="T93" fmla="*/ 2290 h 6663"/>
              <a:gd name="T94" fmla="*/ 6063 w 7791"/>
              <a:gd name="T95" fmla="*/ 3137 h 6663"/>
              <a:gd name="T96" fmla="*/ 6063 w 7791"/>
              <a:gd name="T97" fmla="*/ 3137 h 6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791" h="6663">
                <a:moveTo>
                  <a:pt x="7071" y="0"/>
                </a:moveTo>
                <a:lnTo>
                  <a:pt x="720" y="0"/>
                </a:lnTo>
                <a:cubicBezTo>
                  <a:pt x="322" y="0"/>
                  <a:pt x="0" y="322"/>
                  <a:pt x="0" y="720"/>
                </a:cubicBezTo>
                <a:lnTo>
                  <a:pt x="0" y="3290"/>
                </a:lnTo>
                <a:cubicBezTo>
                  <a:pt x="0" y="3688"/>
                  <a:pt x="322" y="4010"/>
                  <a:pt x="720" y="4010"/>
                </a:cubicBezTo>
                <a:lnTo>
                  <a:pt x="2087" y="4010"/>
                </a:lnTo>
                <a:lnTo>
                  <a:pt x="1845" y="5851"/>
                </a:lnTo>
                <a:cubicBezTo>
                  <a:pt x="1818" y="6056"/>
                  <a:pt x="1881" y="6263"/>
                  <a:pt x="2017" y="6419"/>
                </a:cubicBezTo>
                <a:cubicBezTo>
                  <a:pt x="2153" y="6574"/>
                  <a:pt x="2350" y="6663"/>
                  <a:pt x="2557" y="6663"/>
                </a:cubicBezTo>
                <a:lnTo>
                  <a:pt x="5234" y="6663"/>
                </a:lnTo>
                <a:cubicBezTo>
                  <a:pt x="5441" y="6663"/>
                  <a:pt x="5638" y="6574"/>
                  <a:pt x="5774" y="6419"/>
                </a:cubicBezTo>
                <a:cubicBezTo>
                  <a:pt x="5910" y="6263"/>
                  <a:pt x="5973" y="6056"/>
                  <a:pt x="5946" y="5851"/>
                </a:cubicBezTo>
                <a:lnTo>
                  <a:pt x="5704" y="4010"/>
                </a:lnTo>
                <a:lnTo>
                  <a:pt x="7071" y="4010"/>
                </a:lnTo>
                <a:cubicBezTo>
                  <a:pt x="7469" y="4010"/>
                  <a:pt x="7791" y="3688"/>
                  <a:pt x="7791" y="3290"/>
                </a:cubicBezTo>
                <a:lnTo>
                  <a:pt x="7791" y="720"/>
                </a:lnTo>
                <a:cubicBezTo>
                  <a:pt x="7791" y="322"/>
                  <a:pt x="7469" y="0"/>
                  <a:pt x="7071" y="0"/>
                </a:cubicBezTo>
                <a:close/>
                <a:moveTo>
                  <a:pt x="941" y="1361"/>
                </a:moveTo>
                <a:cubicBezTo>
                  <a:pt x="708" y="1361"/>
                  <a:pt x="519" y="1172"/>
                  <a:pt x="519" y="939"/>
                </a:cubicBezTo>
                <a:cubicBezTo>
                  <a:pt x="519" y="706"/>
                  <a:pt x="708" y="517"/>
                  <a:pt x="941" y="517"/>
                </a:cubicBezTo>
                <a:cubicBezTo>
                  <a:pt x="1174" y="517"/>
                  <a:pt x="1363" y="706"/>
                  <a:pt x="1363" y="939"/>
                </a:cubicBezTo>
                <a:cubicBezTo>
                  <a:pt x="1363" y="1172"/>
                  <a:pt x="1175" y="1361"/>
                  <a:pt x="941" y="1361"/>
                </a:cubicBezTo>
                <a:close/>
                <a:moveTo>
                  <a:pt x="5383" y="6076"/>
                </a:moveTo>
                <a:cubicBezTo>
                  <a:pt x="5346" y="6119"/>
                  <a:pt x="5291" y="6144"/>
                  <a:pt x="5234" y="6144"/>
                </a:cubicBezTo>
                <a:lnTo>
                  <a:pt x="2557" y="6144"/>
                </a:lnTo>
                <a:cubicBezTo>
                  <a:pt x="2500" y="6144"/>
                  <a:pt x="2446" y="6119"/>
                  <a:pt x="2408" y="6076"/>
                </a:cubicBezTo>
                <a:cubicBezTo>
                  <a:pt x="2370" y="6033"/>
                  <a:pt x="2353" y="5976"/>
                  <a:pt x="2360" y="5919"/>
                </a:cubicBezTo>
                <a:lnTo>
                  <a:pt x="2700" y="3336"/>
                </a:lnTo>
                <a:lnTo>
                  <a:pt x="5092" y="3336"/>
                </a:lnTo>
                <a:lnTo>
                  <a:pt x="5431" y="5919"/>
                </a:lnTo>
                <a:cubicBezTo>
                  <a:pt x="5439" y="5976"/>
                  <a:pt x="5421" y="6033"/>
                  <a:pt x="5383" y="6076"/>
                </a:cubicBezTo>
                <a:close/>
                <a:moveTo>
                  <a:pt x="6063" y="3137"/>
                </a:moveTo>
                <a:cubicBezTo>
                  <a:pt x="6063" y="3415"/>
                  <a:pt x="5904" y="3654"/>
                  <a:pt x="5673" y="3773"/>
                </a:cubicBezTo>
                <a:lnTo>
                  <a:pt x="5547" y="2819"/>
                </a:lnTo>
                <a:cubicBezTo>
                  <a:pt x="5547" y="2813"/>
                  <a:pt x="5544" y="2808"/>
                  <a:pt x="5544" y="2802"/>
                </a:cubicBezTo>
                <a:lnTo>
                  <a:pt x="5544" y="2290"/>
                </a:lnTo>
                <a:cubicBezTo>
                  <a:pt x="5544" y="2180"/>
                  <a:pt x="5454" y="2091"/>
                  <a:pt x="5345" y="2091"/>
                </a:cubicBezTo>
                <a:lnTo>
                  <a:pt x="2446" y="2091"/>
                </a:lnTo>
                <a:cubicBezTo>
                  <a:pt x="2337" y="2091"/>
                  <a:pt x="2247" y="2180"/>
                  <a:pt x="2247" y="2290"/>
                </a:cubicBezTo>
                <a:lnTo>
                  <a:pt x="2247" y="2803"/>
                </a:lnTo>
                <a:cubicBezTo>
                  <a:pt x="2247" y="2809"/>
                  <a:pt x="2245" y="2813"/>
                  <a:pt x="2244" y="2819"/>
                </a:cubicBezTo>
                <a:lnTo>
                  <a:pt x="2118" y="3773"/>
                </a:lnTo>
                <a:cubicBezTo>
                  <a:pt x="1887" y="3654"/>
                  <a:pt x="1728" y="3415"/>
                  <a:pt x="1728" y="3137"/>
                </a:cubicBezTo>
                <a:lnTo>
                  <a:pt x="1728" y="2290"/>
                </a:lnTo>
                <a:cubicBezTo>
                  <a:pt x="1728" y="1894"/>
                  <a:pt x="2050" y="1571"/>
                  <a:pt x="2446" y="1571"/>
                </a:cubicBezTo>
                <a:lnTo>
                  <a:pt x="5345" y="1571"/>
                </a:lnTo>
                <a:cubicBezTo>
                  <a:pt x="5741" y="1571"/>
                  <a:pt x="6063" y="1894"/>
                  <a:pt x="6063" y="2290"/>
                </a:cubicBezTo>
                <a:lnTo>
                  <a:pt x="6063" y="3137"/>
                </a:lnTo>
                <a:lnTo>
                  <a:pt x="6063" y="31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68017" y="2671937"/>
            <a:ext cx="2641600" cy="175606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931470" y="4070659"/>
            <a:ext cx="714694" cy="714694"/>
          </a:xfrm>
          <a:prstGeom prst="ellipse">
            <a:avLst/>
          </a:prstGeom>
          <a:solidFill>
            <a:srgbClr val="0B4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0" name="arrow-pointing-left-circular-button_20407"/>
          <p:cNvSpPr>
            <a:spLocks noChangeAspect="1"/>
          </p:cNvSpPr>
          <p:nvPr/>
        </p:nvSpPr>
        <p:spPr bwMode="auto">
          <a:xfrm>
            <a:off x="9112909" y="4243858"/>
            <a:ext cx="351817" cy="368294"/>
          </a:xfrm>
          <a:custGeom>
            <a:avLst/>
            <a:gdLst>
              <a:gd name="T0" fmla="*/ 205 w 3766"/>
              <a:gd name="T1" fmla="*/ 3731 h 3948"/>
              <a:gd name="T2" fmla="*/ 673 w 3766"/>
              <a:gd name="T3" fmla="*/ 3948 h 3948"/>
              <a:gd name="T4" fmla="*/ 691 w 3766"/>
              <a:gd name="T5" fmla="*/ 3948 h 3948"/>
              <a:gd name="T6" fmla="*/ 1214 w 3766"/>
              <a:gd name="T7" fmla="*/ 3682 h 3948"/>
              <a:gd name="T8" fmla="*/ 3481 w 3766"/>
              <a:gd name="T9" fmla="*/ 1385 h 3948"/>
              <a:gd name="T10" fmla="*/ 3491 w 3766"/>
              <a:gd name="T11" fmla="*/ 1369 h 3948"/>
              <a:gd name="T12" fmla="*/ 3243 w 3766"/>
              <a:gd name="T13" fmla="*/ 391 h 3948"/>
              <a:gd name="T14" fmla="*/ 2538 w 3766"/>
              <a:gd name="T15" fmla="*/ 0 h 3948"/>
              <a:gd name="T16" fmla="*/ 2260 w 3766"/>
              <a:gd name="T17" fmla="*/ 100 h 3948"/>
              <a:gd name="T18" fmla="*/ 264 w 3766"/>
              <a:gd name="T19" fmla="*/ 2077 h 3948"/>
              <a:gd name="T20" fmla="*/ 186 w 3766"/>
              <a:gd name="T21" fmla="*/ 2410 h 3948"/>
              <a:gd name="T22" fmla="*/ 520 w 3766"/>
              <a:gd name="T23" fmla="*/ 2335 h 3948"/>
              <a:gd name="T24" fmla="*/ 2506 w 3766"/>
              <a:gd name="T25" fmla="*/ 367 h 3948"/>
              <a:gd name="T26" fmla="*/ 2985 w 3766"/>
              <a:gd name="T27" fmla="*/ 645 h 3948"/>
              <a:gd name="T28" fmla="*/ 3190 w 3766"/>
              <a:gd name="T29" fmla="*/ 1163 h 3948"/>
              <a:gd name="T30" fmla="*/ 952 w 3766"/>
              <a:gd name="T31" fmla="*/ 3432 h 3948"/>
              <a:gd name="T32" fmla="*/ 943 w 3766"/>
              <a:gd name="T33" fmla="*/ 3441 h 3948"/>
              <a:gd name="T34" fmla="*/ 678 w 3766"/>
              <a:gd name="T35" fmla="*/ 3585 h 3948"/>
              <a:gd name="T36" fmla="*/ 466 w 3766"/>
              <a:gd name="T37" fmla="*/ 3479 h 3948"/>
              <a:gd name="T38" fmla="*/ 367 w 3766"/>
              <a:gd name="T39" fmla="*/ 3274 h 3948"/>
              <a:gd name="T40" fmla="*/ 466 w 3766"/>
              <a:gd name="T41" fmla="*/ 3075 h 3948"/>
              <a:gd name="T42" fmla="*/ 2097 w 3766"/>
              <a:gd name="T43" fmla="*/ 1383 h 3948"/>
              <a:gd name="T44" fmla="*/ 2251 w 3766"/>
              <a:gd name="T45" fmla="*/ 1405 h 3948"/>
              <a:gd name="T46" fmla="*/ 2244 w 3766"/>
              <a:gd name="T47" fmla="*/ 1504 h 3948"/>
              <a:gd name="T48" fmla="*/ 989 w 3766"/>
              <a:gd name="T49" fmla="*/ 2759 h 3948"/>
              <a:gd name="T50" fmla="*/ 912 w 3766"/>
              <a:gd name="T51" fmla="*/ 3093 h 3948"/>
              <a:gd name="T52" fmla="*/ 1245 w 3766"/>
              <a:gd name="T53" fmla="*/ 3016 h 3948"/>
              <a:gd name="T54" fmla="*/ 2500 w 3766"/>
              <a:gd name="T55" fmla="*/ 1761 h 3948"/>
              <a:gd name="T56" fmla="*/ 2507 w 3766"/>
              <a:gd name="T57" fmla="*/ 1149 h 3948"/>
              <a:gd name="T58" fmla="*/ 1844 w 3766"/>
              <a:gd name="T59" fmla="*/ 1123 h 3948"/>
              <a:gd name="T60" fmla="*/ 220 w 3766"/>
              <a:gd name="T61" fmla="*/ 2809 h 3948"/>
              <a:gd name="T62" fmla="*/ 5 w 3766"/>
              <a:gd name="T63" fmla="*/ 3257 h 3948"/>
              <a:gd name="T64" fmla="*/ 205 w 3766"/>
              <a:gd name="T65" fmla="*/ 3731 h 3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766" h="3948">
                <a:moveTo>
                  <a:pt x="205" y="3731"/>
                </a:moveTo>
                <a:cubicBezTo>
                  <a:pt x="377" y="3908"/>
                  <a:pt x="551" y="3948"/>
                  <a:pt x="673" y="3948"/>
                </a:cubicBezTo>
                <a:cubicBezTo>
                  <a:pt x="679" y="3948"/>
                  <a:pt x="685" y="3948"/>
                  <a:pt x="691" y="3948"/>
                </a:cubicBezTo>
                <a:cubicBezTo>
                  <a:pt x="973" y="3938"/>
                  <a:pt x="1173" y="3728"/>
                  <a:pt x="1214" y="3682"/>
                </a:cubicBezTo>
                <a:lnTo>
                  <a:pt x="3481" y="1385"/>
                </a:lnTo>
                <a:lnTo>
                  <a:pt x="3491" y="1369"/>
                </a:lnTo>
                <a:cubicBezTo>
                  <a:pt x="3502" y="1351"/>
                  <a:pt x="3766" y="922"/>
                  <a:pt x="3243" y="391"/>
                </a:cubicBezTo>
                <a:cubicBezTo>
                  <a:pt x="2989" y="133"/>
                  <a:pt x="2753" y="1"/>
                  <a:pt x="2538" y="0"/>
                </a:cubicBezTo>
                <a:cubicBezTo>
                  <a:pt x="2408" y="0"/>
                  <a:pt x="2309" y="51"/>
                  <a:pt x="2260" y="100"/>
                </a:cubicBezTo>
                <a:lnTo>
                  <a:pt x="264" y="2077"/>
                </a:lnTo>
                <a:cubicBezTo>
                  <a:pt x="151" y="2190"/>
                  <a:pt x="115" y="2339"/>
                  <a:pt x="186" y="2410"/>
                </a:cubicBezTo>
                <a:cubicBezTo>
                  <a:pt x="256" y="2481"/>
                  <a:pt x="406" y="2447"/>
                  <a:pt x="520" y="2335"/>
                </a:cubicBezTo>
                <a:lnTo>
                  <a:pt x="2506" y="367"/>
                </a:lnTo>
                <a:cubicBezTo>
                  <a:pt x="2547" y="349"/>
                  <a:pt x="2709" y="365"/>
                  <a:pt x="2985" y="645"/>
                </a:cubicBezTo>
                <a:cubicBezTo>
                  <a:pt x="3259" y="924"/>
                  <a:pt x="3208" y="1118"/>
                  <a:pt x="3190" y="1163"/>
                </a:cubicBezTo>
                <a:lnTo>
                  <a:pt x="952" y="3432"/>
                </a:lnTo>
                <a:lnTo>
                  <a:pt x="943" y="3441"/>
                </a:lnTo>
                <a:cubicBezTo>
                  <a:pt x="909" y="3480"/>
                  <a:pt x="795" y="3582"/>
                  <a:pt x="678" y="3585"/>
                </a:cubicBezTo>
                <a:cubicBezTo>
                  <a:pt x="609" y="3586"/>
                  <a:pt x="537" y="3552"/>
                  <a:pt x="466" y="3479"/>
                </a:cubicBezTo>
                <a:cubicBezTo>
                  <a:pt x="399" y="3409"/>
                  <a:pt x="365" y="3340"/>
                  <a:pt x="367" y="3274"/>
                </a:cubicBezTo>
                <a:cubicBezTo>
                  <a:pt x="371" y="3164"/>
                  <a:pt x="466" y="3075"/>
                  <a:pt x="466" y="3075"/>
                </a:cubicBezTo>
                <a:lnTo>
                  <a:pt x="2097" y="1383"/>
                </a:lnTo>
                <a:cubicBezTo>
                  <a:pt x="2129" y="1354"/>
                  <a:pt x="2181" y="1335"/>
                  <a:pt x="2251" y="1405"/>
                </a:cubicBezTo>
                <a:cubicBezTo>
                  <a:pt x="2267" y="1422"/>
                  <a:pt x="2295" y="1449"/>
                  <a:pt x="2244" y="1504"/>
                </a:cubicBezTo>
                <a:lnTo>
                  <a:pt x="989" y="2759"/>
                </a:lnTo>
                <a:cubicBezTo>
                  <a:pt x="875" y="2873"/>
                  <a:pt x="841" y="3022"/>
                  <a:pt x="912" y="3093"/>
                </a:cubicBezTo>
                <a:cubicBezTo>
                  <a:pt x="983" y="3163"/>
                  <a:pt x="1132" y="3129"/>
                  <a:pt x="1245" y="3016"/>
                </a:cubicBezTo>
                <a:lnTo>
                  <a:pt x="2500" y="1761"/>
                </a:lnTo>
                <a:cubicBezTo>
                  <a:pt x="2624" y="1636"/>
                  <a:pt x="2729" y="1371"/>
                  <a:pt x="2507" y="1149"/>
                </a:cubicBezTo>
                <a:cubicBezTo>
                  <a:pt x="2260" y="901"/>
                  <a:pt x="1975" y="998"/>
                  <a:pt x="1844" y="1123"/>
                </a:cubicBezTo>
                <a:lnTo>
                  <a:pt x="220" y="2809"/>
                </a:lnTo>
                <a:cubicBezTo>
                  <a:pt x="180" y="2846"/>
                  <a:pt x="15" y="3013"/>
                  <a:pt x="5" y="3257"/>
                </a:cubicBezTo>
                <a:cubicBezTo>
                  <a:pt x="0" y="3373"/>
                  <a:pt x="31" y="3550"/>
                  <a:pt x="205" y="37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9238" y="5337047"/>
            <a:ext cx="2236510" cy="589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单击此处添加简短说明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请您在此修改您的内容</a:t>
            </a:r>
            <a:endParaRPr lang="zh-CN" altLang="en-US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44362" y="2104183"/>
            <a:ext cx="5314276" cy="33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如果文字过多，您可右键修改“段落”调节合适的行间距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82199" y="49184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22856" y="5337047"/>
            <a:ext cx="2236510" cy="589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单击此处添加简短说明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请您在此修改您的内容</a:t>
            </a:r>
            <a:endParaRPr lang="zh-CN" altLang="en-US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35817" y="49184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70562" y="5337047"/>
            <a:ext cx="2236510" cy="589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单击此处添加简短说明</a:t>
            </a:r>
            <a:endParaRPr lang="en-US" altLang="zh-CN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cs typeface="+mn-ea"/>
                <a:sym typeface="+mn-lt"/>
              </a:rPr>
              <a:t>请您在此修改您的内容</a:t>
            </a:r>
            <a:endParaRPr lang="zh-CN" altLang="en-US" sz="16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83523" y="49184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B4C93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B4C93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93024" y="789456"/>
            <a:ext cx="3005951" cy="1161141"/>
            <a:chOff x="2605317" y="546710"/>
            <a:chExt cx="3005951" cy="1161141"/>
          </a:xfrm>
        </p:grpSpPr>
        <p:sp>
          <p:nvSpPr>
            <p:cNvPr id="21" name="文本框 20"/>
            <p:cNvSpPr txBox="1"/>
            <p:nvPr/>
          </p:nvSpPr>
          <p:spPr>
            <a:xfrm>
              <a:off x="2605317" y="546710"/>
              <a:ext cx="30059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0B4C93"/>
                  </a:solidFill>
                  <a:cs typeface="+mn-ea"/>
                  <a:sym typeface="+mn-lt"/>
                </a:rPr>
                <a:t>产品与服务</a:t>
              </a:r>
              <a:endParaRPr lang="zh-CN" altLang="en-US" sz="4400" dirty="0">
                <a:solidFill>
                  <a:srgbClr val="0B4C93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233694" y="1228717"/>
              <a:ext cx="17491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65000"/>
                      <a:alpha val="70000"/>
                    </a:schemeClr>
                  </a:solidFill>
                  <a:cs typeface="+mn-ea"/>
                  <a:sym typeface="+mn-lt"/>
                </a:rPr>
                <a:t>Products &amp; services</a:t>
              </a:r>
              <a:endParaRPr lang="zh-CN" altLang="en-US" sz="1400" dirty="0">
                <a:solidFill>
                  <a:schemeClr val="bg1">
                    <a:lumMod val="65000"/>
                    <a:alpha val="7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3709607" y="1627732"/>
              <a:ext cx="797370" cy="80119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矩形: 圆角 24"/>
          <p:cNvSpPr/>
          <p:nvPr/>
        </p:nvSpPr>
        <p:spPr>
          <a:xfrm>
            <a:off x="6003923" y="4697101"/>
            <a:ext cx="74377" cy="176504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9251629" y="4675374"/>
            <a:ext cx="74377" cy="176504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2750305" y="4675374"/>
            <a:ext cx="74377" cy="176504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gb5thll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3102</Words>
  <Application>WPS 演示</Application>
  <PresentationFormat>宽屏</PresentationFormat>
  <Paragraphs>399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Segoe UI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58263148@qq.com</dc:creator>
  <cp:lastModifiedBy>铭</cp:lastModifiedBy>
  <cp:revision>277</cp:revision>
  <dcterms:created xsi:type="dcterms:W3CDTF">2021-01-15T03:03:00Z</dcterms:created>
  <dcterms:modified xsi:type="dcterms:W3CDTF">2022-03-04T03:25:23Z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v1.0_mb_I8YFFU50rjzmUK7amX0fgA==</vt:lpwstr>
  </property>
  <property fmtid="{D5CDD505-2E9C-101B-9397-08002B2CF9AE}" pid="4" name="ICV">
    <vt:lpwstr>027E0D2EA7774A988690D79DD6E8FC93</vt:lpwstr>
  </property>
</Properties>
</file>