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260" r:id="rId4"/>
    <p:sldId id="261" r:id="rId6"/>
    <p:sldId id="269" r:id="rId7"/>
    <p:sldId id="262" r:id="rId8"/>
    <p:sldId id="270" r:id="rId9"/>
    <p:sldId id="268" r:id="rId10"/>
    <p:sldId id="275" r:id="rId11"/>
    <p:sldId id="285" r:id="rId12"/>
    <p:sldId id="271" r:id="rId13"/>
    <p:sldId id="272" r:id="rId14"/>
    <p:sldId id="273" r:id="rId15"/>
    <p:sldId id="282" r:id="rId16"/>
    <p:sldId id="286" r:id="rId17"/>
    <p:sldId id="267" r:id="rId18"/>
    <p:sldId id="277" r:id="rId19"/>
    <p:sldId id="284" r:id="rId20"/>
    <p:sldId id="276" r:id="rId21"/>
    <p:sldId id="274" r:id="rId22"/>
    <p:sldId id="287" r:id="rId23"/>
    <p:sldId id="259" r:id="rId24"/>
    <p:sldId id="263" r:id="rId25"/>
    <p:sldId id="279" r:id="rId26"/>
    <p:sldId id="280" r:id="rId27"/>
    <p:sldId id="283" r:id="rId28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DF33"/>
    <a:srgbClr val="F1C205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70" autoAdjust="0"/>
    <p:restoredTop sz="94660"/>
  </p:normalViewPr>
  <p:slideViewPr>
    <p:cSldViewPr snapToGrid="0">
      <p:cViewPr>
        <p:scale>
          <a:sx n="66" d="100"/>
          <a:sy n="66" d="100"/>
        </p:scale>
        <p:origin x="-2064" y="-1146"/>
      </p:cViewPr>
      <p:guideLst>
        <p:guide orient="horz" pos="2160"/>
        <p:guide pos="37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F6AF1-5805-4341-97F8-FEC79072ED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963B0-79ED-4D3B-84E6-ADDE7A4912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486791" y="65593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6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4.png"/><Relationship Id="rId4" Type="http://schemas.openxmlformats.org/officeDocument/2006/relationships/image" Target="../media/image13.png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10.png"/><Relationship Id="rId4" Type="http://schemas.openxmlformats.org/officeDocument/2006/relationships/image" Target="../media/image32.png"/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10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png"/><Relationship Id="rId4" Type="http://schemas.openxmlformats.org/officeDocument/2006/relationships/image" Target="../media/image6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6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2000" y="2422313"/>
            <a:ext cx="716281" cy="4557607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385270" y="-46301"/>
            <a:ext cx="716281" cy="420585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132574" y="1053725"/>
            <a:ext cx="3926852" cy="3869664"/>
            <a:chOff x="4348695" y="1687266"/>
            <a:chExt cx="3637485" cy="358451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rot="188041">
              <a:off x="5134122" y="2739045"/>
              <a:ext cx="2066630" cy="156882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4348695" y="1687266"/>
              <a:ext cx="3637485" cy="358451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-1" y="1899275"/>
            <a:ext cx="12183185" cy="2868973"/>
            <a:chOff x="-1" y="2005955"/>
            <a:chExt cx="12183185" cy="28689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 rot="5400000">
              <a:off x="1927860" y="162869"/>
              <a:ext cx="716281" cy="457200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519210" y="2005955"/>
              <a:ext cx="881862" cy="1010915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 rot="5400000">
              <a:off x="9417633" y="1866369"/>
              <a:ext cx="716281" cy="4814821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0302479" y="3864013"/>
              <a:ext cx="881862" cy="1010915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1340485" y="5151120"/>
            <a:ext cx="10182860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5400" dirty="0" smtClean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  蓝色纹理烫金中国风</a:t>
            </a:r>
            <a:r>
              <a:rPr lang="en-US" altLang="zh-CN" sz="5400" dirty="0" smtClean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PPT</a:t>
            </a:r>
            <a:r>
              <a:rPr lang="zh-CN" altLang="en-US" sz="5400" dirty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模板                             </a:t>
            </a:r>
            <a:endParaRPr lang="zh-CN" altLang="en-US" sz="5400" dirty="0">
              <a:blipFill>
                <a:blip r:embed="rId5"/>
                <a:stretch>
                  <a:fillRect/>
                </a:stretch>
              </a:blip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conveyor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56267" y="-13648"/>
            <a:ext cx="2838203" cy="3133783"/>
            <a:chOff x="7891926" y="0"/>
            <a:chExt cx="1880674" cy="20765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 t="-1169"/>
            <a:stretch>
              <a:fillRect/>
            </a:stretch>
          </p:blipFill>
          <p:spPr>
            <a:xfrm>
              <a:off x="7891926" y="0"/>
              <a:ext cx="1844040" cy="207653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020213" y="375991"/>
              <a:ext cx="496551" cy="56921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648131" y="729547"/>
              <a:ext cx="496551" cy="56921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276049" y="375992"/>
              <a:ext cx="496551" cy="56921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484024" y="3075056"/>
            <a:ext cx="3192812" cy="2124686"/>
            <a:chOff x="703339" y="1816409"/>
            <a:chExt cx="4735579" cy="32227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77633" y="2901530"/>
            <a:ext cx="4718367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77633" y="3860883"/>
            <a:ext cx="4718367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05498" y="2316755"/>
            <a:ext cx="1826141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188041">
            <a:off x="1407554" y="2320167"/>
            <a:ext cx="684256" cy="51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012872" y="1195244"/>
            <a:ext cx="4333012" cy="4604657"/>
          </a:xfrm>
          <a:prstGeom prst="rect">
            <a:avLst/>
          </a:prstGeom>
          <a:noFill/>
          <a:ln w="6350"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931990" y="1426872"/>
            <a:ext cx="2034113" cy="4004255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  <p:sp>
        <p:nvSpPr>
          <p:cNvPr id="15" name="文本框 14"/>
          <p:cNvSpPr txBox="1"/>
          <p:nvPr/>
        </p:nvSpPr>
        <p:spPr>
          <a:xfrm>
            <a:off x="1225897" y="1639381"/>
            <a:ext cx="1661993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单击此处添加文字阐述，添加简短问题说明文字，具体说明文字在此处添加此处。单击此处添加文字阐述，添加简短问题说明文字，具体说明文字在此处添加此处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14021" y="2008698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006389" y="1730821"/>
            <a:ext cx="0" cy="2090896"/>
          </a:xfrm>
          <a:prstGeom prst="line">
            <a:avLst/>
          </a:prstGeom>
          <a:ln>
            <a:solidFill>
              <a:srgbClr val="F1C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88041">
            <a:off x="3193186" y="1445189"/>
            <a:ext cx="684256" cy="5194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795780" y="1426872"/>
            <a:ext cx="2028933" cy="4009468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654390" y="1426872"/>
            <a:ext cx="2034113" cy="4004255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56267" y="-13648"/>
            <a:ext cx="2838203" cy="3133783"/>
            <a:chOff x="7891926" y="0"/>
            <a:chExt cx="1880674" cy="207653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 t="-1169"/>
            <a:stretch>
              <a:fillRect/>
            </a:stretch>
          </p:blipFill>
          <p:spPr>
            <a:xfrm>
              <a:off x="7891926" y="0"/>
              <a:ext cx="1844040" cy="207653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020213" y="375991"/>
              <a:ext cx="496551" cy="56921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648131" y="729547"/>
              <a:ext cx="496551" cy="56921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276049" y="375992"/>
              <a:ext cx="496551" cy="569216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484024" y="3075056"/>
            <a:ext cx="3192812" cy="2124686"/>
            <a:chOff x="703339" y="1816409"/>
            <a:chExt cx="4735579" cy="32227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42922" y="1087341"/>
            <a:ext cx="3192812" cy="2124686"/>
            <a:chOff x="703339" y="1816409"/>
            <a:chExt cx="4735579" cy="322272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18" name="矩形 17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42922" y="4691090"/>
            <a:ext cx="4718367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70787" y="4106315"/>
            <a:ext cx="1826141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 rot="188041">
            <a:off x="1372843" y="4109727"/>
            <a:ext cx="684256" cy="51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359490" y="1687266"/>
            <a:ext cx="3637485" cy="35845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 t="-1169"/>
          <a:stretch>
            <a:fillRect/>
          </a:stretch>
        </p:blipFill>
        <p:spPr>
          <a:xfrm>
            <a:off x="5256213" y="0"/>
            <a:ext cx="1844040" cy="2076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t="-1169"/>
          <a:stretch>
            <a:fillRect/>
          </a:stretch>
        </p:blipFill>
        <p:spPr>
          <a:xfrm rot="10800000">
            <a:off x="5256213" y="4913477"/>
            <a:ext cx="1844040" cy="1976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329105" y="533565"/>
            <a:ext cx="624840" cy="716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953945" y="1115439"/>
            <a:ext cx="624840" cy="716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578785" y="533565"/>
            <a:ext cx="624840" cy="716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173002" y="5485465"/>
            <a:ext cx="624840" cy="7162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831223" y="5818370"/>
            <a:ext cx="624840" cy="716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475413" y="5485465"/>
            <a:ext cx="624840" cy="7162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85421" y="2695458"/>
            <a:ext cx="1415772" cy="156966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en-US"/>
            </a:defPPr>
            <a:lvl1pPr algn="ctr">
              <a:defRPr sz="960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叁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 t="-1169"/>
          <a:stretch>
            <a:fillRect/>
          </a:stretch>
        </p:blipFill>
        <p:spPr>
          <a:xfrm rot="10800000">
            <a:off x="7891926" y="4920321"/>
            <a:ext cx="1844040" cy="1976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 t="-1169"/>
          <a:stretch>
            <a:fillRect/>
          </a:stretch>
        </p:blipFill>
        <p:spPr>
          <a:xfrm>
            <a:off x="7891926" y="0"/>
            <a:ext cx="1844040" cy="207653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73563" y="2027594"/>
            <a:ext cx="1826141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66104" y="2603024"/>
            <a:ext cx="3426528" cy="0"/>
          </a:xfrm>
          <a:prstGeom prst="line">
            <a:avLst/>
          </a:prstGeom>
          <a:ln>
            <a:solidFill>
              <a:srgbClr val="F1C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861932" y="2715547"/>
            <a:ext cx="3940134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88041">
            <a:off x="875619" y="2031006"/>
            <a:ext cx="684256" cy="519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1932" y="3828067"/>
            <a:ext cx="3940134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39070" y="1528323"/>
            <a:ext cx="3949752" cy="3949752"/>
            <a:chOff x="6839070" y="1528323"/>
            <a:chExt cx="3949752" cy="3949752"/>
          </a:xfrm>
        </p:grpSpPr>
        <p:sp>
          <p:nvSpPr>
            <p:cNvPr id="8" name="椭圆 7"/>
            <p:cNvSpPr/>
            <p:nvPr/>
          </p:nvSpPr>
          <p:spPr>
            <a:xfrm>
              <a:off x="6839070" y="1528323"/>
              <a:ext cx="3949752" cy="3949752"/>
            </a:xfrm>
            <a:prstGeom prst="ellipse">
              <a:avLst/>
            </a:prstGeom>
            <a:blipFill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7003548" y="1692801"/>
              <a:ext cx="3667515" cy="3667515"/>
            </a:xfrm>
            <a:prstGeom prst="ellipse">
              <a:avLst/>
            </a:prstGeom>
            <a:noFill/>
            <a:ln w="190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964818" y="374856"/>
            <a:ext cx="624840" cy="7162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589658" y="729804"/>
            <a:ext cx="624840" cy="716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9184018" y="375992"/>
            <a:ext cx="624840" cy="716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7861446" y="5642553"/>
            <a:ext cx="624840" cy="7162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8486286" y="5963890"/>
            <a:ext cx="624840" cy="71628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9087237" y="5642553"/>
            <a:ext cx="62484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-1169"/>
          <a:stretch>
            <a:fillRect/>
          </a:stretch>
        </p:blipFill>
        <p:spPr>
          <a:xfrm>
            <a:off x="649173" y="-152400"/>
            <a:ext cx="717587" cy="701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 t="-1169"/>
          <a:stretch>
            <a:fillRect/>
          </a:stretch>
        </p:blipFill>
        <p:spPr>
          <a:xfrm>
            <a:off x="10755839" y="-152400"/>
            <a:ext cx="717587" cy="69745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46627" y="1370897"/>
            <a:ext cx="1372773" cy="1352781"/>
            <a:chOff x="766729" y="1636744"/>
            <a:chExt cx="3637485" cy="358451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766729" y="1636744"/>
              <a:ext cx="3637485" cy="358451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rot="188041">
              <a:off x="1597907" y="2694801"/>
              <a:ext cx="1975127" cy="1499365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3021188" y="1603962"/>
            <a:ext cx="7737423" cy="4181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21187" y="2026044"/>
            <a:ext cx="7737423" cy="4181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44666" y="3814400"/>
            <a:ext cx="1372773" cy="1352781"/>
            <a:chOff x="766729" y="1636744"/>
            <a:chExt cx="3637485" cy="358451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766729" y="1636744"/>
              <a:ext cx="3637485" cy="358451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 rot="188041">
              <a:off x="1597907" y="2694801"/>
              <a:ext cx="1975127" cy="1499365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1574561" y="4025441"/>
            <a:ext cx="7737423" cy="4181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74560" y="4447523"/>
            <a:ext cx="7737423" cy="41819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95546" y="1877993"/>
            <a:ext cx="624840" cy="716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10802212" y="1842133"/>
            <a:ext cx="62484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888110" y="668482"/>
            <a:ext cx="10488805" cy="5521035"/>
          </a:xfrm>
          <a:prstGeom prst="rect">
            <a:avLst/>
          </a:prstGeom>
          <a:noFill/>
          <a:ln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screen"/>
          <a:srcRect b="-1"/>
          <a:stretch>
            <a:fillRect/>
          </a:stretch>
        </p:blipFill>
        <p:spPr>
          <a:xfrm>
            <a:off x="4640070" y="0"/>
            <a:ext cx="3054736" cy="4531185"/>
          </a:xfrm>
          <a:prstGeom prst="rect">
            <a:avLst/>
          </a:prstGeom>
          <a:effectLst>
            <a:reflection blurRad="6350" stA="48000" endPos="18000" dist="12700" dir="5400000" sy="-100000" algn="bl" rotWithShape="0"/>
          </a:effectLst>
        </p:spPr>
      </p:pic>
      <p:sp>
        <p:nvSpPr>
          <p:cNvPr id="24" name="矩形 23"/>
          <p:cNvSpPr/>
          <p:nvPr/>
        </p:nvSpPr>
        <p:spPr>
          <a:xfrm>
            <a:off x="8901903" y="1866312"/>
            <a:ext cx="1071062" cy="37094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6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19037" y="1866312"/>
            <a:ext cx="1071062" cy="37094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6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88041">
            <a:off x="2381864" y="1139697"/>
            <a:ext cx="745405" cy="5658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88041">
            <a:off x="9001205" y="1139695"/>
            <a:ext cx="745405" cy="56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84584" y="1222186"/>
            <a:ext cx="3032373" cy="4549696"/>
          </a:xfrm>
          <a:prstGeom prst="rect">
            <a:avLst/>
          </a:prstGeom>
          <a:effectLst>
            <a:reflection blurRad="6350" stA="48000" endPos="18000" dist="127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 b="-1"/>
          <a:stretch>
            <a:fillRect/>
          </a:stretch>
        </p:blipFill>
        <p:spPr>
          <a:xfrm>
            <a:off x="8375042" y="1222186"/>
            <a:ext cx="3054736" cy="4531185"/>
          </a:xfrm>
          <a:prstGeom prst="rect">
            <a:avLst/>
          </a:prstGeom>
          <a:effectLst>
            <a:reflection blurRad="6350" stA="48000" endPos="18000" dist="12700" dir="5400000" sy="-100000" algn="bl" rotWithShape="0"/>
          </a:effectLst>
        </p:spPr>
      </p:pic>
      <p:sp>
        <p:nvSpPr>
          <p:cNvPr id="9" name="矩形 8"/>
          <p:cNvSpPr/>
          <p:nvPr/>
        </p:nvSpPr>
        <p:spPr>
          <a:xfrm>
            <a:off x="4579813" y="1173504"/>
            <a:ext cx="3032373" cy="4579867"/>
          </a:xfrm>
          <a:prstGeom prst="rect">
            <a:avLst/>
          </a:prstGeom>
          <a:noFill/>
          <a:ln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7556" y="5599223"/>
            <a:ext cx="399293" cy="399293"/>
          </a:xfrm>
          <a:prstGeom prst="rect">
            <a:avLst/>
          </a:prstGeom>
          <a:noFill/>
          <a:ln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3583" y="1889760"/>
            <a:ext cx="1071062" cy="37094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6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7356" y="1889759"/>
            <a:ext cx="1071062" cy="37094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6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2"/>
          <p:cNvSpPr/>
          <p:nvPr/>
        </p:nvSpPr>
        <p:spPr>
          <a:xfrm rot="2700000">
            <a:off x="2493155" y="1255194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圆角矩形 13"/>
          <p:cNvSpPr/>
          <p:nvPr/>
        </p:nvSpPr>
        <p:spPr>
          <a:xfrm rot="2700000">
            <a:off x="4366407" y="1255194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圆角矩形 14"/>
          <p:cNvSpPr/>
          <p:nvPr/>
        </p:nvSpPr>
        <p:spPr>
          <a:xfrm rot="2700000">
            <a:off x="6239659" y="1255194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圆角矩形 15"/>
          <p:cNvSpPr/>
          <p:nvPr/>
        </p:nvSpPr>
        <p:spPr>
          <a:xfrm rot="2700000">
            <a:off x="8112911" y="1255194"/>
            <a:ext cx="1670332" cy="167033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17"/>
          <p:cNvSpPr txBox="1"/>
          <p:nvPr/>
        </p:nvSpPr>
        <p:spPr>
          <a:xfrm>
            <a:off x="2450133" y="1877993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添加段落标题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文本框 17"/>
          <p:cNvSpPr txBox="1"/>
          <p:nvPr/>
        </p:nvSpPr>
        <p:spPr>
          <a:xfrm>
            <a:off x="4439814" y="1877993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添加段落标题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" name="文本框 17"/>
          <p:cNvSpPr txBox="1"/>
          <p:nvPr/>
        </p:nvSpPr>
        <p:spPr>
          <a:xfrm>
            <a:off x="6289995" y="1877993"/>
            <a:ext cx="1569660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添加段落标题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文本框 17"/>
          <p:cNvSpPr txBox="1"/>
          <p:nvPr/>
        </p:nvSpPr>
        <p:spPr>
          <a:xfrm>
            <a:off x="8256238" y="1877993"/>
            <a:ext cx="1569660" cy="3965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添加段落标题</a:t>
            </a:r>
            <a:endParaRPr lang="zh-CN" altLang="en-US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圆角矩形 12"/>
          <p:cNvSpPr/>
          <p:nvPr/>
        </p:nvSpPr>
        <p:spPr>
          <a:xfrm rot="2700000">
            <a:off x="2911096" y="2851680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圆角矩形 12"/>
          <p:cNvSpPr/>
          <p:nvPr/>
        </p:nvSpPr>
        <p:spPr>
          <a:xfrm rot="2700000">
            <a:off x="4816095" y="2851680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圆角矩形 12"/>
          <p:cNvSpPr/>
          <p:nvPr/>
        </p:nvSpPr>
        <p:spPr>
          <a:xfrm rot="2700000">
            <a:off x="6654420" y="2851680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8530845" y="2851680"/>
            <a:ext cx="321110" cy="32111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7"/>
          <p:cNvSpPr txBox="1"/>
          <p:nvPr/>
        </p:nvSpPr>
        <p:spPr>
          <a:xfrm>
            <a:off x="2977866" y="1096832"/>
            <a:ext cx="646331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壹</a:t>
            </a:r>
            <a:endParaRPr lang="zh-CN" altLang="en-US" sz="3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文本框 17"/>
          <p:cNvSpPr txBox="1"/>
          <p:nvPr/>
        </p:nvSpPr>
        <p:spPr>
          <a:xfrm>
            <a:off x="4873341" y="1140979"/>
            <a:ext cx="646331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贰</a:t>
            </a:r>
            <a:endParaRPr lang="zh-CN" altLang="en-US" sz="3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6" name="文本框 17"/>
          <p:cNvSpPr txBox="1"/>
          <p:nvPr/>
        </p:nvSpPr>
        <p:spPr>
          <a:xfrm>
            <a:off x="6749766" y="1140979"/>
            <a:ext cx="646331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叁</a:t>
            </a:r>
            <a:endParaRPr lang="zh-CN" altLang="en-US" sz="3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文本框 17"/>
          <p:cNvSpPr txBox="1"/>
          <p:nvPr/>
        </p:nvSpPr>
        <p:spPr>
          <a:xfrm>
            <a:off x="8702391" y="1140979"/>
            <a:ext cx="646331" cy="700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defRPr>
                <a:latin typeface="+mn-ea"/>
                <a:cs typeface="Lato Regular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肆</a:t>
            </a:r>
            <a:endParaRPr lang="zh-CN" altLang="en-US" sz="36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46920" y="3595605"/>
            <a:ext cx="1071062" cy="23622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圆角矩形 12"/>
          <p:cNvSpPr/>
          <p:nvPr/>
        </p:nvSpPr>
        <p:spPr>
          <a:xfrm rot="2700000">
            <a:off x="2999651" y="3333744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圆角矩形 12"/>
          <p:cNvSpPr/>
          <p:nvPr/>
        </p:nvSpPr>
        <p:spPr>
          <a:xfrm rot="2700000">
            <a:off x="4909151" y="3333743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圆角矩形 12"/>
          <p:cNvSpPr/>
          <p:nvPr/>
        </p:nvSpPr>
        <p:spPr>
          <a:xfrm rot="2700000">
            <a:off x="6755535" y="3323892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圆角矩形 12"/>
          <p:cNvSpPr/>
          <p:nvPr/>
        </p:nvSpPr>
        <p:spPr>
          <a:xfrm rot="2700000">
            <a:off x="8610712" y="3323892"/>
            <a:ext cx="144000" cy="144000"/>
          </a:xfrm>
          <a:prstGeom prst="roundRect">
            <a:avLst>
              <a:gd name="adj" fmla="val 6808"/>
            </a:avLst>
          </a:prstGeom>
          <a:noFill/>
          <a:ln w="6350">
            <a:solidFill>
              <a:srgbClr val="F4DF33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51919" y="3595605"/>
            <a:ext cx="1071062" cy="23622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02804" y="3595605"/>
            <a:ext cx="1071062" cy="23622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57981" y="3595605"/>
            <a:ext cx="1071062" cy="236220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 cstate="screen"/>
          <a:srcRect t="-1169"/>
          <a:stretch>
            <a:fillRect/>
          </a:stretch>
        </p:blipFill>
        <p:spPr>
          <a:xfrm>
            <a:off x="649173" y="-152400"/>
            <a:ext cx="717587" cy="70104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95546" y="1877993"/>
            <a:ext cx="624840" cy="7162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screen"/>
          <a:srcRect t="-1169"/>
          <a:stretch>
            <a:fillRect/>
          </a:stretch>
        </p:blipFill>
        <p:spPr>
          <a:xfrm>
            <a:off x="10755839" y="-152400"/>
            <a:ext cx="717587" cy="697454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802212" y="1842133"/>
            <a:ext cx="62484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359490" y="1687266"/>
            <a:ext cx="3637485" cy="35845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 t="-1169"/>
          <a:stretch>
            <a:fillRect/>
          </a:stretch>
        </p:blipFill>
        <p:spPr>
          <a:xfrm>
            <a:off x="5256213" y="0"/>
            <a:ext cx="1844040" cy="2076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t="-1169"/>
          <a:stretch>
            <a:fillRect/>
          </a:stretch>
        </p:blipFill>
        <p:spPr>
          <a:xfrm rot="10800000">
            <a:off x="5256213" y="4913477"/>
            <a:ext cx="1844040" cy="1976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329105" y="533565"/>
            <a:ext cx="624840" cy="716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953945" y="1115439"/>
            <a:ext cx="624840" cy="716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578785" y="533565"/>
            <a:ext cx="624840" cy="716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173002" y="5485465"/>
            <a:ext cx="624840" cy="7162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831223" y="5818370"/>
            <a:ext cx="624840" cy="716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475413" y="5485465"/>
            <a:ext cx="624840" cy="7162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85421" y="2695458"/>
            <a:ext cx="1415772" cy="156966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en-US"/>
            </a:defPPr>
            <a:lvl1pPr algn="ctr">
              <a:defRPr sz="960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肆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359490" y="1687266"/>
            <a:ext cx="3637485" cy="35845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 t="-1169"/>
          <a:stretch>
            <a:fillRect/>
          </a:stretch>
        </p:blipFill>
        <p:spPr>
          <a:xfrm>
            <a:off x="5256213" y="0"/>
            <a:ext cx="1844040" cy="2076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t="-1169"/>
          <a:stretch>
            <a:fillRect/>
          </a:stretch>
        </p:blipFill>
        <p:spPr>
          <a:xfrm rot="10800000">
            <a:off x="5256213" y="4913477"/>
            <a:ext cx="1844040" cy="1976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329105" y="533565"/>
            <a:ext cx="624840" cy="716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953945" y="1115439"/>
            <a:ext cx="624840" cy="716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578785" y="533565"/>
            <a:ext cx="624840" cy="716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173002" y="5485465"/>
            <a:ext cx="624840" cy="7162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831223" y="5818370"/>
            <a:ext cx="624840" cy="716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475413" y="5485465"/>
            <a:ext cx="624840" cy="7162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85422" y="2695458"/>
            <a:ext cx="1415772" cy="156966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9600" dirty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壹</a:t>
            </a:r>
            <a:endParaRPr lang="zh-CN" altLang="en-US" sz="9600" dirty="0">
              <a:blipFill>
                <a:blip r:embed="rId5"/>
                <a:stretch>
                  <a:fillRect/>
                </a:stretch>
              </a:blip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88110" y="668482"/>
            <a:ext cx="10488805" cy="5521035"/>
          </a:xfrm>
          <a:prstGeom prst="rect">
            <a:avLst/>
          </a:prstGeom>
          <a:noFill/>
          <a:ln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16326" y="0"/>
            <a:ext cx="3032373" cy="4549696"/>
          </a:xfrm>
          <a:prstGeom prst="rect">
            <a:avLst/>
          </a:prstGeom>
          <a:effectLst>
            <a:reflection blurRad="6350" stA="48000" endPos="18000" dist="12700" dir="5400000" sy="-100000" algn="bl" rotWithShape="0"/>
          </a:effectLst>
        </p:spPr>
      </p:pic>
      <p:sp>
        <p:nvSpPr>
          <p:cNvPr id="12" name="矩形 11"/>
          <p:cNvSpPr/>
          <p:nvPr/>
        </p:nvSpPr>
        <p:spPr>
          <a:xfrm>
            <a:off x="8901903" y="1866312"/>
            <a:ext cx="1071062" cy="37094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6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19037" y="1866312"/>
            <a:ext cx="1071062" cy="370946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spc="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600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88041">
            <a:off x="2381864" y="1139697"/>
            <a:ext cx="745405" cy="5658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88041">
            <a:off x="9001205" y="1139695"/>
            <a:ext cx="745405" cy="56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-1169"/>
          <a:stretch>
            <a:fillRect/>
          </a:stretch>
        </p:blipFill>
        <p:spPr>
          <a:xfrm rot="5400000">
            <a:off x="5736320" y="-3144328"/>
            <a:ext cx="1308257" cy="1278089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26175" y="1775563"/>
            <a:ext cx="3192812" cy="2124686"/>
            <a:chOff x="703339" y="1816409"/>
            <a:chExt cx="4735579" cy="322272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6" name="矩形 5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231356" y="1782499"/>
            <a:ext cx="4718367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9221" y="1259279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88041">
            <a:off x="4261277" y="1262691"/>
            <a:ext cx="684256" cy="5194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8027075" y="2837906"/>
            <a:ext cx="3192812" cy="2124686"/>
            <a:chOff x="703339" y="1816409"/>
            <a:chExt cx="4735579" cy="322272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102515" y="4831863"/>
            <a:ext cx="3876443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64935" y="4324546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88041">
            <a:off x="5566991" y="4327958"/>
            <a:ext cx="684256" cy="51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16916" y="1896784"/>
            <a:ext cx="2748765" cy="2708734"/>
            <a:chOff x="766729" y="1636744"/>
            <a:chExt cx="3637485" cy="35845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66729" y="1636744"/>
              <a:ext cx="3637485" cy="3584512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rot="188041">
              <a:off x="1597907" y="2694801"/>
              <a:ext cx="1975127" cy="149936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808217" y="1858657"/>
            <a:ext cx="3984836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5959" y="1335437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217" y="4211692"/>
            <a:ext cx="3984836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5959" y="3688472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1818" y="1858657"/>
            <a:ext cx="3984836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1816" y="1335437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1818" y="4211692"/>
            <a:ext cx="3984836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41816" y="3688472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 t="-1169"/>
          <a:stretch>
            <a:fillRect/>
          </a:stretch>
        </p:blipFill>
        <p:spPr>
          <a:xfrm>
            <a:off x="5562985" y="-66129"/>
            <a:ext cx="717587" cy="218258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5615409" y="816340"/>
            <a:ext cx="624840" cy="7162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screen"/>
          <a:srcRect t="-1169"/>
          <a:stretch>
            <a:fillRect/>
          </a:stretch>
        </p:blipFill>
        <p:spPr>
          <a:xfrm>
            <a:off x="5562985" y="4409247"/>
            <a:ext cx="717587" cy="24588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5615409" y="5291716"/>
            <a:ext cx="624840" cy="716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93055" y="-76200"/>
            <a:ext cx="2748765" cy="6934200"/>
            <a:chOff x="4793055" y="-76200"/>
            <a:chExt cx="2748765" cy="6934200"/>
          </a:xfrm>
        </p:grpSpPr>
        <p:grpSp>
          <p:nvGrpSpPr>
            <p:cNvPr id="2" name="组合 1"/>
            <p:cNvGrpSpPr/>
            <p:nvPr/>
          </p:nvGrpSpPr>
          <p:grpSpPr>
            <a:xfrm>
              <a:off x="4793055" y="1886713"/>
              <a:ext cx="2748765" cy="2708734"/>
              <a:chOff x="766729" y="1636744"/>
              <a:chExt cx="3637485" cy="358451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>
                <a:off x="766729" y="1636744"/>
                <a:ext cx="3637485" cy="3584512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 rot="188041">
                <a:off x="1597907" y="2694801"/>
                <a:ext cx="1975127" cy="149936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/>
            <a:srcRect t="-1169"/>
            <a:stretch>
              <a:fillRect/>
            </a:stretch>
          </p:blipFill>
          <p:spPr>
            <a:xfrm>
              <a:off x="5839124" y="-76200"/>
              <a:ext cx="717587" cy="218258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5891548" y="806269"/>
              <a:ext cx="624840" cy="71628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screen"/>
            <a:srcRect t="-1169"/>
            <a:stretch>
              <a:fillRect/>
            </a:stretch>
          </p:blipFill>
          <p:spPr>
            <a:xfrm>
              <a:off x="5839124" y="4399176"/>
              <a:ext cx="717587" cy="2458824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5891548" y="5281645"/>
              <a:ext cx="624840" cy="71628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409700" y="1247741"/>
            <a:ext cx="3984836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7242" y="754667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6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6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188041">
            <a:off x="4511887" y="756560"/>
            <a:ext cx="684256" cy="5194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943573" y="5308473"/>
            <a:ext cx="3984836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15869" y="4831823"/>
            <a:ext cx="1620957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dirty="0">
                <a:blipFill>
                  <a:blip r:embed="rId6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800" dirty="0">
              <a:blipFill>
                <a:blip r:embed="rId6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>
          <a:xfrm rot="188041">
            <a:off x="6957261" y="4850139"/>
            <a:ext cx="684256" cy="51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02000" y="2422313"/>
            <a:ext cx="716281" cy="4557607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385270" y="-46301"/>
            <a:ext cx="716281" cy="420585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132574" y="1053725"/>
            <a:ext cx="3926852" cy="3869664"/>
            <a:chOff x="4348695" y="1687266"/>
            <a:chExt cx="3637485" cy="358451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rot="188041">
              <a:off x="5134122" y="2739045"/>
              <a:ext cx="2066630" cy="156882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4348695" y="1687266"/>
              <a:ext cx="3637485" cy="3584512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-1" y="1899275"/>
            <a:ext cx="12183185" cy="2868973"/>
            <a:chOff x="-1" y="2005955"/>
            <a:chExt cx="12183185" cy="286897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 rot="5400000">
              <a:off x="1927860" y="162869"/>
              <a:ext cx="716281" cy="457200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519210" y="2005955"/>
              <a:ext cx="881862" cy="1010915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 rot="5400000">
              <a:off x="9417633" y="1866369"/>
              <a:ext cx="716281" cy="4814821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4" cstate="screen"/>
            <a:srcRect/>
            <a:stretch>
              <a:fillRect/>
            </a:stretch>
          </p:blipFill>
          <p:spPr>
            <a:xfrm>
              <a:off x="10302479" y="3864013"/>
              <a:ext cx="881862" cy="1010915"/>
            </a:xfrm>
            <a:prstGeom prst="rect">
              <a:avLst/>
            </a:prstGeom>
          </p:spPr>
        </p:pic>
      </p:grpSp>
      <p:sp>
        <p:nvSpPr>
          <p:cNvPr id="33" name="文本框 32"/>
          <p:cNvSpPr txBox="1"/>
          <p:nvPr/>
        </p:nvSpPr>
        <p:spPr>
          <a:xfrm>
            <a:off x="1569720" y="5090795"/>
            <a:ext cx="8815705" cy="13220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000" dirty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     </a:t>
            </a:r>
            <a:r>
              <a:rPr lang="zh-CN" altLang="en-US" sz="8000" dirty="0" smtClean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谢谢观</a:t>
            </a:r>
            <a:r>
              <a:rPr lang="zh-CN" altLang="en-US" sz="8000" dirty="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看</a:t>
            </a:r>
            <a:endParaRPr lang="zh-CN" altLang="en-US" sz="8000" dirty="0">
              <a:blipFill>
                <a:blip r:embed="rId5"/>
                <a:stretch>
                  <a:fillRect/>
                </a:stretch>
              </a:blip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00293" y="2155237"/>
            <a:ext cx="3555712" cy="2366181"/>
            <a:chOff x="703339" y="1816409"/>
            <a:chExt cx="4735579" cy="322272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16" name="矩形 15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screen"/>
          <a:srcRect t="-1169"/>
          <a:stretch>
            <a:fillRect/>
          </a:stretch>
        </p:blipFill>
        <p:spPr>
          <a:xfrm>
            <a:off x="5040079" y="2790014"/>
            <a:ext cx="408359" cy="1277971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6132512" y="2738244"/>
            <a:ext cx="4718367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132512" y="3697597"/>
            <a:ext cx="4718367" cy="78752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60377" y="2153469"/>
            <a:ext cx="1826141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88041">
            <a:off x="6162433" y="2156881"/>
            <a:ext cx="684256" cy="5194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46627" y="1264217"/>
            <a:ext cx="2196777" cy="2164784"/>
            <a:chOff x="766729" y="1636744"/>
            <a:chExt cx="3637485" cy="358451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66729" y="1636744"/>
              <a:ext cx="3637485" cy="35845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rot="188041">
              <a:off x="1597907" y="2694801"/>
              <a:ext cx="1975127" cy="149936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034124" y="1264217"/>
            <a:ext cx="2196777" cy="2164784"/>
            <a:chOff x="766729" y="1636744"/>
            <a:chExt cx="3637485" cy="358451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66729" y="1636744"/>
              <a:ext cx="3637485" cy="358451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rot="188041">
              <a:off x="1597907" y="2694801"/>
              <a:ext cx="1975127" cy="149936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8548596" y="1264217"/>
            <a:ext cx="2196777" cy="2164784"/>
            <a:chOff x="766729" y="1636744"/>
            <a:chExt cx="3637485" cy="35845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screen"/>
            <a:srcRect/>
            <a:stretch>
              <a:fillRect/>
            </a:stretch>
          </p:blipFill>
          <p:spPr>
            <a:xfrm>
              <a:off x="766729" y="1636744"/>
              <a:ext cx="3637485" cy="358451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 rot="188041">
              <a:off x="1597907" y="2694801"/>
              <a:ext cx="1975127" cy="1499365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9026706" y="3595145"/>
            <a:ext cx="1292662" cy="2561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2234" y="3595145"/>
            <a:ext cx="1292662" cy="2561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4737" y="3488466"/>
            <a:ext cx="1292662" cy="2561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/>
          <a:srcRect t="-1169"/>
          <a:stretch>
            <a:fillRect/>
          </a:stretch>
        </p:blipFill>
        <p:spPr>
          <a:xfrm>
            <a:off x="4033011" y="2790014"/>
            <a:ext cx="408359" cy="127797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/>
          <a:srcRect t="-1169"/>
          <a:stretch>
            <a:fillRect/>
          </a:stretch>
        </p:blipFill>
        <p:spPr>
          <a:xfrm>
            <a:off x="7808116" y="2790014"/>
            <a:ext cx="408359" cy="12779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72603" y="1431930"/>
            <a:ext cx="3719819" cy="3719819"/>
            <a:chOff x="6839070" y="1528323"/>
            <a:chExt cx="3949752" cy="3949752"/>
          </a:xfrm>
        </p:grpSpPr>
        <p:sp>
          <p:nvSpPr>
            <p:cNvPr id="4" name="椭圆 3"/>
            <p:cNvSpPr/>
            <p:nvPr/>
          </p:nvSpPr>
          <p:spPr>
            <a:xfrm>
              <a:off x="6839070" y="1528323"/>
              <a:ext cx="3949752" cy="3949752"/>
            </a:xfrm>
            <a:prstGeom prst="ellipse">
              <a:avLst/>
            </a:prstGeom>
            <a:blipFill>
              <a:blip r:embed="rId1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003548" y="1692801"/>
              <a:ext cx="3667515" cy="3667515"/>
            </a:xfrm>
            <a:prstGeom prst="ellipse">
              <a:avLst/>
            </a:prstGeom>
            <a:noFill/>
            <a:ln w="190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444015" y="1586833"/>
            <a:ext cx="1661993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单击此处添加文字阐述，添加简短问题说明文字，具体说明文字在此处添加此处。单击此处添加文字阐述，添加简短问题说明文字，具体说明文字在此处添加此处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12396" y="2077218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111992" y="1586833"/>
            <a:ext cx="0" cy="2090896"/>
          </a:xfrm>
          <a:prstGeom prst="line">
            <a:avLst/>
          </a:prstGeom>
          <a:ln>
            <a:solidFill>
              <a:srgbClr val="F1C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88041">
            <a:off x="10391561" y="1513709"/>
            <a:ext cx="684256" cy="5194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50197" y="1883391"/>
            <a:ext cx="861774" cy="33150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一花一世界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0" y="4218804"/>
            <a:ext cx="3075056" cy="13930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656267" y="-13648"/>
            <a:ext cx="2838203" cy="3133783"/>
            <a:chOff x="7891926" y="0"/>
            <a:chExt cx="1880674" cy="207653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" cstate="screen"/>
            <a:srcRect t="-1169"/>
            <a:stretch>
              <a:fillRect/>
            </a:stretch>
          </p:blipFill>
          <p:spPr>
            <a:xfrm>
              <a:off x="7891926" y="0"/>
              <a:ext cx="1844040" cy="20765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020213" y="375991"/>
              <a:ext cx="496551" cy="56921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648131" y="729547"/>
              <a:ext cx="496551" cy="56921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276049" y="375992"/>
              <a:ext cx="496551" cy="56921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7484024" y="3075056"/>
            <a:ext cx="3192812" cy="2124686"/>
            <a:chOff x="703339" y="1816409"/>
            <a:chExt cx="4735579" cy="322272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64649" y="-1784390"/>
            <a:ext cx="2838203" cy="3133783"/>
            <a:chOff x="7891926" y="0"/>
            <a:chExt cx="1880674" cy="207653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screen"/>
            <a:srcRect t="-1169"/>
            <a:stretch>
              <a:fillRect/>
            </a:stretch>
          </p:blipFill>
          <p:spPr>
            <a:xfrm>
              <a:off x="7891926" y="0"/>
              <a:ext cx="1844040" cy="207653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020213" y="1099464"/>
              <a:ext cx="496551" cy="56921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648131" y="1453017"/>
              <a:ext cx="496551" cy="56921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9276049" y="1099464"/>
              <a:ext cx="496551" cy="569216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1192406" y="1304314"/>
            <a:ext cx="3192812" cy="2124686"/>
            <a:chOff x="703339" y="1816409"/>
            <a:chExt cx="4735579" cy="322272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72511" y="1822855"/>
              <a:ext cx="4566407" cy="3042108"/>
            </a:xfrm>
            <a:prstGeom prst="rect">
              <a:avLst/>
            </a:prstGeom>
            <a:effectLst>
              <a:reflection blurRad="6350" stA="48000" endPos="71000" dist="12700" dir="5400000" sy="-100000" algn="bl" rotWithShape="0"/>
            </a:effectLst>
          </p:spPr>
        </p:pic>
        <p:sp>
          <p:nvSpPr>
            <p:cNvPr id="22" name="矩形 21"/>
            <p:cNvSpPr/>
            <p:nvPr/>
          </p:nvSpPr>
          <p:spPr>
            <a:xfrm>
              <a:off x="876809" y="1816409"/>
              <a:ext cx="4562109" cy="3055002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03339" y="4676332"/>
              <a:ext cx="362799" cy="362799"/>
            </a:xfrm>
            <a:prstGeom prst="rect">
              <a:avLst/>
            </a:prstGeom>
            <a:noFill/>
            <a:ln w="6350">
              <a:solidFill>
                <a:srgbClr val="F4DF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531724" y="1717757"/>
            <a:ext cx="553998" cy="17222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71548" y="3366878"/>
            <a:ext cx="553998" cy="17222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24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20724" y="4632960"/>
            <a:ext cx="3075056" cy="139305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2845841" y="5464942"/>
            <a:ext cx="3075056" cy="5610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67141" y="2024068"/>
            <a:ext cx="861774" cy="331503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一叶一枯荣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9177904" y="4359481"/>
            <a:ext cx="3075056" cy="139305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16657" y="1520165"/>
            <a:ext cx="1661993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单击此处添加文字阐述，添加简短问题说明文字，具体说明文字在此处添加此处。单击此处添加文字阐述，添加简短问题说明文字，具体说明文字在此处添加此处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5038" y="2010550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384634" y="1520165"/>
            <a:ext cx="0" cy="2090896"/>
          </a:xfrm>
          <a:prstGeom prst="line">
            <a:avLst/>
          </a:prstGeom>
          <a:ln>
            <a:solidFill>
              <a:srgbClr val="F1C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 rot="188041">
            <a:off x="7664203" y="1447041"/>
            <a:ext cx="684256" cy="51943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30611" y="1347404"/>
            <a:ext cx="3561747" cy="4333281"/>
          </a:xfrm>
          <a:prstGeom prst="rect">
            <a:avLst/>
          </a:prstGeom>
          <a:noFill/>
          <a:ln w="6350"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871966" y="1537954"/>
            <a:ext cx="2028933" cy="4009468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52559" y="1537954"/>
            <a:ext cx="2028933" cy="4009468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359490" y="1687266"/>
            <a:ext cx="3637485" cy="35845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/>
          <a:srcRect t="-1169"/>
          <a:stretch>
            <a:fillRect/>
          </a:stretch>
        </p:blipFill>
        <p:spPr>
          <a:xfrm>
            <a:off x="5256213" y="0"/>
            <a:ext cx="1844040" cy="20765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/>
          <a:srcRect t="-1169"/>
          <a:stretch>
            <a:fillRect/>
          </a:stretch>
        </p:blipFill>
        <p:spPr>
          <a:xfrm rot="10800000">
            <a:off x="5256213" y="4913477"/>
            <a:ext cx="1844040" cy="1976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329105" y="533565"/>
            <a:ext cx="624840" cy="716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953945" y="1115439"/>
            <a:ext cx="624840" cy="7162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578785" y="533565"/>
            <a:ext cx="624840" cy="716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173002" y="5485465"/>
            <a:ext cx="624840" cy="7162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5831223" y="5818370"/>
            <a:ext cx="624840" cy="7162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475413" y="5485465"/>
            <a:ext cx="624840" cy="7162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85422" y="2695458"/>
            <a:ext cx="1415772" cy="156966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en-US"/>
            </a:defPPr>
            <a:lvl1pPr algn="ctr">
              <a:defRPr sz="9600">
                <a:blipFill>
                  <a:blip r:embed="rId5"/>
                  <a:stretch>
                    <a:fillRect/>
                  </a:stretch>
                </a:blip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贰</a:t>
            </a:r>
            <a:endParaRPr lang="zh-CN" altLang="en-US" dirty="0">
              <a:sym typeface="+mn-lt"/>
            </a:endParaRPr>
          </a:p>
        </p:txBody>
      </p:sp>
    </p:spTree>
  </p:cSld>
  <p:clrMapOvr>
    <a:masterClrMapping/>
  </p:clrMapOvr>
  <p:transition spd="slow" advClick="0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6244937" y="1853297"/>
            <a:ext cx="2034113" cy="4004255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  <p:sp>
        <p:nvSpPr>
          <p:cNvPr id="3" name="矩形 2"/>
          <p:cNvSpPr/>
          <p:nvPr/>
        </p:nvSpPr>
        <p:spPr>
          <a:xfrm>
            <a:off x="3830596" y="852852"/>
            <a:ext cx="2118945" cy="4123593"/>
          </a:xfrm>
          <a:prstGeom prst="rect">
            <a:avLst/>
          </a:prstGeom>
          <a:noFill/>
          <a:ln w="6350"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51332" y="1793629"/>
            <a:ext cx="2118945" cy="4123593"/>
          </a:xfrm>
          <a:prstGeom prst="rect">
            <a:avLst/>
          </a:prstGeom>
          <a:noFill/>
          <a:ln w="6350">
            <a:solidFill>
              <a:srgbClr val="F4D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3918929" y="909914"/>
            <a:ext cx="2028933" cy="4009468"/>
          </a:xfrm>
          <a:prstGeom prst="rect">
            <a:avLst/>
          </a:prstGeom>
          <a:effectLst>
            <a:reflection blurRad="6350" stA="35000" endPos="22000" dist="12700" dir="5400000" sy="-100000" algn="bl" rotWithShape="0"/>
          </a:effectLst>
        </p:spPr>
      </p:pic>
      <p:sp>
        <p:nvSpPr>
          <p:cNvPr id="6" name="文本框 5"/>
          <p:cNvSpPr txBox="1"/>
          <p:nvPr/>
        </p:nvSpPr>
        <p:spPr>
          <a:xfrm>
            <a:off x="8672068" y="1793629"/>
            <a:ext cx="1661993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单击此处添加文字阐述，添加简短问题说明文字，具体说明文字在此处添加此处。单击此处添加文字阐述，添加简短问题说明文字，具体说明文字在此处添加此处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40449" y="2284014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0045" y="1793629"/>
            <a:ext cx="0" cy="2090896"/>
          </a:xfrm>
          <a:prstGeom prst="line">
            <a:avLst/>
          </a:prstGeom>
          <a:ln>
            <a:solidFill>
              <a:srgbClr val="F1C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88041">
            <a:off x="10619614" y="1720505"/>
            <a:ext cx="684256" cy="5194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74442" y="909914"/>
            <a:ext cx="1661993" cy="416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单击此处添加文字阐述，添加简短问题说明文字，具体说明文字在此处添加此处。单击此处添加文字阐述，添加简短问题说明文字，具体说明文字在此处添加此处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2823" y="1400299"/>
            <a:ext cx="677108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添加标题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542419" y="909914"/>
            <a:ext cx="0" cy="2090896"/>
          </a:xfrm>
          <a:prstGeom prst="line">
            <a:avLst/>
          </a:prstGeom>
          <a:ln>
            <a:solidFill>
              <a:srgbClr val="F1C2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 rot="188041">
            <a:off x="2821988" y="836790"/>
            <a:ext cx="684256" cy="51943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4158" y="6635422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烫金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lsovwdr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1712</Words>
  <Application>WPS 演示</Application>
  <PresentationFormat>自定义</PresentationFormat>
  <Paragraphs>146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三极春联字体简</vt:lpstr>
      <vt:lpstr>微软雅黑</vt:lpstr>
      <vt:lpstr>Arial Unicode MS</vt:lpstr>
      <vt:lpstr>等线</vt:lpstr>
      <vt:lpstr>Lato Regular</vt:lpstr>
      <vt:lpstr>★日文毛笔</vt:lpstr>
      <vt:lpstr>汉仪中圆简</vt:lpstr>
      <vt:lpstr>Arial</vt:lpstr>
      <vt:lpstr>Calibri</vt:lpstr>
      <vt:lpstr>烫金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古典中国风</dc:title>
  <dc:creator>第一PPT</dc:creator>
  <cp:keywords>www.1ppt.com</cp:keywords>
  <dc:description>www.1ppt.com</dc:description>
  <cp:lastModifiedBy>铭</cp:lastModifiedBy>
  <cp:revision>35</cp:revision>
  <dcterms:created xsi:type="dcterms:W3CDTF">2017-08-18T03:02:00Z</dcterms:created>
  <dcterms:modified xsi:type="dcterms:W3CDTF">2022-01-26T07:18:06Z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9746E71786934A25AED0102EBD2101E8</vt:lpwstr>
  </property>
</Properties>
</file>