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  <p:sldMasterId id="2147483670" r:id="rId4"/>
    <p:sldMasterId id="2147483679" r:id="rId5"/>
  </p:sldMasterIdLst>
  <p:notesMasterIdLst>
    <p:notesMasterId r:id="rId7"/>
  </p:notesMasterIdLst>
  <p:sldIdLst>
    <p:sldId id="256" r:id="rId6"/>
    <p:sldId id="258" r:id="rId8"/>
    <p:sldId id="261" r:id="rId9"/>
    <p:sldId id="262" r:id="rId10"/>
    <p:sldId id="298" r:id="rId11"/>
    <p:sldId id="299" r:id="rId12"/>
    <p:sldId id="300" r:id="rId13"/>
    <p:sldId id="301" r:id="rId14"/>
    <p:sldId id="302" r:id="rId15"/>
    <p:sldId id="303" r:id="rId16"/>
    <p:sldId id="304" r:id="rId17"/>
    <p:sldId id="305" r:id="rId18"/>
    <p:sldId id="306" r:id="rId19"/>
    <p:sldId id="307" r:id="rId20"/>
    <p:sldId id="308" r:id="rId21"/>
    <p:sldId id="309" r:id="rId22"/>
    <p:sldId id="310" r:id="rId23"/>
    <p:sldId id="311" r:id="rId24"/>
    <p:sldId id="312" r:id="rId25"/>
    <p:sldId id="313" r:id="rId26"/>
    <p:sldId id="314" r:id="rId27"/>
    <p:sldId id="315" r:id="rId28"/>
    <p:sldId id="316" r:id="rId29"/>
    <p:sldId id="317" r:id="rId30"/>
  </p:sldIdLst>
  <p:sldSz cx="12192000" cy="6858000"/>
  <p:notesSz cx="6858000" cy="9144000"/>
  <p:custDataLst>
    <p:tags r:id="rId3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DC3CA"/>
    <a:srgbClr val="BACE8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75" d="100"/>
          <a:sy n="75" d="100"/>
        </p:scale>
        <p:origin x="1914" y="6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3.xml"/><Relationship Id="rId8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4" Type="http://schemas.openxmlformats.org/officeDocument/2006/relationships/tags" Target="tags/tag25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slide" Target="slides/slide24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3.xml"/><Relationship Id="rId28" Type="http://schemas.openxmlformats.org/officeDocument/2006/relationships/slide" Target="slides/slide22.xml"/><Relationship Id="rId27" Type="http://schemas.openxmlformats.org/officeDocument/2006/relationships/slide" Target="slides/slide21.xml"/><Relationship Id="rId26" Type="http://schemas.openxmlformats.org/officeDocument/2006/relationships/slide" Target="slides/slide20.xml"/><Relationship Id="rId25" Type="http://schemas.openxmlformats.org/officeDocument/2006/relationships/slide" Target="slides/slide19.xml"/><Relationship Id="rId24" Type="http://schemas.openxmlformats.org/officeDocument/2006/relationships/slide" Target="slides/slide18.xml"/><Relationship Id="rId23" Type="http://schemas.openxmlformats.org/officeDocument/2006/relationships/slide" Target="slides/slide17.xml"/><Relationship Id="rId22" Type="http://schemas.openxmlformats.org/officeDocument/2006/relationships/slide" Target="slides/slide16.xml"/><Relationship Id="rId21" Type="http://schemas.openxmlformats.org/officeDocument/2006/relationships/slide" Target="slides/slide15.xml"/><Relationship Id="rId20" Type="http://schemas.openxmlformats.org/officeDocument/2006/relationships/slide" Target="slides/slide14.xml"/><Relationship Id="rId2" Type="http://schemas.openxmlformats.org/officeDocument/2006/relationships/theme" Target="theme/theme1.xml"/><Relationship Id="rId19" Type="http://schemas.openxmlformats.org/officeDocument/2006/relationships/slide" Target="slides/slide13.xml"/><Relationship Id="rId18" Type="http://schemas.openxmlformats.org/officeDocument/2006/relationships/slide" Target="slides/slide12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6A20697-DCD3-4911-AC92-17E18C0AAC6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DF10E34-0D0F-4C25-B782-EB3B9AA9070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F10E34-0D0F-4C25-B782-EB3B9AA9070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F10E34-0D0F-4C25-B782-EB3B9AA9070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F10E34-0D0F-4C25-B782-EB3B9AA9070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F10E34-0D0F-4C25-B782-EB3B9AA9070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F10E34-0D0F-4C25-B782-EB3B9AA9070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F10E34-0D0F-4C25-B782-EB3B9AA9070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F10E34-0D0F-4C25-B782-EB3B9AA9070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F10E34-0D0F-4C25-B782-EB3B9AA9070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F10E34-0D0F-4C25-B782-EB3B9AA9070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F10E34-0D0F-4C25-B782-EB3B9AA9070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F10E34-0D0F-4C25-B782-EB3B9AA9070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F10E34-0D0F-4C25-B782-EB3B9AA9070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F10E34-0D0F-4C25-B782-EB3B9AA9070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F10E34-0D0F-4C25-B782-EB3B9AA9070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F10E34-0D0F-4C25-B782-EB3B9AA9070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F10E34-0D0F-4C25-B782-EB3B9AA9070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F10E34-0D0F-4C25-B782-EB3B9AA9070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F10E34-0D0F-4C25-B782-EB3B9AA9070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F10E34-0D0F-4C25-B782-EB3B9AA9070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F10E34-0D0F-4C25-B782-EB3B9AA9070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F10E34-0D0F-4C25-B782-EB3B9AA9070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F10E34-0D0F-4C25-B782-EB3B9AA9070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F10E34-0D0F-4C25-B782-EB3B9AA9070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F10E34-0D0F-4C25-B782-EB3B9AA9070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7" Type="http://schemas.openxmlformats.org/officeDocument/2006/relationships/image" Target="../media/image7.png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7" Type="http://schemas.openxmlformats.org/officeDocument/2006/relationships/image" Target="../media/image14.png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7" Type="http://schemas.openxmlformats.org/officeDocument/2006/relationships/image" Target="../media/image14.png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moban/" TargetMode="Externa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A8D688-9037-443A-B350-FEE3BCA4403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28DD24-C3F7-4129-A4C1-B25AFC4A5E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prism isInverted="1"/>
      </p:transition>
    </mc:Choice>
    <mc:Fallback>
      <p:transition spd="slow" advClick="0" advTm="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A8D688-9037-443A-B350-FEE3BCA44037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28DD24-C3F7-4129-A4C1-B25AFC4A5E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prism isInverted="1"/>
      </p:transition>
    </mc:Choice>
    <mc:Fallback>
      <p:transition spd="slow" advClick="0" advTm="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A8D688-9037-443A-B350-FEE3BCA4403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28DD24-C3F7-4129-A4C1-B25AFC4A5E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prism isInverted="1"/>
      </p:transition>
    </mc:Choice>
    <mc:Fallback>
      <p:transition spd="slow" advClick="0" advTm="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A8D688-9037-443A-B350-FEE3BCA4403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28DD24-C3F7-4129-A4C1-B25AFC4A5E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prism isInverted="1"/>
      </p:transition>
    </mc:Choice>
    <mc:Fallback>
      <p:transition spd="slow" advClick="0" advTm="0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首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screen"/>
          <a:stretch>
            <a:fillRect/>
          </a:stretch>
        </p:blipFill>
        <p:spPr>
          <a:xfrm rot="16200000">
            <a:off x="2667000" y="-2667000"/>
            <a:ext cx="6858000" cy="12192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prism isInverted="1"/>
      </p:transition>
    </mc:Choice>
    <mc:Fallback>
      <p:transition spd="slow" advClick="0" advTm="0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screen"/>
          <a:stretch>
            <a:fillRect/>
          </a:stretch>
        </p:blipFill>
        <p:spPr>
          <a:xfrm rot="5400000" flipH="1">
            <a:off x="2667000" y="-2667000"/>
            <a:ext cx="6858000" cy="12192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prism isInverted="1"/>
      </p:transition>
    </mc:Choice>
    <mc:Fallback>
      <p:transition spd="slow" advClick="0" advTm="0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过度页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screen"/>
          <a:stretch>
            <a:fillRect/>
          </a:stretch>
        </p:blipFill>
        <p:spPr>
          <a:xfrm rot="16200000">
            <a:off x="2667000" y="-2667000"/>
            <a:ext cx="6858000" cy="12192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prism isInverted="1"/>
      </p:transition>
    </mc:Choice>
    <mc:Fallback>
      <p:transition spd="slow" advClick="0" advTm="0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4013635" y="202781"/>
            <a:ext cx="4164729" cy="7003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4550" b="1" dirty="0">
                <a:solidFill>
                  <a:srgbClr val="125B75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  <a:cs typeface="+mn-ea"/>
                <a:sym typeface="+mn-lt"/>
              </a:rPr>
              <a:t>请输入您的标题</a:t>
            </a:r>
            <a:endParaRPr lang="zh-CN" altLang="en-US" sz="4550" b="1" dirty="0">
              <a:solidFill>
                <a:srgbClr val="125B75"/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prism isInverted="1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4013635" y="202781"/>
            <a:ext cx="4164729" cy="7003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4550" b="1" dirty="0">
                <a:solidFill>
                  <a:srgbClr val="125B75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  <a:cs typeface="+mn-ea"/>
                <a:sym typeface="+mn-lt"/>
              </a:rPr>
              <a:t>请输入您的标题</a:t>
            </a:r>
            <a:endParaRPr lang="zh-CN" altLang="en-US" sz="4550" b="1" dirty="0">
              <a:solidFill>
                <a:srgbClr val="125B75"/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prism isInverted="1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4013635" y="202781"/>
            <a:ext cx="4164729" cy="7003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4550" b="1" dirty="0">
                <a:solidFill>
                  <a:srgbClr val="125B75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  <a:cs typeface="+mn-ea"/>
                <a:sym typeface="+mn-lt"/>
              </a:rPr>
              <a:t>请输入您的标题</a:t>
            </a:r>
            <a:endParaRPr lang="zh-CN" altLang="en-US" sz="4550" b="1" dirty="0">
              <a:solidFill>
                <a:srgbClr val="125B75"/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prism isInverted="1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4013635" y="202781"/>
            <a:ext cx="4164729" cy="7003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4550" b="1" dirty="0">
                <a:solidFill>
                  <a:srgbClr val="125B75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  <a:cs typeface="+mn-ea"/>
                <a:sym typeface="+mn-lt"/>
              </a:rPr>
              <a:t>请输入您的标题</a:t>
            </a:r>
            <a:endParaRPr lang="zh-CN" altLang="en-US" sz="4550" b="1" dirty="0">
              <a:solidFill>
                <a:srgbClr val="125B75"/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prism isInverted="1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A8D688-9037-443A-B350-FEE3BCA4403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28DD24-C3F7-4129-A4C1-B25AFC4A5E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prism isInverted="1"/>
      </p:transition>
    </mc:Choice>
    <mc:Fallback>
      <p:transition spd="slow" advClick="0" advTm="0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版权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screen"/>
          <a:stretch>
            <a:fillRect/>
          </a:stretch>
        </p:blipFill>
        <p:spPr>
          <a:xfrm rot="16200000">
            <a:off x="2667000" y="-2667000"/>
            <a:ext cx="6858000" cy="12192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prism isInverted="1"/>
      </p:transition>
    </mc:Choice>
    <mc:Fallback>
      <p:transition spd="slow" advClick="0" advTm="0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首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 cstate="screen"/>
          <a:stretch>
            <a:fillRect/>
          </a:stretch>
        </p:blipFill>
        <p:spPr>
          <a:xfrm rot="16200000">
            <a:off x="2667000" y="-2667000"/>
            <a:ext cx="6858000" cy="121920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3" cstate="screen"/>
          <a:stretch>
            <a:fillRect/>
          </a:stretch>
        </p:blipFill>
        <p:spPr>
          <a:xfrm rot="16200000">
            <a:off x="3258889" y="-2157055"/>
            <a:ext cx="5890126" cy="11112502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4" cstate="screen"/>
          <a:stretch>
            <a:fillRect/>
          </a:stretch>
        </p:blipFill>
        <p:spPr>
          <a:xfrm>
            <a:off x="8413682" y="2184400"/>
            <a:ext cx="3778318" cy="467360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 userDrawn="1"/>
        </p:nvPicPr>
        <p:blipFill>
          <a:blip r:embed="rId5" cstate="screen"/>
          <a:stretch>
            <a:fillRect/>
          </a:stretch>
        </p:blipFill>
        <p:spPr>
          <a:xfrm>
            <a:off x="48099" y="3124200"/>
            <a:ext cx="1531030" cy="27940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6" cstate="screen"/>
          <a:stretch>
            <a:fillRect/>
          </a:stretch>
        </p:blipFill>
        <p:spPr>
          <a:xfrm>
            <a:off x="-1" y="5287868"/>
            <a:ext cx="3158260" cy="1570132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7" cstate="screen"/>
          <a:stretch>
            <a:fillRect/>
          </a:stretch>
        </p:blipFill>
        <p:spPr>
          <a:xfrm rot="5400000" flipH="1">
            <a:off x="462615" y="-377345"/>
            <a:ext cx="1874576" cy="2799806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 userDrawn="1"/>
        </p:nvPicPr>
        <p:blipFill>
          <a:blip r:embed="rId8" cstate="screen"/>
          <a:stretch>
            <a:fillRect/>
          </a:stretch>
        </p:blipFill>
        <p:spPr>
          <a:xfrm rot="10800000">
            <a:off x="10079294" y="0"/>
            <a:ext cx="1896807" cy="159642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prism isInverted="1"/>
      </p:transition>
    </mc:Choice>
    <mc:Fallback>
      <p:transition spd="slow" advClick="0" advTm="0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screen"/>
          <a:stretch>
            <a:fillRect/>
          </a:stretch>
        </p:blipFill>
        <p:spPr>
          <a:xfrm rot="16200000">
            <a:off x="2667000" y="-2667000"/>
            <a:ext cx="6858000" cy="12192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 userDrawn="1"/>
        </p:nvPicPr>
        <p:blipFill>
          <a:blip r:embed="rId3" cstate="screen"/>
          <a:stretch>
            <a:fillRect/>
          </a:stretch>
        </p:blipFill>
        <p:spPr>
          <a:xfrm rot="16200000">
            <a:off x="3258889" y="-2157055"/>
            <a:ext cx="5890126" cy="1111250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screen"/>
          <a:stretch>
            <a:fillRect/>
          </a:stretch>
        </p:blipFill>
        <p:spPr>
          <a:xfrm>
            <a:off x="10319806" y="4000500"/>
            <a:ext cx="1656296" cy="30226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>
          <a:blip r:embed="rId5" cstate="screen"/>
          <a:stretch>
            <a:fillRect/>
          </a:stretch>
        </p:blipFill>
        <p:spPr>
          <a:xfrm flipH="1">
            <a:off x="0" y="0"/>
            <a:ext cx="5544271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prism isInverted="1"/>
      </p:transition>
    </mc:Choice>
    <mc:Fallback>
      <p:transition spd="slow" advClick="0" advTm="0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过度页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screen"/>
          <a:stretch>
            <a:fillRect/>
          </a:stretch>
        </p:blipFill>
        <p:spPr>
          <a:xfrm rot="16200000">
            <a:off x="2667000" y="-2667000"/>
            <a:ext cx="6858000" cy="12192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 userDrawn="1"/>
        </p:nvPicPr>
        <p:blipFill>
          <a:blip r:embed="rId3" cstate="screen"/>
          <a:stretch>
            <a:fillRect/>
          </a:stretch>
        </p:blipFill>
        <p:spPr>
          <a:xfrm rot="16200000">
            <a:off x="3258889" y="-2157055"/>
            <a:ext cx="5890126" cy="11112502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4" cstate="screen"/>
          <a:stretch>
            <a:fillRect/>
          </a:stretch>
        </p:blipFill>
        <p:spPr>
          <a:xfrm rot="16200000" flipH="1">
            <a:off x="8291499" y="3017852"/>
            <a:ext cx="3470304" cy="429260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>
          <a:blip r:embed="rId5" cstate="screen"/>
          <a:stretch>
            <a:fillRect/>
          </a:stretch>
        </p:blipFill>
        <p:spPr>
          <a:xfrm rot="10800000">
            <a:off x="8470897" y="-1"/>
            <a:ext cx="3721103" cy="18499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6" cstate="screen"/>
          <a:stretch>
            <a:fillRect/>
          </a:stretch>
        </p:blipFill>
        <p:spPr>
          <a:xfrm>
            <a:off x="19049" y="4148896"/>
            <a:ext cx="1887554" cy="270910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7" cstate="screen"/>
          <a:stretch>
            <a:fillRect/>
          </a:stretch>
        </p:blipFill>
        <p:spPr>
          <a:xfrm rot="5400000">
            <a:off x="454452" y="-446007"/>
            <a:ext cx="1841503" cy="275040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prism isInverted="1"/>
      </p:transition>
    </mc:Choice>
    <mc:Fallback>
      <p:transition spd="slow" advClick="0" advTm="0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 userDrawn="1"/>
        </p:nvSpPr>
        <p:spPr>
          <a:xfrm>
            <a:off x="3626531" y="143963"/>
            <a:ext cx="4403770" cy="836319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4400" spc="300" dirty="0">
                <a:solidFill>
                  <a:srgbClr val="212227"/>
                </a:solidFill>
                <a:latin typeface="汉仪南宫体简" panose="02010509060101010101" pitchFamily="2" charset="-122"/>
                <a:ea typeface="汉仪南宫体简" panose="02010509060101010101" pitchFamily="2" charset="-122"/>
              </a:rPr>
              <a:t>请输入您的标题</a:t>
            </a:r>
            <a:endParaRPr lang="zh-CN" altLang="en-US" sz="4400" spc="300" dirty="0">
              <a:solidFill>
                <a:srgbClr val="212227"/>
              </a:solidFill>
              <a:latin typeface="汉仪南宫体简" panose="02010509060101010101" pitchFamily="2" charset="-122"/>
              <a:ea typeface="汉仪南宫体简" panose="0201050906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prism isInverted="1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 userDrawn="1"/>
        </p:nvSpPr>
        <p:spPr>
          <a:xfrm>
            <a:off x="3626531" y="143963"/>
            <a:ext cx="4403770" cy="836319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4400" spc="300" dirty="0">
                <a:solidFill>
                  <a:srgbClr val="212227"/>
                </a:solidFill>
                <a:latin typeface="汉仪南宫体简" panose="02010509060101010101" pitchFamily="2" charset="-122"/>
                <a:ea typeface="汉仪南宫体简" panose="02010509060101010101" pitchFamily="2" charset="-122"/>
              </a:rPr>
              <a:t>请输入您的标题</a:t>
            </a:r>
            <a:endParaRPr lang="zh-CN" altLang="en-US" sz="4400" spc="300" dirty="0">
              <a:solidFill>
                <a:srgbClr val="212227"/>
              </a:solidFill>
              <a:latin typeface="汉仪南宫体简" panose="02010509060101010101" pitchFamily="2" charset="-122"/>
              <a:ea typeface="汉仪南宫体简" panose="0201050906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prism isInverted="1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 userDrawn="1"/>
        </p:nvSpPr>
        <p:spPr>
          <a:xfrm>
            <a:off x="3626531" y="143963"/>
            <a:ext cx="4403770" cy="836319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4400" spc="300" dirty="0">
                <a:solidFill>
                  <a:srgbClr val="212227"/>
                </a:solidFill>
                <a:latin typeface="汉仪南宫体简" panose="02010509060101010101" pitchFamily="2" charset="-122"/>
                <a:ea typeface="汉仪南宫体简" panose="02010509060101010101" pitchFamily="2" charset="-122"/>
              </a:rPr>
              <a:t>请输入您的标题</a:t>
            </a:r>
            <a:endParaRPr lang="zh-CN" altLang="en-US" sz="4400" spc="300" dirty="0">
              <a:solidFill>
                <a:srgbClr val="212227"/>
              </a:solidFill>
              <a:latin typeface="汉仪南宫体简" panose="02010509060101010101" pitchFamily="2" charset="-122"/>
              <a:ea typeface="汉仪南宫体简" panose="0201050906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prism isInverted="1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 userDrawn="1"/>
        </p:nvSpPr>
        <p:spPr>
          <a:xfrm>
            <a:off x="3626531" y="143963"/>
            <a:ext cx="4403770" cy="836319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4400" spc="300" dirty="0">
                <a:solidFill>
                  <a:srgbClr val="212227"/>
                </a:solidFill>
                <a:latin typeface="汉仪南宫体简" panose="02010509060101010101" pitchFamily="2" charset="-122"/>
                <a:ea typeface="汉仪南宫体简" panose="02010509060101010101" pitchFamily="2" charset="-122"/>
              </a:rPr>
              <a:t>请输入您的标题</a:t>
            </a:r>
            <a:endParaRPr lang="zh-CN" altLang="en-US" sz="4400" spc="300" dirty="0">
              <a:solidFill>
                <a:srgbClr val="212227"/>
              </a:solidFill>
              <a:latin typeface="汉仪南宫体简" panose="02010509060101010101" pitchFamily="2" charset="-122"/>
              <a:ea typeface="汉仪南宫体简" panose="0201050906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prism isInverted="1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版权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screen"/>
          <a:stretch>
            <a:fillRect/>
          </a:stretch>
        </p:blipFill>
        <p:spPr>
          <a:xfrm rot="16200000">
            <a:off x="2667000" y="-2667000"/>
            <a:ext cx="6858000" cy="12192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 userDrawn="1"/>
        </p:nvPicPr>
        <p:blipFill>
          <a:blip r:embed="rId3" cstate="screen"/>
          <a:stretch>
            <a:fillRect/>
          </a:stretch>
        </p:blipFill>
        <p:spPr>
          <a:xfrm rot="16200000">
            <a:off x="3258889" y="-2157055"/>
            <a:ext cx="5890126" cy="1111250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4" cstate="screen"/>
          <a:stretch>
            <a:fillRect/>
          </a:stretch>
        </p:blipFill>
        <p:spPr>
          <a:xfrm rot="16200000" flipH="1">
            <a:off x="8291499" y="3017852"/>
            <a:ext cx="3470304" cy="429260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5" cstate="screen"/>
          <a:stretch>
            <a:fillRect/>
          </a:stretch>
        </p:blipFill>
        <p:spPr>
          <a:xfrm rot="10800000">
            <a:off x="8470897" y="-1"/>
            <a:ext cx="3721103" cy="18499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6" cstate="screen"/>
          <a:stretch>
            <a:fillRect/>
          </a:stretch>
        </p:blipFill>
        <p:spPr>
          <a:xfrm>
            <a:off x="19049" y="4148896"/>
            <a:ext cx="1887554" cy="270910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>
          <a:blip r:embed="rId7" cstate="screen"/>
          <a:stretch>
            <a:fillRect/>
          </a:stretch>
        </p:blipFill>
        <p:spPr>
          <a:xfrm rot="5400000">
            <a:off x="454452" y="-446007"/>
            <a:ext cx="1841503" cy="275040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prism isInverted="1"/>
      </p:transition>
    </mc:Choice>
    <mc:Fallback>
      <p:transition spd="slow" advClick="0" advTm="0">
        <p:fade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A8D688-9037-443A-B350-FEE3BCA4403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28DD24-C3F7-4129-A4C1-B25AFC4A5E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prism isInverted="1"/>
      </p:transition>
    </mc:Choice>
    <mc:Fallback>
      <p:transition spd="slow" advClick="0" advTm="0"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A8D688-9037-443A-B350-FEE3BCA44037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28DD24-C3F7-4129-A4C1-B25AFC4A5E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prism isInverted="1"/>
      </p:transition>
    </mc:Choice>
    <mc:Fallback>
      <p:transition spd="slow" advClick="0" advTm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A8D688-9037-443A-B350-FEE3BCA44037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28DD24-C3F7-4129-A4C1-B25AFC4A5E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prism isInverted="1"/>
      </p:transition>
    </mc:Choice>
    <mc:Fallback>
      <p:transition spd="slow" advClick="0" advTm="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A8D688-9037-443A-B350-FEE3BCA44037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28DD24-C3F7-4129-A4C1-B25AFC4A5E9F}" type="slidenum">
              <a:rPr lang="zh-CN" altLang="en-US" smtClean="0"/>
            </a:fld>
            <a:endParaRPr lang="zh-CN" altLang="en-US"/>
          </a:p>
        </p:txBody>
      </p:sp>
      <p:sp>
        <p:nvSpPr>
          <p:cNvPr id="11" name="TextBox 3"/>
          <p:cNvSpPr txBox="1"/>
          <p:nvPr userDrawn="1"/>
        </p:nvSpPr>
        <p:spPr>
          <a:xfrm>
            <a:off x="1309700" y="6721475"/>
            <a:ext cx="1800200" cy="1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PPT</a:t>
            </a:r>
            <a:r>
              <a:rPr lang="zh-CN" altLang="en-US" sz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模板</a:t>
            </a:r>
            <a:r>
              <a:rPr lang="zh-CN" altLang="en-US" sz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http://www.1ppt.com/moban/</a:t>
            </a:r>
            <a:r>
              <a:rPr lang="zh-CN" altLang="en-US" sz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sz="1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prism isInverted="1"/>
      </p:transition>
    </mc:Choice>
    <mc:Fallback>
      <p:transition spd="slow" advClick="0" advTm="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A8D688-9037-443A-B350-FEE3BCA4403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28DD24-C3F7-4129-A4C1-B25AFC4A5E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prism isInverted="1"/>
      </p:transition>
    </mc:Choice>
    <mc:Fallback>
      <p:transition spd="slow" advClick="0" advTm="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A8D688-9037-443A-B350-FEE3BCA44037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28DD24-C3F7-4129-A4C1-B25AFC4A5E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prism isInverted="1"/>
      </p:transition>
    </mc:Choice>
    <mc:Fallback>
      <p:transition spd="slow" advClick="0" advTm="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A8D688-9037-443A-B350-FEE3BCA44037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28DD24-C3F7-4129-A4C1-B25AFC4A5E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prism isInverted="1"/>
      </p:transition>
    </mc:Choice>
    <mc:Fallback>
      <p:transition spd="slow" advClick="0" advTm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theme" Target="../theme/theme2.xml"/><Relationship Id="rId8" Type="http://schemas.openxmlformats.org/officeDocument/2006/relationships/slideLayout" Target="../slideLayouts/slideLayout20.xml"/><Relationship Id="rId7" Type="http://schemas.openxmlformats.org/officeDocument/2006/relationships/slideLayout" Target="../slideLayouts/slideLayout19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theme" Target="../theme/theme3.xml"/><Relationship Id="rId8" Type="http://schemas.openxmlformats.org/officeDocument/2006/relationships/slideLayout" Target="../slideLayouts/slideLayout28.xml"/><Relationship Id="rId7" Type="http://schemas.openxmlformats.org/officeDocument/2006/relationships/slideLayout" Target="../slideLayouts/slideLayout27.xml"/><Relationship Id="rId6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5.xml"/><Relationship Id="rId4" Type="http://schemas.openxmlformats.org/officeDocument/2006/relationships/slideLayout" Target="../slideLayouts/slideLayout24.xml"/><Relationship Id="rId3" Type="http://schemas.openxmlformats.org/officeDocument/2006/relationships/slideLayout" Target="../slideLayouts/slideLayout23.xml"/><Relationship Id="rId2" Type="http://schemas.openxmlformats.org/officeDocument/2006/relationships/slideLayout" Target="../slideLayouts/slideLayout22.xml"/><Relationship Id="rId1" Type="http://schemas.openxmlformats.org/officeDocument/2006/relationships/slideLayout" Target="../slideLayouts/slideLayout21.xml"/></Relationships>
</file>

<file path=ppt/slideMasters/_rels/slideMaster4.xml.rels><?xml version="1.0" encoding="UTF-8" standalone="yes"?>
<Relationships xmlns="http://schemas.openxmlformats.org/package/2006/relationships"><Relationship Id="rId4" Type="http://schemas.openxmlformats.org/officeDocument/2006/relationships/theme" Target="../theme/theme4.xml"/><Relationship Id="rId3" Type="http://schemas.openxmlformats.org/officeDocument/2006/relationships/slideLayout" Target="../slideLayouts/slideLayout31.xml"/><Relationship Id="rId2" Type="http://schemas.openxmlformats.org/officeDocument/2006/relationships/slideLayout" Target="../slideLayouts/slideLayout30.xml"/><Relationship Id="rId1" Type="http://schemas.openxmlformats.org/officeDocument/2006/relationships/slideLayout" Target="../slideLayouts/slideLayout2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A8D688-9037-443A-B350-FEE3BCA4403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28DD24-C3F7-4129-A4C1-B25AFC4A5E9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prism isInverted="1"/>
      </p:transition>
    </mc:Choice>
    <mc:Fallback>
      <p:transition spd="slow" advClick="0" advTm="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</p:sldLayoutIdLst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prism isInverted="1"/>
      </p:transition>
    </mc:Choice>
    <mc:Fallback>
      <p:transition spd="slow" advClick="0" advTm="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  <p:sldLayoutId id="2147483673" r:id="rId3"/>
    <p:sldLayoutId id="2147483674" r:id="rId4"/>
    <p:sldLayoutId id="2147483675" r:id="rId5"/>
    <p:sldLayoutId id="2147483676" r:id="rId6"/>
    <p:sldLayoutId id="2147483677" r:id="rId7"/>
    <p:sldLayoutId id="2147483678" r:id="rId8"/>
  </p:sldLayoutIdLst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prism isInverted="1"/>
      </p:transition>
    </mc:Choice>
    <mc:Fallback>
      <p:transition spd="slow" advClick="0" advTm="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82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jpe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0.xml"/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31.png"/><Relationship Id="rId6" Type="http://schemas.openxmlformats.org/officeDocument/2006/relationships/tags" Target="../tags/tag24.xml"/><Relationship Id="rId5" Type="http://schemas.openxmlformats.org/officeDocument/2006/relationships/tags" Target="../tags/tag23.xml"/><Relationship Id="rId4" Type="http://schemas.openxmlformats.org/officeDocument/2006/relationships/image" Target="../media/image23.png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1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32.jpeg"/><Relationship Id="rId4" Type="http://schemas.openxmlformats.org/officeDocument/2006/relationships/image" Target="../media/image23.png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15.jpeg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2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33.png"/><Relationship Id="rId4" Type="http://schemas.openxmlformats.org/officeDocument/2006/relationships/image" Target="../media/image23.png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15.jpeg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3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0.png"/><Relationship Id="rId3" Type="http://schemas.openxmlformats.org/officeDocument/2006/relationships/image" Target="../media/image19.png"/><Relationship Id="rId2" Type="http://schemas.openxmlformats.org/officeDocument/2006/relationships/image" Target="../media/image16.png"/><Relationship Id="rId1" Type="http://schemas.openxmlformats.org/officeDocument/2006/relationships/image" Target="../media/image15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4.x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23.png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15.jpeg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23.png"/><Relationship Id="rId7" Type="http://schemas.openxmlformats.org/officeDocument/2006/relationships/image" Target="../media/image21.png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jpeg"/><Relationship Id="rId3" Type="http://schemas.openxmlformats.org/officeDocument/2006/relationships/image" Target="../media/image36.jpeg"/><Relationship Id="rId2" Type="http://schemas.openxmlformats.org/officeDocument/2006/relationships/image" Target="../media/image22.png"/><Relationship Id="rId10" Type="http://schemas.openxmlformats.org/officeDocument/2006/relationships/notesSlide" Target="../notesSlides/notesSlide15.xml"/><Relationship Id="rId1" Type="http://schemas.openxmlformats.org/officeDocument/2006/relationships/image" Target="../media/image15.jpeg"/></Relationships>
</file>

<file path=ppt/slides/_rels/slide16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6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40.png"/><Relationship Id="rId4" Type="http://schemas.openxmlformats.org/officeDocument/2006/relationships/image" Target="../media/image23.png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15.jpeg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7.xml"/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43.png"/><Relationship Id="rId6" Type="http://schemas.openxmlformats.org/officeDocument/2006/relationships/image" Target="../media/image29.jpeg"/><Relationship Id="rId5" Type="http://schemas.openxmlformats.org/officeDocument/2006/relationships/image" Target="../media/image42.jpeg"/><Relationship Id="rId4" Type="http://schemas.openxmlformats.org/officeDocument/2006/relationships/image" Target="../media/image41.jpeg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15.jpeg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8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0.png"/><Relationship Id="rId3" Type="http://schemas.openxmlformats.org/officeDocument/2006/relationships/image" Target="../media/image19.png"/><Relationship Id="rId2" Type="http://schemas.openxmlformats.org/officeDocument/2006/relationships/image" Target="../media/image16.png"/><Relationship Id="rId1" Type="http://schemas.openxmlformats.org/officeDocument/2006/relationships/image" Target="../media/image15.jpeg"/></Relationships>
</file>

<file path=ppt/slides/_rels/slide1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9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3.png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15.jpe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8.png"/><Relationship Id="rId2" Type="http://schemas.openxmlformats.org/officeDocument/2006/relationships/image" Target="../media/image16.png"/><Relationship Id="rId1" Type="http://schemas.openxmlformats.org/officeDocument/2006/relationships/image" Target="../media/image15.jpeg"/></Relationships>
</file>

<file path=ppt/slides/_rels/slide20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0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44.png"/><Relationship Id="rId4" Type="http://schemas.openxmlformats.org/officeDocument/2006/relationships/image" Target="../media/image23.png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15.jpeg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21.xml"/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46.png"/><Relationship Id="rId6" Type="http://schemas.openxmlformats.org/officeDocument/2006/relationships/image" Target="../media/image41.jpeg"/><Relationship Id="rId5" Type="http://schemas.openxmlformats.org/officeDocument/2006/relationships/image" Target="../media/image45.jpeg"/><Relationship Id="rId4" Type="http://schemas.openxmlformats.org/officeDocument/2006/relationships/image" Target="../media/image23.png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15.jpeg"/></Relationships>
</file>

<file path=ppt/slides/_rels/slide2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2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3.png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15.jpeg"/></Relationships>
</file>

<file path=ppt/slides/_rels/slide2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3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47.jpeg"/><Relationship Id="rId4" Type="http://schemas.openxmlformats.org/officeDocument/2006/relationships/image" Target="../media/image23.png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15.jpeg"/></Relationships>
</file>

<file path=ppt/slides/_rels/slide2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4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jpe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0.png"/><Relationship Id="rId3" Type="http://schemas.openxmlformats.org/officeDocument/2006/relationships/image" Target="../media/image19.png"/><Relationship Id="rId2" Type="http://schemas.openxmlformats.org/officeDocument/2006/relationships/image" Target="../media/image16.png"/><Relationship Id="rId1" Type="http://schemas.openxmlformats.org/officeDocument/2006/relationships/image" Target="../media/image15.jpe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4.xml"/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26.jpeg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png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15.jpe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5.xml"/><Relationship Id="rId8" Type="http://schemas.openxmlformats.org/officeDocument/2006/relationships/tags" Target="../tags/tag4.xml"/><Relationship Id="rId7" Type="http://schemas.openxmlformats.org/officeDocument/2006/relationships/tags" Target="../tags/tag3.xml"/><Relationship Id="rId6" Type="http://schemas.openxmlformats.org/officeDocument/2006/relationships/tags" Target="../tags/tag2.xml"/><Relationship Id="rId5" Type="http://schemas.openxmlformats.org/officeDocument/2006/relationships/tags" Target="../tags/tag1.xml"/><Relationship Id="rId4" Type="http://schemas.openxmlformats.org/officeDocument/2006/relationships/image" Target="../media/image23.png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8" Type="http://schemas.openxmlformats.org/officeDocument/2006/relationships/notesSlide" Target="../notesSlides/notesSlide5.xml"/><Relationship Id="rId17" Type="http://schemas.openxmlformats.org/officeDocument/2006/relationships/slideLayout" Target="../slideLayouts/slideLayout2.xml"/><Relationship Id="rId16" Type="http://schemas.openxmlformats.org/officeDocument/2006/relationships/image" Target="../media/image27.png"/><Relationship Id="rId15" Type="http://schemas.openxmlformats.org/officeDocument/2006/relationships/tags" Target="../tags/tag11.xml"/><Relationship Id="rId14" Type="http://schemas.openxmlformats.org/officeDocument/2006/relationships/tags" Target="../tags/tag10.xml"/><Relationship Id="rId13" Type="http://schemas.openxmlformats.org/officeDocument/2006/relationships/tags" Target="../tags/tag9.xml"/><Relationship Id="rId12" Type="http://schemas.openxmlformats.org/officeDocument/2006/relationships/tags" Target="../tags/tag8.xml"/><Relationship Id="rId11" Type="http://schemas.openxmlformats.org/officeDocument/2006/relationships/tags" Target="../tags/tag7.xml"/><Relationship Id="rId10" Type="http://schemas.openxmlformats.org/officeDocument/2006/relationships/tags" Target="../tags/tag6.xml"/><Relationship Id="rId1" Type="http://schemas.openxmlformats.org/officeDocument/2006/relationships/image" Target="../media/image15.jpe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16.xml"/><Relationship Id="rId8" Type="http://schemas.openxmlformats.org/officeDocument/2006/relationships/tags" Target="../tags/tag15.xml"/><Relationship Id="rId7" Type="http://schemas.openxmlformats.org/officeDocument/2006/relationships/tags" Target="../tags/tag14.xml"/><Relationship Id="rId6" Type="http://schemas.openxmlformats.org/officeDocument/2006/relationships/tags" Target="../tags/tag13.xml"/><Relationship Id="rId5" Type="http://schemas.openxmlformats.org/officeDocument/2006/relationships/tags" Target="../tags/tag12.xml"/><Relationship Id="rId4" Type="http://schemas.openxmlformats.org/officeDocument/2006/relationships/image" Target="../media/image23.png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2" Type="http://schemas.openxmlformats.org/officeDocument/2006/relationships/notesSlide" Target="../notesSlides/notesSlide6.xml"/><Relationship Id="rId11" Type="http://schemas.openxmlformats.org/officeDocument/2006/relationships/slideLayout" Target="../slideLayouts/slideLayout2.xml"/><Relationship Id="rId10" Type="http://schemas.openxmlformats.org/officeDocument/2006/relationships/image" Target="../media/image28.png"/><Relationship Id="rId1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7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29.jpeg"/><Relationship Id="rId4" Type="http://schemas.openxmlformats.org/officeDocument/2006/relationships/image" Target="../media/image23.png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8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0.png"/><Relationship Id="rId3" Type="http://schemas.openxmlformats.org/officeDocument/2006/relationships/image" Target="../media/image19.png"/><Relationship Id="rId2" Type="http://schemas.openxmlformats.org/officeDocument/2006/relationships/image" Target="../media/image16.png"/><Relationship Id="rId1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tags" Target="../tags/tag21.xml"/><Relationship Id="rId8" Type="http://schemas.openxmlformats.org/officeDocument/2006/relationships/tags" Target="../tags/tag20.xml"/><Relationship Id="rId7" Type="http://schemas.openxmlformats.org/officeDocument/2006/relationships/tags" Target="../tags/tag19.xml"/><Relationship Id="rId6" Type="http://schemas.openxmlformats.org/officeDocument/2006/relationships/tags" Target="../tags/tag18.xml"/><Relationship Id="rId5" Type="http://schemas.openxmlformats.org/officeDocument/2006/relationships/tags" Target="../tags/tag17.xml"/><Relationship Id="rId4" Type="http://schemas.openxmlformats.org/officeDocument/2006/relationships/image" Target="../media/image23.png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3" Type="http://schemas.openxmlformats.org/officeDocument/2006/relationships/notesSlide" Target="../notesSlides/notesSlide9.xml"/><Relationship Id="rId12" Type="http://schemas.openxmlformats.org/officeDocument/2006/relationships/slideLayout" Target="../slideLayouts/slideLayout2.xml"/><Relationship Id="rId11" Type="http://schemas.openxmlformats.org/officeDocument/2006/relationships/tags" Target="../tags/tag22.xml"/><Relationship Id="rId10" Type="http://schemas.openxmlformats.org/officeDocument/2006/relationships/image" Target="../media/image30.jpeg"/><Relationship Id="rId1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 rot="16200000" flipH="1">
            <a:off x="2667000" y="-2667001"/>
            <a:ext cx="6858000" cy="12192002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6524146" y="1670126"/>
            <a:ext cx="5543580" cy="5092959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2524354" y="1765041"/>
            <a:ext cx="598743" cy="3477490"/>
            <a:chOff x="5149523" y="1427018"/>
            <a:chExt cx="598743" cy="3477490"/>
          </a:xfrm>
        </p:grpSpPr>
        <p:grpSp>
          <p:nvGrpSpPr>
            <p:cNvPr id="10" name="组合 9"/>
            <p:cNvGrpSpPr/>
            <p:nvPr/>
          </p:nvGrpSpPr>
          <p:grpSpPr>
            <a:xfrm>
              <a:off x="5183688" y="1427018"/>
              <a:ext cx="564578" cy="534999"/>
              <a:chOff x="5189463" y="1427018"/>
              <a:chExt cx="1286607" cy="1219200"/>
            </a:xfrm>
          </p:grpSpPr>
          <p:sp>
            <p:nvSpPr>
              <p:cNvPr id="26" name="椭圆 25"/>
              <p:cNvSpPr/>
              <p:nvPr/>
            </p:nvSpPr>
            <p:spPr>
              <a:xfrm>
                <a:off x="5223163" y="1427018"/>
                <a:ext cx="1219200" cy="1219200"/>
              </a:xfrm>
              <a:prstGeom prst="ellipse">
                <a:avLst/>
              </a:prstGeom>
              <a:noFill/>
              <a:ln w="28575">
                <a:solidFill>
                  <a:srgbClr val="8DC3C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rm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27" name="文本框 26"/>
              <p:cNvSpPr txBox="1"/>
              <p:nvPr/>
            </p:nvSpPr>
            <p:spPr>
              <a:xfrm>
                <a:off x="5189463" y="1440436"/>
                <a:ext cx="1286607" cy="1192357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lang="zh-CN" altLang="en-US" sz="28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/>
                    <a:ea typeface="微软雅黑" panose="020B0503020204020204" pitchFamily="34" charset="-122"/>
                  </a:rPr>
                  <a:t>卡</a:t>
                </a:r>
                <a:endPara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5185190" y="2015516"/>
              <a:ext cx="543739" cy="534999"/>
              <a:chOff x="5213208" y="1427018"/>
              <a:chExt cx="1239117" cy="1219200"/>
            </a:xfrm>
          </p:grpSpPr>
          <p:sp>
            <p:nvSpPr>
              <p:cNvPr id="24" name="椭圆 23"/>
              <p:cNvSpPr/>
              <p:nvPr/>
            </p:nvSpPr>
            <p:spPr>
              <a:xfrm>
                <a:off x="5223164" y="1427018"/>
                <a:ext cx="1219200" cy="1219200"/>
              </a:xfrm>
              <a:prstGeom prst="ellipse">
                <a:avLst/>
              </a:prstGeom>
              <a:noFill/>
              <a:ln w="28575">
                <a:solidFill>
                  <a:srgbClr val="8DC3C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rm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25" name="文本框 24"/>
              <p:cNvSpPr txBox="1"/>
              <p:nvPr/>
            </p:nvSpPr>
            <p:spPr>
              <a:xfrm>
                <a:off x="5213208" y="1440436"/>
                <a:ext cx="1239117" cy="1192357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uLnTx/>
                    <a:uFillTx/>
                    <a:latin typeface="Arial" panose="020B0604020202020204"/>
                    <a:ea typeface="微软雅黑" panose="020B0503020204020204" pitchFamily="34" charset="-122"/>
                    <a:cs typeface="+mn-cs"/>
                  </a:rPr>
                  <a:t>通</a:t>
                </a:r>
                <a:endPara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  <p:grpSp>
          <p:nvGrpSpPr>
            <p:cNvPr id="12" name="组合 11"/>
            <p:cNvGrpSpPr/>
            <p:nvPr/>
          </p:nvGrpSpPr>
          <p:grpSpPr>
            <a:xfrm>
              <a:off x="5176271" y="2604015"/>
              <a:ext cx="543739" cy="534999"/>
              <a:chOff x="5213207" y="1427018"/>
              <a:chExt cx="1239118" cy="1219200"/>
            </a:xfrm>
          </p:grpSpPr>
          <p:sp>
            <p:nvSpPr>
              <p:cNvPr id="22" name="椭圆 21"/>
              <p:cNvSpPr/>
              <p:nvPr/>
            </p:nvSpPr>
            <p:spPr>
              <a:xfrm>
                <a:off x="5223164" y="1427018"/>
                <a:ext cx="1219200" cy="1219200"/>
              </a:xfrm>
              <a:prstGeom prst="ellipse">
                <a:avLst/>
              </a:prstGeom>
              <a:noFill/>
              <a:ln w="28575">
                <a:solidFill>
                  <a:srgbClr val="8DC3C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rm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23" name="文本框 22"/>
              <p:cNvSpPr txBox="1"/>
              <p:nvPr/>
            </p:nvSpPr>
            <p:spPr>
              <a:xfrm>
                <a:off x="5213207" y="1440436"/>
                <a:ext cx="1239118" cy="1192357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uLnTx/>
                    <a:uFillTx/>
                    <a:latin typeface="Arial" panose="020B0604020202020204"/>
                    <a:ea typeface="微软雅黑" panose="020B0503020204020204" pitchFamily="34" charset="-122"/>
                    <a:cs typeface="+mn-cs"/>
                  </a:rPr>
                  <a:t>通</a:t>
                </a:r>
                <a:endPara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>
              <a:off x="5167355" y="3192513"/>
              <a:ext cx="543739" cy="534999"/>
              <a:chOff x="5213208" y="1427018"/>
              <a:chExt cx="1239118" cy="1219200"/>
            </a:xfrm>
          </p:grpSpPr>
          <p:sp>
            <p:nvSpPr>
              <p:cNvPr id="20" name="椭圆 19"/>
              <p:cNvSpPr/>
              <p:nvPr/>
            </p:nvSpPr>
            <p:spPr>
              <a:xfrm>
                <a:off x="5223164" y="1427018"/>
                <a:ext cx="1219200" cy="1219200"/>
              </a:xfrm>
              <a:prstGeom prst="ellipse">
                <a:avLst/>
              </a:prstGeom>
              <a:noFill/>
              <a:ln w="28575">
                <a:solidFill>
                  <a:srgbClr val="8DC3C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rm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21" name="文本框 20"/>
              <p:cNvSpPr txBox="1"/>
              <p:nvPr/>
            </p:nvSpPr>
            <p:spPr>
              <a:xfrm>
                <a:off x="5213208" y="1440436"/>
                <a:ext cx="1239118" cy="1192357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uLnTx/>
                    <a:uFillTx/>
                    <a:latin typeface="Arial" panose="020B0604020202020204"/>
                    <a:ea typeface="微软雅黑" panose="020B0503020204020204" pitchFamily="34" charset="-122"/>
                    <a:cs typeface="+mn-cs"/>
                  </a:rPr>
                  <a:t>用</a:t>
                </a:r>
                <a:endPara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5158438" y="3781011"/>
              <a:ext cx="543739" cy="534999"/>
              <a:chOff x="5213206" y="1427018"/>
              <a:chExt cx="1239118" cy="1219200"/>
            </a:xfrm>
          </p:grpSpPr>
          <p:sp>
            <p:nvSpPr>
              <p:cNvPr id="18" name="椭圆 17"/>
              <p:cNvSpPr/>
              <p:nvPr/>
            </p:nvSpPr>
            <p:spPr>
              <a:xfrm>
                <a:off x="5223164" y="1427018"/>
                <a:ext cx="1219200" cy="1219200"/>
              </a:xfrm>
              <a:prstGeom prst="ellipse">
                <a:avLst/>
              </a:prstGeom>
              <a:noFill/>
              <a:ln w="28575">
                <a:solidFill>
                  <a:srgbClr val="8DC3C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rm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9" name="文本框 18"/>
              <p:cNvSpPr txBox="1"/>
              <p:nvPr/>
            </p:nvSpPr>
            <p:spPr>
              <a:xfrm>
                <a:off x="5213206" y="1440436"/>
                <a:ext cx="1239118" cy="1192357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uLnTx/>
                    <a:uFillTx/>
                    <a:latin typeface="Arial" panose="020B0604020202020204"/>
                    <a:ea typeface="微软雅黑" panose="020B0503020204020204" pitchFamily="34" charset="-122"/>
                    <a:cs typeface="+mn-cs"/>
                  </a:rPr>
                  <a:t>模</a:t>
                </a:r>
                <a:endPara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  <p:grpSp>
          <p:nvGrpSpPr>
            <p:cNvPr id="15" name="组合 14"/>
            <p:cNvGrpSpPr/>
            <p:nvPr/>
          </p:nvGrpSpPr>
          <p:grpSpPr>
            <a:xfrm>
              <a:off x="5149523" y="4369509"/>
              <a:ext cx="543739" cy="534999"/>
              <a:chOff x="5213207" y="1427018"/>
              <a:chExt cx="1239117" cy="1219200"/>
            </a:xfrm>
          </p:grpSpPr>
          <p:sp>
            <p:nvSpPr>
              <p:cNvPr id="16" name="椭圆 15"/>
              <p:cNvSpPr/>
              <p:nvPr/>
            </p:nvSpPr>
            <p:spPr>
              <a:xfrm>
                <a:off x="5223164" y="1427018"/>
                <a:ext cx="1219200" cy="1219200"/>
              </a:xfrm>
              <a:prstGeom prst="ellipse">
                <a:avLst/>
              </a:prstGeom>
              <a:noFill/>
              <a:ln w="28575">
                <a:solidFill>
                  <a:srgbClr val="8DC3C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rm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7" name="文本框 16"/>
              <p:cNvSpPr txBox="1"/>
              <p:nvPr/>
            </p:nvSpPr>
            <p:spPr>
              <a:xfrm>
                <a:off x="5213207" y="1440436"/>
                <a:ext cx="1239117" cy="1192357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uLnTx/>
                    <a:uFillTx/>
                    <a:latin typeface="Arial" panose="020B0604020202020204"/>
                    <a:ea typeface="微软雅黑" panose="020B0503020204020204" pitchFamily="34" charset="-122"/>
                    <a:cs typeface="+mn-cs"/>
                  </a:rPr>
                  <a:t>板</a:t>
                </a:r>
                <a:endPara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</p:grpSp>
      <p:sp>
        <p:nvSpPr>
          <p:cNvPr id="28" name="文本框 27"/>
          <p:cNvSpPr txBox="1"/>
          <p:nvPr/>
        </p:nvSpPr>
        <p:spPr>
          <a:xfrm>
            <a:off x="3214992" y="1566952"/>
            <a:ext cx="1659429" cy="1862048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15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+mn-cs"/>
              </a:rPr>
              <a:t>清</a:t>
            </a:r>
            <a:endParaRPr kumimoji="0" lang="zh-CN" altLang="en-US" sz="115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uLnTx/>
              <a:uFillTx/>
              <a:latin typeface="方正清刻本悦宋简体" panose="02000000000000000000" pitchFamily="2" charset="-122"/>
              <a:ea typeface="方正清刻本悦宋简体" panose="02000000000000000000" pitchFamily="2" charset="-122"/>
              <a:cs typeface="+mn-cs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3067514" y="3214612"/>
            <a:ext cx="1954381" cy="2215991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3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+mn-cs"/>
              </a:rPr>
              <a:t>新</a:t>
            </a:r>
            <a:endParaRPr kumimoji="0" lang="zh-CN" altLang="en-US" sz="13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uLnTx/>
              <a:uFillTx/>
              <a:latin typeface="方正清刻本悦宋简体" panose="02000000000000000000" pitchFamily="2" charset="-122"/>
              <a:ea typeface="方正清刻本悦宋简体" panose="02000000000000000000" pitchFamily="2" charset="-122"/>
              <a:cs typeface="+mn-cs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1284660" y="1797680"/>
            <a:ext cx="1256754" cy="3465711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lvl="0">
              <a:lnSpc>
                <a:spcPts val="3100"/>
              </a:lnSpc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请在此处添加具体内容，文字尽量言简意赅，简单说明即可，不必过于繁琐，注意版面美观度。</a:t>
            </a:r>
            <a:endParaRPr lang="en-US" altLang="zh-CN" sz="1200" b="1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uLnTx/>
              <a:uFillTx/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7723385" y="462879"/>
            <a:ext cx="3365024" cy="1569660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9600" b="0" i="0" u="none" strike="noStrike" kern="1200" cap="none" spc="0" normalizeH="0" baseline="0" noProof="0" dirty="0">
                <a:ln>
                  <a:noFill/>
                </a:ln>
                <a:solidFill>
                  <a:srgbClr val="BACE8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lgerian" panose="04020705040A02060702" pitchFamily="82" charset="0"/>
                <a:ea typeface="方正清刻本悦宋简体" panose="02000000000000000000" pitchFamily="2" charset="-122"/>
              </a:rPr>
              <a:t>20XX</a:t>
            </a:r>
            <a:endParaRPr kumimoji="0" lang="zh-CN" altLang="en-US" sz="9600" b="0" i="0" u="none" strike="noStrike" kern="1200" cap="none" spc="0" normalizeH="0" baseline="0" noProof="0" dirty="0">
              <a:ln>
                <a:noFill/>
              </a:ln>
              <a:solidFill>
                <a:srgbClr val="BACE8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lgerian" panose="04020705040A02060702" pitchFamily="82" charset="0"/>
              <a:ea typeface="方正清刻本悦宋简体" panose="02000000000000000000" pitchFamily="2" charset="-122"/>
            </a:endParaRPr>
          </a:p>
        </p:txBody>
      </p:sp>
      <p:pic>
        <p:nvPicPr>
          <p:cNvPr id="37" name="图片 36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96627" y="4078673"/>
            <a:ext cx="2691184" cy="269118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prism isInverted="1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  <p:bldP spid="34" grpId="0"/>
      <p:bldP spid="3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 rot="16200000">
            <a:off x="2667000" y="-2667001"/>
            <a:ext cx="6858000" cy="12192002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0" y="-2"/>
            <a:ext cx="6540500" cy="6858001"/>
          </a:xfrm>
          <a:prstGeom prst="rect">
            <a:avLst/>
          </a:prstGeom>
          <a:solidFill>
            <a:schemeClr val="bg1"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55600" y="355600"/>
            <a:ext cx="11455400" cy="617219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77800" sx="101000" sy="101000" algn="ctr" rotWithShape="0">
              <a:prstClr val="black">
                <a:alpha val="2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 rot="15118499">
            <a:off x="10889634" y="4026787"/>
            <a:ext cx="1207211" cy="120721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 flipH="1">
            <a:off x="0" y="-5"/>
            <a:ext cx="1044190" cy="1536700"/>
          </a:xfrm>
          <a:prstGeom prst="rect">
            <a:avLst/>
          </a:prstGeom>
        </p:spPr>
      </p:pic>
      <p:sp>
        <p:nvSpPr>
          <p:cNvPr id="10" name="TextBox 15"/>
          <p:cNvSpPr txBox="1">
            <a:spLocks noChangeArrowheads="1"/>
          </p:cNvSpPr>
          <p:nvPr/>
        </p:nvSpPr>
        <p:spPr bwMode="auto">
          <a:xfrm>
            <a:off x="907376" y="506735"/>
            <a:ext cx="3093124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US" altLang="zh-CN" sz="2800" b="1" dirty="0">
                <a:solidFill>
                  <a:srgbClr val="000000"/>
                </a:solidFill>
                <a:ea typeface="方正清刻本悦宋简体" panose="02000000000000000000" pitchFamily="2" charset="-122"/>
              </a:rPr>
              <a:t>02 </a:t>
            </a:r>
            <a:r>
              <a:rPr lang="zh-CN" altLang="en-US" sz="2800" b="1" dirty="0">
                <a:solidFill>
                  <a:srgbClr val="000000"/>
                </a:solidFill>
                <a:ea typeface="方正清刻本悦宋简体" panose="02000000000000000000" pitchFamily="2" charset="-122"/>
              </a:rPr>
              <a:t>输入此处标题</a:t>
            </a:r>
            <a:endParaRPr lang="zh-CN" altLang="en-US" sz="2800" b="1" dirty="0">
              <a:solidFill>
                <a:srgbClr val="000000"/>
              </a:solidFill>
              <a:ea typeface="方正清刻本悦宋简体" panose="02000000000000000000" pitchFamily="2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10082794" y="5003802"/>
            <a:ext cx="1985218" cy="1854194"/>
          </a:xfrm>
          <a:prstGeom prst="rect">
            <a:avLst/>
          </a:prstGeom>
        </p:spPr>
      </p:pic>
      <p:grpSp>
        <p:nvGrpSpPr>
          <p:cNvPr id="23" name="2"/>
          <p:cNvGrpSpPr/>
          <p:nvPr>
            <p:custDataLst>
              <p:tags r:id="rId5"/>
            </p:custDataLst>
          </p:nvPr>
        </p:nvGrpSpPr>
        <p:grpSpPr>
          <a:xfrm>
            <a:off x="8085645" y="1767993"/>
            <a:ext cx="2321994" cy="4349480"/>
            <a:chOff x="8539431" y="1767993"/>
            <a:chExt cx="2321994" cy="4349480"/>
          </a:xfrm>
        </p:grpSpPr>
        <p:sp>
          <p:nvSpPr>
            <p:cNvPr id="24" name="矩形 23"/>
            <p:cNvSpPr/>
            <p:nvPr/>
          </p:nvSpPr>
          <p:spPr>
            <a:xfrm>
              <a:off x="8539431" y="2348880"/>
              <a:ext cx="2320491" cy="1255190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0" tIns="0" rIns="0" bIns="0">
              <a:normAutofit/>
            </a:bodyPr>
            <a:lstStyle/>
            <a:p>
              <a:pPr lvl="0" algn="ctr">
                <a:lnSpc>
                  <a:spcPts val="2000"/>
                </a:lnSpc>
                <a:defRPr/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请在此处添加具体内容，文字尽量言简意赅，简单说明即可，不必过于繁琐，注意版面美观度。</a:t>
              </a: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8539431" y="4862280"/>
              <a:ext cx="2320491" cy="1255193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0" tIns="0" rIns="0" bIns="0">
              <a:normAutofit/>
            </a:bodyPr>
            <a:lstStyle/>
            <a:p>
              <a:pPr lvl="0" algn="ctr">
                <a:lnSpc>
                  <a:spcPts val="2000"/>
                </a:lnSpc>
                <a:defRPr/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请在此处添加具体内容，文字尽量言简意赅，简单说明即可，不必过于繁琐，注意版面美观度。</a:t>
              </a: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8540934" y="1767993"/>
              <a:ext cx="2320491" cy="580884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0" tIns="0" rIns="0" bIns="0" anchor="ctr">
              <a:norm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5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ea typeface="微软雅黑" panose="020B0503020204020204" pitchFamily="34" charset="-122"/>
                  <a:cs typeface="+mn-cs"/>
                </a:rPr>
                <a:t>添加标题</a:t>
              </a:r>
              <a:endParaRPr kumimoji="0" lang="zh-CN" altLang="en-US" sz="15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8540934" y="4281396"/>
              <a:ext cx="2320491" cy="580884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0" tIns="0" rIns="0" bIns="0" anchor="ctr">
              <a:norm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5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ea typeface="微软雅黑" panose="020B0503020204020204" pitchFamily="34" charset="-122"/>
                  <a:cs typeface="+mn-cs"/>
                </a:rPr>
                <a:t>添加标题</a:t>
              </a:r>
              <a:endParaRPr kumimoji="0" lang="zh-CN" altLang="en-US" sz="15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28" name="1"/>
          <p:cNvGrpSpPr/>
          <p:nvPr>
            <p:custDataLst>
              <p:tags r:id="rId6"/>
            </p:custDataLst>
          </p:nvPr>
        </p:nvGrpSpPr>
        <p:grpSpPr>
          <a:xfrm>
            <a:off x="1618967" y="1767993"/>
            <a:ext cx="2320491" cy="4349480"/>
            <a:chOff x="1323158" y="1767993"/>
            <a:chExt cx="2320491" cy="4349480"/>
          </a:xfrm>
        </p:grpSpPr>
        <p:sp>
          <p:nvSpPr>
            <p:cNvPr id="29" name="矩形 28"/>
            <p:cNvSpPr/>
            <p:nvPr/>
          </p:nvSpPr>
          <p:spPr>
            <a:xfrm>
              <a:off x="1323158" y="2348880"/>
              <a:ext cx="2320491" cy="1255190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0" tIns="0" rIns="0" bIns="0">
              <a:normAutofit/>
            </a:bodyPr>
            <a:lstStyle/>
            <a:p>
              <a:pPr lvl="0" algn="ctr">
                <a:lnSpc>
                  <a:spcPts val="2000"/>
                </a:lnSpc>
                <a:defRPr/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请在此处添加具体内容，文字尽量言简意赅，简单说明即可，不必过于繁琐，注意版面美观度。</a:t>
              </a: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1323158" y="4862280"/>
              <a:ext cx="2320491" cy="1255193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0" tIns="0" rIns="0" bIns="0">
              <a:normAutofit/>
            </a:bodyPr>
            <a:lstStyle/>
            <a:p>
              <a:pPr lvl="0" algn="ctr">
                <a:lnSpc>
                  <a:spcPts val="2000"/>
                </a:lnSpc>
                <a:defRPr/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请在此处添加具体内容，文字尽量言简意赅，简单说明即可，不必过于繁琐，注意版面美观度。</a:t>
              </a: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1323158" y="1767993"/>
              <a:ext cx="2320491" cy="580884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0" tIns="0" rIns="0" bIns="0" anchor="ctr">
              <a:norm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5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ea typeface="微软雅黑" panose="020B0503020204020204" pitchFamily="34" charset="-122"/>
                  <a:cs typeface="+mn-cs"/>
                </a:rPr>
                <a:t>添加标题</a:t>
              </a:r>
              <a:endParaRPr kumimoji="0" lang="zh-CN" altLang="en-US" sz="15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1323158" y="4281396"/>
              <a:ext cx="2320491" cy="580884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0" tIns="0" rIns="0" bIns="0" anchor="ctr">
              <a:norm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5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ea typeface="微软雅黑" panose="020B0503020204020204" pitchFamily="34" charset="-122"/>
                  <a:cs typeface="+mn-cs"/>
                </a:rPr>
                <a:t>添加标题</a:t>
              </a:r>
              <a:endParaRPr kumimoji="0" lang="zh-CN" altLang="en-US" sz="15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微软雅黑" panose="020B0503020204020204" pitchFamily="34" charset="-122"/>
                <a:cs typeface="+mn-cs"/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7" cstate="screen"/>
          <a:stretch>
            <a:fillRect/>
          </a:stretch>
        </p:blipFill>
        <p:spPr>
          <a:xfrm>
            <a:off x="4196157" y="1216555"/>
            <a:ext cx="3577156" cy="4939018"/>
          </a:xfrm>
          <a:prstGeom prst="rect">
            <a:avLst/>
          </a:prstGeom>
        </p:spPr>
      </p:pic>
    </p:spTree>
  </p:cSld>
  <p:clrMapOvr>
    <a:masterClrMapping/>
  </p:clrMapOvr>
  <p:transition spd="slow" advClick="0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 rot="16200000">
            <a:off x="2667000" y="-2667001"/>
            <a:ext cx="6858000" cy="12192002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0" y="-2"/>
            <a:ext cx="6540500" cy="6858001"/>
          </a:xfrm>
          <a:prstGeom prst="rect">
            <a:avLst/>
          </a:prstGeom>
          <a:solidFill>
            <a:schemeClr val="bg1"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55600" y="355600"/>
            <a:ext cx="11455400" cy="617219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77800" sx="101000" sy="101000" algn="ctr" rotWithShape="0">
              <a:prstClr val="black">
                <a:alpha val="2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 rot="15118499">
            <a:off x="10889634" y="4026787"/>
            <a:ext cx="1207211" cy="120721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 flipH="1">
            <a:off x="0" y="-5"/>
            <a:ext cx="1044190" cy="1536700"/>
          </a:xfrm>
          <a:prstGeom prst="rect">
            <a:avLst/>
          </a:prstGeom>
        </p:spPr>
      </p:pic>
      <p:sp>
        <p:nvSpPr>
          <p:cNvPr id="10" name="TextBox 15"/>
          <p:cNvSpPr txBox="1">
            <a:spLocks noChangeArrowheads="1"/>
          </p:cNvSpPr>
          <p:nvPr/>
        </p:nvSpPr>
        <p:spPr bwMode="auto">
          <a:xfrm>
            <a:off x="907376" y="506735"/>
            <a:ext cx="3093124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US" altLang="zh-CN" sz="2800" b="1" dirty="0">
                <a:solidFill>
                  <a:srgbClr val="000000"/>
                </a:solidFill>
                <a:ea typeface="方正清刻本悦宋简体" panose="02000000000000000000" pitchFamily="2" charset="-122"/>
              </a:rPr>
              <a:t>02 </a:t>
            </a:r>
            <a:r>
              <a:rPr lang="zh-CN" altLang="en-US" sz="2800" b="1" dirty="0">
                <a:solidFill>
                  <a:srgbClr val="000000"/>
                </a:solidFill>
                <a:ea typeface="方正清刻本悦宋简体" panose="02000000000000000000" pitchFamily="2" charset="-122"/>
              </a:rPr>
              <a:t>输入此处标题</a:t>
            </a:r>
            <a:endParaRPr lang="zh-CN" altLang="en-US" sz="2800" b="1" dirty="0">
              <a:solidFill>
                <a:srgbClr val="000000"/>
              </a:solidFill>
              <a:ea typeface="方正清刻本悦宋简体" panose="02000000000000000000" pitchFamily="2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10082794" y="5003802"/>
            <a:ext cx="1985218" cy="1854194"/>
          </a:xfrm>
          <a:prstGeom prst="rect">
            <a:avLst/>
          </a:prstGeom>
        </p:spPr>
      </p:pic>
      <p:sp>
        <p:nvSpPr>
          <p:cNvPr id="11" name="矩形 142"/>
          <p:cNvSpPr/>
          <p:nvPr/>
        </p:nvSpPr>
        <p:spPr>
          <a:xfrm>
            <a:off x="1183005" y="2078355"/>
            <a:ext cx="5092700" cy="3511550"/>
          </a:xfrm>
          <a:prstGeom prst="rect">
            <a:avLst/>
          </a:prstGeom>
          <a:noFill/>
          <a:ln w="25400" cap="flat" cmpd="sng">
            <a:solidFill>
              <a:srgbClr val="72B1AB">
                <a:alpha val="25000"/>
              </a:srgbClr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TextBox 23"/>
          <p:cNvSpPr txBox="1"/>
          <p:nvPr/>
        </p:nvSpPr>
        <p:spPr>
          <a:xfrm>
            <a:off x="6529070" y="3475608"/>
            <a:ext cx="4479925" cy="21142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ts val="2000"/>
              </a:lnSpc>
              <a:defRPr/>
            </a:pPr>
            <a:r>
              <a: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请在此处添加具体内容，文字尽量言简意赅，简单说明即可，不必过于繁琐，注意版面美观度。</a:t>
            </a:r>
            <a:endParaRPr lang="en-US" altLang="zh-CN" sz="10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lvl="0">
              <a:lnSpc>
                <a:spcPts val="2000"/>
              </a:lnSpc>
              <a:defRPr/>
            </a:pPr>
            <a:endParaRPr lang="en-US" altLang="zh-CN" sz="10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>
              <a:lnSpc>
                <a:spcPts val="2000"/>
              </a:lnSpc>
              <a:defRPr/>
            </a:pPr>
            <a:r>
              <a: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请在此处添加具体内容，文字尽量言简意赅，简单说明即可，不必过于繁琐，注意版面美观度。</a:t>
            </a:r>
            <a:endParaRPr lang="en-US" altLang="zh-CN" sz="10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>
              <a:lnSpc>
                <a:spcPts val="2000"/>
              </a:lnSpc>
              <a:defRPr/>
            </a:pPr>
            <a:endParaRPr lang="en-US" altLang="zh-CN" sz="10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>
              <a:lnSpc>
                <a:spcPts val="2000"/>
              </a:lnSpc>
              <a:defRPr/>
            </a:pPr>
            <a:r>
              <a: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请在此处添加具体内容，文字尽量言简意赅，简单说明即可，不必过于繁琐，注意版面美观度。</a:t>
            </a:r>
            <a:endParaRPr lang="en-US" altLang="zh-CN" sz="10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4" name="TextBox 24"/>
          <p:cNvSpPr txBox="1"/>
          <p:nvPr/>
        </p:nvSpPr>
        <p:spPr>
          <a:xfrm>
            <a:off x="6529070" y="2994256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72B1AB"/>
                </a:solidFill>
                <a:effectLst/>
                <a:uLnTx/>
                <a:uFillTx/>
                <a:ea typeface="微软雅黑" panose="020B0503020204020204" pitchFamily="34" charset="-122"/>
                <a:cs typeface="+mn-cs"/>
                <a:sym typeface="+mn-ea"/>
              </a:rPr>
              <a:t>添加标题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72B1AB"/>
              </a:solidFill>
              <a:effectLst/>
              <a:uLnTx/>
              <a:uFillTx/>
              <a:ea typeface="微软雅黑" panose="020B0503020204020204" pitchFamily="34" charset="-122"/>
              <a:cs typeface="+mn-cs"/>
              <a:sym typeface="+mn-ea"/>
            </a:endParaRPr>
          </a:p>
        </p:txBody>
      </p:sp>
      <p:sp>
        <p:nvSpPr>
          <p:cNvPr id="21" name="矩形 142"/>
          <p:cNvSpPr/>
          <p:nvPr/>
        </p:nvSpPr>
        <p:spPr>
          <a:xfrm>
            <a:off x="1266190" y="2152015"/>
            <a:ext cx="4926330" cy="3364230"/>
          </a:xfrm>
          <a:prstGeom prst="rect">
            <a:avLst/>
          </a:prstGeom>
          <a:blipFill rotWithShape="1">
            <a:blip r:embed="rId5"/>
            <a:stretch>
              <a:fillRect/>
            </a:stretch>
          </a:blipFill>
          <a:ln w="25400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anchor="ctr"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prism isInverted="1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42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42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utoUpdateAnimBg="0"/>
      <p:bldP spid="11" grpId="0" bldLvl="0" animBg="1"/>
      <p:bldP spid="13" grpId="0"/>
      <p:bldP spid="13" grpId="1"/>
      <p:bldP spid="14" grpId="0"/>
      <p:bldP spid="14" grpId="1"/>
      <p:bldP spid="21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3"/>
          <p:cNvSpPr txBox="1"/>
          <p:nvPr/>
        </p:nvSpPr>
        <p:spPr>
          <a:xfrm>
            <a:off x="578015" y="6292050"/>
            <a:ext cx="1800200" cy="1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 </a:t>
            </a:r>
            <a:r>
              <a:rPr lang="en-US" altLang="zh-CN" sz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http://www.1ppt.com/moban/</a:t>
            </a:r>
            <a:r>
              <a:rPr lang="zh-CN" altLang="en-US" sz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sz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 rot="16200000">
            <a:off x="2667000" y="-2667001"/>
            <a:ext cx="6858000" cy="12192002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0" y="-2"/>
            <a:ext cx="6540500" cy="6858001"/>
          </a:xfrm>
          <a:prstGeom prst="rect">
            <a:avLst/>
          </a:prstGeom>
          <a:solidFill>
            <a:schemeClr val="bg1"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55600" y="355600"/>
            <a:ext cx="11455400" cy="617219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77800" sx="101000" sy="101000" algn="ctr" rotWithShape="0">
              <a:prstClr val="black">
                <a:alpha val="2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 rot="15118499">
            <a:off x="10889634" y="4026787"/>
            <a:ext cx="1207211" cy="120721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 flipH="1">
            <a:off x="0" y="-5"/>
            <a:ext cx="1044190" cy="1536700"/>
          </a:xfrm>
          <a:prstGeom prst="rect">
            <a:avLst/>
          </a:prstGeom>
        </p:spPr>
      </p:pic>
      <p:sp>
        <p:nvSpPr>
          <p:cNvPr id="10" name="TextBox 15"/>
          <p:cNvSpPr txBox="1">
            <a:spLocks noChangeArrowheads="1"/>
          </p:cNvSpPr>
          <p:nvPr/>
        </p:nvSpPr>
        <p:spPr bwMode="auto">
          <a:xfrm>
            <a:off x="907376" y="506735"/>
            <a:ext cx="3093124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方正清刻本悦宋简体" panose="02000000000000000000" pitchFamily="2" charset="-122"/>
              </a:rPr>
              <a:t>02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方正清刻本悦宋简体" panose="02000000000000000000" pitchFamily="2" charset="-122"/>
              </a:rPr>
              <a:t>输入此处标题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方正清刻本悦宋简体" panose="02000000000000000000" pitchFamily="2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10082794" y="5003802"/>
            <a:ext cx="1985218" cy="1854194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1478115" y="3782273"/>
            <a:ext cx="2064033" cy="1198618"/>
            <a:chOff x="5122026" y="664201"/>
            <a:chExt cx="2431929" cy="1412261"/>
          </a:xfrm>
        </p:grpSpPr>
        <p:sp>
          <p:nvSpPr>
            <p:cNvPr id="19" name="文本框 22"/>
            <p:cNvSpPr txBox="1"/>
            <p:nvPr/>
          </p:nvSpPr>
          <p:spPr>
            <a:xfrm>
              <a:off x="5122026" y="826908"/>
              <a:ext cx="2431929" cy="1249554"/>
            </a:xfrm>
            <a:prstGeom prst="rect">
              <a:avLst/>
            </a:prstGeom>
            <a:noFill/>
          </p:spPr>
          <p:txBody>
            <a:bodyPr wrap="square" lIns="0" tIns="0" rIns="0" bIns="0" anchor="ctr" anchorCtr="1">
              <a:normAutofit/>
            </a:bodyPr>
            <a:lstStyle/>
            <a:p>
              <a:pPr lvl="0" algn="ctr">
                <a:lnSpc>
                  <a:spcPts val="2000"/>
                </a:lnSpc>
                <a:defRPr/>
              </a:pPr>
              <a:r>
                <a:rPr lang="zh-CN" altLang="en-US" sz="10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请在此处添加具体内容，文字尽量言简意赅，简单说明即可，不必过于繁琐，注意版面美观度。</a:t>
              </a:r>
              <a:endParaRPr lang="en-US" altLang="zh-CN" sz="10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5340810" y="664201"/>
              <a:ext cx="2020976" cy="325410"/>
            </a:xfrm>
            <a:prstGeom prst="rect">
              <a:avLst/>
            </a:prstGeom>
          </p:spPr>
          <p:txBody>
            <a:bodyPr wrap="none" lIns="0" tIns="0" rIns="0" bIns="0" anchor="ctr" anchorCtr="1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ea typeface="微软雅黑" panose="020B0503020204020204" pitchFamily="34" charset="-122"/>
                  <a:cs typeface="+mn-cs"/>
                </a:rPr>
                <a:t>添加标题</a:t>
              </a: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3803036" y="4491798"/>
            <a:ext cx="2070846" cy="1198619"/>
            <a:chOff x="5122026" y="664201"/>
            <a:chExt cx="2439957" cy="1412262"/>
          </a:xfrm>
        </p:grpSpPr>
        <p:sp>
          <p:nvSpPr>
            <p:cNvPr id="28" name="文本框 20"/>
            <p:cNvSpPr txBox="1"/>
            <p:nvPr/>
          </p:nvSpPr>
          <p:spPr>
            <a:xfrm>
              <a:off x="5122026" y="826908"/>
              <a:ext cx="2439957" cy="1249555"/>
            </a:xfrm>
            <a:prstGeom prst="rect">
              <a:avLst/>
            </a:prstGeom>
            <a:noFill/>
          </p:spPr>
          <p:txBody>
            <a:bodyPr wrap="square" lIns="0" tIns="0" rIns="0" bIns="0" anchor="ctr" anchorCtr="1">
              <a:normAutofit/>
            </a:bodyPr>
            <a:lstStyle/>
            <a:p>
              <a:pPr lvl="0" algn="ctr">
                <a:lnSpc>
                  <a:spcPts val="2000"/>
                </a:lnSpc>
                <a:defRPr/>
              </a:pPr>
              <a:r>
                <a:rPr lang="zh-CN" altLang="en-US" sz="10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请在此处添加具体内容，文字尽量言简意赅，简单说明即可，不必过于繁琐，注意版面美观度。</a:t>
              </a:r>
              <a:endParaRPr lang="en-US" altLang="zh-CN" sz="10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5354686" y="664201"/>
              <a:ext cx="2020976" cy="325410"/>
            </a:xfrm>
            <a:prstGeom prst="rect">
              <a:avLst/>
            </a:prstGeom>
          </p:spPr>
          <p:txBody>
            <a:bodyPr wrap="none" lIns="0" tIns="0" rIns="0" bIns="0" anchor="ctr" anchorCtr="1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ea typeface="微软雅黑" panose="020B0503020204020204" pitchFamily="34" charset="-122"/>
                  <a:cs typeface="+mn-cs"/>
                </a:rPr>
                <a:t>添加标题</a:t>
              </a: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6063720" y="3656527"/>
            <a:ext cx="2110155" cy="1324364"/>
            <a:chOff x="5122026" y="721314"/>
            <a:chExt cx="2486272" cy="1560420"/>
          </a:xfrm>
        </p:grpSpPr>
        <p:sp>
          <p:nvSpPr>
            <p:cNvPr id="37" name="文本框 18"/>
            <p:cNvSpPr txBox="1"/>
            <p:nvPr/>
          </p:nvSpPr>
          <p:spPr>
            <a:xfrm>
              <a:off x="5122026" y="826908"/>
              <a:ext cx="2486272" cy="1454826"/>
            </a:xfrm>
            <a:prstGeom prst="rect">
              <a:avLst/>
            </a:prstGeom>
            <a:noFill/>
          </p:spPr>
          <p:txBody>
            <a:bodyPr wrap="square" lIns="0" tIns="0" rIns="0" bIns="0" anchor="ctr" anchorCtr="1">
              <a:normAutofit/>
            </a:bodyPr>
            <a:lstStyle/>
            <a:p>
              <a:pPr lvl="0" algn="ctr">
                <a:lnSpc>
                  <a:spcPts val="2000"/>
                </a:lnSpc>
                <a:defRPr/>
              </a:pPr>
              <a:r>
                <a:rPr lang="zh-CN" altLang="en-US" sz="10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请在此处添加具体内容，文字尽量言简意赅，简单说明即可，不必过于繁琐，注意版面美观度。</a:t>
              </a:r>
              <a:endParaRPr lang="en-US" altLang="zh-CN" sz="10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5354673" y="721314"/>
              <a:ext cx="2020976" cy="325410"/>
            </a:xfrm>
            <a:prstGeom prst="rect">
              <a:avLst/>
            </a:prstGeom>
          </p:spPr>
          <p:txBody>
            <a:bodyPr wrap="none" lIns="0" tIns="0" rIns="0" bIns="0" anchor="ctr" anchorCtr="1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ea typeface="微软雅黑" panose="020B0503020204020204" pitchFamily="34" charset="-122"/>
                  <a:cs typeface="+mn-cs"/>
                </a:rPr>
                <a:t>添加标题</a:t>
              </a: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8405453" y="4535508"/>
            <a:ext cx="2070016" cy="1249188"/>
            <a:chOff x="5122026" y="715702"/>
            <a:chExt cx="2438979" cy="1471844"/>
          </a:xfrm>
        </p:grpSpPr>
        <p:sp>
          <p:nvSpPr>
            <p:cNvPr id="46" name="文本框 37"/>
            <p:cNvSpPr txBox="1"/>
            <p:nvPr/>
          </p:nvSpPr>
          <p:spPr>
            <a:xfrm>
              <a:off x="5122026" y="826908"/>
              <a:ext cx="2438979" cy="1360638"/>
            </a:xfrm>
            <a:prstGeom prst="rect">
              <a:avLst/>
            </a:prstGeom>
            <a:noFill/>
          </p:spPr>
          <p:txBody>
            <a:bodyPr wrap="square" lIns="0" tIns="0" rIns="0" bIns="0" anchor="ctr" anchorCtr="1">
              <a:normAutofit/>
            </a:bodyPr>
            <a:lstStyle/>
            <a:p>
              <a:pPr lvl="0" algn="ctr">
                <a:lnSpc>
                  <a:spcPts val="2000"/>
                </a:lnSpc>
                <a:defRPr/>
              </a:pPr>
              <a:r>
                <a:rPr lang="zh-CN" altLang="en-US" sz="10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请在此处添加具体内容，文字尽量言简意赅，简单说明即可，不必过于繁琐，注意版面美观度。</a:t>
              </a:r>
              <a:endParaRPr lang="en-US" altLang="zh-CN" sz="10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47" name="矩形 46"/>
            <p:cNvSpPr/>
            <p:nvPr/>
          </p:nvSpPr>
          <p:spPr>
            <a:xfrm>
              <a:off x="5302414" y="715702"/>
              <a:ext cx="2020976" cy="325410"/>
            </a:xfrm>
            <a:prstGeom prst="rect">
              <a:avLst/>
            </a:prstGeom>
          </p:spPr>
          <p:txBody>
            <a:bodyPr wrap="none" lIns="0" tIns="0" rIns="0" bIns="0" anchor="ctr" anchorCtr="1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ea typeface="微软雅黑" panose="020B0503020204020204" pitchFamily="34" charset="-122"/>
                  <a:cs typeface="+mn-cs"/>
                </a:rPr>
                <a:t>添加标题</a:t>
              </a: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微软雅黑" panose="020B0503020204020204" pitchFamily="34" charset="-122"/>
                <a:cs typeface="+mn-cs"/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1481416" y="1915207"/>
            <a:ext cx="2080019" cy="1763176"/>
          </a:xfrm>
          <a:prstGeom prst="rect">
            <a:avLst/>
          </a:prstGeom>
        </p:spPr>
      </p:pic>
      <p:pic>
        <p:nvPicPr>
          <p:cNvPr id="48" name="图片 47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3884771" y="2607156"/>
            <a:ext cx="2080019" cy="1763176"/>
          </a:xfrm>
          <a:prstGeom prst="rect">
            <a:avLst/>
          </a:prstGeom>
        </p:spPr>
      </p:pic>
      <p:pic>
        <p:nvPicPr>
          <p:cNvPr id="49" name="图片 48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6063720" y="1812037"/>
            <a:ext cx="2080019" cy="1763176"/>
          </a:xfrm>
          <a:prstGeom prst="rect">
            <a:avLst/>
          </a:prstGeom>
        </p:spPr>
      </p:pic>
      <p:pic>
        <p:nvPicPr>
          <p:cNvPr id="50" name="图片 49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8467075" y="2673543"/>
            <a:ext cx="2080019" cy="176317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0">
        <p14:doors dir="ver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000"/>
                            </p:stCondLst>
                            <p:childTnLst>
                              <p:par>
                                <p:cTn id="5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 rot="16200000">
            <a:off x="2667000" y="-2667001"/>
            <a:ext cx="6858000" cy="1219200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6524146" y="1670126"/>
            <a:ext cx="5543580" cy="5092959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6935354" y="783419"/>
            <a:ext cx="4721164" cy="1015663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6000" b="0" i="0" u="none" strike="noStrike" kern="1200" cap="none" spc="0" normalizeH="0" baseline="0" noProof="0" dirty="0">
                <a:ln>
                  <a:noFill/>
                </a:ln>
                <a:solidFill>
                  <a:srgbClr val="BACE8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lgerian" panose="04020705040A02060702" pitchFamily="82" charset="0"/>
                <a:ea typeface="方正清刻本悦宋简体" panose="02000000000000000000" pitchFamily="2" charset="-122"/>
              </a:rPr>
              <a:t>PART THREE</a:t>
            </a:r>
            <a:endParaRPr kumimoji="0" lang="en-US" altLang="zh-CN" sz="6000" b="0" i="0" u="none" strike="noStrike" kern="1200" cap="none" spc="0" normalizeH="0" baseline="0" noProof="0" dirty="0">
              <a:ln>
                <a:noFill/>
              </a:ln>
              <a:solidFill>
                <a:srgbClr val="BACE8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lgerian" panose="04020705040A02060702" pitchFamily="82" charset="0"/>
              <a:ea typeface="方正清刻本悦宋简体" panose="02000000000000000000" pitchFamily="2" charset="-122"/>
            </a:endParaRPr>
          </a:p>
        </p:txBody>
      </p:sp>
      <p:sp>
        <p:nvSpPr>
          <p:cNvPr id="9" name="TextBox 15"/>
          <p:cNvSpPr txBox="1">
            <a:spLocks noChangeArrowheads="1"/>
          </p:cNvSpPr>
          <p:nvPr/>
        </p:nvSpPr>
        <p:spPr bwMode="auto">
          <a:xfrm>
            <a:off x="1691708" y="2721832"/>
            <a:ext cx="4060244" cy="76944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zh-CN" altLang="en-US" sz="4400" b="1" dirty="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输入此处标题</a:t>
            </a:r>
            <a:endParaRPr lang="zh-CN" altLang="en-US" sz="4400" b="1" dirty="0">
              <a:solidFill>
                <a:srgbClr val="00000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731916" y="3491273"/>
            <a:ext cx="3649627" cy="69448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ts val="2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请在此处添加具体内容，文字尽量言简意赅，简单说明即可，不必过于繁琐，注意版面美观度。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4049787" y="4095573"/>
            <a:ext cx="2474359" cy="2474359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5672137">
            <a:off x="416487" y="1197950"/>
            <a:ext cx="2382307" cy="238230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0">
        <p14:prism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 autoUpdateAnimBg="0"/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 rot="16200000">
            <a:off x="2667000" y="-2667001"/>
            <a:ext cx="6858000" cy="12192002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0" y="-2"/>
            <a:ext cx="6540500" cy="6858001"/>
          </a:xfrm>
          <a:prstGeom prst="rect">
            <a:avLst/>
          </a:prstGeom>
          <a:solidFill>
            <a:schemeClr val="bg1"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55600" y="355600"/>
            <a:ext cx="11455400" cy="617219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77800" sx="101000" sy="101000" algn="ctr" rotWithShape="0">
              <a:prstClr val="black">
                <a:alpha val="2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 rot="15118499">
            <a:off x="10889634" y="4026787"/>
            <a:ext cx="1207211" cy="120721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 flipH="1">
            <a:off x="0" y="-5"/>
            <a:ext cx="1044190" cy="1536700"/>
          </a:xfrm>
          <a:prstGeom prst="rect">
            <a:avLst/>
          </a:prstGeom>
        </p:spPr>
      </p:pic>
      <p:sp>
        <p:nvSpPr>
          <p:cNvPr id="10" name="TextBox 15"/>
          <p:cNvSpPr txBox="1">
            <a:spLocks noChangeArrowheads="1"/>
          </p:cNvSpPr>
          <p:nvPr/>
        </p:nvSpPr>
        <p:spPr bwMode="auto">
          <a:xfrm>
            <a:off x="907376" y="506735"/>
            <a:ext cx="3093124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US" altLang="zh-CN" sz="2800" b="1" dirty="0">
                <a:solidFill>
                  <a:srgbClr val="000000"/>
                </a:solidFill>
                <a:ea typeface="方正清刻本悦宋简体" panose="02000000000000000000" pitchFamily="2" charset="-122"/>
              </a:rPr>
              <a:t>03 </a:t>
            </a:r>
            <a:r>
              <a:rPr lang="zh-CN" altLang="en-US" sz="2800" b="1" dirty="0">
                <a:solidFill>
                  <a:srgbClr val="000000"/>
                </a:solidFill>
                <a:ea typeface="方正清刻本悦宋简体" panose="02000000000000000000" pitchFamily="2" charset="-122"/>
              </a:rPr>
              <a:t>输入此处标题</a:t>
            </a:r>
            <a:endParaRPr lang="zh-CN" altLang="en-US" sz="2800" b="1" dirty="0">
              <a:solidFill>
                <a:srgbClr val="000000"/>
              </a:solidFill>
              <a:ea typeface="方正清刻本悦宋简体" panose="02000000000000000000" pitchFamily="2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10082794" y="5003802"/>
            <a:ext cx="1985218" cy="1854194"/>
          </a:xfrm>
          <a:prstGeom prst="rect">
            <a:avLst/>
          </a:prstGeom>
        </p:spPr>
      </p:pic>
      <p:cxnSp>
        <p:nvCxnSpPr>
          <p:cNvPr id="11" name="直接连接符 10"/>
          <p:cNvCxnSpPr/>
          <p:nvPr/>
        </p:nvCxnSpPr>
        <p:spPr>
          <a:xfrm>
            <a:off x="1853104" y="2269958"/>
            <a:ext cx="0" cy="767094"/>
          </a:xfrm>
          <a:prstGeom prst="line">
            <a:avLst/>
          </a:prstGeom>
          <a:ln w="12700">
            <a:solidFill>
              <a:srgbClr val="72B1A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2036392" y="2207295"/>
            <a:ext cx="4165755" cy="927858"/>
            <a:chOff x="6377851" y="1038415"/>
            <a:chExt cx="5155337" cy="927858"/>
          </a:xfrm>
        </p:grpSpPr>
        <p:sp>
          <p:nvSpPr>
            <p:cNvPr id="14" name="矩形 13"/>
            <p:cNvSpPr/>
            <p:nvPr/>
          </p:nvSpPr>
          <p:spPr>
            <a:xfrm>
              <a:off x="6377852" y="1038415"/>
              <a:ext cx="1117275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微软雅黑" panose="020B0503020204020204" pitchFamily="34" charset="-122"/>
                  <a:sym typeface="+mn-ea"/>
                </a:rPr>
                <a:t>添加标题</a:t>
              </a: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15" name="文本框 8"/>
            <p:cNvSpPr txBox="1"/>
            <p:nvPr/>
          </p:nvSpPr>
          <p:spPr>
            <a:xfrm>
              <a:off x="6377851" y="1360979"/>
              <a:ext cx="5155337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>
                <a:lnSpc>
                  <a:spcPts val="2000"/>
                </a:lnSpc>
                <a:defRPr/>
              </a:pPr>
              <a:r>
                <a:rPr lang="zh-CN" altLang="en-US" sz="10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请在此处添加具体内容，文字尽量言简意赅，简单说明即可，不必过于繁琐，注意版面美观度。</a:t>
              </a:r>
              <a:endParaRPr lang="en-US" altLang="zh-CN" sz="10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cxnSp>
        <p:nvCxnSpPr>
          <p:cNvPr id="16" name="直接连接符 15"/>
          <p:cNvCxnSpPr/>
          <p:nvPr/>
        </p:nvCxnSpPr>
        <p:spPr>
          <a:xfrm>
            <a:off x="1830221" y="4658121"/>
            <a:ext cx="0" cy="944710"/>
          </a:xfrm>
          <a:prstGeom prst="line">
            <a:avLst/>
          </a:prstGeom>
          <a:ln w="12700">
            <a:solidFill>
              <a:srgbClr val="72B1A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" name="组合 16"/>
          <p:cNvGrpSpPr/>
          <p:nvPr/>
        </p:nvGrpSpPr>
        <p:grpSpPr>
          <a:xfrm>
            <a:off x="2099374" y="4689193"/>
            <a:ext cx="4165755" cy="927858"/>
            <a:chOff x="6377851" y="1038415"/>
            <a:chExt cx="5155337" cy="927858"/>
          </a:xfrm>
        </p:grpSpPr>
        <p:sp>
          <p:nvSpPr>
            <p:cNvPr id="18" name="矩形 17"/>
            <p:cNvSpPr/>
            <p:nvPr/>
          </p:nvSpPr>
          <p:spPr>
            <a:xfrm>
              <a:off x="6377852" y="1038415"/>
              <a:ext cx="1117275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ea typeface="微软雅黑" panose="020B0503020204020204" pitchFamily="34" charset="-122"/>
                  <a:cs typeface="+mn-cs"/>
                  <a:sym typeface="+mn-ea"/>
                </a:rPr>
                <a:t>添加标题</a:t>
              </a: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微软雅黑" panose="020B0503020204020204" pitchFamily="34" charset="-122"/>
                <a:cs typeface="+mn-cs"/>
                <a:sym typeface="+mn-ea"/>
              </a:endParaRPr>
            </a:p>
          </p:txBody>
        </p:sp>
        <p:sp>
          <p:nvSpPr>
            <p:cNvPr id="19" name="文本框 8"/>
            <p:cNvSpPr txBox="1"/>
            <p:nvPr/>
          </p:nvSpPr>
          <p:spPr>
            <a:xfrm>
              <a:off x="6377851" y="1360979"/>
              <a:ext cx="5155337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>
                <a:lnSpc>
                  <a:spcPts val="2000"/>
                </a:lnSpc>
                <a:defRPr/>
              </a:pPr>
              <a:r>
                <a:rPr lang="zh-CN" altLang="en-US" sz="10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请在此处添加具体内容，文字尽量言简意赅，简单说明即可，不必过于繁琐，注意版面美观度。</a:t>
              </a:r>
              <a:endParaRPr lang="en-US" altLang="zh-CN" sz="10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cxnSp>
        <p:nvCxnSpPr>
          <p:cNvPr id="20" name="直接连接符 19"/>
          <p:cNvCxnSpPr/>
          <p:nvPr/>
        </p:nvCxnSpPr>
        <p:spPr>
          <a:xfrm>
            <a:off x="1816714" y="3503754"/>
            <a:ext cx="0" cy="728874"/>
          </a:xfrm>
          <a:prstGeom prst="line">
            <a:avLst/>
          </a:prstGeom>
          <a:ln w="12700">
            <a:solidFill>
              <a:srgbClr val="72B1A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1" name="组合 20"/>
          <p:cNvGrpSpPr/>
          <p:nvPr/>
        </p:nvGrpSpPr>
        <p:grpSpPr>
          <a:xfrm>
            <a:off x="2085867" y="3440456"/>
            <a:ext cx="4165755" cy="927858"/>
            <a:chOff x="6377851" y="1038415"/>
            <a:chExt cx="5155337" cy="927858"/>
          </a:xfrm>
        </p:grpSpPr>
        <p:sp>
          <p:nvSpPr>
            <p:cNvPr id="22" name="矩形 21"/>
            <p:cNvSpPr/>
            <p:nvPr/>
          </p:nvSpPr>
          <p:spPr>
            <a:xfrm>
              <a:off x="6377852" y="1038415"/>
              <a:ext cx="1117275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ea typeface="微软雅黑" panose="020B0503020204020204" pitchFamily="34" charset="-122"/>
                  <a:cs typeface="+mn-cs"/>
                  <a:sym typeface="+mn-ea"/>
                </a:rPr>
                <a:t>添加标题</a:t>
              </a: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微软雅黑" panose="020B0503020204020204" pitchFamily="34" charset="-122"/>
                <a:cs typeface="+mn-cs"/>
                <a:sym typeface="+mn-ea"/>
              </a:endParaRPr>
            </a:p>
          </p:txBody>
        </p:sp>
        <p:sp>
          <p:nvSpPr>
            <p:cNvPr id="23" name="文本框 8"/>
            <p:cNvSpPr txBox="1"/>
            <p:nvPr/>
          </p:nvSpPr>
          <p:spPr>
            <a:xfrm>
              <a:off x="6377851" y="1360979"/>
              <a:ext cx="5155337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>
                <a:lnSpc>
                  <a:spcPts val="2000"/>
                </a:lnSpc>
                <a:defRPr/>
              </a:pPr>
              <a:r>
                <a:rPr lang="zh-CN" altLang="en-US" sz="10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请在此处添加具体内容，文字尽量言简意赅，简单说明即可，不必过于繁琐，注意版面美观度。</a:t>
              </a:r>
              <a:endParaRPr lang="en-US" altLang="zh-CN" sz="10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1071452" y="2261294"/>
            <a:ext cx="564890" cy="483650"/>
            <a:chOff x="2162176" y="-104775"/>
            <a:chExt cx="1655763" cy="1417638"/>
          </a:xfrm>
          <a:solidFill>
            <a:srgbClr val="8DC3CA"/>
          </a:solidFill>
        </p:grpSpPr>
        <p:sp>
          <p:nvSpPr>
            <p:cNvPr id="25" name="Freeform 3767"/>
            <p:cNvSpPr/>
            <p:nvPr/>
          </p:nvSpPr>
          <p:spPr bwMode="auto">
            <a:xfrm>
              <a:off x="2311401" y="104775"/>
              <a:ext cx="1370013" cy="1208088"/>
            </a:xfrm>
            <a:custGeom>
              <a:avLst/>
              <a:gdLst>
                <a:gd name="T0" fmla="*/ 231 w 431"/>
                <a:gd name="T1" fmla="*/ 6 h 380"/>
                <a:gd name="T2" fmla="*/ 190 w 431"/>
                <a:gd name="T3" fmla="*/ 7 h 380"/>
                <a:gd name="T4" fmla="*/ 20 w 431"/>
                <a:gd name="T5" fmla="*/ 106 h 380"/>
                <a:gd name="T6" fmla="*/ 0 w 431"/>
                <a:gd name="T7" fmla="*/ 142 h 380"/>
                <a:gd name="T8" fmla="*/ 0 w 431"/>
                <a:gd name="T9" fmla="*/ 357 h 380"/>
                <a:gd name="T10" fmla="*/ 24 w 431"/>
                <a:gd name="T11" fmla="*/ 380 h 380"/>
                <a:gd name="T12" fmla="*/ 124 w 431"/>
                <a:gd name="T13" fmla="*/ 380 h 380"/>
                <a:gd name="T14" fmla="*/ 148 w 431"/>
                <a:gd name="T15" fmla="*/ 357 h 380"/>
                <a:gd name="T16" fmla="*/ 148 w 431"/>
                <a:gd name="T17" fmla="*/ 258 h 380"/>
                <a:gd name="T18" fmla="*/ 171 w 431"/>
                <a:gd name="T19" fmla="*/ 235 h 380"/>
                <a:gd name="T20" fmla="*/ 260 w 431"/>
                <a:gd name="T21" fmla="*/ 235 h 380"/>
                <a:gd name="T22" fmla="*/ 283 w 431"/>
                <a:gd name="T23" fmla="*/ 258 h 380"/>
                <a:gd name="T24" fmla="*/ 283 w 431"/>
                <a:gd name="T25" fmla="*/ 357 h 380"/>
                <a:gd name="T26" fmla="*/ 307 w 431"/>
                <a:gd name="T27" fmla="*/ 380 h 380"/>
                <a:gd name="T28" fmla="*/ 407 w 431"/>
                <a:gd name="T29" fmla="*/ 380 h 380"/>
                <a:gd name="T30" fmla="*/ 431 w 431"/>
                <a:gd name="T31" fmla="*/ 357 h 380"/>
                <a:gd name="T32" fmla="*/ 431 w 431"/>
                <a:gd name="T33" fmla="*/ 142 h 380"/>
                <a:gd name="T34" fmla="*/ 410 w 431"/>
                <a:gd name="T35" fmla="*/ 107 h 380"/>
                <a:gd name="T36" fmla="*/ 231 w 431"/>
                <a:gd name="T37" fmla="*/ 6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31" h="380">
                  <a:moveTo>
                    <a:pt x="231" y="6"/>
                  </a:moveTo>
                  <a:cubicBezTo>
                    <a:pt x="220" y="0"/>
                    <a:pt x="201" y="0"/>
                    <a:pt x="190" y="7"/>
                  </a:cubicBezTo>
                  <a:cubicBezTo>
                    <a:pt x="20" y="106"/>
                    <a:pt x="20" y="106"/>
                    <a:pt x="20" y="106"/>
                  </a:cubicBezTo>
                  <a:cubicBezTo>
                    <a:pt x="9" y="113"/>
                    <a:pt x="0" y="129"/>
                    <a:pt x="0" y="142"/>
                  </a:cubicBezTo>
                  <a:cubicBezTo>
                    <a:pt x="0" y="357"/>
                    <a:pt x="0" y="357"/>
                    <a:pt x="0" y="357"/>
                  </a:cubicBezTo>
                  <a:cubicBezTo>
                    <a:pt x="0" y="370"/>
                    <a:pt x="10" y="380"/>
                    <a:pt x="24" y="380"/>
                  </a:cubicBezTo>
                  <a:cubicBezTo>
                    <a:pt x="124" y="380"/>
                    <a:pt x="124" y="380"/>
                    <a:pt x="124" y="380"/>
                  </a:cubicBezTo>
                  <a:cubicBezTo>
                    <a:pt x="137" y="380"/>
                    <a:pt x="148" y="370"/>
                    <a:pt x="148" y="357"/>
                  </a:cubicBezTo>
                  <a:cubicBezTo>
                    <a:pt x="148" y="258"/>
                    <a:pt x="148" y="258"/>
                    <a:pt x="148" y="258"/>
                  </a:cubicBezTo>
                  <a:cubicBezTo>
                    <a:pt x="148" y="245"/>
                    <a:pt x="158" y="235"/>
                    <a:pt x="171" y="235"/>
                  </a:cubicBezTo>
                  <a:cubicBezTo>
                    <a:pt x="260" y="235"/>
                    <a:pt x="260" y="235"/>
                    <a:pt x="260" y="235"/>
                  </a:cubicBezTo>
                  <a:cubicBezTo>
                    <a:pt x="273" y="235"/>
                    <a:pt x="283" y="245"/>
                    <a:pt x="283" y="258"/>
                  </a:cubicBezTo>
                  <a:cubicBezTo>
                    <a:pt x="283" y="357"/>
                    <a:pt x="283" y="357"/>
                    <a:pt x="283" y="357"/>
                  </a:cubicBezTo>
                  <a:cubicBezTo>
                    <a:pt x="283" y="370"/>
                    <a:pt x="294" y="380"/>
                    <a:pt x="307" y="380"/>
                  </a:cubicBezTo>
                  <a:cubicBezTo>
                    <a:pt x="407" y="380"/>
                    <a:pt x="407" y="380"/>
                    <a:pt x="407" y="380"/>
                  </a:cubicBezTo>
                  <a:cubicBezTo>
                    <a:pt x="420" y="380"/>
                    <a:pt x="431" y="370"/>
                    <a:pt x="431" y="357"/>
                  </a:cubicBezTo>
                  <a:cubicBezTo>
                    <a:pt x="431" y="142"/>
                    <a:pt x="431" y="142"/>
                    <a:pt x="431" y="142"/>
                  </a:cubicBezTo>
                  <a:cubicBezTo>
                    <a:pt x="431" y="129"/>
                    <a:pt x="422" y="113"/>
                    <a:pt x="410" y="107"/>
                  </a:cubicBezTo>
                  <a:lnTo>
                    <a:pt x="231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6089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宋体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26" name="Freeform 3768"/>
            <p:cNvSpPr/>
            <p:nvPr/>
          </p:nvSpPr>
          <p:spPr bwMode="auto">
            <a:xfrm>
              <a:off x="2162176" y="-104775"/>
              <a:ext cx="1655763" cy="552450"/>
            </a:xfrm>
            <a:custGeom>
              <a:avLst/>
              <a:gdLst>
                <a:gd name="T0" fmla="*/ 516 w 521"/>
                <a:gd name="T1" fmla="*/ 165 h 174"/>
                <a:gd name="T2" fmla="*/ 487 w 521"/>
                <a:gd name="T3" fmla="*/ 167 h 174"/>
                <a:gd name="T4" fmla="*/ 276 w 521"/>
                <a:gd name="T5" fmla="*/ 45 h 174"/>
                <a:gd name="T6" fmla="*/ 235 w 521"/>
                <a:gd name="T7" fmla="*/ 45 h 174"/>
                <a:gd name="T8" fmla="*/ 34 w 521"/>
                <a:gd name="T9" fmla="*/ 167 h 174"/>
                <a:gd name="T10" fmla="*/ 5 w 521"/>
                <a:gd name="T11" fmla="*/ 165 h 174"/>
                <a:gd name="T12" fmla="*/ 16 w 521"/>
                <a:gd name="T13" fmla="*/ 138 h 174"/>
                <a:gd name="T14" fmla="*/ 235 w 521"/>
                <a:gd name="T15" fmla="*/ 7 h 174"/>
                <a:gd name="T16" fmla="*/ 276 w 521"/>
                <a:gd name="T17" fmla="*/ 6 h 174"/>
                <a:gd name="T18" fmla="*/ 504 w 521"/>
                <a:gd name="T19" fmla="*/ 139 h 174"/>
                <a:gd name="T20" fmla="*/ 516 w 521"/>
                <a:gd name="T21" fmla="*/ 165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21" h="174">
                  <a:moveTo>
                    <a:pt x="516" y="165"/>
                  </a:moveTo>
                  <a:cubicBezTo>
                    <a:pt x="512" y="173"/>
                    <a:pt x="499" y="174"/>
                    <a:pt x="487" y="167"/>
                  </a:cubicBezTo>
                  <a:cubicBezTo>
                    <a:pt x="276" y="45"/>
                    <a:pt x="276" y="45"/>
                    <a:pt x="276" y="45"/>
                  </a:cubicBezTo>
                  <a:cubicBezTo>
                    <a:pt x="265" y="38"/>
                    <a:pt x="247" y="38"/>
                    <a:pt x="235" y="45"/>
                  </a:cubicBezTo>
                  <a:cubicBezTo>
                    <a:pt x="34" y="167"/>
                    <a:pt x="34" y="167"/>
                    <a:pt x="34" y="167"/>
                  </a:cubicBezTo>
                  <a:cubicBezTo>
                    <a:pt x="22" y="174"/>
                    <a:pt x="9" y="173"/>
                    <a:pt x="5" y="165"/>
                  </a:cubicBezTo>
                  <a:cubicBezTo>
                    <a:pt x="0" y="157"/>
                    <a:pt x="5" y="145"/>
                    <a:pt x="16" y="138"/>
                  </a:cubicBezTo>
                  <a:cubicBezTo>
                    <a:pt x="235" y="7"/>
                    <a:pt x="235" y="7"/>
                    <a:pt x="235" y="7"/>
                  </a:cubicBezTo>
                  <a:cubicBezTo>
                    <a:pt x="246" y="0"/>
                    <a:pt x="265" y="0"/>
                    <a:pt x="276" y="6"/>
                  </a:cubicBezTo>
                  <a:cubicBezTo>
                    <a:pt x="504" y="139"/>
                    <a:pt x="504" y="139"/>
                    <a:pt x="504" y="139"/>
                  </a:cubicBezTo>
                  <a:cubicBezTo>
                    <a:pt x="515" y="145"/>
                    <a:pt x="521" y="157"/>
                    <a:pt x="516" y="1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6089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宋体" panose="02010600030101010101" pitchFamily="2" charset="-122"/>
                <a:cs typeface="+mn-ea"/>
                <a:sym typeface="+mn-lt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1071452" y="3503754"/>
            <a:ext cx="547922" cy="530682"/>
            <a:chOff x="6557963" y="4448176"/>
            <a:chExt cx="706438" cy="684213"/>
          </a:xfrm>
          <a:solidFill>
            <a:srgbClr val="8DC3CA"/>
          </a:solidFill>
        </p:grpSpPr>
        <p:sp>
          <p:nvSpPr>
            <p:cNvPr id="28" name="Freeform 54"/>
            <p:cNvSpPr>
              <a:spLocks noEditPoints="1"/>
            </p:cNvSpPr>
            <p:nvPr/>
          </p:nvSpPr>
          <p:spPr bwMode="auto">
            <a:xfrm>
              <a:off x="6557963" y="4448176"/>
              <a:ext cx="706438" cy="684213"/>
            </a:xfrm>
            <a:custGeom>
              <a:avLst/>
              <a:gdLst>
                <a:gd name="T0" fmla="*/ 154 w 242"/>
                <a:gd name="T1" fmla="*/ 0 h 234"/>
                <a:gd name="T2" fmla="*/ 97 w 242"/>
                <a:gd name="T3" fmla="*/ 24 h 234"/>
                <a:gd name="T4" fmla="*/ 85 w 242"/>
                <a:gd name="T5" fmla="*/ 121 h 234"/>
                <a:gd name="T6" fmla="*/ 86 w 242"/>
                <a:gd name="T7" fmla="*/ 124 h 234"/>
                <a:gd name="T8" fmla="*/ 4 w 242"/>
                <a:gd name="T9" fmla="*/ 205 h 234"/>
                <a:gd name="T10" fmla="*/ 0 w 242"/>
                <a:gd name="T11" fmla="*/ 214 h 234"/>
                <a:gd name="T12" fmla="*/ 7 w 242"/>
                <a:gd name="T13" fmla="*/ 227 h 234"/>
                <a:gd name="T14" fmla="*/ 20 w 242"/>
                <a:gd name="T15" fmla="*/ 234 h 234"/>
                <a:gd name="T16" fmla="*/ 30 w 242"/>
                <a:gd name="T17" fmla="*/ 230 h 234"/>
                <a:gd name="T18" fmla="*/ 111 w 242"/>
                <a:gd name="T19" fmla="*/ 149 h 234"/>
                <a:gd name="T20" fmla="*/ 113 w 242"/>
                <a:gd name="T21" fmla="*/ 150 h 234"/>
                <a:gd name="T22" fmla="*/ 154 w 242"/>
                <a:gd name="T23" fmla="*/ 161 h 234"/>
                <a:gd name="T24" fmla="*/ 154 w 242"/>
                <a:gd name="T25" fmla="*/ 161 h 234"/>
                <a:gd name="T26" fmla="*/ 211 w 242"/>
                <a:gd name="T27" fmla="*/ 137 h 234"/>
                <a:gd name="T28" fmla="*/ 211 w 242"/>
                <a:gd name="T29" fmla="*/ 24 h 234"/>
                <a:gd name="T30" fmla="*/ 154 w 242"/>
                <a:gd name="T31" fmla="*/ 0 h 234"/>
                <a:gd name="T32" fmla="*/ 154 w 242"/>
                <a:gd name="T33" fmla="*/ 137 h 234"/>
                <a:gd name="T34" fmla="*/ 97 w 242"/>
                <a:gd name="T35" fmla="*/ 81 h 234"/>
                <a:gd name="T36" fmla="*/ 154 w 242"/>
                <a:gd name="T37" fmla="*/ 24 h 234"/>
                <a:gd name="T38" fmla="*/ 154 w 242"/>
                <a:gd name="T39" fmla="*/ 24 h 234"/>
                <a:gd name="T40" fmla="*/ 211 w 242"/>
                <a:gd name="T41" fmla="*/ 81 h 234"/>
                <a:gd name="T42" fmla="*/ 154 w 242"/>
                <a:gd name="T43" fmla="*/ 137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42" h="234">
                  <a:moveTo>
                    <a:pt x="154" y="0"/>
                  </a:moveTo>
                  <a:cubicBezTo>
                    <a:pt x="133" y="0"/>
                    <a:pt x="112" y="8"/>
                    <a:pt x="97" y="24"/>
                  </a:cubicBezTo>
                  <a:cubicBezTo>
                    <a:pt x="71" y="50"/>
                    <a:pt x="66" y="90"/>
                    <a:pt x="85" y="121"/>
                  </a:cubicBezTo>
                  <a:cubicBezTo>
                    <a:pt x="86" y="124"/>
                    <a:pt x="86" y="124"/>
                    <a:pt x="86" y="124"/>
                  </a:cubicBezTo>
                  <a:cubicBezTo>
                    <a:pt x="4" y="205"/>
                    <a:pt x="4" y="205"/>
                    <a:pt x="4" y="205"/>
                  </a:cubicBezTo>
                  <a:cubicBezTo>
                    <a:pt x="4" y="205"/>
                    <a:pt x="1" y="209"/>
                    <a:pt x="0" y="214"/>
                  </a:cubicBezTo>
                  <a:cubicBezTo>
                    <a:pt x="0" y="218"/>
                    <a:pt x="3" y="222"/>
                    <a:pt x="7" y="227"/>
                  </a:cubicBezTo>
                  <a:cubicBezTo>
                    <a:pt x="11" y="231"/>
                    <a:pt x="16" y="234"/>
                    <a:pt x="20" y="234"/>
                  </a:cubicBezTo>
                  <a:cubicBezTo>
                    <a:pt x="26" y="234"/>
                    <a:pt x="30" y="230"/>
                    <a:pt x="30" y="230"/>
                  </a:cubicBezTo>
                  <a:cubicBezTo>
                    <a:pt x="111" y="149"/>
                    <a:pt x="111" y="149"/>
                    <a:pt x="111" y="149"/>
                  </a:cubicBezTo>
                  <a:cubicBezTo>
                    <a:pt x="113" y="150"/>
                    <a:pt x="113" y="150"/>
                    <a:pt x="113" y="150"/>
                  </a:cubicBezTo>
                  <a:cubicBezTo>
                    <a:pt x="126" y="157"/>
                    <a:pt x="140" y="161"/>
                    <a:pt x="154" y="161"/>
                  </a:cubicBezTo>
                  <a:cubicBezTo>
                    <a:pt x="154" y="161"/>
                    <a:pt x="154" y="161"/>
                    <a:pt x="154" y="161"/>
                  </a:cubicBezTo>
                  <a:cubicBezTo>
                    <a:pt x="176" y="161"/>
                    <a:pt x="196" y="153"/>
                    <a:pt x="211" y="137"/>
                  </a:cubicBezTo>
                  <a:cubicBezTo>
                    <a:pt x="242" y="106"/>
                    <a:pt x="242" y="55"/>
                    <a:pt x="211" y="24"/>
                  </a:cubicBezTo>
                  <a:cubicBezTo>
                    <a:pt x="196" y="8"/>
                    <a:pt x="176" y="0"/>
                    <a:pt x="154" y="0"/>
                  </a:cubicBezTo>
                  <a:close/>
                  <a:moveTo>
                    <a:pt x="154" y="137"/>
                  </a:moveTo>
                  <a:cubicBezTo>
                    <a:pt x="123" y="137"/>
                    <a:pt x="97" y="112"/>
                    <a:pt x="97" y="81"/>
                  </a:cubicBezTo>
                  <a:cubicBezTo>
                    <a:pt x="97" y="49"/>
                    <a:pt x="123" y="24"/>
                    <a:pt x="154" y="24"/>
                  </a:cubicBezTo>
                  <a:cubicBezTo>
                    <a:pt x="154" y="24"/>
                    <a:pt x="154" y="24"/>
                    <a:pt x="154" y="24"/>
                  </a:cubicBezTo>
                  <a:cubicBezTo>
                    <a:pt x="185" y="24"/>
                    <a:pt x="211" y="49"/>
                    <a:pt x="211" y="81"/>
                  </a:cubicBezTo>
                  <a:cubicBezTo>
                    <a:pt x="211" y="112"/>
                    <a:pt x="185" y="137"/>
                    <a:pt x="154" y="1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6089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宋体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29" name="Freeform 55"/>
            <p:cNvSpPr/>
            <p:nvPr/>
          </p:nvSpPr>
          <p:spPr bwMode="auto">
            <a:xfrm>
              <a:off x="6919913" y="4608513"/>
              <a:ext cx="173038" cy="173038"/>
            </a:xfrm>
            <a:custGeom>
              <a:avLst/>
              <a:gdLst>
                <a:gd name="T0" fmla="*/ 40 w 109"/>
                <a:gd name="T1" fmla="*/ 109 h 109"/>
                <a:gd name="T2" fmla="*/ 68 w 109"/>
                <a:gd name="T3" fmla="*/ 109 h 109"/>
                <a:gd name="T4" fmla="*/ 68 w 109"/>
                <a:gd name="T5" fmla="*/ 69 h 109"/>
                <a:gd name="T6" fmla="*/ 109 w 109"/>
                <a:gd name="T7" fmla="*/ 69 h 109"/>
                <a:gd name="T8" fmla="*/ 109 w 109"/>
                <a:gd name="T9" fmla="*/ 41 h 109"/>
                <a:gd name="T10" fmla="*/ 68 w 109"/>
                <a:gd name="T11" fmla="*/ 41 h 109"/>
                <a:gd name="T12" fmla="*/ 68 w 109"/>
                <a:gd name="T13" fmla="*/ 0 h 109"/>
                <a:gd name="T14" fmla="*/ 40 w 109"/>
                <a:gd name="T15" fmla="*/ 0 h 109"/>
                <a:gd name="T16" fmla="*/ 40 w 109"/>
                <a:gd name="T17" fmla="*/ 41 h 109"/>
                <a:gd name="T18" fmla="*/ 0 w 109"/>
                <a:gd name="T19" fmla="*/ 41 h 109"/>
                <a:gd name="T20" fmla="*/ 0 w 109"/>
                <a:gd name="T21" fmla="*/ 69 h 109"/>
                <a:gd name="T22" fmla="*/ 40 w 109"/>
                <a:gd name="T23" fmla="*/ 69 h 109"/>
                <a:gd name="T24" fmla="*/ 40 w 109"/>
                <a:gd name="T25" fmla="*/ 109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9" h="109">
                  <a:moveTo>
                    <a:pt x="40" y="109"/>
                  </a:moveTo>
                  <a:lnTo>
                    <a:pt x="68" y="109"/>
                  </a:lnTo>
                  <a:lnTo>
                    <a:pt x="68" y="69"/>
                  </a:lnTo>
                  <a:lnTo>
                    <a:pt x="109" y="69"/>
                  </a:lnTo>
                  <a:lnTo>
                    <a:pt x="109" y="41"/>
                  </a:lnTo>
                  <a:lnTo>
                    <a:pt x="68" y="41"/>
                  </a:lnTo>
                  <a:lnTo>
                    <a:pt x="68" y="0"/>
                  </a:lnTo>
                  <a:lnTo>
                    <a:pt x="40" y="0"/>
                  </a:lnTo>
                  <a:lnTo>
                    <a:pt x="40" y="41"/>
                  </a:lnTo>
                  <a:lnTo>
                    <a:pt x="0" y="41"/>
                  </a:lnTo>
                  <a:lnTo>
                    <a:pt x="0" y="69"/>
                  </a:lnTo>
                  <a:lnTo>
                    <a:pt x="40" y="69"/>
                  </a:lnTo>
                  <a:lnTo>
                    <a:pt x="40" y="10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6089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宋体" panose="02010600030101010101" pitchFamily="2" charset="-122"/>
                <a:cs typeface="+mn-ea"/>
                <a:sym typeface="+mn-lt"/>
              </a:endParaRPr>
            </a:p>
          </p:txBody>
        </p:sp>
      </p:grpSp>
      <p:sp>
        <p:nvSpPr>
          <p:cNvPr id="30" name="Freeform 123"/>
          <p:cNvSpPr>
            <a:spLocks noEditPoints="1"/>
          </p:cNvSpPr>
          <p:nvPr/>
        </p:nvSpPr>
        <p:spPr bwMode="auto">
          <a:xfrm>
            <a:off x="1071452" y="4887076"/>
            <a:ext cx="543020" cy="582546"/>
          </a:xfrm>
          <a:custGeom>
            <a:avLst/>
            <a:gdLst>
              <a:gd name="T0" fmla="*/ 173 w 186"/>
              <a:gd name="T1" fmla="*/ 88 h 200"/>
              <a:gd name="T2" fmla="*/ 112 w 186"/>
              <a:gd name="T3" fmla="*/ 36 h 200"/>
              <a:gd name="T4" fmla="*/ 146 w 186"/>
              <a:gd name="T5" fmla="*/ 18 h 200"/>
              <a:gd name="T6" fmla="*/ 186 w 186"/>
              <a:gd name="T7" fmla="*/ 59 h 200"/>
              <a:gd name="T8" fmla="*/ 173 w 186"/>
              <a:gd name="T9" fmla="*/ 88 h 200"/>
              <a:gd name="T10" fmla="*/ 95 w 186"/>
              <a:gd name="T11" fmla="*/ 20 h 200"/>
              <a:gd name="T12" fmla="*/ 95 w 186"/>
              <a:gd name="T13" fmla="*/ 45 h 200"/>
              <a:gd name="T14" fmla="*/ 165 w 186"/>
              <a:gd name="T15" fmla="*/ 118 h 200"/>
              <a:gd name="T16" fmla="*/ 151 w 186"/>
              <a:gd name="T17" fmla="*/ 162 h 200"/>
              <a:gd name="T18" fmla="*/ 168 w 186"/>
              <a:gd name="T19" fmla="*/ 191 h 200"/>
              <a:gd name="T20" fmla="*/ 154 w 186"/>
              <a:gd name="T21" fmla="*/ 199 h 200"/>
              <a:gd name="T22" fmla="*/ 139 w 186"/>
              <a:gd name="T23" fmla="*/ 174 h 200"/>
              <a:gd name="T24" fmla="*/ 92 w 186"/>
              <a:gd name="T25" fmla="*/ 191 h 200"/>
              <a:gd name="T26" fmla="*/ 46 w 186"/>
              <a:gd name="T27" fmla="*/ 174 h 200"/>
              <a:gd name="T28" fmla="*/ 31 w 186"/>
              <a:gd name="T29" fmla="*/ 200 h 200"/>
              <a:gd name="T30" fmla="*/ 17 w 186"/>
              <a:gd name="T31" fmla="*/ 192 h 200"/>
              <a:gd name="T32" fmla="*/ 34 w 186"/>
              <a:gd name="T33" fmla="*/ 162 h 200"/>
              <a:gd name="T34" fmla="*/ 19 w 186"/>
              <a:gd name="T35" fmla="*/ 118 h 200"/>
              <a:gd name="T36" fmla="*/ 89 w 186"/>
              <a:gd name="T37" fmla="*/ 45 h 200"/>
              <a:gd name="T38" fmla="*/ 89 w 186"/>
              <a:gd name="T39" fmla="*/ 20 h 200"/>
              <a:gd name="T40" fmla="*/ 82 w 186"/>
              <a:gd name="T41" fmla="*/ 10 h 200"/>
              <a:gd name="T42" fmla="*/ 92 w 186"/>
              <a:gd name="T43" fmla="*/ 0 h 200"/>
              <a:gd name="T44" fmla="*/ 102 w 186"/>
              <a:gd name="T45" fmla="*/ 10 h 200"/>
              <a:gd name="T46" fmla="*/ 95 w 186"/>
              <a:gd name="T47" fmla="*/ 20 h 200"/>
              <a:gd name="T48" fmla="*/ 36 w 186"/>
              <a:gd name="T49" fmla="*/ 118 h 200"/>
              <a:gd name="T50" fmla="*/ 92 w 186"/>
              <a:gd name="T51" fmla="*/ 175 h 200"/>
              <a:gd name="T52" fmla="*/ 149 w 186"/>
              <a:gd name="T53" fmla="*/ 118 h 200"/>
              <a:gd name="T54" fmla="*/ 92 w 186"/>
              <a:gd name="T55" fmla="*/ 61 h 200"/>
              <a:gd name="T56" fmla="*/ 36 w 186"/>
              <a:gd name="T57" fmla="*/ 118 h 200"/>
              <a:gd name="T58" fmla="*/ 109 w 186"/>
              <a:gd name="T59" fmla="*/ 130 h 200"/>
              <a:gd name="T60" fmla="*/ 89 w 186"/>
              <a:gd name="T61" fmla="*/ 130 h 200"/>
              <a:gd name="T62" fmla="*/ 82 w 186"/>
              <a:gd name="T63" fmla="*/ 124 h 200"/>
              <a:gd name="T64" fmla="*/ 82 w 186"/>
              <a:gd name="T65" fmla="*/ 96 h 200"/>
              <a:gd name="T66" fmla="*/ 89 w 186"/>
              <a:gd name="T67" fmla="*/ 90 h 200"/>
              <a:gd name="T68" fmla="*/ 96 w 186"/>
              <a:gd name="T69" fmla="*/ 96 h 200"/>
              <a:gd name="T70" fmla="*/ 96 w 186"/>
              <a:gd name="T71" fmla="*/ 117 h 200"/>
              <a:gd name="T72" fmla="*/ 109 w 186"/>
              <a:gd name="T73" fmla="*/ 117 h 200"/>
              <a:gd name="T74" fmla="*/ 116 w 186"/>
              <a:gd name="T75" fmla="*/ 124 h 200"/>
              <a:gd name="T76" fmla="*/ 109 w 186"/>
              <a:gd name="T77" fmla="*/ 130 h 200"/>
              <a:gd name="T78" fmla="*/ 12 w 186"/>
              <a:gd name="T79" fmla="*/ 88 h 200"/>
              <a:gd name="T80" fmla="*/ 0 w 186"/>
              <a:gd name="T81" fmla="*/ 59 h 200"/>
              <a:gd name="T82" fmla="*/ 40 w 186"/>
              <a:gd name="T83" fmla="*/ 18 h 200"/>
              <a:gd name="T84" fmla="*/ 73 w 186"/>
              <a:gd name="T85" fmla="*/ 36 h 200"/>
              <a:gd name="T86" fmla="*/ 12 w 186"/>
              <a:gd name="T87" fmla="*/ 88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86" h="200">
                <a:moveTo>
                  <a:pt x="173" y="88"/>
                </a:moveTo>
                <a:cubicBezTo>
                  <a:pt x="164" y="62"/>
                  <a:pt x="141" y="42"/>
                  <a:pt x="112" y="36"/>
                </a:cubicBezTo>
                <a:cubicBezTo>
                  <a:pt x="120" y="25"/>
                  <a:pt x="132" y="18"/>
                  <a:pt x="146" y="18"/>
                </a:cubicBezTo>
                <a:cubicBezTo>
                  <a:pt x="168" y="18"/>
                  <a:pt x="186" y="36"/>
                  <a:pt x="186" y="59"/>
                </a:cubicBezTo>
                <a:cubicBezTo>
                  <a:pt x="186" y="70"/>
                  <a:pt x="181" y="81"/>
                  <a:pt x="173" y="88"/>
                </a:cubicBezTo>
                <a:close/>
                <a:moveTo>
                  <a:pt x="95" y="20"/>
                </a:moveTo>
                <a:cubicBezTo>
                  <a:pt x="95" y="45"/>
                  <a:pt x="95" y="45"/>
                  <a:pt x="95" y="45"/>
                </a:cubicBezTo>
                <a:cubicBezTo>
                  <a:pt x="134" y="47"/>
                  <a:pt x="165" y="79"/>
                  <a:pt x="165" y="118"/>
                </a:cubicBezTo>
                <a:cubicBezTo>
                  <a:pt x="165" y="134"/>
                  <a:pt x="160" y="150"/>
                  <a:pt x="151" y="162"/>
                </a:cubicBezTo>
                <a:cubicBezTo>
                  <a:pt x="168" y="191"/>
                  <a:pt x="168" y="191"/>
                  <a:pt x="168" y="191"/>
                </a:cubicBezTo>
                <a:cubicBezTo>
                  <a:pt x="154" y="199"/>
                  <a:pt x="154" y="199"/>
                  <a:pt x="154" y="199"/>
                </a:cubicBezTo>
                <a:cubicBezTo>
                  <a:pt x="139" y="174"/>
                  <a:pt x="139" y="174"/>
                  <a:pt x="139" y="174"/>
                </a:cubicBezTo>
                <a:cubicBezTo>
                  <a:pt x="126" y="185"/>
                  <a:pt x="110" y="191"/>
                  <a:pt x="92" y="191"/>
                </a:cubicBezTo>
                <a:cubicBezTo>
                  <a:pt x="75" y="191"/>
                  <a:pt x="58" y="185"/>
                  <a:pt x="46" y="174"/>
                </a:cubicBezTo>
                <a:cubicBezTo>
                  <a:pt x="31" y="200"/>
                  <a:pt x="31" y="200"/>
                  <a:pt x="31" y="200"/>
                </a:cubicBezTo>
                <a:cubicBezTo>
                  <a:pt x="17" y="192"/>
                  <a:pt x="17" y="192"/>
                  <a:pt x="17" y="192"/>
                </a:cubicBezTo>
                <a:cubicBezTo>
                  <a:pt x="34" y="162"/>
                  <a:pt x="34" y="162"/>
                  <a:pt x="34" y="162"/>
                </a:cubicBezTo>
                <a:cubicBezTo>
                  <a:pt x="25" y="150"/>
                  <a:pt x="19" y="135"/>
                  <a:pt x="19" y="118"/>
                </a:cubicBezTo>
                <a:cubicBezTo>
                  <a:pt x="19" y="79"/>
                  <a:pt x="50" y="47"/>
                  <a:pt x="89" y="45"/>
                </a:cubicBezTo>
                <a:cubicBezTo>
                  <a:pt x="89" y="20"/>
                  <a:pt x="89" y="20"/>
                  <a:pt x="89" y="20"/>
                </a:cubicBezTo>
                <a:cubicBezTo>
                  <a:pt x="85" y="18"/>
                  <a:pt x="82" y="15"/>
                  <a:pt x="82" y="10"/>
                </a:cubicBezTo>
                <a:cubicBezTo>
                  <a:pt x="82" y="5"/>
                  <a:pt x="86" y="0"/>
                  <a:pt x="92" y="0"/>
                </a:cubicBezTo>
                <a:cubicBezTo>
                  <a:pt x="98" y="0"/>
                  <a:pt x="102" y="5"/>
                  <a:pt x="102" y="10"/>
                </a:cubicBezTo>
                <a:cubicBezTo>
                  <a:pt x="102" y="15"/>
                  <a:pt x="99" y="18"/>
                  <a:pt x="95" y="20"/>
                </a:cubicBezTo>
                <a:close/>
                <a:moveTo>
                  <a:pt x="36" y="118"/>
                </a:moveTo>
                <a:cubicBezTo>
                  <a:pt x="36" y="149"/>
                  <a:pt x="61" y="175"/>
                  <a:pt x="92" y="175"/>
                </a:cubicBezTo>
                <a:cubicBezTo>
                  <a:pt x="124" y="175"/>
                  <a:pt x="149" y="149"/>
                  <a:pt x="149" y="118"/>
                </a:cubicBezTo>
                <a:cubicBezTo>
                  <a:pt x="149" y="87"/>
                  <a:pt x="124" y="61"/>
                  <a:pt x="92" y="61"/>
                </a:cubicBezTo>
                <a:cubicBezTo>
                  <a:pt x="61" y="61"/>
                  <a:pt x="36" y="87"/>
                  <a:pt x="36" y="118"/>
                </a:cubicBezTo>
                <a:close/>
                <a:moveTo>
                  <a:pt x="109" y="130"/>
                </a:moveTo>
                <a:cubicBezTo>
                  <a:pt x="89" y="130"/>
                  <a:pt x="89" y="130"/>
                  <a:pt x="89" y="130"/>
                </a:cubicBezTo>
                <a:cubicBezTo>
                  <a:pt x="85" y="130"/>
                  <a:pt x="82" y="127"/>
                  <a:pt x="82" y="124"/>
                </a:cubicBezTo>
                <a:cubicBezTo>
                  <a:pt x="82" y="96"/>
                  <a:pt x="82" y="96"/>
                  <a:pt x="82" y="96"/>
                </a:cubicBezTo>
                <a:cubicBezTo>
                  <a:pt x="82" y="93"/>
                  <a:pt x="85" y="90"/>
                  <a:pt x="89" y="90"/>
                </a:cubicBezTo>
                <a:cubicBezTo>
                  <a:pt x="93" y="90"/>
                  <a:pt x="96" y="93"/>
                  <a:pt x="96" y="96"/>
                </a:cubicBezTo>
                <a:cubicBezTo>
                  <a:pt x="96" y="117"/>
                  <a:pt x="96" y="117"/>
                  <a:pt x="96" y="117"/>
                </a:cubicBezTo>
                <a:cubicBezTo>
                  <a:pt x="109" y="117"/>
                  <a:pt x="109" y="117"/>
                  <a:pt x="109" y="117"/>
                </a:cubicBezTo>
                <a:cubicBezTo>
                  <a:pt x="113" y="117"/>
                  <a:pt x="116" y="120"/>
                  <a:pt x="116" y="124"/>
                </a:cubicBezTo>
                <a:cubicBezTo>
                  <a:pt x="116" y="127"/>
                  <a:pt x="113" y="130"/>
                  <a:pt x="109" y="130"/>
                </a:cubicBezTo>
                <a:close/>
                <a:moveTo>
                  <a:pt x="12" y="88"/>
                </a:moveTo>
                <a:cubicBezTo>
                  <a:pt x="4" y="81"/>
                  <a:pt x="0" y="70"/>
                  <a:pt x="0" y="59"/>
                </a:cubicBezTo>
                <a:cubicBezTo>
                  <a:pt x="0" y="36"/>
                  <a:pt x="18" y="18"/>
                  <a:pt x="40" y="18"/>
                </a:cubicBezTo>
                <a:cubicBezTo>
                  <a:pt x="54" y="18"/>
                  <a:pt x="66" y="25"/>
                  <a:pt x="73" y="36"/>
                </a:cubicBezTo>
                <a:cubicBezTo>
                  <a:pt x="45" y="42"/>
                  <a:pt x="22" y="62"/>
                  <a:pt x="12" y="88"/>
                </a:cubicBezTo>
                <a:close/>
              </a:path>
            </a:pathLst>
          </a:custGeom>
          <a:solidFill>
            <a:srgbClr val="8DC3CA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6089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7399686" y="3389777"/>
            <a:ext cx="3552127" cy="2066975"/>
          </a:xfrm>
          <a:prstGeom prst="rect">
            <a:avLst/>
          </a:prstGeom>
          <a:blipFill rotWithShape="1">
            <a:blip r:embed="rId5" cstate="screen"/>
            <a:srcRect/>
            <a:stretch>
              <a:fillRect/>
            </a:stretch>
          </a:blipFill>
          <a:ln>
            <a:noFill/>
          </a:ln>
          <a:effectLst>
            <a:outerShdw blurRad="114300" dist="38100" dir="2700000" sx="101000" sy="101000" algn="tl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ea typeface="宋体" panose="02010600030101010101" pitchFamily="2" charset="-122"/>
              <a:cs typeface="+mn-cs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6540499" y="1844725"/>
            <a:ext cx="3552127" cy="2066975"/>
          </a:xfrm>
          <a:prstGeom prst="rect">
            <a:avLst/>
          </a:prstGeom>
          <a:blipFill rotWithShape="1">
            <a:blip r:embed="rId6" cstate="screen"/>
            <a:srcRect/>
            <a:stretch>
              <a:fillRect/>
            </a:stretch>
          </a:blipFill>
          <a:ln>
            <a:noFill/>
          </a:ln>
          <a:effectLst>
            <a:outerShdw blurRad="114300" dist="38100" dir="2700000" sx="101000" sy="101000" algn="tl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gallery dir="l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53" presetClass="entr" presetSubtype="16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600"/>
                            </p:stCondLst>
                            <p:childTnLst>
                              <p:par>
                                <p:cTn id="55" presetID="53" presetClass="entr" presetSubtype="16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430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utoUpdateAnimBg="0"/>
      <p:bldP spid="30" grpId="0" bldLvl="0" animBg="1"/>
      <p:bldP spid="35" grpId="0" bldLvl="0" animBg="1"/>
      <p:bldP spid="32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 rot="16200000">
            <a:off x="2667000" y="-2667001"/>
            <a:ext cx="6858000" cy="12192002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0" y="-2"/>
            <a:ext cx="6540500" cy="6858001"/>
          </a:xfrm>
          <a:prstGeom prst="rect">
            <a:avLst/>
          </a:prstGeom>
          <a:solidFill>
            <a:schemeClr val="bg1"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55600" y="355600"/>
            <a:ext cx="11455400" cy="617219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77800" sx="101000" sy="101000" algn="ctr" rotWithShape="0">
              <a:prstClr val="black">
                <a:alpha val="2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 flipH="1">
            <a:off x="0" y="-5"/>
            <a:ext cx="1044190" cy="1536700"/>
          </a:xfrm>
          <a:prstGeom prst="rect">
            <a:avLst/>
          </a:prstGeom>
        </p:spPr>
      </p:pic>
      <p:sp>
        <p:nvSpPr>
          <p:cNvPr id="10" name="TextBox 15"/>
          <p:cNvSpPr txBox="1">
            <a:spLocks noChangeArrowheads="1"/>
          </p:cNvSpPr>
          <p:nvPr/>
        </p:nvSpPr>
        <p:spPr bwMode="auto">
          <a:xfrm>
            <a:off x="907376" y="506735"/>
            <a:ext cx="3093124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US" altLang="zh-CN" sz="2800" b="1" dirty="0">
                <a:solidFill>
                  <a:srgbClr val="000000"/>
                </a:solidFill>
                <a:ea typeface="方正清刻本悦宋简体" panose="02000000000000000000" pitchFamily="2" charset="-122"/>
              </a:rPr>
              <a:t>03 </a:t>
            </a:r>
            <a:r>
              <a:rPr lang="zh-CN" altLang="en-US" sz="2800" b="1" dirty="0">
                <a:solidFill>
                  <a:srgbClr val="000000"/>
                </a:solidFill>
                <a:ea typeface="方正清刻本悦宋简体" panose="02000000000000000000" pitchFamily="2" charset="-122"/>
              </a:rPr>
              <a:t>输入此处标题</a:t>
            </a:r>
            <a:endParaRPr lang="zh-CN" altLang="en-US" sz="2800" b="1" dirty="0">
              <a:solidFill>
                <a:srgbClr val="000000"/>
              </a:solidFill>
              <a:ea typeface="方正清刻本悦宋简体" panose="02000000000000000000" pitchFamily="2" charset="-122"/>
            </a:endParaRPr>
          </a:p>
        </p:txBody>
      </p:sp>
      <p:grpSp>
        <p:nvGrpSpPr>
          <p:cNvPr id="54" name="组合 53"/>
          <p:cNvGrpSpPr/>
          <p:nvPr/>
        </p:nvGrpSpPr>
        <p:grpSpPr>
          <a:xfrm>
            <a:off x="3638453" y="2173270"/>
            <a:ext cx="2041692" cy="3610167"/>
            <a:chOff x="3638453" y="2173270"/>
            <a:chExt cx="2041692" cy="3610167"/>
          </a:xfrm>
        </p:grpSpPr>
        <p:sp>
          <p:nvSpPr>
            <p:cNvPr id="24" name="矩形 23"/>
            <p:cNvSpPr/>
            <p:nvPr/>
          </p:nvSpPr>
          <p:spPr>
            <a:xfrm>
              <a:off x="4017914" y="2173270"/>
              <a:ext cx="1282770" cy="235962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25400" tIns="25400" rIns="25400" bIns="25400" anchor="ctr">
              <a:normAutofit fontScale="92500" lnSpcReduction="20000"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1" i="0" u="none" strike="noStrike" kern="1200" cap="none" spc="3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ea typeface="微软雅黑" panose="020B0503020204020204" pitchFamily="34" charset="-122"/>
                  <a:cs typeface="+mn-cs"/>
                </a:rPr>
                <a:t>添加标题</a:t>
              </a:r>
              <a:endParaRPr kumimoji="0" lang="zh-CN" altLang="en-US" sz="1400" b="1" i="0" u="none" strike="noStrike" kern="1200" cap="none" spc="3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3638453" y="2296541"/>
              <a:ext cx="2041692" cy="915151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72000" tIns="72000" rIns="72000" bIns="72000" anchor="ctr" anchorCtr="1">
              <a:normAutofit/>
            </a:bodyPr>
            <a:lstStyle/>
            <a:p>
              <a:pPr algn="ctr">
                <a:lnSpc>
                  <a:spcPts val="2000"/>
                </a:lnSpc>
              </a:pPr>
              <a:r>
                <a:rPr lang="zh-CN" altLang="en-US" sz="10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请在此处添加具体内容，文字尽量言简意赅，简单说明即可，不必过于繁琐，注意版面美观度。</a:t>
              </a:r>
              <a:endParaRPr lang="en-US" altLang="zh-CN" sz="10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6" name="文本框 57"/>
            <p:cNvSpPr txBox="1"/>
            <p:nvPr/>
          </p:nvSpPr>
          <p:spPr>
            <a:xfrm>
              <a:off x="3766252" y="3354488"/>
              <a:ext cx="1826888" cy="340519"/>
            </a:xfrm>
            <a:prstGeom prst="roundRect">
              <a:avLst/>
            </a:prstGeom>
            <a:solidFill>
              <a:srgbClr val="BACE87"/>
            </a:solidFill>
          </p:spPr>
          <p:txBody>
            <a:bodyPr wrap="none">
              <a:norm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ea typeface="微软雅黑" panose="020B0503020204020204" pitchFamily="34" charset="-122"/>
                  <a:cs typeface="+mn-cs"/>
                </a:rPr>
                <a:t>添加标题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微软雅黑" panose="020B0503020204020204" pitchFamily="34" charset="-122"/>
                <a:cs typeface="+mn-cs"/>
              </a:endParaRPr>
            </a:p>
          </p:txBody>
        </p:sp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3719955" y="3873557"/>
              <a:ext cx="1909880" cy="1909880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</p:grpSp>
      <p:grpSp>
        <p:nvGrpSpPr>
          <p:cNvPr id="55" name="组合 54"/>
          <p:cNvGrpSpPr/>
          <p:nvPr/>
        </p:nvGrpSpPr>
        <p:grpSpPr>
          <a:xfrm>
            <a:off x="6320817" y="2173270"/>
            <a:ext cx="2041692" cy="3604609"/>
            <a:chOff x="6320817" y="2173270"/>
            <a:chExt cx="2041692" cy="3604609"/>
          </a:xfrm>
        </p:grpSpPr>
        <p:sp>
          <p:nvSpPr>
            <p:cNvPr id="34" name="矩形 33"/>
            <p:cNvSpPr/>
            <p:nvPr/>
          </p:nvSpPr>
          <p:spPr>
            <a:xfrm>
              <a:off x="6700278" y="2173270"/>
              <a:ext cx="1282770" cy="235962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25400" tIns="25400" rIns="25400" bIns="25400" anchor="ctr">
              <a:normAutofit fontScale="92500" lnSpcReduction="20000"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1" i="0" u="none" strike="noStrike" kern="1200" cap="none" spc="3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ea typeface="微软雅黑" panose="020B0503020204020204" pitchFamily="34" charset="-122"/>
                  <a:cs typeface="+mn-cs"/>
                </a:rPr>
                <a:t>添加标题</a:t>
              </a:r>
              <a:endParaRPr kumimoji="0" lang="zh-CN" altLang="en-US" sz="1400" b="1" i="0" u="none" strike="noStrike" kern="1200" cap="none" spc="3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6320817" y="2296541"/>
              <a:ext cx="2041692" cy="915151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72000" tIns="72000" rIns="72000" bIns="72000" anchor="ctr" anchorCtr="1">
              <a:normAutofit/>
            </a:bodyPr>
            <a:lstStyle/>
            <a:p>
              <a:pPr algn="ctr">
                <a:lnSpc>
                  <a:spcPts val="2000"/>
                </a:lnSpc>
              </a:pPr>
              <a:r>
                <a:rPr lang="zh-CN" altLang="en-US" sz="10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请在此处添加具体内容，文字尽量言简意赅，简单说明即可，不必过于繁琐，注意版面美观度。</a:t>
              </a:r>
              <a:endParaRPr lang="en-US" altLang="zh-CN" sz="10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36" name="文本框 55"/>
            <p:cNvSpPr txBox="1"/>
            <p:nvPr/>
          </p:nvSpPr>
          <p:spPr>
            <a:xfrm>
              <a:off x="6420282" y="3354488"/>
              <a:ext cx="1826888" cy="340519"/>
            </a:xfrm>
            <a:prstGeom prst="roundRect">
              <a:avLst/>
            </a:prstGeom>
            <a:solidFill>
              <a:srgbClr val="8DC3CA"/>
            </a:solidFill>
          </p:spPr>
          <p:txBody>
            <a:bodyPr wrap="none">
              <a:norm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ea typeface="微软雅黑" panose="020B0503020204020204" pitchFamily="34" charset="-122"/>
                  <a:cs typeface="+mn-cs"/>
                </a:rPr>
                <a:t>添加标题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微软雅黑" panose="020B0503020204020204" pitchFamily="34" charset="-122"/>
                <a:cs typeface="+mn-cs"/>
              </a:endParaRPr>
            </a:p>
          </p:txBody>
        </p:sp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4" cstate="screen"/>
            <a:stretch>
              <a:fillRect/>
            </a:stretch>
          </p:blipFill>
          <p:spPr>
            <a:xfrm>
              <a:off x="6381565" y="3873557"/>
              <a:ext cx="1904322" cy="1904322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</p:grpSp>
      <p:grpSp>
        <p:nvGrpSpPr>
          <p:cNvPr id="56" name="组合 55"/>
          <p:cNvGrpSpPr/>
          <p:nvPr/>
        </p:nvGrpSpPr>
        <p:grpSpPr>
          <a:xfrm>
            <a:off x="8919524" y="2173270"/>
            <a:ext cx="2041692" cy="3652452"/>
            <a:chOff x="8919524" y="2173270"/>
            <a:chExt cx="2041692" cy="3652452"/>
          </a:xfrm>
        </p:grpSpPr>
        <p:sp>
          <p:nvSpPr>
            <p:cNvPr id="44" name="矩形 43"/>
            <p:cNvSpPr/>
            <p:nvPr/>
          </p:nvSpPr>
          <p:spPr>
            <a:xfrm>
              <a:off x="9298985" y="2173270"/>
              <a:ext cx="1282770" cy="235962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25400" tIns="25400" rIns="25400" bIns="25400" anchor="ctr">
              <a:normAutofit fontScale="92500" lnSpcReduction="20000"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1" i="0" u="none" strike="noStrike" kern="1200" cap="none" spc="3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ea typeface="微软雅黑" panose="020B0503020204020204" pitchFamily="34" charset="-122"/>
                  <a:cs typeface="+mn-cs"/>
                </a:rPr>
                <a:t>添加标题</a:t>
              </a:r>
              <a:endParaRPr kumimoji="0" lang="zh-CN" altLang="en-US" sz="1400" b="1" i="0" u="none" strike="noStrike" kern="1200" cap="none" spc="3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45" name="矩形 44"/>
            <p:cNvSpPr/>
            <p:nvPr/>
          </p:nvSpPr>
          <p:spPr>
            <a:xfrm>
              <a:off x="8919524" y="2296541"/>
              <a:ext cx="2041692" cy="915151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72000" tIns="72000" rIns="72000" bIns="72000" anchor="ctr" anchorCtr="1">
              <a:normAutofit/>
            </a:bodyPr>
            <a:lstStyle/>
            <a:p>
              <a:pPr algn="ctr">
                <a:lnSpc>
                  <a:spcPts val="2000"/>
                </a:lnSpc>
              </a:pPr>
              <a:r>
                <a:rPr lang="zh-CN" altLang="en-US" sz="10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请在此处添加具体内容，文字尽量言简意赅，简单说明即可，不必过于繁琐，注意版面美观度。</a:t>
              </a:r>
              <a:endParaRPr lang="en-US" altLang="zh-CN" sz="10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46" name="文本框 53"/>
            <p:cNvSpPr txBox="1"/>
            <p:nvPr/>
          </p:nvSpPr>
          <p:spPr>
            <a:xfrm>
              <a:off x="9074312" y="3354488"/>
              <a:ext cx="1826888" cy="340519"/>
            </a:xfrm>
            <a:prstGeom prst="roundRect">
              <a:avLst/>
            </a:prstGeom>
            <a:solidFill>
              <a:srgbClr val="BACE87"/>
            </a:solidFill>
          </p:spPr>
          <p:txBody>
            <a:bodyPr wrap="none">
              <a:norm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ea typeface="微软雅黑" panose="020B0503020204020204" pitchFamily="34" charset="-122"/>
                  <a:cs typeface="+mn-cs"/>
                </a:rPr>
                <a:t>添加标题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微软雅黑" panose="020B0503020204020204" pitchFamily="34" charset="-122"/>
                <a:cs typeface="+mn-cs"/>
              </a:endParaRPr>
            </a:p>
          </p:txBody>
        </p:sp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5" cstate="screen"/>
            <a:stretch>
              <a:fillRect/>
            </a:stretch>
          </p:blipFill>
          <p:spPr>
            <a:xfrm>
              <a:off x="9049262" y="3913768"/>
              <a:ext cx="1911954" cy="1911954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</p:grpSp>
      <p:grpSp>
        <p:nvGrpSpPr>
          <p:cNvPr id="53" name="组合 52"/>
          <p:cNvGrpSpPr/>
          <p:nvPr/>
        </p:nvGrpSpPr>
        <p:grpSpPr>
          <a:xfrm>
            <a:off x="1044190" y="2173270"/>
            <a:ext cx="2041692" cy="3652452"/>
            <a:chOff x="1044190" y="2173270"/>
            <a:chExt cx="2041692" cy="3652452"/>
          </a:xfrm>
        </p:grpSpPr>
        <p:sp>
          <p:nvSpPr>
            <p:cNvPr id="14" name="矩形 13"/>
            <p:cNvSpPr/>
            <p:nvPr/>
          </p:nvSpPr>
          <p:spPr>
            <a:xfrm>
              <a:off x="1423651" y="2173270"/>
              <a:ext cx="1282770" cy="235962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25400" tIns="25400" rIns="25400" bIns="25400" anchor="ctr">
              <a:normAutofit fontScale="92500" lnSpcReduction="20000"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1" i="0" u="none" strike="noStrike" kern="1200" cap="none" spc="3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ea typeface="微软雅黑" panose="020B0503020204020204" pitchFamily="34" charset="-122"/>
                  <a:cs typeface="+mn-cs"/>
                </a:rPr>
                <a:t>添加标题</a:t>
              </a:r>
              <a:endParaRPr kumimoji="0" lang="zh-CN" altLang="en-US" sz="1400" b="1" i="0" u="none" strike="noStrike" kern="1200" cap="none" spc="3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1044190" y="2296541"/>
              <a:ext cx="2041692" cy="915151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72000" tIns="72000" rIns="72000" bIns="72000" anchor="ctr" anchorCtr="1">
              <a:normAutofit/>
            </a:bodyPr>
            <a:lstStyle/>
            <a:p>
              <a:pPr lvl="0" algn="ctr">
                <a:lnSpc>
                  <a:spcPts val="2000"/>
                </a:lnSpc>
                <a:defRPr/>
              </a:pPr>
              <a:r>
                <a:rPr lang="zh-CN" altLang="en-US" sz="10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请在此处添加具体内容，文字尽量言简意赅，简单说明即可，不必过于繁琐，注意版面美观度。</a:t>
              </a:r>
              <a:endParaRPr lang="en-US" altLang="zh-CN" sz="10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6" name="文本框 59"/>
            <p:cNvSpPr txBox="1"/>
            <p:nvPr/>
          </p:nvSpPr>
          <p:spPr>
            <a:xfrm>
              <a:off x="1112223" y="3354488"/>
              <a:ext cx="1826888" cy="340519"/>
            </a:xfrm>
            <a:prstGeom prst="roundRect">
              <a:avLst/>
            </a:prstGeom>
            <a:solidFill>
              <a:srgbClr val="8DC3CA"/>
            </a:solidFill>
          </p:spPr>
          <p:txBody>
            <a:bodyPr wrap="none">
              <a:norm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ea typeface="微软雅黑" panose="020B0503020204020204" pitchFamily="34" charset="-122"/>
                  <a:cs typeface="+mn-cs"/>
                </a:rPr>
                <a:t>添加标题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微软雅黑" panose="020B0503020204020204" pitchFamily="34" charset="-122"/>
                <a:cs typeface="+mn-cs"/>
              </a:endParaRPr>
            </a:p>
          </p:txBody>
        </p:sp>
        <p:pic>
          <p:nvPicPr>
            <p:cNvPr id="52" name="图片 51"/>
            <p:cNvPicPr>
              <a:picLocks noChangeAspect="1"/>
            </p:cNvPicPr>
            <p:nvPr/>
          </p:nvPicPr>
          <p:blipFill>
            <a:blip r:embed="rId6" cstate="screen"/>
            <a:stretch>
              <a:fillRect/>
            </a:stretch>
          </p:blipFill>
          <p:spPr>
            <a:xfrm>
              <a:off x="1082837" y="3915841"/>
              <a:ext cx="1909881" cy="1909881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7" cstate="screen"/>
          <a:stretch>
            <a:fillRect/>
          </a:stretch>
        </p:blipFill>
        <p:spPr>
          <a:xfrm rot="15118499">
            <a:off x="10827638" y="4149152"/>
            <a:ext cx="1207211" cy="120721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8" cstate="screen"/>
          <a:stretch>
            <a:fillRect/>
          </a:stretch>
        </p:blipFill>
        <p:spPr>
          <a:xfrm>
            <a:off x="10082794" y="5003802"/>
            <a:ext cx="1985218" cy="185419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14:flip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 rot="16200000">
            <a:off x="2667000" y="-2667001"/>
            <a:ext cx="6858000" cy="12192002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0" y="-2"/>
            <a:ext cx="6540500" cy="6858001"/>
          </a:xfrm>
          <a:prstGeom prst="rect">
            <a:avLst/>
          </a:prstGeom>
          <a:solidFill>
            <a:schemeClr val="bg1"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55600" y="355600"/>
            <a:ext cx="11455400" cy="617219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77800" sx="101000" sy="101000" algn="ctr" rotWithShape="0">
              <a:prstClr val="black">
                <a:alpha val="2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 rot="15118499">
            <a:off x="10889634" y="4026787"/>
            <a:ext cx="1207211" cy="120721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 flipH="1">
            <a:off x="0" y="-5"/>
            <a:ext cx="1044190" cy="1536700"/>
          </a:xfrm>
          <a:prstGeom prst="rect">
            <a:avLst/>
          </a:prstGeom>
        </p:spPr>
      </p:pic>
      <p:sp>
        <p:nvSpPr>
          <p:cNvPr id="10" name="TextBox 15"/>
          <p:cNvSpPr txBox="1">
            <a:spLocks noChangeArrowheads="1"/>
          </p:cNvSpPr>
          <p:nvPr/>
        </p:nvSpPr>
        <p:spPr bwMode="auto">
          <a:xfrm>
            <a:off x="907376" y="506735"/>
            <a:ext cx="3093124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US" altLang="zh-CN" sz="2800" b="1" dirty="0">
                <a:solidFill>
                  <a:srgbClr val="000000"/>
                </a:solidFill>
                <a:ea typeface="方正清刻本悦宋简体" panose="02000000000000000000" pitchFamily="2" charset="-122"/>
              </a:rPr>
              <a:t>03 </a:t>
            </a:r>
            <a:r>
              <a:rPr lang="zh-CN" altLang="en-US" sz="2800" b="1" dirty="0">
                <a:solidFill>
                  <a:srgbClr val="000000"/>
                </a:solidFill>
                <a:ea typeface="方正清刻本悦宋简体" panose="02000000000000000000" pitchFamily="2" charset="-122"/>
              </a:rPr>
              <a:t>输入此处标题</a:t>
            </a:r>
            <a:endParaRPr lang="zh-CN" altLang="en-US" sz="2800" b="1" dirty="0">
              <a:solidFill>
                <a:srgbClr val="000000"/>
              </a:solidFill>
              <a:ea typeface="方正清刻本悦宋简体" panose="02000000000000000000" pitchFamily="2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10082794" y="5003802"/>
            <a:ext cx="1985218" cy="1854194"/>
          </a:xfrm>
          <a:prstGeom prst="rect">
            <a:avLst/>
          </a:prstGeom>
        </p:spPr>
      </p:pic>
      <p:sp>
        <p:nvSpPr>
          <p:cNvPr id="14" name="Content Placeholder 2"/>
          <p:cNvSpPr txBox="1"/>
          <p:nvPr/>
        </p:nvSpPr>
        <p:spPr bwMode="auto">
          <a:xfrm>
            <a:off x="4802341" y="4405750"/>
            <a:ext cx="2341245" cy="764540"/>
          </a:xfrm>
          <a:prstGeom prst="rect">
            <a:avLst/>
          </a:prstGeom>
          <a:noFill/>
          <a:ln>
            <a:noFill/>
          </a:ln>
        </p:spPr>
        <p:txBody>
          <a:bodyPr lIns="60959" tIns="30479" rIns="60959" bIns="30479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9pPr>
          </a:lstStyle>
          <a:p>
            <a:pPr lvl="0" algn="ctr">
              <a:lnSpc>
                <a:spcPts val="2000"/>
              </a:lnSpc>
              <a:defRPr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请在此处添加具体内容，文字尽量言简意赅，简单说明即可，不必过于繁琐，注意版面美观度。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15" name="Content Placeholder 2"/>
          <p:cNvSpPr txBox="1"/>
          <p:nvPr/>
        </p:nvSpPr>
        <p:spPr bwMode="auto">
          <a:xfrm>
            <a:off x="1609561" y="4405750"/>
            <a:ext cx="2437765" cy="765175"/>
          </a:xfrm>
          <a:prstGeom prst="rect">
            <a:avLst/>
          </a:prstGeom>
          <a:noFill/>
          <a:ln>
            <a:noFill/>
          </a:ln>
        </p:spPr>
        <p:txBody>
          <a:bodyPr lIns="60959" tIns="30479" rIns="60959" bIns="30479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9pPr>
          </a:lstStyle>
          <a:p>
            <a:pPr lvl="0" algn="ctr">
              <a:lnSpc>
                <a:spcPts val="2000"/>
              </a:lnSpc>
              <a:defRPr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请在此处添加具体内容，文字尽量言简意赅，简单说明即可，不必过于繁琐，注意版面美观度。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17" name="Content Placeholder 2"/>
          <p:cNvSpPr txBox="1"/>
          <p:nvPr/>
        </p:nvSpPr>
        <p:spPr bwMode="auto">
          <a:xfrm>
            <a:off x="7916381" y="4405750"/>
            <a:ext cx="2418715" cy="775335"/>
          </a:xfrm>
          <a:prstGeom prst="rect">
            <a:avLst/>
          </a:prstGeom>
          <a:noFill/>
          <a:ln>
            <a:noFill/>
          </a:ln>
        </p:spPr>
        <p:txBody>
          <a:bodyPr lIns="60959" tIns="30479" rIns="60959" bIns="30479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9pPr>
          </a:lstStyle>
          <a:p>
            <a:pPr lvl="0" algn="ctr">
              <a:lnSpc>
                <a:spcPts val="2000"/>
              </a:lnSpc>
              <a:defRPr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请在此处添加具体内容，文字尽量言简意赅，简单说明即可，不必过于繁琐，注意版面美观度。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41" name="Rectangle 54"/>
          <p:cNvSpPr/>
          <p:nvPr/>
        </p:nvSpPr>
        <p:spPr>
          <a:xfrm>
            <a:off x="2325728" y="4055755"/>
            <a:ext cx="100540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  <a:sym typeface="+mn-ea"/>
              </a:rPr>
              <a:t>添加标题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n-ea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42" name="Rectangle 57"/>
          <p:cNvSpPr/>
          <p:nvPr/>
        </p:nvSpPr>
        <p:spPr>
          <a:xfrm>
            <a:off x="5469837" y="4055521"/>
            <a:ext cx="100540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  <a:sym typeface="+mn-ea"/>
              </a:rPr>
              <a:t>添加标题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n-ea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45" name="Rectangle 62"/>
          <p:cNvSpPr/>
          <p:nvPr/>
        </p:nvSpPr>
        <p:spPr>
          <a:xfrm>
            <a:off x="8633259" y="4055806"/>
            <a:ext cx="100540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  <a:sym typeface="+mn-ea"/>
              </a:rPr>
              <a:t>添加标题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n-ea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1336583" y="1850838"/>
            <a:ext cx="2861565" cy="2358571"/>
          </a:xfrm>
          <a:prstGeom prst="rect">
            <a:avLst/>
          </a:prstGeom>
        </p:spPr>
      </p:pic>
      <p:pic>
        <p:nvPicPr>
          <p:cNvPr id="46" name="图片 45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4471546" y="1850293"/>
            <a:ext cx="2861565" cy="2358571"/>
          </a:xfrm>
          <a:prstGeom prst="rect">
            <a:avLst/>
          </a:prstGeom>
        </p:spPr>
      </p:pic>
      <p:pic>
        <p:nvPicPr>
          <p:cNvPr id="47" name="图片 46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7489917" y="1850293"/>
            <a:ext cx="2861565" cy="235857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14:switch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50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utoUpdateAnimBg="0"/>
      <p:bldP spid="14" grpId="0"/>
      <p:bldP spid="15" grpId="0"/>
      <p:bldP spid="17" grpId="0"/>
      <p:bldP spid="41" grpId="0"/>
      <p:bldP spid="42" grpId="0"/>
      <p:bldP spid="4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 rot="16200000">
            <a:off x="2667000" y="-2667001"/>
            <a:ext cx="6858000" cy="12192002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0" y="-2"/>
            <a:ext cx="6540500" cy="6858001"/>
          </a:xfrm>
          <a:prstGeom prst="rect">
            <a:avLst/>
          </a:prstGeom>
          <a:solidFill>
            <a:schemeClr val="bg1"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55600" y="355600"/>
            <a:ext cx="11455400" cy="617219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77800" sx="101000" sy="101000" algn="ctr" rotWithShape="0">
              <a:prstClr val="black">
                <a:alpha val="2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 flipH="1">
            <a:off x="0" y="-5"/>
            <a:ext cx="1044190" cy="1536700"/>
          </a:xfrm>
          <a:prstGeom prst="rect">
            <a:avLst/>
          </a:prstGeom>
        </p:spPr>
      </p:pic>
      <p:sp>
        <p:nvSpPr>
          <p:cNvPr id="10" name="TextBox 15"/>
          <p:cNvSpPr txBox="1">
            <a:spLocks noChangeArrowheads="1"/>
          </p:cNvSpPr>
          <p:nvPr/>
        </p:nvSpPr>
        <p:spPr bwMode="auto">
          <a:xfrm>
            <a:off x="907376" y="506735"/>
            <a:ext cx="3093124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US" altLang="zh-CN" sz="2800" b="1" dirty="0">
                <a:solidFill>
                  <a:srgbClr val="000000"/>
                </a:solidFill>
                <a:ea typeface="方正清刻本悦宋简体" panose="02000000000000000000" pitchFamily="2" charset="-122"/>
              </a:rPr>
              <a:t>03 </a:t>
            </a:r>
            <a:r>
              <a:rPr lang="zh-CN" altLang="en-US" sz="2800" b="1" dirty="0">
                <a:solidFill>
                  <a:srgbClr val="000000"/>
                </a:solidFill>
                <a:ea typeface="方正清刻本悦宋简体" panose="02000000000000000000" pitchFamily="2" charset="-122"/>
              </a:rPr>
              <a:t>输入此处标题</a:t>
            </a:r>
            <a:endParaRPr lang="zh-CN" altLang="en-US" sz="2800" b="1" dirty="0">
              <a:solidFill>
                <a:srgbClr val="000000"/>
              </a:solidFill>
              <a:ea typeface="方正清刻本悦宋简体" panose="02000000000000000000" pitchFamily="2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10082794" y="5003802"/>
            <a:ext cx="1985218" cy="1854194"/>
          </a:xfrm>
          <a:prstGeom prst="rect">
            <a:avLst/>
          </a:prstGeom>
        </p:spPr>
      </p:pic>
      <p:grpSp>
        <p:nvGrpSpPr>
          <p:cNvPr id="28" name="组合 27"/>
          <p:cNvGrpSpPr/>
          <p:nvPr/>
        </p:nvGrpSpPr>
        <p:grpSpPr>
          <a:xfrm>
            <a:off x="3913858" y="1536695"/>
            <a:ext cx="7148236" cy="3486209"/>
            <a:chOff x="1207690" y="1517593"/>
            <a:chExt cx="6378994" cy="3111048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610146" y="1517593"/>
              <a:ext cx="1976538" cy="3075260"/>
            </a:xfrm>
            <a:prstGeom prst="rect">
              <a:avLst/>
            </a:prstGeom>
          </p:spPr>
        </p:pic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207690" y="1517593"/>
              <a:ext cx="1865311" cy="3111048"/>
            </a:xfrm>
            <a:prstGeom prst="rect">
              <a:avLst/>
            </a:prstGeom>
          </p:spPr>
        </p:pic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270250" y="1536695"/>
              <a:ext cx="2153225" cy="3075261"/>
            </a:xfrm>
            <a:prstGeom prst="rect">
              <a:avLst/>
            </a:prstGeom>
          </p:spPr>
        </p:pic>
      </p:grpSp>
      <p:sp>
        <p:nvSpPr>
          <p:cNvPr id="29" name="Content Placeholder 2"/>
          <p:cNvSpPr txBox="1"/>
          <p:nvPr/>
        </p:nvSpPr>
        <p:spPr bwMode="auto">
          <a:xfrm>
            <a:off x="3913858" y="5359808"/>
            <a:ext cx="7148236" cy="765175"/>
          </a:xfrm>
          <a:prstGeom prst="rect">
            <a:avLst/>
          </a:prstGeom>
          <a:noFill/>
          <a:ln>
            <a:noFill/>
          </a:ln>
        </p:spPr>
        <p:txBody>
          <a:bodyPr lIns="60959" tIns="30479" rIns="60959" bIns="30479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9pPr>
          </a:lstStyle>
          <a:p>
            <a:pPr>
              <a:lnSpc>
                <a:spcPts val="2000"/>
              </a:lnSpc>
              <a:defRPr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请在此处添加具体内容，文字尽量言简意赅，简单说明即可，不必过于繁琐，注意版面美观度。请在此处添加具体内容，文字尽量言简意赅，简单说明即可，不必过于繁琐，注意版面美观度。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</a:endParaRPr>
          </a:p>
          <a:p>
            <a:pPr lvl="0">
              <a:lnSpc>
                <a:spcPts val="2000"/>
              </a:lnSpc>
              <a:defRPr/>
            </a:pP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</a:endParaRPr>
          </a:p>
        </p:txBody>
      </p:sp>
      <p:pic>
        <p:nvPicPr>
          <p:cNvPr id="32" name="图片 31"/>
          <p:cNvPicPr>
            <a:picLocks noChangeAspect="1"/>
          </p:cNvPicPr>
          <p:nvPr/>
        </p:nvPicPr>
        <p:blipFill>
          <a:blip r:embed="rId7" cstate="screen"/>
          <a:stretch>
            <a:fillRect/>
          </a:stretch>
        </p:blipFill>
        <p:spPr>
          <a:xfrm>
            <a:off x="1044190" y="1900959"/>
            <a:ext cx="2393473" cy="3304694"/>
          </a:xfrm>
          <a:prstGeom prst="rect">
            <a:avLst/>
          </a:prstGeom>
        </p:spPr>
      </p:pic>
    </p:spTree>
  </p:cSld>
  <p:clrMapOvr>
    <a:masterClrMapping/>
  </p:clrMapOvr>
  <p:transition spd="slow" advClick="0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utoUpdateAnimBg="0"/>
      <p:bldP spid="2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 rot="16200000">
            <a:off x="2667000" y="-2667001"/>
            <a:ext cx="6858000" cy="1219200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6524146" y="1670126"/>
            <a:ext cx="5543580" cy="5092959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7190231" y="783419"/>
            <a:ext cx="4211410" cy="1015663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6000" b="0" i="0" u="none" strike="noStrike" kern="1200" cap="none" spc="0" normalizeH="0" baseline="0" noProof="0" dirty="0">
                <a:ln>
                  <a:noFill/>
                </a:ln>
                <a:solidFill>
                  <a:srgbClr val="BACE8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lgerian" panose="04020705040A02060702" pitchFamily="82" charset="0"/>
                <a:ea typeface="方正清刻本悦宋简体" panose="02000000000000000000" pitchFamily="2" charset="-122"/>
              </a:rPr>
              <a:t>PART FOUR</a:t>
            </a:r>
            <a:endParaRPr kumimoji="0" lang="en-US" altLang="zh-CN" sz="6000" b="0" i="0" u="none" strike="noStrike" kern="1200" cap="none" spc="0" normalizeH="0" baseline="0" noProof="0" dirty="0">
              <a:ln>
                <a:noFill/>
              </a:ln>
              <a:solidFill>
                <a:srgbClr val="BACE8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lgerian" panose="04020705040A02060702" pitchFamily="82" charset="0"/>
              <a:ea typeface="方正清刻本悦宋简体" panose="02000000000000000000" pitchFamily="2" charset="-122"/>
            </a:endParaRPr>
          </a:p>
        </p:txBody>
      </p:sp>
      <p:sp>
        <p:nvSpPr>
          <p:cNvPr id="9" name="TextBox 15"/>
          <p:cNvSpPr txBox="1">
            <a:spLocks noChangeArrowheads="1"/>
          </p:cNvSpPr>
          <p:nvPr/>
        </p:nvSpPr>
        <p:spPr bwMode="auto">
          <a:xfrm>
            <a:off x="1691708" y="2721832"/>
            <a:ext cx="4060244" cy="76944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zh-CN" altLang="en-US" sz="4400" b="1" dirty="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输入此处标题</a:t>
            </a:r>
            <a:endParaRPr lang="zh-CN" altLang="en-US" sz="4400" b="1" dirty="0">
              <a:solidFill>
                <a:srgbClr val="00000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731916" y="3491273"/>
            <a:ext cx="3649627" cy="69448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ts val="2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请在此处添加具体内容，文字尽量言简意赅，简单说明即可，不必过于繁琐，注意版面美观度。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4049787" y="4095573"/>
            <a:ext cx="2474359" cy="2474359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5672137">
            <a:off x="416487" y="1197950"/>
            <a:ext cx="2382307" cy="238230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 autoUpdateAnimBg="0"/>
      <p:bldP spid="1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 rot="16200000">
            <a:off x="2667000" y="-2667001"/>
            <a:ext cx="6858000" cy="12192002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0" y="-2"/>
            <a:ext cx="6540500" cy="6858001"/>
          </a:xfrm>
          <a:prstGeom prst="rect">
            <a:avLst/>
          </a:prstGeom>
          <a:solidFill>
            <a:schemeClr val="bg1"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55600" y="355600"/>
            <a:ext cx="11455400" cy="617219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77800" sx="101000" sy="101000" algn="ctr" rotWithShape="0">
              <a:prstClr val="black">
                <a:alpha val="2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 rot="15118499">
            <a:off x="10889634" y="4026787"/>
            <a:ext cx="1207211" cy="120721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 flipH="1">
            <a:off x="0" y="-5"/>
            <a:ext cx="1044190" cy="1536700"/>
          </a:xfrm>
          <a:prstGeom prst="rect">
            <a:avLst/>
          </a:prstGeom>
        </p:spPr>
      </p:pic>
      <p:sp>
        <p:nvSpPr>
          <p:cNvPr id="10" name="TextBox 15"/>
          <p:cNvSpPr txBox="1">
            <a:spLocks noChangeArrowheads="1"/>
          </p:cNvSpPr>
          <p:nvPr/>
        </p:nvSpPr>
        <p:spPr bwMode="auto">
          <a:xfrm>
            <a:off x="907376" y="506735"/>
            <a:ext cx="3093124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方正清刻本悦宋简体" panose="02000000000000000000" pitchFamily="2" charset="-122"/>
              </a:rPr>
              <a:t>04 </a:t>
            </a:r>
            <a:r>
              <a:rPr lang="zh-CN" altLang="en-US" sz="2800" b="1" dirty="0">
                <a:solidFill>
                  <a:srgbClr val="000000"/>
                </a:solidFill>
                <a:ea typeface="方正清刻本悦宋简体" panose="02000000000000000000" pitchFamily="2" charset="-122"/>
              </a:rPr>
              <a:t>输入此处标题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方正清刻本悦宋简体" panose="02000000000000000000" pitchFamily="2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10082794" y="5003802"/>
            <a:ext cx="1985218" cy="1854194"/>
          </a:xfrm>
          <a:prstGeom prst="rect">
            <a:avLst/>
          </a:prstGeom>
        </p:spPr>
      </p:pic>
      <p:grpSp>
        <p:nvGrpSpPr>
          <p:cNvPr id="33" name="组合 32"/>
          <p:cNvGrpSpPr/>
          <p:nvPr/>
        </p:nvGrpSpPr>
        <p:grpSpPr>
          <a:xfrm>
            <a:off x="886380" y="2778756"/>
            <a:ext cx="2185670" cy="1324610"/>
            <a:chOff x="1744" y="4186"/>
            <a:chExt cx="3442" cy="2086"/>
          </a:xfrm>
          <a:solidFill>
            <a:srgbClr val="8DC3CA">
              <a:alpha val="20000"/>
            </a:srgbClr>
          </a:solidFill>
        </p:grpSpPr>
        <p:sp>
          <p:nvSpPr>
            <p:cNvPr id="34" name="Oval 8"/>
            <p:cNvSpPr>
              <a:spLocks noChangeArrowheads="1"/>
            </p:cNvSpPr>
            <p:nvPr/>
          </p:nvSpPr>
          <p:spPr bwMode="auto">
            <a:xfrm>
              <a:off x="1754" y="6012"/>
              <a:ext cx="261" cy="261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5" name="Freeform 10"/>
            <p:cNvSpPr/>
            <p:nvPr/>
          </p:nvSpPr>
          <p:spPr bwMode="auto">
            <a:xfrm>
              <a:off x="1744" y="4186"/>
              <a:ext cx="3443" cy="1936"/>
            </a:xfrm>
            <a:custGeom>
              <a:avLst/>
              <a:gdLst>
                <a:gd name="T0" fmla="*/ 583 w 597"/>
                <a:gd name="T1" fmla="*/ 291 h 333"/>
                <a:gd name="T2" fmla="*/ 291 w 597"/>
                <a:gd name="T3" fmla="*/ 0 h 333"/>
                <a:gd name="T4" fmla="*/ 0 w 597"/>
                <a:gd name="T5" fmla="*/ 291 h 333"/>
                <a:gd name="T6" fmla="*/ 49 w 597"/>
                <a:gd name="T7" fmla="*/ 291 h 333"/>
                <a:gd name="T8" fmla="*/ 291 w 597"/>
                <a:gd name="T9" fmla="*/ 49 h 333"/>
                <a:gd name="T10" fmla="*/ 534 w 597"/>
                <a:gd name="T11" fmla="*/ 291 h 333"/>
                <a:gd name="T12" fmla="*/ 520 w 597"/>
                <a:gd name="T13" fmla="*/ 291 h 333"/>
                <a:gd name="T14" fmla="*/ 559 w 597"/>
                <a:gd name="T15" fmla="*/ 333 h 333"/>
                <a:gd name="T16" fmla="*/ 597 w 597"/>
                <a:gd name="T17" fmla="*/ 291 h 333"/>
                <a:gd name="T18" fmla="*/ 583 w 597"/>
                <a:gd name="T19" fmla="*/ 291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7" h="333">
                  <a:moveTo>
                    <a:pt x="583" y="291"/>
                  </a:moveTo>
                  <a:cubicBezTo>
                    <a:pt x="583" y="130"/>
                    <a:pt x="453" y="0"/>
                    <a:pt x="291" y="0"/>
                  </a:cubicBezTo>
                  <a:cubicBezTo>
                    <a:pt x="130" y="0"/>
                    <a:pt x="0" y="130"/>
                    <a:pt x="0" y="291"/>
                  </a:cubicBezTo>
                  <a:cubicBezTo>
                    <a:pt x="49" y="291"/>
                    <a:pt x="49" y="291"/>
                    <a:pt x="49" y="291"/>
                  </a:cubicBezTo>
                  <a:cubicBezTo>
                    <a:pt x="49" y="157"/>
                    <a:pt x="158" y="49"/>
                    <a:pt x="291" y="49"/>
                  </a:cubicBezTo>
                  <a:cubicBezTo>
                    <a:pt x="425" y="49"/>
                    <a:pt x="534" y="157"/>
                    <a:pt x="534" y="291"/>
                  </a:cubicBezTo>
                  <a:cubicBezTo>
                    <a:pt x="520" y="291"/>
                    <a:pt x="520" y="291"/>
                    <a:pt x="520" y="291"/>
                  </a:cubicBezTo>
                  <a:cubicBezTo>
                    <a:pt x="559" y="333"/>
                    <a:pt x="559" y="333"/>
                    <a:pt x="559" y="333"/>
                  </a:cubicBezTo>
                  <a:cubicBezTo>
                    <a:pt x="597" y="291"/>
                    <a:pt x="597" y="291"/>
                    <a:pt x="597" y="291"/>
                  </a:cubicBezTo>
                  <a:lnTo>
                    <a:pt x="583" y="29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36" name="Freeform 14"/>
          <p:cNvSpPr/>
          <p:nvPr/>
        </p:nvSpPr>
        <p:spPr bwMode="auto">
          <a:xfrm>
            <a:off x="4799885" y="2778756"/>
            <a:ext cx="2180590" cy="1229360"/>
          </a:xfrm>
          <a:custGeom>
            <a:avLst/>
            <a:gdLst>
              <a:gd name="T0" fmla="*/ 582 w 596"/>
              <a:gd name="T1" fmla="*/ 291 h 333"/>
              <a:gd name="T2" fmla="*/ 291 w 596"/>
              <a:gd name="T3" fmla="*/ 0 h 333"/>
              <a:gd name="T4" fmla="*/ 0 w 596"/>
              <a:gd name="T5" fmla="*/ 266 h 333"/>
              <a:gd name="T6" fmla="*/ 24 w 596"/>
              <a:gd name="T7" fmla="*/ 240 h 333"/>
              <a:gd name="T8" fmla="*/ 49 w 596"/>
              <a:gd name="T9" fmla="*/ 268 h 333"/>
              <a:gd name="T10" fmla="*/ 291 w 596"/>
              <a:gd name="T11" fmla="*/ 49 h 333"/>
              <a:gd name="T12" fmla="*/ 533 w 596"/>
              <a:gd name="T13" fmla="*/ 291 h 333"/>
              <a:gd name="T14" fmla="*/ 520 w 596"/>
              <a:gd name="T15" fmla="*/ 291 h 333"/>
              <a:gd name="T16" fmla="*/ 558 w 596"/>
              <a:gd name="T17" fmla="*/ 333 h 333"/>
              <a:gd name="T18" fmla="*/ 596 w 596"/>
              <a:gd name="T19" fmla="*/ 291 h 333"/>
              <a:gd name="T20" fmla="*/ 582 w 596"/>
              <a:gd name="T21" fmla="*/ 291 h 3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96" h="333">
                <a:moveTo>
                  <a:pt x="582" y="291"/>
                </a:moveTo>
                <a:cubicBezTo>
                  <a:pt x="582" y="130"/>
                  <a:pt x="452" y="0"/>
                  <a:pt x="291" y="0"/>
                </a:cubicBezTo>
                <a:cubicBezTo>
                  <a:pt x="138" y="0"/>
                  <a:pt x="13" y="117"/>
                  <a:pt x="0" y="266"/>
                </a:cubicBezTo>
                <a:cubicBezTo>
                  <a:pt x="24" y="240"/>
                  <a:pt x="24" y="240"/>
                  <a:pt x="24" y="240"/>
                </a:cubicBezTo>
                <a:cubicBezTo>
                  <a:pt x="49" y="268"/>
                  <a:pt x="49" y="268"/>
                  <a:pt x="49" y="268"/>
                </a:cubicBezTo>
                <a:cubicBezTo>
                  <a:pt x="61" y="145"/>
                  <a:pt x="165" y="49"/>
                  <a:pt x="291" y="49"/>
                </a:cubicBezTo>
                <a:cubicBezTo>
                  <a:pt x="425" y="49"/>
                  <a:pt x="533" y="157"/>
                  <a:pt x="533" y="291"/>
                </a:cubicBezTo>
                <a:cubicBezTo>
                  <a:pt x="520" y="291"/>
                  <a:pt x="520" y="291"/>
                  <a:pt x="520" y="291"/>
                </a:cubicBezTo>
                <a:cubicBezTo>
                  <a:pt x="558" y="333"/>
                  <a:pt x="558" y="333"/>
                  <a:pt x="558" y="333"/>
                </a:cubicBezTo>
                <a:cubicBezTo>
                  <a:pt x="596" y="291"/>
                  <a:pt x="596" y="291"/>
                  <a:pt x="596" y="291"/>
                </a:cubicBezTo>
                <a:lnTo>
                  <a:pt x="582" y="291"/>
                </a:lnTo>
                <a:close/>
              </a:path>
            </a:pathLst>
          </a:custGeom>
          <a:solidFill>
            <a:srgbClr val="8DC3CA">
              <a:alpha val="2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宋体" panose="02010600030101010101" pitchFamily="2" charset="-122"/>
              <a:cs typeface="+mn-cs"/>
            </a:endParaRPr>
          </a:p>
        </p:txBody>
      </p:sp>
      <p:sp>
        <p:nvSpPr>
          <p:cNvPr id="37" name="Freeform 15"/>
          <p:cNvSpPr/>
          <p:nvPr/>
        </p:nvSpPr>
        <p:spPr bwMode="auto">
          <a:xfrm>
            <a:off x="2844085" y="3701411"/>
            <a:ext cx="2182495" cy="1229360"/>
          </a:xfrm>
          <a:custGeom>
            <a:avLst/>
            <a:gdLst>
              <a:gd name="T0" fmla="*/ 558 w 596"/>
              <a:gd name="T1" fmla="*/ 0 h 333"/>
              <a:gd name="T2" fmla="*/ 520 w 596"/>
              <a:gd name="T3" fmla="*/ 41 h 333"/>
              <a:gd name="T4" fmla="*/ 533 w 596"/>
              <a:gd name="T5" fmla="*/ 41 h 333"/>
              <a:gd name="T6" fmla="*/ 291 w 596"/>
              <a:gd name="T7" fmla="*/ 284 h 333"/>
              <a:gd name="T8" fmla="*/ 49 w 596"/>
              <a:gd name="T9" fmla="*/ 65 h 333"/>
              <a:gd name="T10" fmla="*/ 24 w 596"/>
              <a:gd name="T11" fmla="*/ 93 h 333"/>
              <a:gd name="T12" fmla="*/ 0 w 596"/>
              <a:gd name="T13" fmla="*/ 67 h 333"/>
              <a:gd name="T14" fmla="*/ 291 w 596"/>
              <a:gd name="T15" fmla="*/ 333 h 333"/>
              <a:gd name="T16" fmla="*/ 582 w 596"/>
              <a:gd name="T17" fmla="*/ 41 h 333"/>
              <a:gd name="T18" fmla="*/ 596 w 596"/>
              <a:gd name="T19" fmla="*/ 41 h 333"/>
              <a:gd name="T20" fmla="*/ 558 w 596"/>
              <a:gd name="T21" fmla="*/ 0 h 3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96" h="333">
                <a:moveTo>
                  <a:pt x="558" y="0"/>
                </a:moveTo>
                <a:cubicBezTo>
                  <a:pt x="520" y="41"/>
                  <a:pt x="520" y="41"/>
                  <a:pt x="520" y="41"/>
                </a:cubicBezTo>
                <a:cubicBezTo>
                  <a:pt x="533" y="41"/>
                  <a:pt x="533" y="41"/>
                  <a:pt x="533" y="41"/>
                </a:cubicBezTo>
                <a:cubicBezTo>
                  <a:pt x="533" y="175"/>
                  <a:pt x="425" y="284"/>
                  <a:pt x="291" y="284"/>
                </a:cubicBezTo>
                <a:cubicBezTo>
                  <a:pt x="165" y="284"/>
                  <a:pt x="61" y="188"/>
                  <a:pt x="49" y="65"/>
                </a:cubicBezTo>
                <a:cubicBezTo>
                  <a:pt x="24" y="93"/>
                  <a:pt x="24" y="93"/>
                  <a:pt x="24" y="93"/>
                </a:cubicBezTo>
                <a:cubicBezTo>
                  <a:pt x="0" y="67"/>
                  <a:pt x="0" y="67"/>
                  <a:pt x="0" y="67"/>
                </a:cubicBezTo>
                <a:cubicBezTo>
                  <a:pt x="13" y="216"/>
                  <a:pt x="138" y="333"/>
                  <a:pt x="291" y="333"/>
                </a:cubicBezTo>
                <a:cubicBezTo>
                  <a:pt x="452" y="333"/>
                  <a:pt x="582" y="202"/>
                  <a:pt x="582" y="41"/>
                </a:cubicBezTo>
                <a:cubicBezTo>
                  <a:pt x="596" y="41"/>
                  <a:pt x="596" y="41"/>
                  <a:pt x="596" y="41"/>
                </a:cubicBezTo>
                <a:lnTo>
                  <a:pt x="558" y="0"/>
                </a:lnTo>
                <a:close/>
              </a:path>
            </a:pathLst>
          </a:custGeom>
          <a:solidFill>
            <a:srgbClr val="BACE87">
              <a:alpha val="2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8712120" y="2778756"/>
            <a:ext cx="2178050" cy="1475105"/>
            <a:chOff x="14068" y="4186"/>
            <a:chExt cx="3430" cy="2323"/>
          </a:xfrm>
          <a:solidFill>
            <a:srgbClr val="8DC3CA">
              <a:alpha val="20000"/>
            </a:srgbClr>
          </a:solidFill>
        </p:grpSpPr>
        <p:sp>
          <p:nvSpPr>
            <p:cNvPr id="39" name="Oval 9"/>
            <p:cNvSpPr>
              <a:spLocks noChangeArrowheads="1"/>
            </p:cNvSpPr>
            <p:nvPr/>
          </p:nvSpPr>
          <p:spPr bwMode="auto">
            <a:xfrm>
              <a:off x="17167" y="6243"/>
              <a:ext cx="251" cy="266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" name="Freeform 16"/>
            <p:cNvSpPr/>
            <p:nvPr/>
          </p:nvSpPr>
          <p:spPr bwMode="auto">
            <a:xfrm>
              <a:off x="14068" y="4186"/>
              <a:ext cx="3431" cy="1936"/>
            </a:xfrm>
            <a:custGeom>
              <a:avLst/>
              <a:gdLst>
                <a:gd name="T0" fmla="*/ 581 w 595"/>
                <a:gd name="T1" fmla="*/ 291 h 333"/>
                <a:gd name="T2" fmla="*/ 290 w 595"/>
                <a:gd name="T3" fmla="*/ 0 h 333"/>
                <a:gd name="T4" fmla="*/ 0 w 595"/>
                <a:gd name="T5" fmla="*/ 263 h 333"/>
                <a:gd name="T6" fmla="*/ 23 w 595"/>
                <a:gd name="T7" fmla="*/ 238 h 333"/>
                <a:gd name="T8" fmla="*/ 49 w 595"/>
                <a:gd name="T9" fmla="*/ 266 h 333"/>
                <a:gd name="T10" fmla="*/ 290 w 595"/>
                <a:gd name="T11" fmla="*/ 49 h 333"/>
                <a:gd name="T12" fmla="*/ 532 w 595"/>
                <a:gd name="T13" fmla="*/ 291 h 333"/>
                <a:gd name="T14" fmla="*/ 519 w 595"/>
                <a:gd name="T15" fmla="*/ 291 h 333"/>
                <a:gd name="T16" fmla="*/ 557 w 595"/>
                <a:gd name="T17" fmla="*/ 333 h 333"/>
                <a:gd name="T18" fmla="*/ 595 w 595"/>
                <a:gd name="T19" fmla="*/ 291 h 333"/>
                <a:gd name="T20" fmla="*/ 581 w 595"/>
                <a:gd name="T21" fmla="*/ 291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95" h="333">
                  <a:moveTo>
                    <a:pt x="581" y="291"/>
                  </a:moveTo>
                  <a:cubicBezTo>
                    <a:pt x="581" y="130"/>
                    <a:pt x="451" y="0"/>
                    <a:pt x="290" y="0"/>
                  </a:cubicBezTo>
                  <a:cubicBezTo>
                    <a:pt x="138" y="0"/>
                    <a:pt x="14" y="115"/>
                    <a:pt x="0" y="263"/>
                  </a:cubicBezTo>
                  <a:cubicBezTo>
                    <a:pt x="23" y="238"/>
                    <a:pt x="23" y="238"/>
                    <a:pt x="23" y="238"/>
                  </a:cubicBezTo>
                  <a:cubicBezTo>
                    <a:pt x="49" y="266"/>
                    <a:pt x="49" y="266"/>
                    <a:pt x="49" y="266"/>
                  </a:cubicBezTo>
                  <a:cubicBezTo>
                    <a:pt x="62" y="144"/>
                    <a:pt x="165" y="49"/>
                    <a:pt x="290" y="49"/>
                  </a:cubicBezTo>
                  <a:cubicBezTo>
                    <a:pt x="424" y="49"/>
                    <a:pt x="532" y="157"/>
                    <a:pt x="532" y="291"/>
                  </a:cubicBezTo>
                  <a:cubicBezTo>
                    <a:pt x="519" y="291"/>
                    <a:pt x="519" y="291"/>
                    <a:pt x="519" y="291"/>
                  </a:cubicBezTo>
                  <a:cubicBezTo>
                    <a:pt x="557" y="333"/>
                    <a:pt x="557" y="333"/>
                    <a:pt x="557" y="333"/>
                  </a:cubicBezTo>
                  <a:cubicBezTo>
                    <a:pt x="595" y="291"/>
                    <a:pt x="595" y="291"/>
                    <a:pt x="595" y="291"/>
                  </a:cubicBezTo>
                  <a:lnTo>
                    <a:pt x="581" y="29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41" name="Freeform 17"/>
          <p:cNvSpPr/>
          <p:nvPr/>
        </p:nvSpPr>
        <p:spPr bwMode="auto">
          <a:xfrm>
            <a:off x="6753780" y="3701411"/>
            <a:ext cx="2182495" cy="1229360"/>
          </a:xfrm>
          <a:custGeom>
            <a:avLst/>
            <a:gdLst>
              <a:gd name="T0" fmla="*/ 558 w 596"/>
              <a:gd name="T1" fmla="*/ 0 h 333"/>
              <a:gd name="T2" fmla="*/ 520 w 596"/>
              <a:gd name="T3" fmla="*/ 41 h 333"/>
              <a:gd name="T4" fmla="*/ 533 w 596"/>
              <a:gd name="T5" fmla="*/ 41 h 333"/>
              <a:gd name="T6" fmla="*/ 291 w 596"/>
              <a:gd name="T7" fmla="*/ 284 h 333"/>
              <a:gd name="T8" fmla="*/ 49 w 596"/>
              <a:gd name="T9" fmla="*/ 65 h 333"/>
              <a:gd name="T10" fmla="*/ 24 w 596"/>
              <a:gd name="T11" fmla="*/ 93 h 333"/>
              <a:gd name="T12" fmla="*/ 0 w 596"/>
              <a:gd name="T13" fmla="*/ 67 h 333"/>
              <a:gd name="T14" fmla="*/ 291 w 596"/>
              <a:gd name="T15" fmla="*/ 333 h 333"/>
              <a:gd name="T16" fmla="*/ 582 w 596"/>
              <a:gd name="T17" fmla="*/ 41 h 333"/>
              <a:gd name="T18" fmla="*/ 596 w 596"/>
              <a:gd name="T19" fmla="*/ 41 h 333"/>
              <a:gd name="T20" fmla="*/ 558 w 596"/>
              <a:gd name="T21" fmla="*/ 0 h 3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96" h="333">
                <a:moveTo>
                  <a:pt x="558" y="0"/>
                </a:moveTo>
                <a:cubicBezTo>
                  <a:pt x="520" y="41"/>
                  <a:pt x="520" y="41"/>
                  <a:pt x="520" y="41"/>
                </a:cubicBezTo>
                <a:cubicBezTo>
                  <a:pt x="533" y="41"/>
                  <a:pt x="533" y="41"/>
                  <a:pt x="533" y="41"/>
                </a:cubicBezTo>
                <a:cubicBezTo>
                  <a:pt x="533" y="175"/>
                  <a:pt x="425" y="284"/>
                  <a:pt x="291" y="284"/>
                </a:cubicBezTo>
                <a:cubicBezTo>
                  <a:pt x="165" y="284"/>
                  <a:pt x="61" y="188"/>
                  <a:pt x="49" y="65"/>
                </a:cubicBezTo>
                <a:cubicBezTo>
                  <a:pt x="24" y="93"/>
                  <a:pt x="24" y="93"/>
                  <a:pt x="24" y="93"/>
                </a:cubicBezTo>
                <a:cubicBezTo>
                  <a:pt x="0" y="67"/>
                  <a:pt x="0" y="67"/>
                  <a:pt x="0" y="67"/>
                </a:cubicBezTo>
                <a:cubicBezTo>
                  <a:pt x="14" y="216"/>
                  <a:pt x="139" y="333"/>
                  <a:pt x="291" y="333"/>
                </a:cubicBezTo>
                <a:cubicBezTo>
                  <a:pt x="452" y="333"/>
                  <a:pt x="582" y="202"/>
                  <a:pt x="582" y="41"/>
                </a:cubicBezTo>
                <a:cubicBezTo>
                  <a:pt x="596" y="41"/>
                  <a:pt x="596" y="41"/>
                  <a:pt x="596" y="41"/>
                </a:cubicBezTo>
                <a:lnTo>
                  <a:pt x="558" y="0"/>
                </a:lnTo>
                <a:close/>
              </a:path>
            </a:pathLst>
          </a:custGeom>
          <a:solidFill>
            <a:srgbClr val="BACE87">
              <a:alpha val="2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宋体" panose="02010600030101010101" pitchFamily="2" charset="-122"/>
              <a:cs typeface="+mn-cs"/>
            </a:endParaRPr>
          </a:p>
        </p:txBody>
      </p:sp>
      <p:sp>
        <p:nvSpPr>
          <p:cNvPr id="83" name="文本框 82"/>
          <p:cNvSpPr txBox="1"/>
          <p:nvPr/>
        </p:nvSpPr>
        <p:spPr>
          <a:xfrm>
            <a:off x="835580" y="4688336"/>
            <a:ext cx="220726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ts val="2000"/>
              </a:lnSpc>
              <a:defRPr/>
            </a:pPr>
            <a:r>
              <a: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请在此处添加具体内容，文字尽量言简意赅，简单说明即可，不必过于繁琐，注意版面美观度。</a:t>
            </a:r>
            <a:endParaRPr lang="en-US" altLang="zh-CN" sz="10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84" name="文本框 83"/>
          <p:cNvSpPr txBox="1"/>
          <p:nvPr/>
        </p:nvSpPr>
        <p:spPr>
          <a:xfrm>
            <a:off x="2844085" y="2155291"/>
            <a:ext cx="220726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ts val="2000"/>
              </a:lnSpc>
              <a:defRPr/>
            </a:pPr>
            <a:r>
              <a: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请在此处添加具体内容，文字尽量言简意赅，简单说明即可，不必过于繁琐，注意版面美观度。</a:t>
            </a:r>
            <a:endParaRPr lang="en-US" altLang="zh-CN" sz="10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85" name="文本框 84"/>
          <p:cNvSpPr txBox="1"/>
          <p:nvPr/>
        </p:nvSpPr>
        <p:spPr>
          <a:xfrm>
            <a:off x="4735115" y="4687701"/>
            <a:ext cx="220726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ts val="2000"/>
              </a:lnSpc>
              <a:defRPr/>
            </a:pPr>
            <a:r>
              <a: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请在此处添加具体内容，文字尽量言简意赅，简单说明即可，不必过于繁琐，注意版面美观度。</a:t>
            </a:r>
            <a:endParaRPr lang="en-US" altLang="zh-CN" sz="10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86" name="文本框 85"/>
          <p:cNvSpPr txBox="1"/>
          <p:nvPr/>
        </p:nvSpPr>
        <p:spPr>
          <a:xfrm>
            <a:off x="6753780" y="2155291"/>
            <a:ext cx="220726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ts val="2000"/>
              </a:lnSpc>
              <a:defRPr/>
            </a:pPr>
            <a:r>
              <a: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请在此处添加具体内容，文字尽量言简意赅，简单说明即可，不必过于繁琐，注意版面美观度。</a:t>
            </a:r>
            <a:endParaRPr lang="en-US" altLang="zh-CN" sz="10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87" name="文本框 86"/>
          <p:cNvSpPr txBox="1"/>
          <p:nvPr/>
        </p:nvSpPr>
        <p:spPr>
          <a:xfrm>
            <a:off x="8683545" y="4688336"/>
            <a:ext cx="220726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ts val="2000"/>
              </a:lnSpc>
              <a:defRPr/>
            </a:pPr>
            <a:r>
              <a: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请在此处添加具体内容，文字尽量言简意赅，简单说明即可，不必过于繁琐，注意版面美观度。</a:t>
            </a:r>
            <a:endParaRPr lang="en-US" altLang="zh-CN" sz="10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1340650" y="3170208"/>
            <a:ext cx="1201205" cy="1201205"/>
          </a:xfrm>
          <a:prstGeom prst="ellipse">
            <a:avLst/>
          </a:prstGeom>
          <a:solidFill>
            <a:srgbClr val="BACE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/>
              <a:t>01</a:t>
            </a:r>
            <a:endParaRPr lang="zh-CN" altLang="en-US" sz="2800" b="1" dirty="0"/>
          </a:p>
        </p:txBody>
      </p:sp>
      <p:sp>
        <p:nvSpPr>
          <p:cNvPr id="92" name="椭圆 91"/>
          <p:cNvSpPr/>
          <p:nvPr/>
        </p:nvSpPr>
        <p:spPr>
          <a:xfrm>
            <a:off x="3325735" y="3178462"/>
            <a:ext cx="1201205" cy="1201205"/>
          </a:xfrm>
          <a:prstGeom prst="ellipse">
            <a:avLst/>
          </a:prstGeom>
          <a:solidFill>
            <a:srgbClr val="8DC3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/>
              <a:t>02</a:t>
            </a:r>
            <a:endParaRPr lang="zh-CN" altLang="en-US" sz="2800" b="1" dirty="0"/>
          </a:p>
        </p:txBody>
      </p:sp>
      <p:sp>
        <p:nvSpPr>
          <p:cNvPr id="93" name="椭圆 92"/>
          <p:cNvSpPr/>
          <p:nvPr/>
        </p:nvSpPr>
        <p:spPr>
          <a:xfrm>
            <a:off x="5295563" y="3206143"/>
            <a:ext cx="1201205" cy="1201205"/>
          </a:xfrm>
          <a:prstGeom prst="ellipse">
            <a:avLst/>
          </a:prstGeom>
          <a:solidFill>
            <a:srgbClr val="BACE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/>
              <a:t>03</a:t>
            </a:r>
            <a:endParaRPr lang="zh-CN" altLang="en-US" sz="2800" b="1" dirty="0"/>
          </a:p>
        </p:txBody>
      </p:sp>
      <p:sp>
        <p:nvSpPr>
          <p:cNvPr id="94" name="椭圆 93"/>
          <p:cNvSpPr/>
          <p:nvPr/>
        </p:nvSpPr>
        <p:spPr>
          <a:xfrm>
            <a:off x="7235971" y="3201337"/>
            <a:ext cx="1201205" cy="1201205"/>
          </a:xfrm>
          <a:prstGeom prst="ellipse">
            <a:avLst/>
          </a:prstGeom>
          <a:solidFill>
            <a:srgbClr val="8DC3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/>
              <a:t>04</a:t>
            </a:r>
            <a:endParaRPr lang="zh-CN" altLang="en-US" sz="2800" b="1" dirty="0"/>
          </a:p>
        </p:txBody>
      </p:sp>
      <p:sp>
        <p:nvSpPr>
          <p:cNvPr id="95" name="椭圆 94"/>
          <p:cNvSpPr/>
          <p:nvPr/>
        </p:nvSpPr>
        <p:spPr>
          <a:xfrm>
            <a:off x="9176771" y="3214504"/>
            <a:ext cx="1201205" cy="1201205"/>
          </a:xfrm>
          <a:prstGeom prst="ellipse">
            <a:avLst/>
          </a:prstGeom>
          <a:solidFill>
            <a:srgbClr val="BACE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/>
              <a:t>05</a:t>
            </a:r>
            <a:endParaRPr lang="zh-CN" altLang="en-US" sz="2800" b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 advClick="0" advTm="0">
        <p14:pan dir="u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000"/>
                            </p:stCondLst>
                            <p:childTnLst>
                              <p:par>
                                <p:cTn id="5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500"/>
                            </p:stCondLst>
                            <p:childTnLst>
                              <p:par>
                                <p:cTn id="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4000"/>
                            </p:stCondLst>
                            <p:childTnLst>
                              <p:par>
                                <p:cTn id="7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6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4500"/>
                            </p:stCondLst>
                            <p:childTnLst>
                              <p:par>
                                <p:cTn id="7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3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000"/>
                            </p:stCondLst>
                            <p:childTnLst>
                              <p:par>
                                <p:cTn id="8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0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utoUpdateAnimBg="0"/>
      <p:bldP spid="36" grpId="0" bldLvl="0" animBg="1"/>
      <p:bldP spid="37" grpId="0" bldLvl="0" animBg="1"/>
      <p:bldP spid="41" grpId="0" bldLvl="0" animBg="1"/>
      <p:bldP spid="83" grpId="0"/>
      <p:bldP spid="84" grpId="0"/>
      <p:bldP spid="85" grpId="0"/>
      <p:bldP spid="86" grpId="0"/>
      <p:bldP spid="87" grpId="0"/>
      <p:bldP spid="13" grpId="0" animBg="1"/>
      <p:bldP spid="92" grpId="0" animBg="1"/>
      <p:bldP spid="93" grpId="0" animBg="1"/>
      <p:bldP spid="94" grpId="0" animBg="1"/>
      <p:bldP spid="9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 rot="5400000" flipH="1">
            <a:off x="2667000" y="-2667001"/>
            <a:ext cx="6858000" cy="1219200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 flipH="1">
            <a:off x="284107" y="1581226"/>
            <a:ext cx="5543580" cy="5092959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605458" y="424779"/>
            <a:ext cx="2646878" cy="1569660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9600" b="0" i="0" u="none" strike="noStrike" kern="1200" cap="none" spc="0" normalizeH="0" baseline="0" noProof="0" dirty="0">
                <a:ln>
                  <a:noFill/>
                </a:ln>
                <a:solidFill>
                  <a:srgbClr val="BACE8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lgerian" panose="04020705040A02060702" pitchFamily="82" charset="0"/>
                <a:ea typeface="方正清刻本悦宋简体" panose="02000000000000000000" pitchFamily="2" charset="-122"/>
              </a:rPr>
              <a:t>目录</a:t>
            </a:r>
            <a:endParaRPr kumimoji="0" lang="zh-CN" altLang="en-US" sz="9600" b="0" i="0" u="none" strike="noStrike" kern="1200" cap="none" spc="0" normalizeH="0" baseline="0" noProof="0" dirty="0">
              <a:ln>
                <a:noFill/>
              </a:ln>
              <a:solidFill>
                <a:srgbClr val="BACE8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lgerian" panose="04020705040A02060702" pitchFamily="82" charset="0"/>
              <a:ea typeface="方正清刻本悦宋简体" panose="02000000000000000000" pitchFamily="2" charset="-122"/>
            </a:endParaRPr>
          </a:p>
        </p:txBody>
      </p:sp>
      <p:sp>
        <p:nvSpPr>
          <p:cNvPr id="23" name="AutoShape 3"/>
          <p:cNvSpPr>
            <a:spLocks noChangeAspect="1" noChangeArrowheads="1" noTextEdit="1"/>
          </p:cNvSpPr>
          <p:nvPr/>
        </p:nvSpPr>
        <p:spPr bwMode="auto">
          <a:xfrm>
            <a:off x="6265114" y="1693880"/>
            <a:ext cx="723330" cy="7214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24" name="Oval 5"/>
          <p:cNvSpPr>
            <a:spLocks noChangeArrowheads="1"/>
          </p:cNvSpPr>
          <p:nvPr/>
        </p:nvSpPr>
        <p:spPr bwMode="auto">
          <a:xfrm>
            <a:off x="6265114" y="1693881"/>
            <a:ext cx="731025" cy="729102"/>
          </a:xfrm>
          <a:prstGeom prst="ellipse">
            <a:avLst/>
          </a:prstGeom>
          <a:solidFill>
            <a:schemeClr val="bg2"/>
          </a:solidFill>
          <a:ln w="9525">
            <a:noFill/>
            <a:round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25" name="Oval 6"/>
          <p:cNvSpPr>
            <a:spLocks noChangeArrowheads="1"/>
          </p:cNvSpPr>
          <p:nvPr/>
        </p:nvSpPr>
        <p:spPr bwMode="auto">
          <a:xfrm>
            <a:off x="6337039" y="1765803"/>
            <a:ext cx="602133" cy="600209"/>
          </a:xfrm>
          <a:prstGeom prst="ellipse">
            <a:avLst/>
          </a:prstGeom>
          <a:solidFill>
            <a:srgbClr val="BACE87"/>
          </a:solidFill>
          <a:ln w="9525">
            <a:noFill/>
            <a:round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26" name="TextBox 14"/>
          <p:cNvSpPr txBox="1">
            <a:spLocks noChangeArrowheads="1"/>
          </p:cNvSpPr>
          <p:nvPr/>
        </p:nvSpPr>
        <p:spPr bwMode="auto">
          <a:xfrm>
            <a:off x="6492745" y="1792686"/>
            <a:ext cx="443287" cy="5844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1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27" name="TextBox 15"/>
          <p:cNvSpPr txBox="1">
            <a:spLocks noChangeArrowheads="1"/>
          </p:cNvSpPr>
          <p:nvPr/>
        </p:nvSpPr>
        <p:spPr bwMode="auto">
          <a:xfrm>
            <a:off x="7433146" y="1820268"/>
            <a:ext cx="2947977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输入此处标题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28" name="AutoShape 3"/>
          <p:cNvSpPr>
            <a:spLocks noChangeAspect="1" noChangeArrowheads="1" noTextEdit="1"/>
          </p:cNvSpPr>
          <p:nvPr/>
        </p:nvSpPr>
        <p:spPr bwMode="auto">
          <a:xfrm>
            <a:off x="6265114" y="2605418"/>
            <a:ext cx="723330" cy="7214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29" name="Oval 5"/>
          <p:cNvSpPr>
            <a:spLocks noChangeArrowheads="1"/>
          </p:cNvSpPr>
          <p:nvPr/>
        </p:nvSpPr>
        <p:spPr bwMode="auto">
          <a:xfrm>
            <a:off x="6265114" y="2605419"/>
            <a:ext cx="731025" cy="729102"/>
          </a:xfrm>
          <a:prstGeom prst="ellipse">
            <a:avLst/>
          </a:prstGeom>
          <a:solidFill>
            <a:schemeClr val="bg2"/>
          </a:solidFill>
          <a:ln w="9525">
            <a:noFill/>
            <a:round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30" name="Oval 6"/>
          <p:cNvSpPr>
            <a:spLocks noChangeArrowheads="1"/>
          </p:cNvSpPr>
          <p:nvPr/>
        </p:nvSpPr>
        <p:spPr bwMode="auto">
          <a:xfrm>
            <a:off x="6337039" y="2677341"/>
            <a:ext cx="602133" cy="600209"/>
          </a:xfrm>
          <a:prstGeom prst="ellipse">
            <a:avLst/>
          </a:prstGeom>
          <a:solidFill>
            <a:srgbClr val="BACE87"/>
          </a:solidFill>
          <a:ln w="9525">
            <a:noFill/>
            <a:round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31" name="TextBox 19"/>
          <p:cNvSpPr txBox="1">
            <a:spLocks noChangeArrowheads="1"/>
          </p:cNvSpPr>
          <p:nvPr/>
        </p:nvSpPr>
        <p:spPr bwMode="auto">
          <a:xfrm>
            <a:off x="6451123" y="2665035"/>
            <a:ext cx="443287" cy="5844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2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32" name="TextBox 20"/>
          <p:cNvSpPr txBox="1">
            <a:spLocks noChangeArrowheads="1"/>
          </p:cNvSpPr>
          <p:nvPr/>
        </p:nvSpPr>
        <p:spPr bwMode="auto">
          <a:xfrm>
            <a:off x="7435100" y="2735229"/>
            <a:ext cx="2676053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zh-CN" altLang="en-US" sz="3200" dirty="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输入此处标题</a:t>
            </a:r>
            <a:endParaRPr lang="zh-CN" altLang="en-US" sz="3200" dirty="0">
              <a:solidFill>
                <a:srgbClr val="00000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33" name="AutoShape 3"/>
          <p:cNvSpPr>
            <a:spLocks noChangeAspect="1" noChangeArrowheads="1" noTextEdit="1"/>
          </p:cNvSpPr>
          <p:nvPr/>
        </p:nvSpPr>
        <p:spPr bwMode="auto">
          <a:xfrm>
            <a:off x="6248928" y="3533594"/>
            <a:ext cx="723330" cy="72140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34" name="Oval 5"/>
          <p:cNvSpPr>
            <a:spLocks noChangeArrowheads="1"/>
          </p:cNvSpPr>
          <p:nvPr/>
        </p:nvSpPr>
        <p:spPr bwMode="auto">
          <a:xfrm>
            <a:off x="6248927" y="3533593"/>
            <a:ext cx="731025" cy="729103"/>
          </a:xfrm>
          <a:prstGeom prst="ellipse">
            <a:avLst/>
          </a:prstGeom>
          <a:solidFill>
            <a:schemeClr val="bg2"/>
          </a:solidFill>
          <a:ln w="9525">
            <a:noFill/>
            <a:round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35" name="Oval 6"/>
          <p:cNvSpPr>
            <a:spLocks noChangeArrowheads="1"/>
          </p:cNvSpPr>
          <p:nvPr/>
        </p:nvSpPr>
        <p:spPr bwMode="auto">
          <a:xfrm>
            <a:off x="6320852" y="3605514"/>
            <a:ext cx="602133" cy="600209"/>
          </a:xfrm>
          <a:prstGeom prst="ellipse">
            <a:avLst/>
          </a:prstGeom>
          <a:solidFill>
            <a:srgbClr val="BACE87"/>
          </a:solidFill>
          <a:ln w="9525">
            <a:noFill/>
            <a:round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36" name="TextBox 24"/>
          <p:cNvSpPr txBox="1">
            <a:spLocks noChangeArrowheads="1"/>
          </p:cNvSpPr>
          <p:nvPr/>
        </p:nvSpPr>
        <p:spPr bwMode="auto">
          <a:xfrm>
            <a:off x="6440150" y="3605505"/>
            <a:ext cx="443287" cy="5844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3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37" name="TextBox 25"/>
          <p:cNvSpPr txBox="1">
            <a:spLocks noChangeArrowheads="1"/>
          </p:cNvSpPr>
          <p:nvPr/>
        </p:nvSpPr>
        <p:spPr bwMode="auto">
          <a:xfrm>
            <a:off x="7418914" y="3663405"/>
            <a:ext cx="3054617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zh-CN" altLang="en-US" sz="3200" dirty="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输入此处标题</a:t>
            </a:r>
            <a:endParaRPr lang="zh-CN" altLang="en-US" sz="3200" dirty="0">
              <a:solidFill>
                <a:srgbClr val="00000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38" name="Oval 5"/>
          <p:cNvSpPr>
            <a:spLocks noChangeArrowheads="1"/>
          </p:cNvSpPr>
          <p:nvPr/>
        </p:nvSpPr>
        <p:spPr bwMode="auto">
          <a:xfrm>
            <a:off x="6241233" y="4461768"/>
            <a:ext cx="731025" cy="729102"/>
          </a:xfrm>
          <a:prstGeom prst="ellipse">
            <a:avLst/>
          </a:prstGeom>
          <a:solidFill>
            <a:schemeClr val="bg2"/>
          </a:solidFill>
          <a:ln w="9525">
            <a:noFill/>
            <a:round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39" name="Oval 6"/>
          <p:cNvSpPr>
            <a:spLocks noChangeArrowheads="1"/>
          </p:cNvSpPr>
          <p:nvPr/>
        </p:nvSpPr>
        <p:spPr bwMode="auto">
          <a:xfrm>
            <a:off x="6320852" y="4547111"/>
            <a:ext cx="602133" cy="600209"/>
          </a:xfrm>
          <a:prstGeom prst="ellipse">
            <a:avLst/>
          </a:prstGeom>
          <a:solidFill>
            <a:srgbClr val="BACE87"/>
          </a:solidFill>
          <a:ln w="9525">
            <a:noFill/>
            <a:round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40" name="TextBox 29"/>
          <p:cNvSpPr txBox="1">
            <a:spLocks noChangeArrowheads="1"/>
          </p:cNvSpPr>
          <p:nvPr/>
        </p:nvSpPr>
        <p:spPr bwMode="auto">
          <a:xfrm>
            <a:off x="6421100" y="4550132"/>
            <a:ext cx="443287" cy="5844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4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41" name="TextBox 30"/>
          <p:cNvSpPr txBox="1">
            <a:spLocks noChangeArrowheads="1"/>
          </p:cNvSpPr>
          <p:nvPr/>
        </p:nvSpPr>
        <p:spPr bwMode="auto">
          <a:xfrm>
            <a:off x="7394638" y="4605003"/>
            <a:ext cx="2663257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zh-CN" altLang="en-US" sz="3200" dirty="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输入此处标题</a:t>
            </a:r>
            <a:endParaRPr lang="zh-CN" altLang="en-US" sz="3200" dirty="0">
              <a:solidFill>
                <a:srgbClr val="00000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pic>
        <p:nvPicPr>
          <p:cNvPr id="43" name="图片 42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 flipH="1">
            <a:off x="8296917" y="3779676"/>
            <a:ext cx="4014382" cy="401438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prism isInverted="1" isContent="1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2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3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52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4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4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5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5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6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0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500"/>
                            </p:stCondLst>
                            <p:childTnLst>
                              <p:par>
                                <p:cTn id="69" presetID="52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6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7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7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8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8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5500"/>
                            </p:stCondLst>
                            <p:childTnLst>
                              <p:par>
                                <p:cTn id="9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9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10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10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6000"/>
                            </p:stCondLst>
                            <p:childTnLst>
                              <p:par>
                                <p:cTn id="10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3" grpId="0"/>
      <p:bldP spid="24" grpId="0" animBg="1" autoUpdateAnimBg="0"/>
      <p:bldP spid="25" grpId="0" animBg="1" autoUpdateAnimBg="0"/>
      <p:bldP spid="26" grpId="0" autoUpdateAnimBg="0"/>
      <p:bldP spid="27" grpId="0" autoUpdateAnimBg="0"/>
      <p:bldP spid="28" grpId="0"/>
      <p:bldP spid="29" grpId="0" animBg="1" autoUpdateAnimBg="0"/>
      <p:bldP spid="30" grpId="0" animBg="1" autoUpdateAnimBg="0"/>
      <p:bldP spid="31" grpId="0" autoUpdateAnimBg="0"/>
      <p:bldP spid="32" grpId="0" autoUpdateAnimBg="0"/>
      <p:bldP spid="33" grpId="0"/>
      <p:bldP spid="34" grpId="0" animBg="1" autoUpdateAnimBg="0"/>
      <p:bldP spid="35" grpId="0" animBg="1" autoUpdateAnimBg="0"/>
      <p:bldP spid="36" grpId="0" autoUpdateAnimBg="0"/>
      <p:bldP spid="37" grpId="0" autoUpdateAnimBg="0"/>
      <p:bldP spid="38" grpId="0" animBg="1" autoUpdateAnimBg="0"/>
      <p:bldP spid="39" grpId="0" animBg="1" autoUpdateAnimBg="0"/>
      <p:bldP spid="40" grpId="0" autoUpdateAnimBg="0"/>
      <p:bldP spid="41" grpId="0" autoUpdateAnimBg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 rot="16200000">
            <a:off x="2667000" y="-2667001"/>
            <a:ext cx="6858000" cy="12192002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0" y="-2"/>
            <a:ext cx="6540500" cy="6858001"/>
          </a:xfrm>
          <a:prstGeom prst="rect">
            <a:avLst/>
          </a:prstGeom>
          <a:solidFill>
            <a:schemeClr val="bg1"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55600" y="355600"/>
            <a:ext cx="11455400" cy="617219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77800" sx="101000" sy="101000" algn="ctr" rotWithShape="0">
              <a:prstClr val="black">
                <a:alpha val="2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 rot="15118499">
            <a:off x="10889634" y="4026787"/>
            <a:ext cx="1207211" cy="120721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 flipH="1">
            <a:off x="0" y="-5"/>
            <a:ext cx="1044190" cy="1536700"/>
          </a:xfrm>
          <a:prstGeom prst="rect">
            <a:avLst/>
          </a:prstGeom>
        </p:spPr>
      </p:pic>
      <p:sp>
        <p:nvSpPr>
          <p:cNvPr id="10" name="TextBox 15"/>
          <p:cNvSpPr txBox="1">
            <a:spLocks noChangeArrowheads="1"/>
          </p:cNvSpPr>
          <p:nvPr/>
        </p:nvSpPr>
        <p:spPr bwMode="auto">
          <a:xfrm>
            <a:off x="907376" y="506735"/>
            <a:ext cx="3093124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US" altLang="zh-CN" sz="2800" b="1" dirty="0">
                <a:solidFill>
                  <a:srgbClr val="000000"/>
                </a:solidFill>
                <a:ea typeface="方正清刻本悦宋简体" panose="02000000000000000000" pitchFamily="2" charset="-122"/>
              </a:rPr>
              <a:t>04 </a:t>
            </a:r>
            <a:r>
              <a:rPr lang="zh-CN" altLang="en-US" sz="2800" b="1" dirty="0">
                <a:solidFill>
                  <a:srgbClr val="000000"/>
                </a:solidFill>
                <a:ea typeface="方正清刻本悦宋简体" panose="02000000000000000000" pitchFamily="2" charset="-122"/>
              </a:rPr>
              <a:t>输入此处标题</a:t>
            </a:r>
            <a:endParaRPr lang="zh-CN" altLang="en-US" sz="2800" b="1" dirty="0">
              <a:solidFill>
                <a:srgbClr val="000000"/>
              </a:solidFill>
              <a:ea typeface="方正清刻本悦宋简体" panose="02000000000000000000" pitchFamily="2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10082794" y="5003802"/>
            <a:ext cx="1985218" cy="1854194"/>
          </a:xfrm>
          <a:prstGeom prst="rect">
            <a:avLst/>
          </a:prstGeom>
        </p:spPr>
      </p:pic>
      <p:sp>
        <p:nvSpPr>
          <p:cNvPr id="17" name="TextBox 13"/>
          <p:cNvSpPr txBox="1"/>
          <p:nvPr/>
        </p:nvSpPr>
        <p:spPr>
          <a:xfrm>
            <a:off x="2501994" y="4532529"/>
            <a:ext cx="1415094" cy="276999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marL="0" marR="0" lvl="0" indent="0" algn="l" defTabSz="121666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  <a:sym typeface="Arial" panose="020B0604020202020204" pitchFamily="34" charset="0"/>
              </a:rPr>
              <a:t>添加标题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cs typeface="+mn-cs"/>
              <a:sym typeface="Arial" panose="020B0604020202020204" pitchFamily="34" charset="0"/>
            </a:endParaRPr>
          </a:p>
        </p:txBody>
      </p:sp>
      <p:sp>
        <p:nvSpPr>
          <p:cNvPr id="18" name="TextBox 13"/>
          <p:cNvSpPr txBox="1"/>
          <p:nvPr/>
        </p:nvSpPr>
        <p:spPr>
          <a:xfrm>
            <a:off x="1776805" y="4863602"/>
            <a:ext cx="2421142" cy="76944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>
            <a:defPPr>
              <a:defRPr lang="zh-CN"/>
            </a:defPPr>
            <a:lvl1pPr lvl="0">
              <a:lnSpc>
                <a:spcPts val="2000"/>
              </a:lnSpc>
              <a:defRPr sz="12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defRPr>
            </a:lvl1pPr>
          </a:lstStyle>
          <a:p>
            <a:pPr algn="ctr"/>
            <a:r>
              <a:rPr lang="zh-CN" altLang="en-US" dirty="0"/>
              <a:t>请在此处添加具体内容，文字尽量言简意赅，简单说明即可，不必过于繁琐，注意版面美观度。</a:t>
            </a:r>
            <a:endParaRPr lang="en-US" altLang="zh-CN" dirty="0"/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52411" y="1029955"/>
            <a:ext cx="3866362" cy="3866362"/>
          </a:xfrm>
          <a:prstGeom prst="rect">
            <a:avLst/>
          </a:prstGeom>
        </p:spPr>
      </p:pic>
      <p:sp>
        <p:nvSpPr>
          <p:cNvPr id="26" name="TextBox 13"/>
          <p:cNvSpPr txBox="1"/>
          <p:nvPr/>
        </p:nvSpPr>
        <p:spPr>
          <a:xfrm>
            <a:off x="5367278" y="4547482"/>
            <a:ext cx="1415094" cy="276999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marL="0" marR="0" lvl="0" indent="0" algn="l" defTabSz="121666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  <a:sym typeface="Arial" panose="020B0604020202020204" pitchFamily="34" charset="0"/>
              </a:rPr>
              <a:t>添加标题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cs typeface="+mn-cs"/>
              <a:sym typeface="Arial" panose="020B0604020202020204" pitchFamily="34" charset="0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4642089" y="4878555"/>
            <a:ext cx="2421142" cy="76944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>
            <a:defPPr>
              <a:defRPr lang="zh-CN"/>
            </a:defPPr>
            <a:lvl1pPr lvl="0">
              <a:lnSpc>
                <a:spcPts val="2000"/>
              </a:lnSpc>
              <a:defRPr sz="12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defRPr>
            </a:lvl1pPr>
          </a:lstStyle>
          <a:p>
            <a:pPr algn="ctr"/>
            <a:r>
              <a:rPr lang="zh-CN" altLang="en-US" dirty="0"/>
              <a:t>请在此处添加具体内容，文字尽量言简意赅，简单说明即可，不必过于繁琐，注意版面美观度。</a:t>
            </a:r>
            <a:endParaRPr lang="en-US" altLang="zh-CN" dirty="0"/>
          </a:p>
        </p:txBody>
      </p:sp>
      <p:sp>
        <p:nvSpPr>
          <p:cNvPr id="28" name="TextBox 13"/>
          <p:cNvSpPr txBox="1"/>
          <p:nvPr/>
        </p:nvSpPr>
        <p:spPr>
          <a:xfrm>
            <a:off x="8325246" y="4532529"/>
            <a:ext cx="1415094" cy="276999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marL="0" marR="0" lvl="0" indent="0" algn="l" defTabSz="121666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  <a:sym typeface="Arial" panose="020B0604020202020204" pitchFamily="34" charset="0"/>
              </a:rPr>
              <a:t>添加标题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cs typeface="+mn-cs"/>
              <a:sym typeface="Arial" panose="020B0604020202020204" pitchFamily="34" charset="0"/>
            </a:endParaRPr>
          </a:p>
        </p:txBody>
      </p:sp>
      <p:sp>
        <p:nvSpPr>
          <p:cNvPr id="29" name="TextBox 13"/>
          <p:cNvSpPr txBox="1"/>
          <p:nvPr/>
        </p:nvSpPr>
        <p:spPr>
          <a:xfrm>
            <a:off x="7600057" y="4863602"/>
            <a:ext cx="2421142" cy="76944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>
            <a:defPPr>
              <a:defRPr lang="zh-CN"/>
            </a:defPPr>
            <a:lvl1pPr lvl="0">
              <a:lnSpc>
                <a:spcPts val="2000"/>
              </a:lnSpc>
              <a:defRPr sz="12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defRPr>
            </a:lvl1pPr>
          </a:lstStyle>
          <a:p>
            <a:pPr algn="ctr"/>
            <a:r>
              <a:rPr lang="zh-CN" altLang="en-US" dirty="0"/>
              <a:t>请在此处添加具体内容，文字尽量言简意赅，简单说明即可，不必过于繁琐，注意版面美观度。</a:t>
            </a:r>
            <a:endParaRPr lang="en-US" altLang="zh-CN" dirty="0"/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16144" y="1042899"/>
            <a:ext cx="3866362" cy="3866362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35865" y="1139916"/>
            <a:ext cx="3866362" cy="386636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>
        <p14:ferris dir="l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5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00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5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50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utoUpdateAnimBg="0"/>
      <p:bldP spid="17" grpId="0"/>
      <p:bldP spid="18" grpId="0"/>
      <p:bldP spid="26" grpId="0"/>
      <p:bldP spid="27" grpId="0"/>
      <p:bldP spid="28" grpId="0"/>
      <p:bldP spid="2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 rot="16200000">
            <a:off x="2667000" y="-2667001"/>
            <a:ext cx="6858000" cy="12192002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0" y="-2"/>
            <a:ext cx="6540500" cy="6858001"/>
          </a:xfrm>
          <a:prstGeom prst="rect">
            <a:avLst/>
          </a:prstGeom>
          <a:solidFill>
            <a:schemeClr val="bg1"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55600" y="355600"/>
            <a:ext cx="11455400" cy="617219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77800" sx="101000" sy="101000" algn="ctr" rotWithShape="0">
              <a:prstClr val="black">
                <a:alpha val="2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 rot="15118499">
            <a:off x="10889634" y="4026787"/>
            <a:ext cx="1207211" cy="120721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 flipH="1">
            <a:off x="0" y="-5"/>
            <a:ext cx="1044190" cy="1536700"/>
          </a:xfrm>
          <a:prstGeom prst="rect">
            <a:avLst/>
          </a:prstGeom>
        </p:spPr>
      </p:pic>
      <p:sp>
        <p:nvSpPr>
          <p:cNvPr id="10" name="TextBox 15"/>
          <p:cNvSpPr txBox="1">
            <a:spLocks noChangeArrowheads="1"/>
          </p:cNvSpPr>
          <p:nvPr/>
        </p:nvSpPr>
        <p:spPr bwMode="auto">
          <a:xfrm>
            <a:off x="907376" y="506735"/>
            <a:ext cx="3093124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US" altLang="zh-CN" sz="2800" b="1" dirty="0">
                <a:solidFill>
                  <a:srgbClr val="000000"/>
                </a:solidFill>
                <a:ea typeface="方正清刻本悦宋简体" panose="02000000000000000000" pitchFamily="2" charset="-122"/>
              </a:rPr>
              <a:t>04 </a:t>
            </a:r>
            <a:r>
              <a:rPr lang="zh-CN" altLang="en-US" sz="2800" b="1" dirty="0">
                <a:solidFill>
                  <a:srgbClr val="000000"/>
                </a:solidFill>
                <a:ea typeface="方正清刻本悦宋简体" panose="02000000000000000000" pitchFamily="2" charset="-122"/>
              </a:rPr>
              <a:t>输入此处标题</a:t>
            </a:r>
            <a:endParaRPr lang="zh-CN" altLang="en-US" sz="2800" b="1" dirty="0">
              <a:solidFill>
                <a:srgbClr val="000000"/>
              </a:solidFill>
              <a:ea typeface="方正清刻本悦宋简体" panose="02000000000000000000" pitchFamily="2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10082794" y="5003802"/>
            <a:ext cx="1985218" cy="185419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50677" y="2477790"/>
            <a:ext cx="3466629" cy="346662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12307" y="1536695"/>
            <a:ext cx="2231478" cy="347191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2" name="Content Placeholder 2"/>
          <p:cNvSpPr txBox="1"/>
          <p:nvPr/>
        </p:nvSpPr>
        <p:spPr bwMode="auto">
          <a:xfrm>
            <a:off x="7629387" y="4630392"/>
            <a:ext cx="3300678" cy="765175"/>
          </a:xfrm>
          <a:prstGeom prst="rect">
            <a:avLst/>
          </a:prstGeom>
          <a:noFill/>
          <a:ln>
            <a:noFill/>
          </a:ln>
        </p:spPr>
        <p:txBody>
          <a:bodyPr lIns="60959" tIns="30479" rIns="60959" bIns="30479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9pPr>
          </a:lstStyle>
          <a:p>
            <a:pPr>
              <a:lnSpc>
                <a:spcPts val="2000"/>
              </a:lnSpc>
              <a:defRPr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请在此处添加具体内容，文字尽量言简意赅，简单说明即可，不必过于繁琐，注意版面美观度。请在此处添加具体内容，文字尽量言简意赅，简单说明即可，不必过于繁琐，注意版面美观度。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</a:endParaRPr>
          </a:p>
          <a:p>
            <a:pPr lvl="0">
              <a:lnSpc>
                <a:spcPts val="2000"/>
              </a:lnSpc>
              <a:defRPr/>
            </a:pP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7" cstate="screen"/>
          <a:stretch>
            <a:fillRect/>
          </a:stretch>
        </p:blipFill>
        <p:spPr>
          <a:xfrm>
            <a:off x="7789058" y="1878487"/>
            <a:ext cx="2856793" cy="242162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conveyor dir="l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utoUpdateAnimBg="0"/>
      <p:bldP spid="3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 rot="16200000">
            <a:off x="2667000" y="-2667001"/>
            <a:ext cx="6858000" cy="12192002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0" y="-2"/>
            <a:ext cx="6540500" cy="6858001"/>
          </a:xfrm>
          <a:prstGeom prst="rect">
            <a:avLst/>
          </a:prstGeom>
          <a:solidFill>
            <a:schemeClr val="bg1"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55600" y="355600"/>
            <a:ext cx="11455400" cy="617219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77800" sx="101000" sy="101000" algn="ctr" rotWithShape="0">
              <a:prstClr val="black">
                <a:alpha val="2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 rot="15118499">
            <a:off x="10889634" y="4026787"/>
            <a:ext cx="1207211" cy="120721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 flipH="1">
            <a:off x="0" y="-5"/>
            <a:ext cx="1044190" cy="1536700"/>
          </a:xfrm>
          <a:prstGeom prst="rect">
            <a:avLst/>
          </a:prstGeom>
        </p:spPr>
      </p:pic>
      <p:sp>
        <p:nvSpPr>
          <p:cNvPr id="10" name="TextBox 15"/>
          <p:cNvSpPr txBox="1">
            <a:spLocks noChangeArrowheads="1"/>
          </p:cNvSpPr>
          <p:nvPr/>
        </p:nvSpPr>
        <p:spPr bwMode="auto">
          <a:xfrm>
            <a:off x="907376" y="506735"/>
            <a:ext cx="3093124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US" altLang="zh-CN" sz="2800" b="1" dirty="0">
                <a:solidFill>
                  <a:srgbClr val="000000"/>
                </a:solidFill>
                <a:ea typeface="方正清刻本悦宋简体" panose="02000000000000000000" pitchFamily="2" charset="-122"/>
              </a:rPr>
              <a:t>04 </a:t>
            </a:r>
            <a:r>
              <a:rPr lang="zh-CN" altLang="en-US" sz="2800" b="1" dirty="0">
                <a:solidFill>
                  <a:srgbClr val="000000"/>
                </a:solidFill>
                <a:ea typeface="方正清刻本悦宋简体" panose="02000000000000000000" pitchFamily="2" charset="-122"/>
              </a:rPr>
              <a:t>输入此处标题</a:t>
            </a:r>
            <a:endParaRPr lang="zh-CN" altLang="en-US" sz="2800" b="1" dirty="0">
              <a:solidFill>
                <a:srgbClr val="000000"/>
              </a:solidFill>
              <a:ea typeface="方正清刻本悦宋简体" panose="02000000000000000000" pitchFamily="2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10082794" y="5003802"/>
            <a:ext cx="1985218" cy="1854194"/>
          </a:xfrm>
          <a:prstGeom prst="rect">
            <a:avLst/>
          </a:prstGeom>
        </p:spPr>
      </p:pic>
      <p:sp>
        <p:nvSpPr>
          <p:cNvPr id="11" name="Oval 4"/>
          <p:cNvSpPr/>
          <p:nvPr/>
        </p:nvSpPr>
        <p:spPr>
          <a:xfrm>
            <a:off x="1640251" y="2219898"/>
            <a:ext cx="1329327" cy="1330465"/>
          </a:xfrm>
          <a:prstGeom prst="ellipse">
            <a:avLst/>
          </a:prstGeom>
          <a:solidFill>
            <a:srgbClr val="BACE87"/>
          </a:solidFill>
          <a:ln w="9525" cap="flat" cmpd="sng" algn="ctr">
            <a:noFill/>
            <a:prstDash val="solid"/>
          </a:ln>
          <a:effectLst/>
        </p:spPr>
        <p:txBody>
          <a:bodyPr lIns="121910" tIns="60955" rIns="121910" bIns="60955" anchor="ctr"/>
          <a:lstStyle/>
          <a:p>
            <a:pPr marL="0" marR="0" lvl="0" indent="0" algn="ctr" defTabSz="6089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13" name="Oval 5"/>
          <p:cNvSpPr/>
          <p:nvPr/>
        </p:nvSpPr>
        <p:spPr>
          <a:xfrm>
            <a:off x="4153581" y="2219898"/>
            <a:ext cx="1329327" cy="1330465"/>
          </a:xfrm>
          <a:prstGeom prst="ellipse">
            <a:avLst/>
          </a:prstGeom>
          <a:solidFill>
            <a:srgbClr val="8DC3CA"/>
          </a:solidFill>
          <a:ln w="9525" cap="flat" cmpd="sng" algn="ctr">
            <a:solidFill>
              <a:srgbClr val="72B1AB"/>
            </a:solidFill>
            <a:prstDash val="solid"/>
          </a:ln>
          <a:effectLst/>
        </p:spPr>
        <p:txBody>
          <a:bodyPr lIns="121910" tIns="60955" rIns="121910" bIns="60955" anchor="ctr"/>
          <a:lstStyle/>
          <a:p>
            <a:pPr marL="0" marR="0" lvl="0" indent="0" algn="ctr" defTabSz="6089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14" name="Oval 6"/>
          <p:cNvSpPr/>
          <p:nvPr/>
        </p:nvSpPr>
        <p:spPr>
          <a:xfrm>
            <a:off x="6682786" y="2219898"/>
            <a:ext cx="1329327" cy="1330465"/>
          </a:xfrm>
          <a:prstGeom prst="ellipse">
            <a:avLst/>
          </a:prstGeom>
          <a:solidFill>
            <a:srgbClr val="BACE87"/>
          </a:solidFill>
          <a:ln w="9525" cap="flat" cmpd="sng" algn="ctr">
            <a:noFill/>
            <a:prstDash val="solid"/>
          </a:ln>
          <a:effectLst/>
        </p:spPr>
        <p:txBody>
          <a:bodyPr lIns="121910" tIns="60955" rIns="121910" bIns="60955" anchor="ctr"/>
          <a:lstStyle/>
          <a:p>
            <a:pPr marL="0" marR="0" lvl="0" indent="0" algn="ctr" defTabSz="6089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15" name="Oval 7"/>
          <p:cNvSpPr/>
          <p:nvPr/>
        </p:nvSpPr>
        <p:spPr>
          <a:xfrm>
            <a:off x="9163096" y="2219898"/>
            <a:ext cx="1329327" cy="1330465"/>
          </a:xfrm>
          <a:prstGeom prst="ellipse">
            <a:avLst/>
          </a:prstGeom>
          <a:solidFill>
            <a:srgbClr val="8DC3CA"/>
          </a:solidFill>
          <a:ln w="9525" cap="flat" cmpd="sng" algn="ctr">
            <a:solidFill>
              <a:srgbClr val="72B1AB"/>
            </a:solidFill>
            <a:prstDash val="solid"/>
          </a:ln>
          <a:effectLst/>
        </p:spPr>
        <p:txBody>
          <a:bodyPr lIns="121910" tIns="60955" rIns="121910" bIns="60955" anchor="ctr"/>
          <a:lstStyle/>
          <a:p>
            <a:pPr marL="0" marR="0" lvl="0" indent="0" algn="ctr" defTabSz="6089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16" name="AutoShape 64"/>
          <p:cNvSpPr/>
          <p:nvPr/>
        </p:nvSpPr>
        <p:spPr bwMode="auto">
          <a:xfrm>
            <a:off x="1918335" y="2589530"/>
            <a:ext cx="779145" cy="6254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63" y="0"/>
                </a:moveTo>
                <a:cubicBezTo>
                  <a:pt x="20630" y="0"/>
                  <a:pt x="20946" y="161"/>
                  <a:pt x="21208" y="481"/>
                </a:cubicBezTo>
                <a:cubicBezTo>
                  <a:pt x="21470" y="798"/>
                  <a:pt x="21599" y="1177"/>
                  <a:pt x="21599" y="1618"/>
                </a:cubicBezTo>
                <a:lnTo>
                  <a:pt x="21599" y="19981"/>
                </a:lnTo>
                <a:cubicBezTo>
                  <a:pt x="21599" y="20422"/>
                  <a:pt x="21470" y="20801"/>
                  <a:pt x="21208" y="21121"/>
                </a:cubicBezTo>
                <a:cubicBezTo>
                  <a:pt x="20946" y="21441"/>
                  <a:pt x="20630" y="21599"/>
                  <a:pt x="20263" y="21599"/>
                </a:cubicBezTo>
                <a:lnTo>
                  <a:pt x="1346" y="21599"/>
                </a:lnTo>
                <a:cubicBezTo>
                  <a:pt x="979" y="21599"/>
                  <a:pt x="663" y="21441"/>
                  <a:pt x="399" y="21121"/>
                </a:cubicBezTo>
                <a:cubicBezTo>
                  <a:pt x="132" y="20801"/>
                  <a:pt x="0" y="20422"/>
                  <a:pt x="0" y="19981"/>
                </a:cubicBezTo>
                <a:lnTo>
                  <a:pt x="0" y="1618"/>
                </a:lnTo>
                <a:cubicBezTo>
                  <a:pt x="0" y="1177"/>
                  <a:pt x="132" y="798"/>
                  <a:pt x="399" y="481"/>
                </a:cubicBezTo>
                <a:cubicBezTo>
                  <a:pt x="663" y="161"/>
                  <a:pt x="979" y="0"/>
                  <a:pt x="1346" y="0"/>
                </a:cubicBezTo>
                <a:lnTo>
                  <a:pt x="20263" y="0"/>
                </a:lnTo>
                <a:close/>
                <a:moveTo>
                  <a:pt x="19805" y="2252"/>
                </a:moveTo>
                <a:lnTo>
                  <a:pt x="8590" y="2252"/>
                </a:lnTo>
                <a:lnTo>
                  <a:pt x="8426" y="3545"/>
                </a:lnTo>
                <a:lnTo>
                  <a:pt x="1804" y="3545"/>
                </a:lnTo>
                <a:lnTo>
                  <a:pt x="1804" y="5501"/>
                </a:lnTo>
                <a:lnTo>
                  <a:pt x="19805" y="5501"/>
                </a:lnTo>
                <a:lnTo>
                  <a:pt x="19805" y="2252"/>
                </a:lnTo>
                <a:close/>
                <a:moveTo>
                  <a:pt x="19805" y="17746"/>
                </a:moveTo>
                <a:lnTo>
                  <a:pt x="1804" y="17746"/>
                </a:lnTo>
                <a:lnTo>
                  <a:pt x="1804" y="19350"/>
                </a:lnTo>
                <a:lnTo>
                  <a:pt x="19805" y="19350"/>
                </a:lnTo>
                <a:lnTo>
                  <a:pt x="19805" y="17746"/>
                </a:lnTo>
                <a:close/>
                <a:moveTo>
                  <a:pt x="3116" y="2743"/>
                </a:moveTo>
                <a:lnTo>
                  <a:pt x="6820" y="2743"/>
                </a:lnTo>
                <a:lnTo>
                  <a:pt x="6820" y="1436"/>
                </a:lnTo>
                <a:lnTo>
                  <a:pt x="3116" y="1436"/>
                </a:lnTo>
                <a:lnTo>
                  <a:pt x="3116" y="2743"/>
                </a:lnTo>
                <a:close/>
                <a:moveTo>
                  <a:pt x="6529" y="11631"/>
                </a:moveTo>
                <a:cubicBezTo>
                  <a:pt x="6529" y="12342"/>
                  <a:pt x="6639" y="13011"/>
                  <a:pt x="6862" y="13634"/>
                </a:cubicBezTo>
                <a:cubicBezTo>
                  <a:pt x="7084" y="14257"/>
                  <a:pt x="7388" y="14800"/>
                  <a:pt x="7775" y="15264"/>
                </a:cubicBezTo>
                <a:cubicBezTo>
                  <a:pt x="8162" y="15731"/>
                  <a:pt x="8617" y="16095"/>
                  <a:pt x="9134" y="16359"/>
                </a:cubicBezTo>
                <a:cubicBezTo>
                  <a:pt x="9655" y="16630"/>
                  <a:pt x="10211" y="16762"/>
                  <a:pt x="10806" y="16762"/>
                </a:cubicBezTo>
                <a:cubicBezTo>
                  <a:pt x="11398" y="16762"/>
                  <a:pt x="11954" y="16630"/>
                  <a:pt x="12470" y="16359"/>
                </a:cubicBezTo>
                <a:cubicBezTo>
                  <a:pt x="12984" y="16095"/>
                  <a:pt x="13435" y="15731"/>
                  <a:pt x="13824" y="15264"/>
                </a:cubicBezTo>
                <a:cubicBezTo>
                  <a:pt x="14211" y="14800"/>
                  <a:pt x="14515" y="14257"/>
                  <a:pt x="14737" y="13634"/>
                </a:cubicBezTo>
                <a:cubicBezTo>
                  <a:pt x="14960" y="13011"/>
                  <a:pt x="15070" y="12342"/>
                  <a:pt x="15070" y="11631"/>
                </a:cubicBezTo>
                <a:cubicBezTo>
                  <a:pt x="15070" y="10917"/>
                  <a:pt x="14960" y="10250"/>
                  <a:pt x="14737" y="9625"/>
                </a:cubicBezTo>
                <a:cubicBezTo>
                  <a:pt x="14515" y="9002"/>
                  <a:pt x="14211" y="8461"/>
                  <a:pt x="13824" y="8003"/>
                </a:cubicBezTo>
                <a:cubicBezTo>
                  <a:pt x="13435" y="7542"/>
                  <a:pt x="12982" y="7178"/>
                  <a:pt x="12463" y="6914"/>
                </a:cubicBezTo>
                <a:cubicBezTo>
                  <a:pt x="11944" y="6646"/>
                  <a:pt x="11391" y="6511"/>
                  <a:pt x="10806" y="6511"/>
                </a:cubicBezTo>
                <a:cubicBezTo>
                  <a:pt x="10211" y="6511"/>
                  <a:pt x="9655" y="6646"/>
                  <a:pt x="9134" y="6914"/>
                </a:cubicBezTo>
                <a:cubicBezTo>
                  <a:pt x="8617" y="7178"/>
                  <a:pt x="8162" y="7542"/>
                  <a:pt x="7775" y="8003"/>
                </a:cubicBezTo>
                <a:cubicBezTo>
                  <a:pt x="7388" y="8461"/>
                  <a:pt x="7084" y="9002"/>
                  <a:pt x="6862" y="9625"/>
                </a:cubicBezTo>
                <a:cubicBezTo>
                  <a:pt x="6639" y="10250"/>
                  <a:pt x="6529" y="10917"/>
                  <a:pt x="6529" y="11631"/>
                </a:cubicBezTo>
                <a:moveTo>
                  <a:pt x="13724" y="11631"/>
                </a:moveTo>
                <a:cubicBezTo>
                  <a:pt x="13724" y="12109"/>
                  <a:pt x="13648" y="12565"/>
                  <a:pt x="13501" y="12999"/>
                </a:cubicBezTo>
                <a:cubicBezTo>
                  <a:pt x="13352" y="13434"/>
                  <a:pt x="13146" y="13813"/>
                  <a:pt x="12879" y="14127"/>
                </a:cubicBezTo>
                <a:cubicBezTo>
                  <a:pt x="12612" y="14439"/>
                  <a:pt x="12301" y="14688"/>
                  <a:pt x="11942" y="14870"/>
                </a:cubicBezTo>
                <a:cubicBezTo>
                  <a:pt x="11582" y="15052"/>
                  <a:pt x="11205" y="15144"/>
                  <a:pt x="10806" y="15144"/>
                </a:cubicBezTo>
                <a:cubicBezTo>
                  <a:pt x="10407" y="15144"/>
                  <a:pt x="10025" y="15052"/>
                  <a:pt x="9662" y="14870"/>
                </a:cubicBezTo>
                <a:cubicBezTo>
                  <a:pt x="9300" y="14688"/>
                  <a:pt x="8987" y="14439"/>
                  <a:pt x="8725" y="14127"/>
                </a:cubicBezTo>
                <a:cubicBezTo>
                  <a:pt x="8463" y="13813"/>
                  <a:pt x="8257" y="13440"/>
                  <a:pt x="8103" y="13008"/>
                </a:cubicBezTo>
                <a:cubicBezTo>
                  <a:pt x="7951" y="12579"/>
                  <a:pt x="7875" y="12118"/>
                  <a:pt x="7875" y="11631"/>
                </a:cubicBezTo>
                <a:cubicBezTo>
                  <a:pt x="7875" y="11152"/>
                  <a:pt x="7951" y="10700"/>
                  <a:pt x="8103" y="10265"/>
                </a:cubicBezTo>
                <a:cubicBezTo>
                  <a:pt x="8257" y="9836"/>
                  <a:pt x="8463" y="9460"/>
                  <a:pt x="8725" y="9140"/>
                </a:cubicBezTo>
                <a:cubicBezTo>
                  <a:pt x="8987" y="8823"/>
                  <a:pt x="9298" y="8576"/>
                  <a:pt x="9657" y="8394"/>
                </a:cubicBezTo>
                <a:cubicBezTo>
                  <a:pt x="10015" y="8218"/>
                  <a:pt x="10399" y="8130"/>
                  <a:pt x="10806" y="8130"/>
                </a:cubicBezTo>
                <a:cubicBezTo>
                  <a:pt x="11205" y="8130"/>
                  <a:pt x="11582" y="8218"/>
                  <a:pt x="11942" y="8394"/>
                </a:cubicBezTo>
                <a:cubicBezTo>
                  <a:pt x="12301" y="8576"/>
                  <a:pt x="12612" y="8823"/>
                  <a:pt x="12879" y="9140"/>
                </a:cubicBezTo>
                <a:cubicBezTo>
                  <a:pt x="13146" y="9460"/>
                  <a:pt x="13352" y="9836"/>
                  <a:pt x="13501" y="10265"/>
                </a:cubicBezTo>
                <a:cubicBezTo>
                  <a:pt x="13648" y="10700"/>
                  <a:pt x="13724" y="11152"/>
                  <a:pt x="13724" y="11631"/>
                </a:cubicBezTo>
                <a:moveTo>
                  <a:pt x="9692" y="11631"/>
                </a:moveTo>
                <a:cubicBezTo>
                  <a:pt x="9692" y="11246"/>
                  <a:pt x="9799" y="10929"/>
                  <a:pt x="10020" y="10682"/>
                </a:cubicBezTo>
                <a:cubicBezTo>
                  <a:pt x="10238" y="10432"/>
                  <a:pt x="10500" y="10309"/>
                  <a:pt x="10806" y="10309"/>
                </a:cubicBezTo>
                <a:lnTo>
                  <a:pt x="10806" y="10280"/>
                </a:lnTo>
                <a:cubicBezTo>
                  <a:pt x="10945" y="10280"/>
                  <a:pt x="11065" y="10224"/>
                  <a:pt x="11163" y="10109"/>
                </a:cubicBezTo>
                <a:cubicBezTo>
                  <a:pt x="11261" y="9998"/>
                  <a:pt x="11310" y="9862"/>
                  <a:pt x="11310" y="9704"/>
                </a:cubicBezTo>
                <a:cubicBezTo>
                  <a:pt x="11310" y="9533"/>
                  <a:pt x="11261" y="9392"/>
                  <a:pt x="11163" y="9275"/>
                </a:cubicBezTo>
                <a:cubicBezTo>
                  <a:pt x="11065" y="9157"/>
                  <a:pt x="10945" y="9096"/>
                  <a:pt x="10806" y="9096"/>
                </a:cubicBezTo>
                <a:cubicBezTo>
                  <a:pt x="10228" y="9096"/>
                  <a:pt x="9733" y="9348"/>
                  <a:pt x="9322" y="9848"/>
                </a:cubicBezTo>
                <a:cubicBezTo>
                  <a:pt x="8913" y="10350"/>
                  <a:pt x="8708" y="10943"/>
                  <a:pt x="8708" y="11628"/>
                </a:cubicBezTo>
                <a:cubicBezTo>
                  <a:pt x="8708" y="11777"/>
                  <a:pt x="8757" y="11913"/>
                  <a:pt x="8854" y="12027"/>
                </a:cubicBezTo>
                <a:cubicBezTo>
                  <a:pt x="8952" y="12147"/>
                  <a:pt x="9063" y="12206"/>
                  <a:pt x="9187" y="12206"/>
                </a:cubicBezTo>
                <a:cubicBezTo>
                  <a:pt x="9329" y="12206"/>
                  <a:pt x="9447" y="12148"/>
                  <a:pt x="9545" y="12027"/>
                </a:cubicBezTo>
                <a:cubicBezTo>
                  <a:pt x="9643" y="11916"/>
                  <a:pt x="9692" y="11780"/>
                  <a:pt x="9692" y="11631"/>
                </a:cubicBezTo>
              </a:path>
            </a:pathLst>
          </a:custGeom>
          <a:solidFill>
            <a:sysClr val="window" lastClr="FFFFFF"/>
          </a:solidFill>
          <a:ln>
            <a:noFill/>
          </a:ln>
          <a:effectLst/>
        </p:spPr>
        <p:txBody>
          <a:bodyPr lIns="19048" tIns="19048" rIns="19048" bIns="19048" anchor="ctr"/>
          <a:lstStyle/>
          <a:p>
            <a:pPr marL="0" marR="0" lvl="0" indent="0" algn="ctr" defTabSz="17081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s-ES" sz="1100" b="0" i="0" u="none" strike="noStrike" kern="0" cap="none" spc="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17" name="Freeform 82"/>
          <p:cNvSpPr>
            <a:spLocks noChangeArrowheads="1"/>
          </p:cNvSpPr>
          <p:nvPr/>
        </p:nvSpPr>
        <p:spPr bwMode="auto">
          <a:xfrm>
            <a:off x="4465320" y="2590165"/>
            <a:ext cx="779145" cy="624840"/>
          </a:xfrm>
          <a:custGeom>
            <a:avLst/>
            <a:gdLst>
              <a:gd name="T0" fmla="*/ 443 w 497"/>
              <a:gd name="T1" fmla="*/ 0 h 444"/>
              <a:gd name="T2" fmla="*/ 443 w 497"/>
              <a:gd name="T3" fmla="*/ 0 h 444"/>
              <a:gd name="T4" fmla="*/ 53 w 497"/>
              <a:gd name="T5" fmla="*/ 0 h 444"/>
              <a:gd name="T6" fmla="*/ 0 w 497"/>
              <a:gd name="T7" fmla="*/ 53 h 444"/>
              <a:gd name="T8" fmla="*/ 0 w 497"/>
              <a:gd name="T9" fmla="*/ 345 h 444"/>
              <a:gd name="T10" fmla="*/ 53 w 497"/>
              <a:gd name="T11" fmla="*/ 399 h 444"/>
              <a:gd name="T12" fmla="*/ 151 w 497"/>
              <a:gd name="T13" fmla="*/ 399 h 444"/>
              <a:gd name="T14" fmla="*/ 151 w 497"/>
              <a:gd name="T15" fmla="*/ 345 h 444"/>
              <a:gd name="T16" fmla="*/ 44 w 497"/>
              <a:gd name="T17" fmla="*/ 345 h 444"/>
              <a:gd name="T18" fmla="*/ 44 w 497"/>
              <a:gd name="T19" fmla="*/ 124 h 444"/>
              <a:gd name="T20" fmla="*/ 443 w 497"/>
              <a:gd name="T21" fmla="*/ 124 h 444"/>
              <a:gd name="T22" fmla="*/ 443 w 497"/>
              <a:gd name="T23" fmla="*/ 345 h 444"/>
              <a:gd name="T24" fmla="*/ 345 w 497"/>
              <a:gd name="T25" fmla="*/ 345 h 444"/>
              <a:gd name="T26" fmla="*/ 345 w 497"/>
              <a:gd name="T27" fmla="*/ 399 h 444"/>
              <a:gd name="T28" fmla="*/ 443 w 497"/>
              <a:gd name="T29" fmla="*/ 399 h 444"/>
              <a:gd name="T30" fmla="*/ 496 w 497"/>
              <a:gd name="T31" fmla="*/ 345 h 444"/>
              <a:gd name="T32" fmla="*/ 496 w 497"/>
              <a:gd name="T33" fmla="*/ 53 h 444"/>
              <a:gd name="T34" fmla="*/ 443 w 497"/>
              <a:gd name="T35" fmla="*/ 0 h 444"/>
              <a:gd name="T36" fmla="*/ 62 w 497"/>
              <a:gd name="T37" fmla="*/ 80 h 444"/>
              <a:gd name="T38" fmla="*/ 62 w 497"/>
              <a:gd name="T39" fmla="*/ 80 h 444"/>
              <a:gd name="T40" fmla="*/ 44 w 497"/>
              <a:gd name="T41" fmla="*/ 62 h 444"/>
              <a:gd name="T42" fmla="*/ 62 w 497"/>
              <a:gd name="T43" fmla="*/ 45 h 444"/>
              <a:gd name="T44" fmla="*/ 79 w 497"/>
              <a:gd name="T45" fmla="*/ 62 h 444"/>
              <a:gd name="T46" fmla="*/ 62 w 497"/>
              <a:gd name="T47" fmla="*/ 80 h 444"/>
              <a:gd name="T48" fmla="*/ 116 w 497"/>
              <a:gd name="T49" fmla="*/ 80 h 444"/>
              <a:gd name="T50" fmla="*/ 116 w 497"/>
              <a:gd name="T51" fmla="*/ 80 h 444"/>
              <a:gd name="T52" fmla="*/ 97 w 497"/>
              <a:gd name="T53" fmla="*/ 62 h 444"/>
              <a:gd name="T54" fmla="*/ 116 w 497"/>
              <a:gd name="T55" fmla="*/ 45 h 444"/>
              <a:gd name="T56" fmla="*/ 132 w 497"/>
              <a:gd name="T57" fmla="*/ 62 h 444"/>
              <a:gd name="T58" fmla="*/ 116 w 497"/>
              <a:gd name="T59" fmla="*/ 80 h 444"/>
              <a:gd name="T60" fmla="*/ 443 w 497"/>
              <a:gd name="T61" fmla="*/ 80 h 444"/>
              <a:gd name="T62" fmla="*/ 443 w 497"/>
              <a:gd name="T63" fmla="*/ 80 h 444"/>
              <a:gd name="T64" fmla="*/ 151 w 497"/>
              <a:gd name="T65" fmla="*/ 80 h 444"/>
              <a:gd name="T66" fmla="*/ 151 w 497"/>
              <a:gd name="T67" fmla="*/ 53 h 444"/>
              <a:gd name="T68" fmla="*/ 443 w 497"/>
              <a:gd name="T69" fmla="*/ 53 h 444"/>
              <a:gd name="T70" fmla="*/ 443 w 497"/>
              <a:gd name="T71" fmla="*/ 80 h 444"/>
              <a:gd name="T72" fmla="*/ 248 w 497"/>
              <a:gd name="T73" fmla="*/ 177 h 444"/>
              <a:gd name="T74" fmla="*/ 248 w 497"/>
              <a:gd name="T75" fmla="*/ 177 h 444"/>
              <a:gd name="T76" fmla="*/ 124 w 497"/>
              <a:gd name="T77" fmla="*/ 301 h 444"/>
              <a:gd name="T78" fmla="*/ 204 w 497"/>
              <a:gd name="T79" fmla="*/ 301 h 444"/>
              <a:gd name="T80" fmla="*/ 204 w 497"/>
              <a:gd name="T81" fmla="*/ 443 h 444"/>
              <a:gd name="T82" fmla="*/ 292 w 497"/>
              <a:gd name="T83" fmla="*/ 443 h 444"/>
              <a:gd name="T84" fmla="*/ 292 w 497"/>
              <a:gd name="T85" fmla="*/ 301 h 444"/>
              <a:gd name="T86" fmla="*/ 363 w 497"/>
              <a:gd name="T87" fmla="*/ 301 h 444"/>
              <a:gd name="T88" fmla="*/ 248 w 497"/>
              <a:gd name="T89" fmla="*/ 177 h 4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97" h="444">
                <a:moveTo>
                  <a:pt x="443" y="0"/>
                </a:moveTo>
                <a:lnTo>
                  <a:pt x="443" y="0"/>
                </a:lnTo>
                <a:cubicBezTo>
                  <a:pt x="53" y="0"/>
                  <a:pt x="53" y="0"/>
                  <a:pt x="53" y="0"/>
                </a:cubicBezTo>
                <a:cubicBezTo>
                  <a:pt x="17" y="0"/>
                  <a:pt x="0" y="26"/>
                  <a:pt x="0" y="53"/>
                </a:cubicBezTo>
                <a:cubicBezTo>
                  <a:pt x="0" y="345"/>
                  <a:pt x="0" y="345"/>
                  <a:pt x="0" y="345"/>
                </a:cubicBezTo>
                <a:cubicBezTo>
                  <a:pt x="0" y="373"/>
                  <a:pt x="17" y="399"/>
                  <a:pt x="53" y="399"/>
                </a:cubicBezTo>
                <a:cubicBezTo>
                  <a:pt x="151" y="399"/>
                  <a:pt x="151" y="399"/>
                  <a:pt x="151" y="399"/>
                </a:cubicBezTo>
                <a:cubicBezTo>
                  <a:pt x="151" y="345"/>
                  <a:pt x="151" y="345"/>
                  <a:pt x="151" y="345"/>
                </a:cubicBezTo>
                <a:cubicBezTo>
                  <a:pt x="44" y="345"/>
                  <a:pt x="44" y="345"/>
                  <a:pt x="44" y="345"/>
                </a:cubicBezTo>
                <a:cubicBezTo>
                  <a:pt x="44" y="124"/>
                  <a:pt x="44" y="124"/>
                  <a:pt x="44" y="124"/>
                </a:cubicBezTo>
                <a:cubicBezTo>
                  <a:pt x="443" y="124"/>
                  <a:pt x="443" y="124"/>
                  <a:pt x="443" y="124"/>
                </a:cubicBezTo>
                <a:cubicBezTo>
                  <a:pt x="443" y="345"/>
                  <a:pt x="443" y="345"/>
                  <a:pt x="443" y="345"/>
                </a:cubicBezTo>
                <a:cubicBezTo>
                  <a:pt x="345" y="345"/>
                  <a:pt x="345" y="345"/>
                  <a:pt x="345" y="345"/>
                </a:cubicBezTo>
                <a:cubicBezTo>
                  <a:pt x="345" y="399"/>
                  <a:pt x="345" y="399"/>
                  <a:pt x="345" y="399"/>
                </a:cubicBezTo>
                <a:cubicBezTo>
                  <a:pt x="443" y="399"/>
                  <a:pt x="443" y="399"/>
                  <a:pt x="443" y="399"/>
                </a:cubicBezTo>
                <a:cubicBezTo>
                  <a:pt x="470" y="399"/>
                  <a:pt x="496" y="373"/>
                  <a:pt x="496" y="345"/>
                </a:cubicBezTo>
                <a:cubicBezTo>
                  <a:pt x="496" y="53"/>
                  <a:pt x="496" y="53"/>
                  <a:pt x="496" y="53"/>
                </a:cubicBezTo>
                <a:cubicBezTo>
                  <a:pt x="496" y="26"/>
                  <a:pt x="470" y="0"/>
                  <a:pt x="443" y="0"/>
                </a:cubicBezTo>
                <a:close/>
                <a:moveTo>
                  <a:pt x="62" y="80"/>
                </a:moveTo>
                <a:lnTo>
                  <a:pt x="62" y="80"/>
                </a:lnTo>
                <a:cubicBezTo>
                  <a:pt x="53" y="80"/>
                  <a:pt x="44" y="71"/>
                  <a:pt x="44" y="62"/>
                </a:cubicBezTo>
                <a:cubicBezTo>
                  <a:pt x="44" y="53"/>
                  <a:pt x="53" y="45"/>
                  <a:pt x="62" y="45"/>
                </a:cubicBezTo>
                <a:cubicBezTo>
                  <a:pt x="71" y="45"/>
                  <a:pt x="79" y="53"/>
                  <a:pt x="79" y="62"/>
                </a:cubicBezTo>
                <a:cubicBezTo>
                  <a:pt x="79" y="71"/>
                  <a:pt x="71" y="80"/>
                  <a:pt x="62" y="80"/>
                </a:cubicBezTo>
                <a:close/>
                <a:moveTo>
                  <a:pt x="116" y="80"/>
                </a:moveTo>
                <a:lnTo>
                  <a:pt x="116" y="80"/>
                </a:lnTo>
                <a:cubicBezTo>
                  <a:pt x="107" y="80"/>
                  <a:pt x="97" y="71"/>
                  <a:pt x="97" y="62"/>
                </a:cubicBezTo>
                <a:cubicBezTo>
                  <a:pt x="97" y="53"/>
                  <a:pt x="107" y="45"/>
                  <a:pt x="116" y="45"/>
                </a:cubicBezTo>
                <a:cubicBezTo>
                  <a:pt x="124" y="45"/>
                  <a:pt x="132" y="53"/>
                  <a:pt x="132" y="62"/>
                </a:cubicBezTo>
                <a:cubicBezTo>
                  <a:pt x="132" y="71"/>
                  <a:pt x="124" y="80"/>
                  <a:pt x="116" y="80"/>
                </a:cubicBezTo>
                <a:close/>
                <a:moveTo>
                  <a:pt x="443" y="80"/>
                </a:moveTo>
                <a:lnTo>
                  <a:pt x="443" y="80"/>
                </a:lnTo>
                <a:cubicBezTo>
                  <a:pt x="151" y="80"/>
                  <a:pt x="151" y="80"/>
                  <a:pt x="151" y="80"/>
                </a:cubicBezTo>
                <a:cubicBezTo>
                  <a:pt x="151" y="53"/>
                  <a:pt x="151" y="53"/>
                  <a:pt x="151" y="53"/>
                </a:cubicBezTo>
                <a:cubicBezTo>
                  <a:pt x="443" y="53"/>
                  <a:pt x="443" y="53"/>
                  <a:pt x="443" y="53"/>
                </a:cubicBezTo>
                <a:lnTo>
                  <a:pt x="443" y="80"/>
                </a:lnTo>
                <a:close/>
                <a:moveTo>
                  <a:pt x="248" y="177"/>
                </a:moveTo>
                <a:lnTo>
                  <a:pt x="248" y="177"/>
                </a:lnTo>
                <a:cubicBezTo>
                  <a:pt x="124" y="301"/>
                  <a:pt x="124" y="301"/>
                  <a:pt x="124" y="301"/>
                </a:cubicBezTo>
                <a:cubicBezTo>
                  <a:pt x="204" y="301"/>
                  <a:pt x="204" y="301"/>
                  <a:pt x="204" y="301"/>
                </a:cubicBezTo>
                <a:cubicBezTo>
                  <a:pt x="204" y="443"/>
                  <a:pt x="204" y="443"/>
                  <a:pt x="204" y="443"/>
                </a:cubicBezTo>
                <a:cubicBezTo>
                  <a:pt x="292" y="443"/>
                  <a:pt x="292" y="443"/>
                  <a:pt x="292" y="443"/>
                </a:cubicBezTo>
                <a:cubicBezTo>
                  <a:pt x="292" y="301"/>
                  <a:pt x="292" y="301"/>
                  <a:pt x="292" y="301"/>
                </a:cubicBezTo>
                <a:cubicBezTo>
                  <a:pt x="363" y="301"/>
                  <a:pt x="363" y="301"/>
                  <a:pt x="363" y="301"/>
                </a:cubicBezTo>
                <a:lnTo>
                  <a:pt x="248" y="17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ctr" defTabSz="6089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0" cap="none" spc="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18" name="Freeform 102"/>
          <p:cNvSpPr>
            <a:spLocks noChangeArrowheads="1"/>
          </p:cNvSpPr>
          <p:nvPr/>
        </p:nvSpPr>
        <p:spPr bwMode="auto">
          <a:xfrm>
            <a:off x="7011670" y="2508250"/>
            <a:ext cx="745490" cy="666750"/>
          </a:xfrm>
          <a:custGeom>
            <a:avLst/>
            <a:gdLst>
              <a:gd name="T0" fmla="*/ 80 w 498"/>
              <a:gd name="T1" fmla="*/ 151 h 445"/>
              <a:gd name="T2" fmla="*/ 80 w 498"/>
              <a:gd name="T3" fmla="*/ 151 h 445"/>
              <a:gd name="T4" fmla="*/ 142 w 498"/>
              <a:gd name="T5" fmla="*/ 169 h 445"/>
              <a:gd name="T6" fmla="*/ 151 w 498"/>
              <a:gd name="T7" fmla="*/ 169 h 445"/>
              <a:gd name="T8" fmla="*/ 195 w 498"/>
              <a:gd name="T9" fmla="*/ 134 h 445"/>
              <a:gd name="T10" fmla="*/ 195 w 498"/>
              <a:gd name="T11" fmla="*/ 125 h 445"/>
              <a:gd name="T12" fmla="*/ 178 w 498"/>
              <a:gd name="T13" fmla="*/ 107 h 445"/>
              <a:gd name="T14" fmla="*/ 275 w 498"/>
              <a:gd name="T15" fmla="*/ 10 h 445"/>
              <a:gd name="T16" fmla="*/ 195 w 498"/>
              <a:gd name="T17" fmla="*/ 0 h 445"/>
              <a:gd name="T18" fmla="*/ 107 w 498"/>
              <a:gd name="T19" fmla="*/ 54 h 445"/>
              <a:gd name="T20" fmla="*/ 72 w 498"/>
              <a:gd name="T21" fmla="*/ 81 h 445"/>
              <a:gd name="T22" fmla="*/ 53 w 498"/>
              <a:gd name="T23" fmla="*/ 116 h 445"/>
              <a:gd name="T24" fmla="*/ 18 w 498"/>
              <a:gd name="T25" fmla="*/ 125 h 445"/>
              <a:gd name="T26" fmla="*/ 0 w 498"/>
              <a:gd name="T27" fmla="*/ 143 h 445"/>
              <a:gd name="T28" fmla="*/ 0 w 498"/>
              <a:gd name="T29" fmla="*/ 151 h 445"/>
              <a:gd name="T30" fmla="*/ 36 w 498"/>
              <a:gd name="T31" fmla="*/ 187 h 445"/>
              <a:gd name="T32" fmla="*/ 53 w 498"/>
              <a:gd name="T33" fmla="*/ 196 h 445"/>
              <a:gd name="T34" fmla="*/ 72 w 498"/>
              <a:gd name="T35" fmla="*/ 178 h 445"/>
              <a:gd name="T36" fmla="*/ 80 w 498"/>
              <a:gd name="T37" fmla="*/ 151 h 445"/>
              <a:gd name="T38" fmla="*/ 222 w 498"/>
              <a:gd name="T39" fmla="*/ 160 h 445"/>
              <a:gd name="T40" fmla="*/ 222 w 498"/>
              <a:gd name="T41" fmla="*/ 160 h 445"/>
              <a:gd name="T42" fmla="*/ 213 w 498"/>
              <a:gd name="T43" fmla="*/ 160 h 445"/>
              <a:gd name="T44" fmla="*/ 178 w 498"/>
              <a:gd name="T45" fmla="*/ 187 h 445"/>
              <a:gd name="T46" fmla="*/ 169 w 498"/>
              <a:gd name="T47" fmla="*/ 204 h 445"/>
              <a:gd name="T48" fmla="*/ 381 w 498"/>
              <a:gd name="T49" fmla="*/ 435 h 445"/>
              <a:gd name="T50" fmla="*/ 399 w 498"/>
              <a:gd name="T51" fmla="*/ 435 h 445"/>
              <a:gd name="T52" fmla="*/ 426 w 498"/>
              <a:gd name="T53" fmla="*/ 417 h 445"/>
              <a:gd name="T54" fmla="*/ 426 w 498"/>
              <a:gd name="T55" fmla="*/ 400 h 445"/>
              <a:gd name="T56" fmla="*/ 222 w 498"/>
              <a:gd name="T57" fmla="*/ 160 h 445"/>
              <a:gd name="T58" fmla="*/ 497 w 498"/>
              <a:gd name="T59" fmla="*/ 63 h 445"/>
              <a:gd name="T60" fmla="*/ 497 w 498"/>
              <a:gd name="T61" fmla="*/ 63 h 445"/>
              <a:gd name="T62" fmla="*/ 479 w 498"/>
              <a:gd name="T63" fmla="*/ 54 h 445"/>
              <a:gd name="T64" fmla="*/ 461 w 498"/>
              <a:gd name="T65" fmla="*/ 89 h 445"/>
              <a:gd name="T66" fmla="*/ 408 w 498"/>
              <a:gd name="T67" fmla="*/ 107 h 445"/>
              <a:gd name="T68" fmla="*/ 399 w 498"/>
              <a:gd name="T69" fmla="*/ 63 h 445"/>
              <a:gd name="T70" fmla="*/ 417 w 498"/>
              <a:gd name="T71" fmla="*/ 19 h 445"/>
              <a:gd name="T72" fmla="*/ 408 w 498"/>
              <a:gd name="T73" fmla="*/ 10 h 445"/>
              <a:gd name="T74" fmla="*/ 337 w 498"/>
              <a:gd name="T75" fmla="*/ 72 h 445"/>
              <a:gd name="T76" fmla="*/ 319 w 498"/>
              <a:gd name="T77" fmla="*/ 151 h 445"/>
              <a:gd name="T78" fmla="*/ 284 w 498"/>
              <a:gd name="T79" fmla="*/ 187 h 445"/>
              <a:gd name="T80" fmla="*/ 319 w 498"/>
              <a:gd name="T81" fmla="*/ 231 h 445"/>
              <a:gd name="T82" fmla="*/ 364 w 498"/>
              <a:gd name="T83" fmla="*/ 187 h 445"/>
              <a:gd name="T84" fmla="*/ 408 w 498"/>
              <a:gd name="T85" fmla="*/ 178 h 445"/>
              <a:gd name="T86" fmla="*/ 488 w 498"/>
              <a:gd name="T87" fmla="*/ 143 h 445"/>
              <a:gd name="T88" fmla="*/ 497 w 498"/>
              <a:gd name="T89" fmla="*/ 63 h 445"/>
              <a:gd name="T90" fmla="*/ 72 w 498"/>
              <a:gd name="T91" fmla="*/ 400 h 445"/>
              <a:gd name="T92" fmla="*/ 72 w 498"/>
              <a:gd name="T93" fmla="*/ 400 h 445"/>
              <a:gd name="T94" fmla="*/ 72 w 498"/>
              <a:gd name="T95" fmla="*/ 417 h 445"/>
              <a:gd name="T96" fmla="*/ 89 w 498"/>
              <a:gd name="T97" fmla="*/ 444 h 445"/>
              <a:gd name="T98" fmla="*/ 107 w 498"/>
              <a:gd name="T99" fmla="*/ 435 h 445"/>
              <a:gd name="T100" fmla="*/ 231 w 498"/>
              <a:gd name="T101" fmla="*/ 320 h 445"/>
              <a:gd name="T102" fmla="*/ 195 w 498"/>
              <a:gd name="T103" fmla="*/ 275 h 445"/>
              <a:gd name="T104" fmla="*/ 72 w 498"/>
              <a:gd name="T105" fmla="*/ 400 h 4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498" h="445">
                <a:moveTo>
                  <a:pt x="80" y="151"/>
                </a:moveTo>
                <a:lnTo>
                  <a:pt x="80" y="151"/>
                </a:lnTo>
                <a:cubicBezTo>
                  <a:pt x="97" y="134"/>
                  <a:pt x="116" y="143"/>
                  <a:pt x="142" y="169"/>
                </a:cubicBezTo>
                <a:cubicBezTo>
                  <a:pt x="151" y="178"/>
                  <a:pt x="151" y="169"/>
                  <a:pt x="151" y="169"/>
                </a:cubicBezTo>
                <a:cubicBezTo>
                  <a:pt x="160" y="169"/>
                  <a:pt x="186" y="134"/>
                  <a:pt x="195" y="134"/>
                </a:cubicBezTo>
                <a:cubicBezTo>
                  <a:pt x="195" y="134"/>
                  <a:pt x="195" y="134"/>
                  <a:pt x="195" y="125"/>
                </a:cubicBezTo>
                <a:cubicBezTo>
                  <a:pt x="186" y="125"/>
                  <a:pt x="178" y="116"/>
                  <a:pt x="178" y="107"/>
                </a:cubicBezTo>
                <a:cubicBezTo>
                  <a:pt x="133" y="45"/>
                  <a:pt x="301" y="10"/>
                  <a:pt x="275" y="10"/>
                </a:cubicBezTo>
                <a:cubicBezTo>
                  <a:pt x="257" y="0"/>
                  <a:pt x="204" y="0"/>
                  <a:pt x="195" y="0"/>
                </a:cubicBezTo>
                <a:cubicBezTo>
                  <a:pt x="169" y="10"/>
                  <a:pt x="125" y="36"/>
                  <a:pt x="107" y="54"/>
                </a:cubicBezTo>
                <a:cubicBezTo>
                  <a:pt x="80" y="72"/>
                  <a:pt x="72" y="81"/>
                  <a:pt x="72" y="81"/>
                </a:cubicBezTo>
                <a:cubicBezTo>
                  <a:pt x="62" y="89"/>
                  <a:pt x="72" y="107"/>
                  <a:pt x="53" y="116"/>
                </a:cubicBezTo>
                <a:cubicBezTo>
                  <a:pt x="36" y="125"/>
                  <a:pt x="27" y="116"/>
                  <a:pt x="18" y="125"/>
                </a:cubicBezTo>
                <a:cubicBezTo>
                  <a:pt x="18" y="134"/>
                  <a:pt x="9" y="134"/>
                  <a:pt x="0" y="143"/>
                </a:cubicBezTo>
                <a:lnTo>
                  <a:pt x="0" y="151"/>
                </a:lnTo>
                <a:lnTo>
                  <a:pt x="36" y="187"/>
                </a:lnTo>
                <a:cubicBezTo>
                  <a:pt x="36" y="196"/>
                  <a:pt x="44" y="196"/>
                  <a:pt x="53" y="196"/>
                </a:cubicBezTo>
                <a:cubicBezTo>
                  <a:pt x="53" y="187"/>
                  <a:pt x="62" y="178"/>
                  <a:pt x="72" y="178"/>
                </a:cubicBezTo>
                <a:cubicBezTo>
                  <a:pt x="72" y="178"/>
                  <a:pt x="72" y="151"/>
                  <a:pt x="80" y="151"/>
                </a:cubicBezTo>
                <a:close/>
                <a:moveTo>
                  <a:pt x="222" y="160"/>
                </a:moveTo>
                <a:lnTo>
                  <a:pt x="222" y="160"/>
                </a:lnTo>
                <a:cubicBezTo>
                  <a:pt x="213" y="160"/>
                  <a:pt x="213" y="160"/>
                  <a:pt x="213" y="160"/>
                </a:cubicBezTo>
                <a:cubicBezTo>
                  <a:pt x="178" y="187"/>
                  <a:pt x="178" y="187"/>
                  <a:pt x="178" y="187"/>
                </a:cubicBezTo>
                <a:cubicBezTo>
                  <a:pt x="169" y="196"/>
                  <a:pt x="169" y="196"/>
                  <a:pt x="169" y="204"/>
                </a:cubicBezTo>
                <a:cubicBezTo>
                  <a:pt x="381" y="435"/>
                  <a:pt x="381" y="435"/>
                  <a:pt x="381" y="435"/>
                </a:cubicBezTo>
                <a:cubicBezTo>
                  <a:pt x="381" y="444"/>
                  <a:pt x="391" y="444"/>
                  <a:pt x="399" y="435"/>
                </a:cubicBezTo>
                <a:cubicBezTo>
                  <a:pt x="426" y="417"/>
                  <a:pt x="426" y="417"/>
                  <a:pt x="426" y="417"/>
                </a:cubicBezTo>
                <a:cubicBezTo>
                  <a:pt x="426" y="408"/>
                  <a:pt x="426" y="400"/>
                  <a:pt x="426" y="400"/>
                </a:cubicBezTo>
                <a:lnTo>
                  <a:pt x="222" y="160"/>
                </a:lnTo>
                <a:close/>
                <a:moveTo>
                  <a:pt x="497" y="63"/>
                </a:moveTo>
                <a:lnTo>
                  <a:pt x="497" y="63"/>
                </a:lnTo>
                <a:cubicBezTo>
                  <a:pt x="488" y="45"/>
                  <a:pt x="488" y="54"/>
                  <a:pt x="479" y="54"/>
                </a:cubicBezTo>
                <a:cubicBezTo>
                  <a:pt x="479" y="63"/>
                  <a:pt x="461" y="81"/>
                  <a:pt x="461" y="89"/>
                </a:cubicBezTo>
                <a:cubicBezTo>
                  <a:pt x="452" y="107"/>
                  <a:pt x="435" y="125"/>
                  <a:pt x="408" y="107"/>
                </a:cubicBezTo>
                <a:cubicBezTo>
                  <a:pt x="381" y="81"/>
                  <a:pt x="391" y="72"/>
                  <a:pt x="399" y="63"/>
                </a:cubicBezTo>
                <a:cubicBezTo>
                  <a:pt x="399" y="54"/>
                  <a:pt x="417" y="28"/>
                  <a:pt x="417" y="19"/>
                </a:cubicBezTo>
                <a:cubicBezTo>
                  <a:pt x="426" y="19"/>
                  <a:pt x="417" y="10"/>
                  <a:pt x="408" y="10"/>
                </a:cubicBezTo>
                <a:cubicBezTo>
                  <a:pt x="399" y="19"/>
                  <a:pt x="346" y="36"/>
                  <a:pt x="337" y="72"/>
                </a:cubicBezTo>
                <a:cubicBezTo>
                  <a:pt x="328" y="98"/>
                  <a:pt x="346" y="125"/>
                  <a:pt x="319" y="151"/>
                </a:cubicBezTo>
                <a:cubicBezTo>
                  <a:pt x="284" y="187"/>
                  <a:pt x="284" y="187"/>
                  <a:pt x="284" y="187"/>
                </a:cubicBezTo>
                <a:cubicBezTo>
                  <a:pt x="319" y="231"/>
                  <a:pt x="319" y="231"/>
                  <a:pt x="319" y="231"/>
                </a:cubicBezTo>
                <a:cubicBezTo>
                  <a:pt x="364" y="187"/>
                  <a:pt x="364" y="187"/>
                  <a:pt x="364" y="187"/>
                </a:cubicBezTo>
                <a:cubicBezTo>
                  <a:pt x="372" y="178"/>
                  <a:pt x="391" y="169"/>
                  <a:pt x="408" y="178"/>
                </a:cubicBezTo>
                <a:cubicBezTo>
                  <a:pt x="452" y="187"/>
                  <a:pt x="470" y="169"/>
                  <a:pt x="488" y="143"/>
                </a:cubicBezTo>
                <a:cubicBezTo>
                  <a:pt x="497" y="116"/>
                  <a:pt x="497" y="72"/>
                  <a:pt x="497" y="63"/>
                </a:cubicBezTo>
                <a:close/>
                <a:moveTo>
                  <a:pt x="72" y="400"/>
                </a:moveTo>
                <a:lnTo>
                  <a:pt x="72" y="400"/>
                </a:lnTo>
                <a:cubicBezTo>
                  <a:pt x="62" y="408"/>
                  <a:pt x="62" y="417"/>
                  <a:pt x="72" y="417"/>
                </a:cubicBezTo>
                <a:cubicBezTo>
                  <a:pt x="89" y="444"/>
                  <a:pt x="89" y="444"/>
                  <a:pt x="89" y="444"/>
                </a:cubicBezTo>
                <a:cubicBezTo>
                  <a:pt x="97" y="444"/>
                  <a:pt x="107" y="444"/>
                  <a:pt x="107" y="435"/>
                </a:cubicBezTo>
                <a:cubicBezTo>
                  <a:pt x="231" y="320"/>
                  <a:pt x="231" y="320"/>
                  <a:pt x="231" y="320"/>
                </a:cubicBezTo>
                <a:cubicBezTo>
                  <a:pt x="195" y="275"/>
                  <a:pt x="195" y="275"/>
                  <a:pt x="195" y="275"/>
                </a:cubicBezTo>
                <a:lnTo>
                  <a:pt x="72" y="400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ctr" defTabSz="6089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0" cap="none" spc="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19" name="Freeform 116"/>
          <p:cNvSpPr>
            <a:spLocks noChangeArrowheads="1"/>
          </p:cNvSpPr>
          <p:nvPr/>
        </p:nvSpPr>
        <p:spPr bwMode="auto">
          <a:xfrm>
            <a:off x="9486265" y="2508250"/>
            <a:ext cx="756920" cy="787400"/>
          </a:xfrm>
          <a:custGeom>
            <a:avLst/>
            <a:gdLst>
              <a:gd name="T0" fmla="*/ 400 w 445"/>
              <a:gd name="T1" fmla="*/ 159 h 462"/>
              <a:gd name="T2" fmla="*/ 400 w 445"/>
              <a:gd name="T3" fmla="*/ 159 h 462"/>
              <a:gd name="T4" fmla="*/ 266 w 445"/>
              <a:gd name="T5" fmla="*/ 8 h 462"/>
              <a:gd name="T6" fmla="*/ 36 w 445"/>
              <a:gd name="T7" fmla="*/ 248 h 462"/>
              <a:gd name="T8" fmla="*/ 9 w 445"/>
              <a:gd name="T9" fmla="*/ 319 h 462"/>
              <a:gd name="T10" fmla="*/ 81 w 445"/>
              <a:gd name="T11" fmla="*/ 355 h 462"/>
              <a:gd name="T12" fmla="*/ 98 w 445"/>
              <a:gd name="T13" fmla="*/ 346 h 462"/>
              <a:gd name="T14" fmla="*/ 134 w 445"/>
              <a:gd name="T15" fmla="*/ 372 h 462"/>
              <a:gd name="T16" fmla="*/ 160 w 445"/>
              <a:gd name="T17" fmla="*/ 434 h 462"/>
              <a:gd name="T18" fmla="*/ 187 w 445"/>
              <a:gd name="T19" fmla="*/ 452 h 462"/>
              <a:gd name="T20" fmla="*/ 240 w 445"/>
              <a:gd name="T21" fmla="*/ 434 h 462"/>
              <a:gd name="T22" fmla="*/ 249 w 445"/>
              <a:gd name="T23" fmla="*/ 416 h 462"/>
              <a:gd name="T24" fmla="*/ 231 w 445"/>
              <a:gd name="T25" fmla="*/ 390 h 462"/>
              <a:gd name="T26" fmla="*/ 204 w 445"/>
              <a:gd name="T27" fmla="*/ 337 h 462"/>
              <a:gd name="T28" fmla="*/ 231 w 445"/>
              <a:gd name="T29" fmla="*/ 310 h 462"/>
              <a:gd name="T30" fmla="*/ 417 w 445"/>
              <a:gd name="T31" fmla="*/ 355 h 462"/>
              <a:gd name="T32" fmla="*/ 400 w 445"/>
              <a:gd name="T33" fmla="*/ 159 h 462"/>
              <a:gd name="T34" fmla="*/ 390 w 445"/>
              <a:gd name="T35" fmla="*/ 310 h 462"/>
              <a:gd name="T36" fmla="*/ 390 w 445"/>
              <a:gd name="T37" fmla="*/ 310 h 462"/>
              <a:gd name="T38" fmla="*/ 302 w 445"/>
              <a:gd name="T39" fmla="*/ 204 h 462"/>
              <a:gd name="T40" fmla="*/ 284 w 445"/>
              <a:gd name="T41" fmla="*/ 62 h 462"/>
              <a:gd name="T42" fmla="*/ 364 w 445"/>
              <a:gd name="T43" fmla="*/ 177 h 462"/>
              <a:gd name="T44" fmla="*/ 390 w 445"/>
              <a:gd name="T45" fmla="*/ 310 h 4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445" h="462">
                <a:moveTo>
                  <a:pt x="400" y="159"/>
                </a:moveTo>
                <a:lnTo>
                  <a:pt x="400" y="159"/>
                </a:lnTo>
                <a:cubicBezTo>
                  <a:pt x="364" y="71"/>
                  <a:pt x="302" y="0"/>
                  <a:pt x="266" y="8"/>
                </a:cubicBezTo>
                <a:cubicBezTo>
                  <a:pt x="213" y="36"/>
                  <a:pt x="302" y="142"/>
                  <a:pt x="36" y="248"/>
                </a:cubicBezTo>
                <a:cubicBezTo>
                  <a:pt x="9" y="257"/>
                  <a:pt x="0" y="292"/>
                  <a:pt x="9" y="319"/>
                </a:cubicBezTo>
                <a:cubicBezTo>
                  <a:pt x="18" y="337"/>
                  <a:pt x="53" y="363"/>
                  <a:pt x="81" y="355"/>
                </a:cubicBezTo>
                <a:lnTo>
                  <a:pt x="98" y="346"/>
                </a:lnTo>
                <a:cubicBezTo>
                  <a:pt x="116" y="372"/>
                  <a:pt x="134" y="355"/>
                  <a:pt x="134" y="372"/>
                </a:cubicBezTo>
                <a:cubicBezTo>
                  <a:pt x="143" y="390"/>
                  <a:pt x="160" y="425"/>
                  <a:pt x="160" y="434"/>
                </a:cubicBezTo>
                <a:cubicBezTo>
                  <a:pt x="169" y="443"/>
                  <a:pt x="178" y="461"/>
                  <a:pt x="187" y="452"/>
                </a:cubicBezTo>
                <a:cubicBezTo>
                  <a:pt x="196" y="452"/>
                  <a:pt x="231" y="443"/>
                  <a:pt x="240" y="434"/>
                </a:cubicBezTo>
                <a:cubicBezTo>
                  <a:pt x="257" y="434"/>
                  <a:pt x="257" y="425"/>
                  <a:pt x="249" y="416"/>
                </a:cubicBezTo>
                <a:cubicBezTo>
                  <a:pt x="249" y="408"/>
                  <a:pt x="231" y="399"/>
                  <a:pt x="231" y="390"/>
                </a:cubicBezTo>
                <a:cubicBezTo>
                  <a:pt x="222" y="381"/>
                  <a:pt x="213" y="346"/>
                  <a:pt x="204" y="337"/>
                </a:cubicBezTo>
                <a:cubicBezTo>
                  <a:pt x="196" y="328"/>
                  <a:pt x="213" y="310"/>
                  <a:pt x="231" y="310"/>
                </a:cubicBezTo>
                <a:cubicBezTo>
                  <a:pt x="355" y="302"/>
                  <a:pt x="373" y="372"/>
                  <a:pt x="417" y="355"/>
                </a:cubicBezTo>
                <a:cubicBezTo>
                  <a:pt x="444" y="346"/>
                  <a:pt x="444" y="248"/>
                  <a:pt x="400" y="159"/>
                </a:cubicBezTo>
                <a:close/>
                <a:moveTo>
                  <a:pt x="390" y="310"/>
                </a:moveTo>
                <a:lnTo>
                  <a:pt x="390" y="310"/>
                </a:lnTo>
                <a:cubicBezTo>
                  <a:pt x="381" y="310"/>
                  <a:pt x="328" y="275"/>
                  <a:pt x="302" y="204"/>
                </a:cubicBezTo>
                <a:cubicBezTo>
                  <a:pt x="275" y="133"/>
                  <a:pt x="275" y="62"/>
                  <a:pt x="284" y="62"/>
                </a:cubicBezTo>
                <a:cubicBezTo>
                  <a:pt x="293" y="62"/>
                  <a:pt x="337" y="106"/>
                  <a:pt x="364" y="177"/>
                </a:cubicBezTo>
                <a:cubicBezTo>
                  <a:pt x="400" y="248"/>
                  <a:pt x="390" y="302"/>
                  <a:pt x="390" y="31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ctr" defTabSz="6089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0" cap="none" spc="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20" name="TextBox 23"/>
          <p:cNvSpPr txBox="1"/>
          <p:nvPr/>
        </p:nvSpPr>
        <p:spPr>
          <a:xfrm>
            <a:off x="1331867" y="4094309"/>
            <a:ext cx="2068195" cy="10952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ts val="2000"/>
              </a:lnSpc>
              <a:defRPr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请在此处添加具体内容，文字尽量言简意赅，简单说明即可，不必过于繁琐，注意版面美观度。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1" name="TextBox 24"/>
          <p:cNvSpPr txBox="1"/>
          <p:nvPr/>
        </p:nvSpPr>
        <p:spPr>
          <a:xfrm>
            <a:off x="1906563" y="3755753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微软雅黑" panose="020B0503020204020204" pitchFamily="34" charset="-122"/>
                <a:cs typeface="+mn-cs"/>
                <a:sym typeface="+mn-ea"/>
              </a:rPr>
              <a:t>添加标题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ea typeface="微软雅黑" panose="020B0503020204020204" pitchFamily="34" charset="-122"/>
              <a:cs typeface="+mn-cs"/>
              <a:sym typeface="+mn-ea"/>
            </a:endParaRPr>
          </a:p>
        </p:txBody>
      </p:sp>
      <p:sp>
        <p:nvSpPr>
          <p:cNvPr id="22" name="TextBox 23"/>
          <p:cNvSpPr txBox="1"/>
          <p:nvPr/>
        </p:nvSpPr>
        <p:spPr>
          <a:xfrm>
            <a:off x="6373767" y="4089864"/>
            <a:ext cx="2068195" cy="10952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ts val="2000"/>
              </a:lnSpc>
              <a:defRPr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请在此处添加具体内容，文字尽量言简意赅，简单说明即可，不必过于繁琐，注意版面美观度。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3" name="TextBox 24"/>
          <p:cNvSpPr txBox="1"/>
          <p:nvPr/>
        </p:nvSpPr>
        <p:spPr>
          <a:xfrm>
            <a:off x="6892463" y="3766300"/>
            <a:ext cx="100540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微软雅黑" panose="020B0503020204020204" pitchFamily="34" charset="-122"/>
                <a:cs typeface="+mn-cs"/>
                <a:sym typeface="+mn-ea"/>
              </a:rPr>
              <a:t>添加标题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ea typeface="微软雅黑" panose="020B0503020204020204" pitchFamily="34" charset="-122"/>
              <a:cs typeface="+mn-cs"/>
              <a:sym typeface="+mn-ea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845197" y="4094309"/>
            <a:ext cx="2068195" cy="10952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ts val="2000"/>
              </a:lnSpc>
              <a:defRPr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请在此处添加具体内容，文字尽量言简意赅，简单说明即可，不必过于繁琐，注意版面美观度。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454400" y="3766300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微软雅黑" panose="020B0503020204020204" pitchFamily="34" charset="-122"/>
                <a:cs typeface="+mn-cs"/>
                <a:sym typeface="+mn-ea"/>
              </a:rPr>
              <a:t>添加标题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ea typeface="微软雅黑" panose="020B0503020204020204" pitchFamily="34" charset="-122"/>
              <a:cs typeface="+mn-cs"/>
              <a:sym typeface="+mn-ea"/>
            </a:endParaRPr>
          </a:p>
        </p:txBody>
      </p:sp>
      <p:sp>
        <p:nvSpPr>
          <p:cNvPr id="26" name="TextBox 23"/>
          <p:cNvSpPr txBox="1"/>
          <p:nvPr/>
        </p:nvSpPr>
        <p:spPr>
          <a:xfrm>
            <a:off x="8854712" y="4094309"/>
            <a:ext cx="2068195" cy="10952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ts val="2000"/>
              </a:lnSpc>
              <a:defRPr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请在此处添加具体内容，文字尽量言简意赅，简单说明即可，不必过于繁琐，注意版面美观度。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7" name="TextBox 24"/>
          <p:cNvSpPr txBox="1"/>
          <p:nvPr/>
        </p:nvSpPr>
        <p:spPr>
          <a:xfrm>
            <a:off x="9409995" y="3778617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微软雅黑" panose="020B0503020204020204" pitchFamily="34" charset="-122"/>
                <a:cs typeface="+mn-cs"/>
                <a:sym typeface="+mn-ea"/>
              </a:rPr>
              <a:t>添加标题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ea typeface="微软雅黑" panose="020B0503020204020204" pitchFamily="34" charset="-122"/>
              <a:cs typeface="+mn-cs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>
        <p14:prism isContent="1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utoUpdateAnimBg="0"/>
      <p:bldP spid="11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 rot="16200000">
            <a:off x="2667000" y="-2667001"/>
            <a:ext cx="6858000" cy="12192002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0" y="-2"/>
            <a:ext cx="6540500" cy="6858001"/>
          </a:xfrm>
          <a:prstGeom prst="rect">
            <a:avLst/>
          </a:prstGeom>
          <a:solidFill>
            <a:schemeClr val="bg1"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55600" y="355600"/>
            <a:ext cx="11455400" cy="617219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77800" sx="101000" sy="101000" algn="ctr" rotWithShape="0">
              <a:prstClr val="black">
                <a:alpha val="2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 rot="15118499">
            <a:off x="10889634" y="4026787"/>
            <a:ext cx="1207211" cy="120721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 flipH="1">
            <a:off x="0" y="-5"/>
            <a:ext cx="1044190" cy="1536700"/>
          </a:xfrm>
          <a:prstGeom prst="rect">
            <a:avLst/>
          </a:prstGeom>
        </p:spPr>
      </p:pic>
      <p:sp>
        <p:nvSpPr>
          <p:cNvPr id="10" name="TextBox 15"/>
          <p:cNvSpPr txBox="1">
            <a:spLocks noChangeArrowheads="1"/>
          </p:cNvSpPr>
          <p:nvPr/>
        </p:nvSpPr>
        <p:spPr bwMode="auto">
          <a:xfrm>
            <a:off x="907376" y="506735"/>
            <a:ext cx="3093124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US" altLang="zh-CN" sz="2800" b="1" dirty="0">
                <a:solidFill>
                  <a:srgbClr val="000000"/>
                </a:solidFill>
                <a:ea typeface="方正清刻本悦宋简体" panose="02000000000000000000" pitchFamily="2" charset="-122"/>
              </a:rPr>
              <a:t>04 </a:t>
            </a:r>
            <a:r>
              <a:rPr lang="zh-CN" altLang="en-US" sz="2800" b="1" dirty="0">
                <a:solidFill>
                  <a:srgbClr val="000000"/>
                </a:solidFill>
                <a:ea typeface="方正清刻本悦宋简体" panose="02000000000000000000" pitchFamily="2" charset="-122"/>
              </a:rPr>
              <a:t>输入此处标题</a:t>
            </a:r>
            <a:endParaRPr lang="zh-CN" altLang="en-US" sz="2800" b="1" dirty="0">
              <a:solidFill>
                <a:srgbClr val="000000"/>
              </a:solidFill>
              <a:ea typeface="方正清刻本悦宋简体" panose="02000000000000000000" pitchFamily="2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10082794" y="5003802"/>
            <a:ext cx="1985218" cy="1854194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1497276" y="2169561"/>
            <a:ext cx="4364018" cy="7013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500"/>
              </a:lnSpc>
            </a:pPr>
            <a:r>
              <a:rPr lang="zh-CN" altLang="en-US" sz="1400" dirty="0"/>
              <a:t>请在此处添加具体内容，文字尽量言简意赅，简单说明即可，不必过于繁琐，注意版面美观度。</a:t>
            </a:r>
            <a:endParaRPr lang="en-US" altLang="zh-CN" sz="1400" dirty="0"/>
          </a:p>
        </p:txBody>
      </p:sp>
      <p:sp>
        <p:nvSpPr>
          <p:cNvPr id="18" name="TextBox 76"/>
          <p:cNvSpPr txBox="1"/>
          <p:nvPr/>
        </p:nvSpPr>
        <p:spPr>
          <a:xfrm>
            <a:off x="1497276" y="1717811"/>
            <a:ext cx="3739643" cy="5346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此处添加标题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497276" y="3540497"/>
            <a:ext cx="4364018" cy="7013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ts val="2500"/>
              </a:lnSpc>
              <a:defRPr sz="1400"/>
            </a:lvl1pPr>
          </a:lstStyle>
          <a:p>
            <a:r>
              <a:rPr lang="zh-CN" altLang="en-US" dirty="0"/>
              <a:t>请在此处添加具体内容，文字尽量言简意赅，简单说明即可，不必过于繁琐，注意版面美观度。</a:t>
            </a:r>
            <a:endParaRPr lang="en-US" altLang="zh-CN" dirty="0"/>
          </a:p>
        </p:txBody>
      </p:sp>
      <p:sp>
        <p:nvSpPr>
          <p:cNvPr id="20" name="TextBox 76"/>
          <p:cNvSpPr txBox="1"/>
          <p:nvPr/>
        </p:nvSpPr>
        <p:spPr>
          <a:xfrm>
            <a:off x="1497148" y="3102982"/>
            <a:ext cx="3739643" cy="5346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此处添加标题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cxnSp>
        <p:nvCxnSpPr>
          <p:cNvPr id="21" name="直接连接符 20"/>
          <p:cNvCxnSpPr/>
          <p:nvPr/>
        </p:nvCxnSpPr>
        <p:spPr>
          <a:xfrm>
            <a:off x="1554291" y="3012032"/>
            <a:ext cx="430700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文本框 21"/>
          <p:cNvSpPr txBox="1"/>
          <p:nvPr/>
        </p:nvSpPr>
        <p:spPr>
          <a:xfrm>
            <a:off x="1497276" y="5040476"/>
            <a:ext cx="4364018" cy="7013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ts val="2500"/>
              </a:lnSpc>
              <a:defRPr sz="1400"/>
            </a:lvl1pPr>
          </a:lstStyle>
          <a:p>
            <a:r>
              <a:rPr lang="zh-CN" altLang="en-US" dirty="0"/>
              <a:t>请在此处添加具体内容，文字尽量言简意赅，简单说明即可，不必过于繁琐，注意版面美观度。</a:t>
            </a:r>
            <a:endParaRPr lang="en-US" altLang="zh-CN" dirty="0"/>
          </a:p>
        </p:txBody>
      </p:sp>
      <p:sp>
        <p:nvSpPr>
          <p:cNvPr id="23" name="TextBox 76"/>
          <p:cNvSpPr txBox="1"/>
          <p:nvPr/>
        </p:nvSpPr>
        <p:spPr>
          <a:xfrm>
            <a:off x="1497148" y="4552966"/>
            <a:ext cx="3739643" cy="5346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此处添加标题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1554291" y="4400578"/>
            <a:ext cx="430700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66718" y="1889379"/>
            <a:ext cx="4060341" cy="406034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14:window dir="ver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000"/>
                            </p:stCondLst>
                            <p:childTnLst>
                              <p:par>
                                <p:cTn id="5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utoUpdateAnimBg="0"/>
      <p:bldP spid="17" grpId="0"/>
      <p:bldP spid="18" grpId="0"/>
      <p:bldP spid="19" grpId="0"/>
      <p:bldP spid="20" grpId="0"/>
      <p:bldP spid="22" grpId="0"/>
      <p:bldP spid="2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 rot="16200000" flipH="1">
            <a:off x="2667000" y="-2667001"/>
            <a:ext cx="6858000" cy="12192002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6524146" y="1670126"/>
            <a:ext cx="5543580" cy="5092959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96627" y="4078673"/>
            <a:ext cx="2691184" cy="2691184"/>
          </a:xfrm>
          <a:prstGeom prst="rect">
            <a:avLst/>
          </a:prstGeom>
        </p:spPr>
      </p:pic>
      <p:sp>
        <p:nvSpPr>
          <p:cNvPr id="30" name="文本框 29"/>
          <p:cNvSpPr txBox="1"/>
          <p:nvPr/>
        </p:nvSpPr>
        <p:spPr>
          <a:xfrm>
            <a:off x="1063420" y="2309282"/>
            <a:ext cx="4855816" cy="1569660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9600" dirty="0">
                <a:solidFill>
                  <a:srgbClr val="BACE8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gerian" panose="04020705040A02060702" pitchFamily="82" charset="0"/>
                <a:ea typeface="方正清刻本悦宋简体" panose="02000000000000000000" pitchFamily="2" charset="-122"/>
              </a:rPr>
              <a:t>THANKS</a:t>
            </a:r>
            <a:endParaRPr kumimoji="0" lang="zh-CN" altLang="en-US" sz="9600" b="0" i="0" u="none" strike="noStrike" kern="1200" cap="none" spc="0" normalizeH="0" baseline="0" noProof="0" dirty="0">
              <a:ln>
                <a:noFill/>
              </a:ln>
              <a:solidFill>
                <a:srgbClr val="BACE8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lgerian" panose="04020705040A02060702" pitchFamily="82" charset="0"/>
              <a:ea typeface="方正清刻本悦宋简体" panose="020000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prism isInverted="1" isContent="1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 rot="16200000">
            <a:off x="2667000" y="-2667001"/>
            <a:ext cx="6858000" cy="1219200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6524146" y="1670126"/>
            <a:ext cx="5543580" cy="5092959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7411446" y="783419"/>
            <a:ext cx="3768980" cy="1015663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6000" b="0" i="0" u="none" strike="noStrike" kern="1200" cap="none" spc="0" normalizeH="0" baseline="0" noProof="0" dirty="0">
                <a:ln>
                  <a:noFill/>
                </a:ln>
                <a:solidFill>
                  <a:srgbClr val="BACE8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lgerian" panose="04020705040A02060702" pitchFamily="82" charset="0"/>
                <a:ea typeface="方正清刻本悦宋简体" panose="02000000000000000000" pitchFamily="2" charset="-122"/>
              </a:rPr>
              <a:t>PART ONE</a:t>
            </a:r>
            <a:endParaRPr kumimoji="0" lang="en-US" altLang="zh-CN" sz="6000" b="0" i="0" u="none" strike="noStrike" kern="1200" cap="none" spc="0" normalizeH="0" baseline="0" noProof="0" dirty="0">
              <a:ln>
                <a:noFill/>
              </a:ln>
              <a:solidFill>
                <a:srgbClr val="BACE8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lgerian" panose="04020705040A02060702" pitchFamily="82" charset="0"/>
              <a:ea typeface="方正清刻本悦宋简体" panose="02000000000000000000" pitchFamily="2" charset="-122"/>
            </a:endParaRPr>
          </a:p>
        </p:txBody>
      </p:sp>
      <p:sp>
        <p:nvSpPr>
          <p:cNvPr id="9" name="TextBox 15"/>
          <p:cNvSpPr txBox="1">
            <a:spLocks noChangeArrowheads="1"/>
          </p:cNvSpPr>
          <p:nvPr/>
        </p:nvSpPr>
        <p:spPr bwMode="auto">
          <a:xfrm>
            <a:off x="1691708" y="2721832"/>
            <a:ext cx="4060244" cy="76944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4400" b="1" dirty="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输入此处标题</a:t>
            </a:r>
            <a:endParaRPr kumimoji="0" lang="zh-CN" altLang="en-US" sz="4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731916" y="3491273"/>
            <a:ext cx="3649627" cy="69448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ts val="2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请在此处添加具体内容，文字尽量言简意赅，简单说明即可，不必过于繁琐，注意版面美观度。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4049787" y="4095573"/>
            <a:ext cx="2474359" cy="2474359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5672137">
            <a:off x="416487" y="1197950"/>
            <a:ext cx="2382307" cy="238230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14:window dir="ver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 autoUpdateAnimBg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 rot="16200000">
            <a:off x="2667000" y="-2667001"/>
            <a:ext cx="6858000" cy="12192002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0" y="-2"/>
            <a:ext cx="6540500" cy="6858001"/>
          </a:xfrm>
          <a:prstGeom prst="rect">
            <a:avLst/>
          </a:prstGeom>
          <a:solidFill>
            <a:schemeClr val="bg1"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55600" y="355600"/>
            <a:ext cx="11455400" cy="617219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77800" sx="101000" sy="101000" algn="ctr" rotWithShape="0">
              <a:prstClr val="black">
                <a:alpha val="2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 rot="15118499">
            <a:off x="10889634" y="4026787"/>
            <a:ext cx="1207211" cy="120721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 flipH="1">
            <a:off x="0" y="-5"/>
            <a:ext cx="1044190" cy="1536700"/>
          </a:xfrm>
          <a:prstGeom prst="rect">
            <a:avLst/>
          </a:prstGeom>
        </p:spPr>
      </p:pic>
      <p:sp>
        <p:nvSpPr>
          <p:cNvPr id="10" name="TextBox 15"/>
          <p:cNvSpPr txBox="1">
            <a:spLocks noChangeArrowheads="1"/>
          </p:cNvSpPr>
          <p:nvPr/>
        </p:nvSpPr>
        <p:spPr bwMode="auto">
          <a:xfrm>
            <a:off x="907376" y="506735"/>
            <a:ext cx="3093124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方正清刻本悦宋简体" panose="02000000000000000000" pitchFamily="2" charset="-122"/>
              </a:rPr>
              <a:t>01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方正清刻本悦宋简体" panose="02000000000000000000" pitchFamily="2" charset="-122"/>
              </a:rPr>
              <a:t>输入此处标题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方正清刻本悦宋简体" panose="02000000000000000000" pitchFamily="2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10082794" y="5003802"/>
            <a:ext cx="1985218" cy="1854194"/>
          </a:xfrm>
          <a:prstGeom prst="rect">
            <a:avLst/>
          </a:prstGeom>
        </p:spPr>
      </p:pic>
      <p:sp>
        <p:nvSpPr>
          <p:cNvPr id="11" name="TextBox 79"/>
          <p:cNvSpPr txBox="1"/>
          <p:nvPr/>
        </p:nvSpPr>
        <p:spPr>
          <a:xfrm>
            <a:off x="1362075" y="2850077"/>
            <a:ext cx="3011805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ts val="2000"/>
              </a:lnSpc>
              <a:defRPr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请在此处添加具体内容，文字尽量言简意赅，简单说明即可，不必过于繁琐，注意版面美观度。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3" name="TextBox 80"/>
          <p:cNvSpPr txBox="1"/>
          <p:nvPr/>
        </p:nvSpPr>
        <p:spPr>
          <a:xfrm>
            <a:off x="7720678" y="2783459"/>
            <a:ext cx="3011805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lvl="0" algn="ctr">
              <a:lnSpc>
                <a:spcPts val="2000"/>
              </a:lnSpc>
              <a:defRPr sz="12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defRPr>
            </a:lvl1pPr>
          </a:lstStyle>
          <a:p>
            <a:r>
              <a:rPr lang="zh-CN" altLang="en-US" dirty="0">
                <a:latin typeface="+mn-lt"/>
              </a:rPr>
              <a:t>请在此处添加具体内容，文字尽量言简意赅，简单说明即可，不必过于繁琐，注意版面美观度。</a:t>
            </a:r>
            <a:endParaRPr lang="en-US" altLang="zh-CN" dirty="0">
              <a:latin typeface="+mn-lt"/>
            </a:endParaRPr>
          </a:p>
        </p:txBody>
      </p:sp>
      <p:sp>
        <p:nvSpPr>
          <p:cNvPr id="14" name="TextBox 81"/>
          <p:cNvSpPr txBox="1"/>
          <p:nvPr/>
        </p:nvSpPr>
        <p:spPr>
          <a:xfrm>
            <a:off x="4519681" y="4067452"/>
            <a:ext cx="3011805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lvl="0" algn="ctr">
              <a:lnSpc>
                <a:spcPts val="2000"/>
              </a:lnSpc>
              <a:defRPr sz="12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defRPr>
            </a:lvl1pPr>
          </a:lstStyle>
          <a:p>
            <a:r>
              <a:rPr lang="zh-CN" altLang="en-US" dirty="0">
                <a:latin typeface="+mn-lt"/>
              </a:rPr>
              <a:t>请在此处添加具体内容，文字尽量言简意赅，简单说明即可，不必过于繁琐，注意版面美观度。</a:t>
            </a:r>
            <a:endParaRPr lang="en-US" altLang="zh-CN" dirty="0">
              <a:latin typeface="+mn-lt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2353310" y="1910080"/>
            <a:ext cx="789940" cy="789940"/>
            <a:chOff x="3661" y="6168"/>
            <a:chExt cx="1958" cy="1958"/>
          </a:xfrm>
        </p:grpSpPr>
        <p:sp>
          <p:nvSpPr>
            <p:cNvPr id="25" name="椭圆 24"/>
            <p:cNvSpPr/>
            <p:nvPr/>
          </p:nvSpPr>
          <p:spPr>
            <a:xfrm>
              <a:off x="3661" y="6168"/>
              <a:ext cx="1959" cy="1959"/>
            </a:xfrm>
            <a:prstGeom prst="ellipse">
              <a:avLst/>
            </a:prstGeom>
            <a:solidFill>
              <a:srgbClr val="BACE8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6" name="太阳形"/>
            <p:cNvSpPr/>
            <p:nvPr/>
          </p:nvSpPr>
          <p:spPr>
            <a:xfrm>
              <a:off x="3920" y="6428"/>
              <a:ext cx="1440" cy="1440"/>
            </a:xfrm>
            <a:prstGeom prst="su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5597532" y="4929226"/>
            <a:ext cx="790343" cy="790343"/>
            <a:chOff x="8623" y="2912"/>
            <a:chExt cx="1958" cy="1958"/>
          </a:xfrm>
        </p:grpSpPr>
        <p:sp>
          <p:nvSpPr>
            <p:cNvPr id="28" name="椭圆 27"/>
            <p:cNvSpPr/>
            <p:nvPr/>
          </p:nvSpPr>
          <p:spPr>
            <a:xfrm>
              <a:off x="8623" y="2912"/>
              <a:ext cx="1959" cy="1959"/>
            </a:xfrm>
            <a:prstGeom prst="ellipse">
              <a:avLst/>
            </a:prstGeom>
            <a:solidFill>
              <a:srgbClr val="8DC3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9" name="雪花"/>
            <p:cNvSpPr/>
            <p:nvPr/>
          </p:nvSpPr>
          <p:spPr bwMode="auto">
            <a:xfrm>
              <a:off x="8883" y="3171"/>
              <a:ext cx="1440" cy="1440"/>
            </a:xfrm>
            <a:custGeom>
              <a:avLst/>
              <a:gdLst>
                <a:gd name="T0" fmla="*/ 1442393 w 652"/>
                <a:gd name="T1" fmla="*/ 665321 h 733"/>
                <a:gd name="T2" fmla="*/ 1652904 w 652"/>
                <a:gd name="T3" fmla="*/ 899222 h 733"/>
                <a:gd name="T4" fmla="*/ 943403 w 652"/>
                <a:gd name="T5" fmla="*/ 951201 h 733"/>
                <a:gd name="T6" fmla="*/ 1652904 w 652"/>
                <a:gd name="T7" fmla="*/ 1003179 h 733"/>
                <a:gd name="T8" fmla="*/ 1442393 w 652"/>
                <a:gd name="T9" fmla="*/ 1234482 h 733"/>
                <a:gd name="T10" fmla="*/ 1652904 w 652"/>
                <a:gd name="T11" fmla="*/ 1468383 h 733"/>
                <a:gd name="T12" fmla="*/ 1390415 w 652"/>
                <a:gd name="T13" fmla="*/ 1619120 h 733"/>
                <a:gd name="T14" fmla="*/ 1294255 w 652"/>
                <a:gd name="T15" fmla="*/ 1265668 h 733"/>
                <a:gd name="T16" fmla="*/ 899222 w 652"/>
                <a:gd name="T17" fmla="*/ 1494372 h 733"/>
                <a:gd name="T18" fmla="*/ 1164310 w 652"/>
                <a:gd name="T19" fmla="*/ 1746467 h 733"/>
                <a:gd name="T20" fmla="*/ 899222 w 652"/>
                <a:gd name="T21" fmla="*/ 1905000 h 733"/>
                <a:gd name="T22" fmla="*/ 805661 w 652"/>
                <a:gd name="T23" fmla="*/ 1603527 h 733"/>
                <a:gd name="T24" fmla="*/ 498990 w 652"/>
                <a:gd name="T25" fmla="*/ 1671098 h 733"/>
                <a:gd name="T26" fmla="*/ 805661 w 652"/>
                <a:gd name="T27" fmla="*/ 1034366 h 733"/>
                <a:gd name="T28" fmla="*/ 408028 w 652"/>
                <a:gd name="T29" fmla="*/ 1619120 h 733"/>
                <a:gd name="T30" fmla="*/ 306671 w 652"/>
                <a:gd name="T31" fmla="*/ 1320246 h 733"/>
                <a:gd name="T32" fmla="*/ 0 w 652"/>
                <a:gd name="T33" fmla="*/ 1382619 h 733"/>
                <a:gd name="T34" fmla="*/ 0 w 652"/>
                <a:gd name="T35" fmla="*/ 1083745 h 733"/>
                <a:gd name="T36" fmla="*/ 358649 w 652"/>
                <a:gd name="T37" fmla="*/ 1177306 h 733"/>
                <a:gd name="T38" fmla="*/ 358649 w 652"/>
                <a:gd name="T39" fmla="*/ 725095 h 733"/>
                <a:gd name="T40" fmla="*/ 0 w 652"/>
                <a:gd name="T41" fmla="*/ 810859 h 733"/>
                <a:gd name="T42" fmla="*/ 0 w 652"/>
                <a:gd name="T43" fmla="*/ 519782 h 733"/>
                <a:gd name="T44" fmla="*/ 306671 w 652"/>
                <a:gd name="T45" fmla="*/ 584754 h 733"/>
                <a:gd name="T46" fmla="*/ 408028 w 652"/>
                <a:gd name="T47" fmla="*/ 285880 h 733"/>
                <a:gd name="T48" fmla="*/ 805661 w 652"/>
                <a:gd name="T49" fmla="*/ 870634 h 733"/>
                <a:gd name="T50" fmla="*/ 498990 w 652"/>
                <a:gd name="T51" fmla="*/ 233902 h 733"/>
                <a:gd name="T52" fmla="*/ 805661 w 652"/>
                <a:gd name="T53" fmla="*/ 298874 h 733"/>
                <a:gd name="T54" fmla="*/ 899222 w 652"/>
                <a:gd name="T55" fmla="*/ 0 h 733"/>
                <a:gd name="T56" fmla="*/ 1156513 w 652"/>
                <a:gd name="T57" fmla="*/ 145539 h 733"/>
                <a:gd name="T58" fmla="*/ 899222 w 652"/>
                <a:gd name="T59" fmla="*/ 410628 h 733"/>
                <a:gd name="T60" fmla="*/ 1294255 w 652"/>
                <a:gd name="T61" fmla="*/ 636733 h 733"/>
                <a:gd name="T62" fmla="*/ 1390415 w 652"/>
                <a:gd name="T63" fmla="*/ 285880 h 733"/>
                <a:gd name="T64" fmla="*/ 1652904 w 652"/>
                <a:gd name="T65" fmla="*/ 431419 h 733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652" h="733">
                  <a:moveTo>
                    <a:pt x="652" y="200"/>
                  </a:moveTo>
                  <a:lnTo>
                    <a:pt x="555" y="256"/>
                  </a:lnTo>
                  <a:lnTo>
                    <a:pt x="652" y="312"/>
                  </a:lnTo>
                  <a:lnTo>
                    <a:pt x="636" y="346"/>
                  </a:lnTo>
                  <a:lnTo>
                    <a:pt x="517" y="279"/>
                  </a:lnTo>
                  <a:lnTo>
                    <a:pt x="363" y="366"/>
                  </a:lnTo>
                  <a:lnTo>
                    <a:pt x="517" y="453"/>
                  </a:lnTo>
                  <a:lnTo>
                    <a:pt x="636" y="386"/>
                  </a:lnTo>
                  <a:lnTo>
                    <a:pt x="652" y="417"/>
                  </a:lnTo>
                  <a:lnTo>
                    <a:pt x="555" y="475"/>
                  </a:lnTo>
                  <a:lnTo>
                    <a:pt x="652" y="532"/>
                  </a:lnTo>
                  <a:lnTo>
                    <a:pt x="636" y="565"/>
                  </a:lnTo>
                  <a:lnTo>
                    <a:pt x="535" y="508"/>
                  </a:lnTo>
                  <a:lnTo>
                    <a:pt x="535" y="623"/>
                  </a:lnTo>
                  <a:lnTo>
                    <a:pt x="498" y="623"/>
                  </a:lnTo>
                  <a:lnTo>
                    <a:pt x="498" y="487"/>
                  </a:lnTo>
                  <a:lnTo>
                    <a:pt x="346" y="398"/>
                  </a:lnTo>
                  <a:lnTo>
                    <a:pt x="346" y="575"/>
                  </a:lnTo>
                  <a:lnTo>
                    <a:pt x="465" y="643"/>
                  </a:lnTo>
                  <a:lnTo>
                    <a:pt x="448" y="672"/>
                  </a:lnTo>
                  <a:lnTo>
                    <a:pt x="346" y="617"/>
                  </a:lnTo>
                  <a:lnTo>
                    <a:pt x="346" y="733"/>
                  </a:lnTo>
                  <a:lnTo>
                    <a:pt x="310" y="733"/>
                  </a:lnTo>
                  <a:lnTo>
                    <a:pt x="310" y="617"/>
                  </a:lnTo>
                  <a:lnTo>
                    <a:pt x="208" y="672"/>
                  </a:lnTo>
                  <a:lnTo>
                    <a:pt x="192" y="643"/>
                  </a:lnTo>
                  <a:lnTo>
                    <a:pt x="310" y="575"/>
                  </a:lnTo>
                  <a:lnTo>
                    <a:pt x="310" y="398"/>
                  </a:lnTo>
                  <a:lnTo>
                    <a:pt x="157" y="487"/>
                  </a:lnTo>
                  <a:lnTo>
                    <a:pt x="157" y="623"/>
                  </a:lnTo>
                  <a:lnTo>
                    <a:pt x="118" y="623"/>
                  </a:lnTo>
                  <a:lnTo>
                    <a:pt x="118" y="508"/>
                  </a:lnTo>
                  <a:lnTo>
                    <a:pt x="19" y="565"/>
                  </a:lnTo>
                  <a:lnTo>
                    <a:pt x="0" y="532"/>
                  </a:lnTo>
                  <a:lnTo>
                    <a:pt x="101" y="475"/>
                  </a:lnTo>
                  <a:lnTo>
                    <a:pt x="0" y="417"/>
                  </a:lnTo>
                  <a:lnTo>
                    <a:pt x="19" y="386"/>
                  </a:lnTo>
                  <a:lnTo>
                    <a:pt x="138" y="453"/>
                  </a:lnTo>
                  <a:lnTo>
                    <a:pt x="290" y="366"/>
                  </a:lnTo>
                  <a:lnTo>
                    <a:pt x="138" y="279"/>
                  </a:lnTo>
                  <a:lnTo>
                    <a:pt x="19" y="346"/>
                  </a:lnTo>
                  <a:lnTo>
                    <a:pt x="0" y="312"/>
                  </a:lnTo>
                  <a:lnTo>
                    <a:pt x="101" y="256"/>
                  </a:lnTo>
                  <a:lnTo>
                    <a:pt x="0" y="200"/>
                  </a:lnTo>
                  <a:lnTo>
                    <a:pt x="19" y="166"/>
                  </a:lnTo>
                  <a:lnTo>
                    <a:pt x="118" y="225"/>
                  </a:lnTo>
                  <a:lnTo>
                    <a:pt x="118" y="110"/>
                  </a:lnTo>
                  <a:lnTo>
                    <a:pt x="157" y="110"/>
                  </a:lnTo>
                  <a:lnTo>
                    <a:pt x="157" y="245"/>
                  </a:lnTo>
                  <a:lnTo>
                    <a:pt x="310" y="335"/>
                  </a:lnTo>
                  <a:lnTo>
                    <a:pt x="310" y="158"/>
                  </a:lnTo>
                  <a:lnTo>
                    <a:pt x="192" y="90"/>
                  </a:lnTo>
                  <a:lnTo>
                    <a:pt x="208" y="56"/>
                  </a:lnTo>
                  <a:lnTo>
                    <a:pt x="310" y="115"/>
                  </a:lnTo>
                  <a:lnTo>
                    <a:pt x="310" y="0"/>
                  </a:lnTo>
                  <a:lnTo>
                    <a:pt x="346" y="0"/>
                  </a:lnTo>
                  <a:lnTo>
                    <a:pt x="346" y="115"/>
                  </a:lnTo>
                  <a:lnTo>
                    <a:pt x="445" y="56"/>
                  </a:lnTo>
                  <a:lnTo>
                    <a:pt x="465" y="90"/>
                  </a:lnTo>
                  <a:lnTo>
                    <a:pt x="346" y="158"/>
                  </a:lnTo>
                  <a:lnTo>
                    <a:pt x="346" y="335"/>
                  </a:lnTo>
                  <a:lnTo>
                    <a:pt x="498" y="245"/>
                  </a:lnTo>
                  <a:lnTo>
                    <a:pt x="498" y="110"/>
                  </a:lnTo>
                  <a:lnTo>
                    <a:pt x="535" y="110"/>
                  </a:lnTo>
                  <a:lnTo>
                    <a:pt x="535" y="225"/>
                  </a:lnTo>
                  <a:lnTo>
                    <a:pt x="636" y="166"/>
                  </a:lnTo>
                  <a:lnTo>
                    <a:pt x="652" y="20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8820931" y="1915212"/>
            <a:ext cx="790343" cy="790343"/>
            <a:chOff x="13487" y="6056"/>
            <a:chExt cx="1958" cy="1958"/>
          </a:xfrm>
        </p:grpSpPr>
        <p:sp>
          <p:nvSpPr>
            <p:cNvPr id="31" name="椭圆 30"/>
            <p:cNvSpPr/>
            <p:nvPr/>
          </p:nvSpPr>
          <p:spPr>
            <a:xfrm>
              <a:off x="13487" y="6056"/>
              <a:ext cx="1959" cy="1959"/>
            </a:xfrm>
            <a:prstGeom prst="ellipse">
              <a:avLst/>
            </a:prstGeom>
            <a:solidFill>
              <a:srgbClr val="BACE8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2" name="闪电"/>
            <p:cNvSpPr/>
            <p:nvPr/>
          </p:nvSpPr>
          <p:spPr bwMode="auto">
            <a:xfrm>
              <a:off x="13747" y="6428"/>
              <a:ext cx="1440" cy="1440"/>
            </a:xfrm>
            <a:custGeom>
              <a:avLst/>
              <a:gdLst>
                <a:gd name="T0" fmla="*/ 1344344 w 8257"/>
                <a:gd name="T1" fmla="*/ 410043 h 8922"/>
                <a:gd name="T2" fmla="*/ 1584074 w 8257"/>
                <a:gd name="T3" fmla="*/ 464326 h 8922"/>
                <a:gd name="T4" fmla="*/ 1306205 w 8257"/>
                <a:gd name="T5" fmla="*/ 807576 h 8922"/>
                <a:gd name="T6" fmla="*/ 1486003 w 8257"/>
                <a:gd name="T7" fmla="*/ 845714 h 8922"/>
                <a:gd name="T8" fmla="*/ 1104614 w 8257"/>
                <a:gd name="T9" fmla="*/ 1260197 h 8922"/>
                <a:gd name="T10" fmla="*/ 1328201 w 8257"/>
                <a:gd name="T11" fmla="*/ 916746 h 8922"/>
                <a:gd name="T12" fmla="*/ 1148000 w 8257"/>
                <a:gd name="T13" fmla="*/ 856813 h 8922"/>
                <a:gd name="T14" fmla="*/ 1415375 w 8257"/>
                <a:gd name="T15" fmla="*/ 523855 h 8922"/>
                <a:gd name="T16" fmla="*/ 1158897 w 8257"/>
                <a:gd name="T17" fmla="*/ 485716 h 8922"/>
                <a:gd name="T18" fmla="*/ 1535039 w 8257"/>
                <a:gd name="T19" fmla="*/ 0 h 8922"/>
                <a:gd name="T20" fmla="*/ 1666204 w 8257"/>
                <a:gd name="T21" fmla="*/ 807 h 8922"/>
                <a:gd name="T22" fmla="*/ 1344344 w 8257"/>
                <a:gd name="T23" fmla="*/ 410043 h 8922"/>
                <a:gd name="T24" fmla="*/ 1084031 w 8257"/>
                <a:gd name="T25" fmla="*/ 663092 h 8922"/>
                <a:gd name="T26" fmla="*/ 686903 w 8257"/>
                <a:gd name="T27" fmla="*/ 1153852 h 8922"/>
                <a:gd name="T28" fmla="*/ 943987 w 8257"/>
                <a:gd name="T29" fmla="*/ 1208135 h 8922"/>
                <a:gd name="T30" fmla="*/ 398945 w 8257"/>
                <a:gd name="T31" fmla="*/ 1800397 h 8922"/>
                <a:gd name="T32" fmla="*/ 717979 w 8257"/>
                <a:gd name="T33" fmla="*/ 1309636 h 8922"/>
                <a:gd name="T34" fmla="*/ 460895 w 8257"/>
                <a:gd name="T35" fmla="*/ 1223874 h 8922"/>
                <a:gd name="T36" fmla="*/ 842889 w 8257"/>
                <a:gd name="T37" fmla="*/ 749056 h 8922"/>
                <a:gd name="T38" fmla="*/ 476635 w 8257"/>
                <a:gd name="T39" fmla="*/ 694168 h 8922"/>
                <a:gd name="T40" fmla="*/ 1014009 w 8257"/>
                <a:gd name="T41" fmla="*/ 0 h 8922"/>
                <a:gd name="T42" fmla="*/ 1200870 w 8257"/>
                <a:gd name="T43" fmla="*/ 1413 h 8922"/>
                <a:gd name="T44" fmla="*/ 741791 w 8257"/>
                <a:gd name="T45" fmla="*/ 585401 h 8922"/>
                <a:gd name="T46" fmla="*/ 1084031 w 8257"/>
                <a:gd name="T47" fmla="*/ 663092 h 8922"/>
                <a:gd name="T48" fmla="*/ 224596 w 8257"/>
                <a:gd name="T49" fmla="*/ 714549 h 8922"/>
                <a:gd name="T50" fmla="*/ 425178 w 8257"/>
                <a:gd name="T51" fmla="*/ 757127 h 8922"/>
                <a:gd name="T52" fmla="*/ 0 w 8257"/>
                <a:gd name="T53" fmla="*/ 1219031 h 8922"/>
                <a:gd name="T54" fmla="*/ 248811 w 8257"/>
                <a:gd name="T55" fmla="*/ 836230 h 8922"/>
                <a:gd name="T56" fmla="*/ 48632 w 8257"/>
                <a:gd name="T57" fmla="*/ 769437 h 8922"/>
                <a:gd name="T58" fmla="*/ 346075 w 8257"/>
                <a:gd name="T59" fmla="*/ 398541 h 8922"/>
                <a:gd name="T60" fmla="*/ 60538 w 8257"/>
                <a:gd name="T61" fmla="*/ 356165 h 8922"/>
                <a:gd name="T62" fmla="*/ 335178 w 8257"/>
                <a:gd name="T63" fmla="*/ 807 h 8922"/>
                <a:gd name="T64" fmla="*/ 479662 w 8257"/>
                <a:gd name="T65" fmla="*/ 807 h 8922"/>
                <a:gd name="T66" fmla="*/ 267376 w 8257"/>
                <a:gd name="T67" fmla="*/ 270806 h 8922"/>
                <a:gd name="T68" fmla="*/ 534348 w 8257"/>
                <a:gd name="T69" fmla="*/ 331748 h 8922"/>
                <a:gd name="T70" fmla="*/ 224596 w 8257"/>
                <a:gd name="T71" fmla="*/ 714549 h 892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257" h="8922">
                  <a:moveTo>
                    <a:pt x="6662" y="2032"/>
                  </a:moveTo>
                  <a:lnTo>
                    <a:pt x="7850" y="2301"/>
                  </a:lnTo>
                  <a:lnTo>
                    <a:pt x="6473" y="4002"/>
                  </a:lnTo>
                  <a:lnTo>
                    <a:pt x="7364" y="4191"/>
                  </a:lnTo>
                  <a:lnTo>
                    <a:pt x="5474" y="6245"/>
                  </a:lnTo>
                  <a:lnTo>
                    <a:pt x="6582" y="4543"/>
                  </a:lnTo>
                  <a:lnTo>
                    <a:pt x="5689" y="4246"/>
                  </a:lnTo>
                  <a:lnTo>
                    <a:pt x="7014" y="2596"/>
                  </a:lnTo>
                  <a:lnTo>
                    <a:pt x="5743" y="2407"/>
                  </a:lnTo>
                  <a:lnTo>
                    <a:pt x="7607" y="0"/>
                  </a:lnTo>
                  <a:lnTo>
                    <a:pt x="8257" y="4"/>
                  </a:lnTo>
                  <a:lnTo>
                    <a:pt x="6662" y="2032"/>
                  </a:lnTo>
                  <a:close/>
                  <a:moveTo>
                    <a:pt x="5372" y="3286"/>
                  </a:moveTo>
                  <a:lnTo>
                    <a:pt x="3404" y="5718"/>
                  </a:lnTo>
                  <a:lnTo>
                    <a:pt x="4678" y="5987"/>
                  </a:lnTo>
                  <a:lnTo>
                    <a:pt x="1977" y="8922"/>
                  </a:lnTo>
                  <a:lnTo>
                    <a:pt x="3558" y="6490"/>
                  </a:lnTo>
                  <a:lnTo>
                    <a:pt x="2284" y="6065"/>
                  </a:lnTo>
                  <a:lnTo>
                    <a:pt x="4177" y="3712"/>
                  </a:lnTo>
                  <a:lnTo>
                    <a:pt x="2362" y="3440"/>
                  </a:lnTo>
                  <a:lnTo>
                    <a:pt x="5025" y="0"/>
                  </a:lnTo>
                  <a:lnTo>
                    <a:pt x="5951" y="7"/>
                  </a:lnTo>
                  <a:lnTo>
                    <a:pt x="3676" y="2901"/>
                  </a:lnTo>
                  <a:lnTo>
                    <a:pt x="5372" y="3286"/>
                  </a:lnTo>
                  <a:close/>
                  <a:moveTo>
                    <a:pt x="1113" y="3541"/>
                  </a:moveTo>
                  <a:lnTo>
                    <a:pt x="2107" y="3752"/>
                  </a:lnTo>
                  <a:lnTo>
                    <a:pt x="0" y="6041"/>
                  </a:lnTo>
                  <a:lnTo>
                    <a:pt x="1233" y="4144"/>
                  </a:lnTo>
                  <a:lnTo>
                    <a:pt x="241" y="3813"/>
                  </a:lnTo>
                  <a:lnTo>
                    <a:pt x="1715" y="1975"/>
                  </a:lnTo>
                  <a:lnTo>
                    <a:pt x="300" y="1765"/>
                  </a:lnTo>
                  <a:lnTo>
                    <a:pt x="1661" y="4"/>
                  </a:lnTo>
                  <a:lnTo>
                    <a:pt x="2377" y="4"/>
                  </a:lnTo>
                  <a:lnTo>
                    <a:pt x="1325" y="1342"/>
                  </a:lnTo>
                  <a:lnTo>
                    <a:pt x="2648" y="1644"/>
                  </a:lnTo>
                  <a:lnTo>
                    <a:pt x="1113" y="354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 anchorCtr="1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8294212" y="4026604"/>
            <a:ext cx="1954388" cy="195438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1802567" y="3906520"/>
            <a:ext cx="1954388" cy="195438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7" cstate="screen"/>
          <a:stretch>
            <a:fillRect/>
          </a:stretch>
        </p:blipFill>
        <p:spPr>
          <a:xfrm>
            <a:off x="5057666" y="1776015"/>
            <a:ext cx="1935836" cy="193583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>
        <p14:prism isContent="1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00"/>
                            </p:stCondLst>
                            <p:childTnLst>
                              <p:par>
                                <p:cTn id="5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500"/>
                            </p:stCondLst>
                            <p:childTnLst>
                              <p:par>
                                <p:cTn id="6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utoUpdateAnimBg="0"/>
      <p:bldP spid="11" grpId="0"/>
      <p:bldP spid="13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 rot="16200000">
            <a:off x="2667000" y="-2667001"/>
            <a:ext cx="6858000" cy="12192002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0" y="-2"/>
            <a:ext cx="6540500" cy="6858001"/>
          </a:xfrm>
          <a:prstGeom prst="rect">
            <a:avLst/>
          </a:prstGeom>
          <a:solidFill>
            <a:schemeClr val="bg1"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55600" y="355600"/>
            <a:ext cx="11455400" cy="617219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77800" sx="101000" sy="101000" algn="ctr" rotWithShape="0">
              <a:prstClr val="black">
                <a:alpha val="2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 rot="15118499">
            <a:off x="10889634" y="4026787"/>
            <a:ext cx="1207211" cy="120721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 flipH="1">
            <a:off x="0" y="-5"/>
            <a:ext cx="1044190" cy="1536700"/>
          </a:xfrm>
          <a:prstGeom prst="rect">
            <a:avLst/>
          </a:prstGeom>
        </p:spPr>
      </p:pic>
      <p:sp>
        <p:nvSpPr>
          <p:cNvPr id="10" name="TextBox 15"/>
          <p:cNvSpPr txBox="1">
            <a:spLocks noChangeArrowheads="1"/>
          </p:cNvSpPr>
          <p:nvPr/>
        </p:nvSpPr>
        <p:spPr bwMode="auto">
          <a:xfrm>
            <a:off x="907376" y="506735"/>
            <a:ext cx="3093124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US" altLang="zh-CN" sz="2800" b="1" dirty="0">
                <a:solidFill>
                  <a:srgbClr val="000000"/>
                </a:solidFill>
                <a:ea typeface="方正清刻本悦宋简体" panose="02000000000000000000" pitchFamily="2" charset="-122"/>
              </a:rPr>
              <a:t>01 </a:t>
            </a:r>
            <a:r>
              <a:rPr lang="zh-CN" altLang="en-US" sz="2800" b="1" dirty="0">
                <a:solidFill>
                  <a:srgbClr val="000000"/>
                </a:solidFill>
                <a:ea typeface="方正清刻本悦宋简体" panose="02000000000000000000" pitchFamily="2" charset="-122"/>
              </a:rPr>
              <a:t>输入此处标题</a:t>
            </a:r>
            <a:endParaRPr lang="zh-CN" altLang="en-US" sz="2800" b="1" dirty="0">
              <a:solidFill>
                <a:srgbClr val="000000"/>
              </a:solidFill>
              <a:ea typeface="方正清刻本悦宋简体" panose="02000000000000000000" pitchFamily="2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10082794" y="5003802"/>
            <a:ext cx="1985218" cy="1854194"/>
          </a:xfrm>
          <a:prstGeom prst="rect">
            <a:avLst/>
          </a:prstGeom>
        </p:spPr>
      </p:pic>
      <p:grpSp>
        <p:nvGrpSpPr>
          <p:cNvPr id="11" name="12"/>
          <p:cNvGrpSpPr/>
          <p:nvPr>
            <p:custDataLst>
              <p:tags r:id="rId5"/>
            </p:custDataLst>
          </p:nvPr>
        </p:nvGrpSpPr>
        <p:grpSpPr>
          <a:xfrm>
            <a:off x="2201590" y="2184785"/>
            <a:ext cx="7611626" cy="2043533"/>
            <a:chOff x="2247267" y="2157405"/>
            <a:chExt cx="7611626" cy="2043533"/>
          </a:xfrm>
        </p:grpSpPr>
        <p:sp>
          <p:nvSpPr>
            <p:cNvPr id="13" name="Arc 91"/>
            <p:cNvSpPr/>
            <p:nvPr/>
          </p:nvSpPr>
          <p:spPr>
            <a:xfrm rot="8100000">
              <a:off x="2247267" y="2157405"/>
              <a:ext cx="2043532" cy="2043533"/>
            </a:xfrm>
            <a:prstGeom prst="arc">
              <a:avLst/>
            </a:prstGeom>
            <a:ln w="28575"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4" name="Arc 92"/>
            <p:cNvSpPr/>
            <p:nvPr/>
          </p:nvSpPr>
          <p:spPr>
            <a:xfrm rot="8100000">
              <a:off x="4103298" y="2157405"/>
              <a:ext cx="2043532" cy="2043533"/>
            </a:xfrm>
            <a:prstGeom prst="arc">
              <a:avLst/>
            </a:prstGeom>
            <a:ln w="28575"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5" name="Arc 93"/>
            <p:cNvSpPr/>
            <p:nvPr/>
          </p:nvSpPr>
          <p:spPr>
            <a:xfrm rot="8100000">
              <a:off x="5959329" y="2157405"/>
              <a:ext cx="2043532" cy="2043533"/>
            </a:xfrm>
            <a:prstGeom prst="arc">
              <a:avLst/>
            </a:prstGeom>
            <a:ln w="28575"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6" name="Arc 94"/>
            <p:cNvSpPr/>
            <p:nvPr/>
          </p:nvSpPr>
          <p:spPr>
            <a:xfrm rot="8100000">
              <a:off x="7815361" y="2157405"/>
              <a:ext cx="2043532" cy="2043533"/>
            </a:xfrm>
            <a:prstGeom prst="arc">
              <a:avLst/>
            </a:prstGeom>
            <a:ln w="28575"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微软雅黑" panose="020B0503020204020204" pitchFamily="34" charset="-122"/>
                <a:cs typeface="+mn-cs"/>
              </a:endParaRPr>
            </a:p>
          </p:txBody>
        </p:sp>
      </p:grpSp>
      <p:sp>
        <p:nvSpPr>
          <p:cNvPr id="17" name="11"/>
          <p:cNvSpPr/>
          <p:nvPr>
            <p:custDataLst>
              <p:tags r:id="rId6"/>
            </p:custDataLst>
          </p:nvPr>
        </p:nvSpPr>
        <p:spPr>
          <a:xfrm>
            <a:off x="2072191" y="3671129"/>
            <a:ext cx="446299" cy="446299"/>
          </a:xfrm>
          <a:prstGeom prst="ellipse">
            <a:avLst/>
          </a:prstGeom>
          <a:solidFill>
            <a:srgbClr val="8DC3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微软雅黑" panose="020B0503020204020204" pitchFamily="34" charset="-122"/>
                <a:cs typeface="+mn-cs"/>
              </a:rPr>
              <a:t>1</a:t>
            </a:r>
            <a:endParaRPr kumimoji="0" lang="en-US" sz="16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8" name="9"/>
          <p:cNvSpPr/>
          <p:nvPr>
            <p:custDataLst>
              <p:tags r:id="rId7"/>
            </p:custDataLst>
          </p:nvPr>
        </p:nvSpPr>
        <p:spPr>
          <a:xfrm>
            <a:off x="3928222" y="3671129"/>
            <a:ext cx="446299" cy="446299"/>
          </a:xfrm>
          <a:prstGeom prst="ellipse">
            <a:avLst/>
          </a:prstGeom>
          <a:solidFill>
            <a:srgbClr val="BACE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微软雅黑" panose="020B0503020204020204" pitchFamily="34" charset="-122"/>
                <a:cs typeface="+mn-cs"/>
              </a:rPr>
              <a:t>2</a:t>
            </a:r>
            <a:endParaRPr kumimoji="0" lang="en-US" sz="16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9" name="8"/>
          <p:cNvSpPr/>
          <p:nvPr>
            <p:custDataLst>
              <p:tags r:id="rId8"/>
            </p:custDataLst>
          </p:nvPr>
        </p:nvSpPr>
        <p:spPr>
          <a:xfrm>
            <a:off x="5784253" y="3671129"/>
            <a:ext cx="446299" cy="446299"/>
          </a:xfrm>
          <a:prstGeom prst="ellipse">
            <a:avLst/>
          </a:prstGeom>
          <a:solidFill>
            <a:srgbClr val="8DC3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微软雅黑" panose="020B0503020204020204" pitchFamily="34" charset="-122"/>
                <a:cs typeface="+mn-cs"/>
              </a:rPr>
              <a:t>3</a:t>
            </a:r>
            <a:endParaRPr kumimoji="0" lang="en-US" sz="16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0" name="7"/>
          <p:cNvSpPr/>
          <p:nvPr>
            <p:custDataLst>
              <p:tags r:id="rId9"/>
            </p:custDataLst>
          </p:nvPr>
        </p:nvSpPr>
        <p:spPr>
          <a:xfrm>
            <a:off x="7640285" y="3671129"/>
            <a:ext cx="446299" cy="446299"/>
          </a:xfrm>
          <a:prstGeom prst="ellipse">
            <a:avLst/>
          </a:prstGeom>
          <a:solidFill>
            <a:srgbClr val="BACE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微软雅黑" panose="020B0503020204020204" pitchFamily="34" charset="-122"/>
                <a:cs typeface="+mn-cs"/>
              </a:rPr>
              <a:t>4</a:t>
            </a:r>
            <a:endParaRPr kumimoji="0" lang="en-US" sz="16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1" name="6"/>
          <p:cNvSpPr/>
          <p:nvPr>
            <p:custDataLst>
              <p:tags r:id="rId10"/>
            </p:custDataLst>
          </p:nvPr>
        </p:nvSpPr>
        <p:spPr>
          <a:xfrm>
            <a:off x="9496316" y="3671129"/>
            <a:ext cx="446299" cy="446299"/>
          </a:xfrm>
          <a:prstGeom prst="ellipse">
            <a:avLst/>
          </a:prstGeom>
          <a:solidFill>
            <a:srgbClr val="8DC3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微软雅黑" panose="020B0503020204020204" pitchFamily="34" charset="-122"/>
                <a:cs typeface="+mn-cs"/>
              </a:rPr>
              <a:t>5</a:t>
            </a:r>
            <a:endParaRPr kumimoji="0" lang="en-US" sz="16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43" name="5"/>
          <p:cNvGrpSpPr/>
          <p:nvPr>
            <p:custDataLst>
              <p:tags r:id="rId11"/>
            </p:custDataLst>
          </p:nvPr>
        </p:nvGrpSpPr>
        <p:grpSpPr>
          <a:xfrm>
            <a:off x="1432272" y="4117428"/>
            <a:ext cx="1794038" cy="1528874"/>
            <a:chOff x="1703512" y="4797152"/>
            <a:chExt cx="1794038" cy="1528874"/>
          </a:xfrm>
        </p:grpSpPr>
        <p:sp>
          <p:nvSpPr>
            <p:cNvPr id="44" name="TextBox 51"/>
            <p:cNvSpPr txBox="1"/>
            <p:nvPr/>
          </p:nvSpPr>
          <p:spPr bwMode="auto">
            <a:xfrm>
              <a:off x="1703512" y="4797152"/>
              <a:ext cx="1726132" cy="570458"/>
            </a:xfrm>
            <a:prstGeom prst="rect">
              <a:avLst/>
            </a:prstGeom>
            <a:noFill/>
          </p:spPr>
          <p:txBody>
            <a:bodyPr wrap="none" lIns="90000" tIns="46800" rIns="90000" bIns="46800" anchor="b" anchorCtr="1">
              <a:norm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ea typeface="微软雅黑" panose="020B0503020204020204" pitchFamily="34" charset="-122"/>
                  <a:cs typeface="+mn-cs"/>
                </a:rPr>
                <a:t>添加标题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45" name="TextBox 52"/>
            <p:cNvSpPr txBox="1"/>
            <p:nvPr/>
          </p:nvSpPr>
          <p:spPr bwMode="auto">
            <a:xfrm>
              <a:off x="1703512" y="5367609"/>
              <a:ext cx="1794038" cy="958417"/>
            </a:xfrm>
            <a:prstGeom prst="rect">
              <a:avLst/>
            </a:prstGeom>
            <a:noFill/>
          </p:spPr>
          <p:txBody>
            <a:bodyPr wrap="square" lIns="90000" tIns="46800" rIns="90000" bIns="46800">
              <a:noAutofit/>
            </a:bodyPr>
            <a:lstStyle/>
            <a:p>
              <a:pPr lvl="0" algn="ctr">
                <a:lnSpc>
                  <a:spcPts val="2000"/>
                </a:lnSpc>
                <a:defRPr/>
              </a:pPr>
              <a:r>
                <a:rPr lang="zh-CN" altLang="en-US" sz="10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请在此处添加具体内容，文字尽量言简意赅，简单说明即可，不必过于繁琐，注意版面美观度。</a:t>
              </a:r>
              <a:endParaRPr lang="en-US" altLang="zh-CN" sz="10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grpSp>
        <p:nvGrpSpPr>
          <p:cNvPr id="46" name="4"/>
          <p:cNvGrpSpPr/>
          <p:nvPr>
            <p:custDataLst>
              <p:tags r:id="rId12"/>
            </p:custDataLst>
          </p:nvPr>
        </p:nvGrpSpPr>
        <p:grpSpPr>
          <a:xfrm>
            <a:off x="3288305" y="4117428"/>
            <a:ext cx="1788128" cy="1726552"/>
            <a:chOff x="1703512" y="4797152"/>
            <a:chExt cx="1788128" cy="1726552"/>
          </a:xfrm>
        </p:grpSpPr>
        <p:sp>
          <p:nvSpPr>
            <p:cNvPr id="47" name="TextBox 54"/>
            <p:cNvSpPr txBox="1"/>
            <p:nvPr/>
          </p:nvSpPr>
          <p:spPr bwMode="auto">
            <a:xfrm>
              <a:off x="1703512" y="4797152"/>
              <a:ext cx="1726132" cy="570458"/>
            </a:xfrm>
            <a:prstGeom prst="rect">
              <a:avLst/>
            </a:prstGeom>
            <a:noFill/>
          </p:spPr>
          <p:txBody>
            <a:bodyPr wrap="none" lIns="90000" tIns="46800" rIns="90000" bIns="46800" anchor="b" anchorCtr="1">
              <a:norm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ea typeface="微软雅黑" panose="020B0503020204020204" pitchFamily="34" charset="-122"/>
                  <a:cs typeface="+mn-cs"/>
                </a:rPr>
                <a:t>添加标题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48" name="TextBox 55"/>
            <p:cNvSpPr txBox="1"/>
            <p:nvPr/>
          </p:nvSpPr>
          <p:spPr bwMode="auto">
            <a:xfrm>
              <a:off x="1703512" y="5367610"/>
              <a:ext cx="1788128" cy="1156094"/>
            </a:xfrm>
            <a:prstGeom prst="rect">
              <a:avLst/>
            </a:prstGeom>
            <a:noFill/>
          </p:spPr>
          <p:txBody>
            <a:bodyPr wrap="square" lIns="90000" tIns="46800" rIns="90000" bIns="46800">
              <a:noAutofit/>
            </a:bodyPr>
            <a:lstStyle>
              <a:defPPr>
                <a:defRPr lang="zh-CN"/>
              </a:defPPr>
              <a:lvl1pPr lvl="0" algn="ctr">
                <a:lnSpc>
                  <a:spcPts val="2000"/>
                </a:lnSpc>
                <a:defRPr sz="100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defRPr>
              </a:lvl1pPr>
            </a:lstStyle>
            <a:p>
              <a:r>
                <a:rPr lang="zh-CN" altLang="en-US" dirty="0">
                  <a:latin typeface="+mn-lt"/>
                </a:rPr>
                <a:t>请在此处添加具体内容，文字尽量言简意赅，简单说明即可，不必过于繁琐，注意版面美观度。</a:t>
              </a:r>
              <a:endParaRPr lang="en-US" altLang="zh-CN" dirty="0">
                <a:latin typeface="+mn-lt"/>
              </a:endParaRPr>
            </a:p>
          </p:txBody>
        </p:sp>
      </p:grpSp>
      <p:grpSp>
        <p:nvGrpSpPr>
          <p:cNvPr id="49" name="3"/>
          <p:cNvGrpSpPr/>
          <p:nvPr>
            <p:custDataLst>
              <p:tags r:id="rId13"/>
            </p:custDataLst>
          </p:nvPr>
        </p:nvGrpSpPr>
        <p:grpSpPr>
          <a:xfrm>
            <a:off x="5144339" y="4117428"/>
            <a:ext cx="1800844" cy="1726552"/>
            <a:chOff x="1703512" y="4797152"/>
            <a:chExt cx="1800844" cy="1726552"/>
          </a:xfrm>
        </p:grpSpPr>
        <p:sp>
          <p:nvSpPr>
            <p:cNvPr id="50" name="TextBox 57"/>
            <p:cNvSpPr txBox="1"/>
            <p:nvPr/>
          </p:nvSpPr>
          <p:spPr bwMode="auto">
            <a:xfrm>
              <a:off x="1703512" y="4797152"/>
              <a:ext cx="1726132" cy="570458"/>
            </a:xfrm>
            <a:prstGeom prst="rect">
              <a:avLst/>
            </a:prstGeom>
            <a:noFill/>
          </p:spPr>
          <p:txBody>
            <a:bodyPr wrap="none" lIns="90000" tIns="46800" rIns="90000" bIns="46800" anchor="b" anchorCtr="1">
              <a:norm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ea typeface="微软雅黑" panose="020B0503020204020204" pitchFamily="34" charset="-122"/>
                  <a:cs typeface="+mn-cs"/>
                </a:rPr>
                <a:t>添加标题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51" name="TextBox 58"/>
            <p:cNvSpPr txBox="1"/>
            <p:nvPr/>
          </p:nvSpPr>
          <p:spPr bwMode="auto">
            <a:xfrm>
              <a:off x="1703512" y="5367610"/>
              <a:ext cx="1800844" cy="1156094"/>
            </a:xfrm>
            <a:prstGeom prst="rect">
              <a:avLst/>
            </a:prstGeom>
            <a:noFill/>
          </p:spPr>
          <p:txBody>
            <a:bodyPr wrap="square" lIns="90000" tIns="46800" rIns="90000" bIns="46800">
              <a:noAutofit/>
            </a:bodyPr>
            <a:lstStyle>
              <a:defPPr>
                <a:defRPr lang="zh-CN"/>
              </a:defPPr>
              <a:lvl1pPr lvl="0" algn="ctr">
                <a:lnSpc>
                  <a:spcPts val="2000"/>
                </a:lnSpc>
                <a:defRPr sz="100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defRPr>
              </a:lvl1pPr>
            </a:lstStyle>
            <a:p>
              <a:r>
                <a:rPr lang="zh-CN" altLang="en-US" dirty="0">
                  <a:latin typeface="+mn-lt"/>
                </a:rPr>
                <a:t>请在此处添加具体内容，文字尽量言简意赅，简单说明即可，不必过于繁琐，注意版面美观度。</a:t>
              </a:r>
              <a:endParaRPr lang="en-US" altLang="zh-CN" dirty="0">
                <a:latin typeface="+mn-lt"/>
              </a:endParaRPr>
            </a:p>
          </p:txBody>
        </p:sp>
      </p:grpSp>
      <p:grpSp>
        <p:nvGrpSpPr>
          <p:cNvPr id="52" name="2"/>
          <p:cNvGrpSpPr/>
          <p:nvPr>
            <p:custDataLst>
              <p:tags r:id="rId14"/>
            </p:custDataLst>
          </p:nvPr>
        </p:nvGrpSpPr>
        <p:grpSpPr>
          <a:xfrm>
            <a:off x="7000368" y="4117428"/>
            <a:ext cx="1851630" cy="1726552"/>
            <a:chOff x="1703512" y="4797152"/>
            <a:chExt cx="1851630" cy="1726552"/>
          </a:xfrm>
        </p:grpSpPr>
        <p:sp>
          <p:nvSpPr>
            <p:cNvPr id="53" name="TextBox 60"/>
            <p:cNvSpPr txBox="1"/>
            <p:nvPr/>
          </p:nvSpPr>
          <p:spPr bwMode="auto">
            <a:xfrm>
              <a:off x="1703512" y="4797152"/>
              <a:ext cx="1726132" cy="570458"/>
            </a:xfrm>
            <a:prstGeom prst="rect">
              <a:avLst/>
            </a:prstGeom>
            <a:noFill/>
          </p:spPr>
          <p:txBody>
            <a:bodyPr wrap="none" lIns="90000" tIns="46800" rIns="90000" bIns="46800" anchor="b" anchorCtr="1">
              <a:norm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ea typeface="微软雅黑" panose="020B0503020204020204" pitchFamily="34" charset="-122"/>
                  <a:cs typeface="+mn-cs"/>
                </a:rPr>
                <a:t>添加标题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54" name="TextBox 61"/>
            <p:cNvSpPr txBox="1"/>
            <p:nvPr/>
          </p:nvSpPr>
          <p:spPr bwMode="auto">
            <a:xfrm>
              <a:off x="1827698" y="5367610"/>
              <a:ext cx="1727444" cy="1156094"/>
            </a:xfrm>
            <a:prstGeom prst="rect">
              <a:avLst/>
            </a:prstGeom>
            <a:noFill/>
          </p:spPr>
          <p:txBody>
            <a:bodyPr wrap="square" lIns="90000" tIns="46800" rIns="90000" bIns="46800">
              <a:noAutofit/>
            </a:bodyPr>
            <a:lstStyle>
              <a:defPPr>
                <a:defRPr lang="zh-CN"/>
              </a:defPPr>
              <a:lvl1pPr lvl="0" algn="ctr">
                <a:lnSpc>
                  <a:spcPts val="2000"/>
                </a:lnSpc>
                <a:defRPr sz="100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defRPr>
              </a:lvl1pPr>
            </a:lstStyle>
            <a:p>
              <a:r>
                <a:rPr lang="zh-CN" altLang="en-US" dirty="0">
                  <a:latin typeface="+mn-lt"/>
                </a:rPr>
                <a:t>请在此处添加具体内容，文字尽量言简意赅，简单说明即可，不必过于繁琐，注意版面美观度。</a:t>
              </a:r>
              <a:endParaRPr lang="en-US" altLang="zh-CN" dirty="0">
                <a:latin typeface="+mn-lt"/>
              </a:endParaRPr>
            </a:p>
          </p:txBody>
        </p:sp>
      </p:grpSp>
      <p:grpSp>
        <p:nvGrpSpPr>
          <p:cNvPr id="55" name="1"/>
          <p:cNvGrpSpPr/>
          <p:nvPr>
            <p:custDataLst>
              <p:tags r:id="rId15"/>
            </p:custDataLst>
          </p:nvPr>
        </p:nvGrpSpPr>
        <p:grpSpPr>
          <a:xfrm>
            <a:off x="8851998" y="4117428"/>
            <a:ext cx="1726132" cy="1668286"/>
            <a:chOff x="1703512" y="4797152"/>
            <a:chExt cx="1726132" cy="1668286"/>
          </a:xfrm>
        </p:grpSpPr>
        <p:sp>
          <p:nvSpPr>
            <p:cNvPr id="56" name="TextBox 63"/>
            <p:cNvSpPr txBox="1"/>
            <p:nvPr/>
          </p:nvSpPr>
          <p:spPr bwMode="auto">
            <a:xfrm>
              <a:off x="1703512" y="4797152"/>
              <a:ext cx="1726132" cy="570458"/>
            </a:xfrm>
            <a:prstGeom prst="rect">
              <a:avLst/>
            </a:prstGeom>
            <a:noFill/>
          </p:spPr>
          <p:txBody>
            <a:bodyPr wrap="none" lIns="90000" tIns="46800" rIns="90000" bIns="46800" anchor="b" anchorCtr="1">
              <a:norm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ea typeface="微软雅黑" panose="020B0503020204020204" pitchFamily="34" charset="-122"/>
                  <a:cs typeface="+mn-cs"/>
                </a:rPr>
                <a:t>添加标题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57" name="TextBox 64"/>
            <p:cNvSpPr txBox="1"/>
            <p:nvPr/>
          </p:nvSpPr>
          <p:spPr bwMode="auto">
            <a:xfrm>
              <a:off x="1703512" y="5367610"/>
              <a:ext cx="1726132" cy="1097828"/>
            </a:xfrm>
            <a:prstGeom prst="rect">
              <a:avLst/>
            </a:prstGeom>
            <a:noFill/>
          </p:spPr>
          <p:txBody>
            <a:bodyPr wrap="square" lIns="90000" tIns="46800" rIns="90000" bIns="46800">
              <a:noAutofit/>
            </a:bodyPr>
            <a:lstStyle>
              <a:defPPr>
                <a:defRPr lang="zh-CN"/>
              </a:defPPr>
              <a:lvl1pPr lvl="0" algn="ctr">
                <a:lnSpc>
                  <a:spcPts val="2000"/>
                </a:lnSpc>
                <a:defRPr sz="100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defRPr>
              </a:lvl1pPr>
            </a:lstStyle>
            <a:p>
              <a:r>
                <a:rPr lang="zh-CN" altLang="en-US" dirty="0">
                  <a:latin typeface="+mn-lt"/>
                </a:rPr>
                <a:t>请在此处添加具体内容，文字尽量言简意赅，简单说明即可，不必过于繁琐，注意版面美观度。</a:t>
              </a:r>
              <a:endParaRPr lang="en-US" altLang="zh-CN" dirty="0">
                <a:latin typeface="+mn-lt"/>
              </a:endParaRPr>
            </a:p>
          </p:txBody>
        </p:sp>
      </p:grpSp>
      <p:pic>
        <p:nvPicPr>
          <p:cNvPr id="58" name="图片 57"/>
          <p:cNvPicPr>
            <a:picLocks noChangeAspect="1"/>
          </p:cNvPicPr>
          <p:nvPr/>
        </p:nvPicPr>
        <p:blipFill>
          <a:blip r:embed="rId16" cstate="screen"/>
          <a:stretch>
            <a:fillRect/>
          </a:stretch>
        </p:blipFill>
        <p:spPr>
          <a:xfrm>
            <a:off x="1162818" y="1843553"/>
            <a:ext cx="1794038" cy="1794038"/>
          </a:xfrm>
          <a:prstGeom prst="rect">
            <a:avLst/>
          </a:prstGeom>
        </p:spPr>
      </p:pic>
      <p:pic>
        <p:nvPicPr>
          <p:cNvPr id="61" name="图片 60"/>
          <p:cNvPicPr>
            <a:picLocks noChangeAspect="1"/>
          </p:cNvPicPr>
          <p:nvPr/>
        </p:nvPicPr>
        <p:blipFill>
          <a:blip r:embed="rId16" cstate="screen"/>
          <a:stretch>
            <a:fillRect/>
          </a:stretch>
        </p:blipFill>
        <p:spPr>
          <a:xfrm>
            <a:off x="2979794" y="1893706"/>
            <a:ext cx="1794038" cy="1794038"/>
          </a:xfrm>
          <a:prstGeom prst="rect">
            <a:avLst/>
          </a:prstGeom>
        </p:spPr>
      </p:pic>
      <p:pic>
        <p:nvPicPr>
          <p:cNvPr id="62" name="图片 61"/>
          <p:cNvPicPr>
            <a:picLocks noChangeAspect="1"/>
          </p:cNvPicPr>
          <p:nvPr/>
        </p:nvPicPr>
        <p:blipFill>
          <a:blip r:embed="rId16" cstate="screen"/>
          <a:stretch>
            <a:fillRect/>
          </a:stretch>
        </p:blipFill>
        <p:spPr>
          <a:xfrm>
            <a:off x="4887234" y="1843553"/>
            <a:ext cx="1794038" cy="1794038"/>
          </a:xfrm>
          <a:prstGeom prst="rect">
            <a:avLst/>
          </a:prstGeom>
        </p:spPr>
      </p:pic>
      <p:pic>
        <p:nvPicPr>
          <p:cNvPr id="63" name="图片 62"/>
          <p:cNvPicPr>
            <a:picLocks noChangeAspect="1"/>
          </p:cNvPicPr>
          <p:nvPr/>
        </p:nvPicPr>
        <p:blipFill>
          <a:blip r:embed="rId16" cstate="screen"/>
          <a:stretch>
            <a:fillRect/>
          </a:stretch>
        </p:blipFill>
        <p:spPr>
          <a:xfrm>
            <a:off x="6763326" y="1858922"/>
            <a:ext cx="1794038" cy="1794038"/>
          </a:xfrm>
          <a:prstGeom prst="rect">
            <a:avLst/>
          </a:prstGeom>
        </p:spPr>
      </p:pic>
      <p:pic>
        <p:nvPicPr>
          <p:cNvPr id="64" name="图片 63"/>
          <p:cNvPicPr>
            <a:picLocks noChangeAspect="1"/>
          </p:cNvPicPr>
          <p:nvPr/>
        </p:nvPicPr>
        <p:blipFill>
          <a:blip r:embed="rId16" cstate="screen"/>
          <a:stretch>
            <a:fillRect/>
          </a:stretch>
        </p:blipFill>
        <p:spPr>
          <a:xfrm>
            <a:off x="8599297" y="1877087"/>
            <a:ext cx="1794038" cy="179403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14:conveyor dir="l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000"/>
                            </p:stCondLst>
                            <p:childTnLst>
                              <p:par>
                                <p:cTn id="4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500"/>
                            </p:stCondLst>
                            <p:childTnLst>
                              <p:par>
                                <p:cTn id="5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000"/>
                            </p:stCondLst>
                            <p:childTnLst>
                              <p:par>
                                <p:cTn id="5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7"/>
                                        </p:tgtEl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500"/>
                            </p:stCondLst>
                            <p:childTnLst>
                              <p:par>
                                <p:cTn id="6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8"/>
                                        </p:tgtEl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4000"/>
                            </p:stCondLst>
                            <p:childTnLst>
                              <p:par>
                                <p:cTn id="7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9"/>
                                        </p:tgtEl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4500"/>
                            </p:stCondLst>
                            <p:childTnLst>
                              <p:par>
                                <p:cTn id="78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0"/>
                                        </p:tgtEl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000"/>
                            </p:stCondLst>
                            <p:childTnLst>
                              <p:par>
                                <p:cTn id="8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1"/>
                                        </p:tgtEl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5500"/>
                            </p:stCondLst>
                            <p:childTnLst>
                              <p:par>
                                <p:cTn id="92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6000"/>
                            </p:stCondLst>
                            <p:childTnLst>
                              <p:par>
                                <p:cTn id="100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6500"/>
                            </p:stCondLst>
                            <p:childTnLst>
                              <p:par>
                                <p:cTn id="108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7000"/>
                            </p:stCondLst>
                            <p:childTnLst>
                              <p:par>
                                <p:cTn id="116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7500"/>
                            </p:stCondLst>
                            <p:childTnLst>
                              <p:par>
                                <p:cTn id="124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8000"/>
                            </p:stCondLst>
                            <p:childTnLst>
                              <p:par>
                                <p:cTn id="1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utoUpdateAnimBg="0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 rot="16200000">
            <a:off x="2667000" y="-2667001"/>
            <a:ext cx="6858000" cy="12192002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0" y="-2"/>
            <a:ext cx="6540500" cy="6858001"/>
          </a:xfrm>
          <a:prstGeom prst="rect">
            <a:avLst/>
          </a:prstGeom>
          <a:solidFill>
            <a:schemeClr val="bg1"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55600" y="355600"/>
            <a:ext cx="11455400" cy="617219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77800" sx="101000" sy="101000" algn="ctr" rotWithShape="0">
              <a:prstClr val="black">
                <a:alpha val="2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 rot="15118499">
            <a:off x="10889634" y="4026787"/>
            <a:ext cx="1207211" cy="120721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 flipH="1">
            <a:off x="0" y="-5"/>
            <a:ext cx="1044190" cy="1536700"/>
          </a:xfrm>
          <a:prstGeom prst="rect">
            <a:avLst/>
          </a:prstGeom>
        </p:spPr>
      </p:pic>
      <p:sp>
        <p:nvSpPr>
          <p:cNvPr id="10" name="TextBox 15"/>
          <p:cNvSpPr txBox="1">
            <a:spLocks noChangeArrowheads="1"/>
          </p:cNvSpPr>
          <p:nvPr/>
        </p:nvSpPr>
        <p:spPr bwMode="auto">
          <a:xfrm>
            <a:off x="907376" y="506735"/>
            <a:ext cx="3093124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US" altLang="zh-CN" sz="2800" b="1" dirty="0">
                <a:solidFill>
                  <a:srgbClr val="000000"/>
                </a:solidFill>
                <a:ea typeface="方正清刻本悦宋简体" panose="02000000000000000000" pitchFamily="2" charset="-122"/>
              </a:rPr>
              <a:t>01 </a:t>
            </a:r>
            <a:r>
              <a:rPr lang="zh-CN" altLang="en-US" sz="2800" b="1" dirty="0">
                <a:solidFill>
                  <a:srgbClr val="000000"/>
                </a:solidFill>
                <a:ea typeface="方正清刻本悦宋简体" panose="02000000000000000000" pitchFamily="2" charset="-122"/>
              </a:rPr>
              <a:t>输入此处标题</a:t>
            </a:r>
            <a:endParaRPr lang="zh-CN" altLang="en-US" sz="2800" b="1" dirty="0">
              <a:solidFill>
                <a:srgbClr val="000000"/>
              </a:solidFill>
              <a:ea typeface="方正清刻本悦宋简体" panose="02000000000000000000" pitchFamily="2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10082794" y="5003802"/>
            <a:ext cx="1985218" cy="1854194"/>
          </a:xfrm>
          <a:prstGeom prst="rect">
            <a:avLst/>
          </a:prstGeom>
        </p:spPr>
      </p:pic>
      <p:grpSp>
        <p:nvGrpSpPr>
          <p:cNvPr id="26" name="134"/>
          <p:cNvGrpSpPr/>
          <p:nvPr>
            <p:custDataLst>
              <p:tags r:id="rId5"/>
            </p:custDataLst>
          </p:nvPr>
        </p:nvGrpSpPr>
        <p:grpSpPr>
          <a:xfrm>
            <a:off x="6095999" y="1399510"/>
            <a:ext cx="2999487" cy="1326757"/>
            <a:chOff x="8601584" y="1451933"/>
            <a:chExt cx="2287706" cy="1326757"/>
          </a:xfrm>
        </p:grpSpPr>
        <p:sp>
          <p:nvSpPr>
            <p:cNvPr id="27" name="TextBox 27"/>
            <p:cNvSpPr txBox="1"/>
            <p:nvPr/>
          </p:nvSpPr>
          <p:spPr bwMode="auto">
            <a:xfrm>
              <a:off x="8601584" y="1451933"/>
              <a:ext cx="2196244" cy="309958"/>
            </a:xfrm>
            <a:prstGeom prst="rect">
              <a:avLst/>
            </a:prstGeom>
            <a:noFill/>
          </p:spPr>
          <p:txBody>
            <a:bodyPr wrap="none" lIns="360000" tIns="0" rIns="360000" bIns="0" anchor="ctr" anchorCtr="0">
              <a:norm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ea typeface="微软雅黑" panose="020B0503020204020204" pitchFamily="34" charset="-122"/>
                  <a:cs typeface="+mn-cs"/>
                </a:rPr>
                <a:t>添加标题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8" name="TextBox 28"/>
            <p:cNvSpPr txBox="1"/>
            <p:nvPr/>
          </p:nvSpPr>
          <p:spPr bwMode="auto">
            <a:xfrm>
              <a:off x="8601584" y="1761891"/>
              <a:ext cx="2287706" cy="1016799"/>
            </a:xfrm>
            <a:prstGeom prst="rect">
              <a:avLst/>
            </a:prstGeom>
            <a:noFill/>
          </p:spPr>
          <p:txBody>
            <a:bodyPr wrap="square" lIns="360000" tIns="0" rIns="360000" bIns="0" anchor="t" anchorCtr="0">
              <a:normAutofit/>
            </a:bodyPr>
            <a:lstStyle>
              <a:defPPr>
                <a:defRPr lang="zh-CN"/>
              </a:defPPr>
              <a:lvl1pPr lvl="0" algn="ctr">
                <a:lnSpc>
                  <a:spcPts val="2000"/>
                </a:lnSpc>
                <a:defRPr sz="100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defRPr>
              </a:lvl1pPr>
            </a:lstStyle>
            <a:p>
              <a:r>
                <a:rPr lang="zh-CN" altLang="en-US" dirty="0">
                  <a:latin typeface="+mn-lt"/>
                </a:rPr>
                <a:t>请在此处添加具体内容，文字尽量言简意赅，简单说明即可，不必过于繁琐，注意版面美观度。</a:t>
              </a:r>
              <a:endParaRPr lang="en-US" altLang="zh-CN" dirty="0">
                <a:latin typeface="+mn-lt"/>
              </a:endParaRPr>
            </a:p>
          </p:txBody>
        </p:sp>
      </p:grpSp>
      <p:grpSp>
        <p:nvGrpSpPr>
          <p:cNvPr id="29" name="133"/>
          <p:cNvGrpSpPr/>
          <p:nvPr>
            <p:custDataLst>
              <p:tags r:id="rId6"/>
            </p:custDataLst>
          </p:nvPr>
        </p:nvGrpSpPr>
        <p:grpSpPr>
          <a:xfrm>
            <a:off x="1906605" y="2110063"/>
            <a:ext cx="2913191" cy="1267675"/>
            <a:chOff x="1415480" y="1669738"/>
            <a:chExt cx="2913191" cy="1267675"/>
          </a:xfrm>
        </p:grpSpPr>
        <p:sp>
          <p:nvSpPr>
            <p:cNvPr id="30" name="TextBox 30"/>
            <p:cNvSpPr txBox="1"/>
            <p:nvPr/>
          </p:nvSpPr>
          <p:spPr bwMode="auto">
            <a:xfrm>
              <a:off x="1415480" y="1669738"/>
              <a:ext cx="2913191" cy="309958"/>
            </a:xfrm>
            <a:prstGeom prst="rect">
              <a:avLst/>
            </a:prstGeom>
            <a:noFill/>
          </p:spPr>
          <p:txBody>
            <a:bodyPr wrap="none" lIns="360000" tIns="0" rIns="360000" bIns="0" anchor="ctr" anchorCtr="0">
              <a:norm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ea typeface="微软雅黑" panose="020B0503020204020204" pitchFamily="34" charset="-122"/>
                  <a:cs typeface="+mn-cs"/>
                </a:rPr>
                <a:t>添加标题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1" name="TextBox 31"/>
            <p:cNvSpPr txBox="1"/>
            <p:nvPr/>
          </p:nvSpPr>
          <p:spPr bwMode="auto">
            <a:xfrm>
              <a:off x="1415480" y="1979696"/>
              <a:ext cx="2888709" cy="957717"/>
            </a:xfrm>
            <a:prstGeom prst="rect">
              <a:avLst/>
            </a:prstGeom>
            <a:noFill/>
          </p:spPr>
          <p:txBody>
            <a:bodyPr wrap="square" lIns="360000" tIns="0" rIns="360000" bIns="0" anchor="t" anchorCtr="0">
              <a:normAutofit/>
            </a:bodyPr>
            <a:lstStyle/>
            <a:p>
              <a:pPr lvl="0" algn="ctr">
                <a:lnSpc>
                  <a:spcPts val="2000"/>
                </a:lnSpc>
                <a:defRPr/>
              </a:pPr>
              <a:r>
                <a:rPr lang="zh-CN" altLang="en-US" sz="10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请在此处添加具体内容，文字尽量言简意赅，简单说明即可，不必过于繁琐，注意版面美观度。</a:t>
              </a:r>
              <a:endParaRPr lang="en-US" altLang="zh-CN" sz="10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grpSp>
        <p:nvGrpSpPr>
          <p:cNvPr id="32" name="123"/>
          <p:cNvGrpSpPr/>
          <p:nvPr>
            <p:custDataLst>
              <p:tags r:id="rId7"/>
            </p:custDataLst>
          </p:nvPr>
        </p:nvGrpSpPr>
        <p:grpSpPr>
          <a:xfrm>
            <a:off x="7746403" y="3024799"/>
            <a:ext cx="2949635" cy="1564661"/>
            <a:chOff x="8601584" y="1451933"/>
            <a:chExt cx="2249684" cy="1564661"/>
          </a:xfrm>
        </p:grpSpPr>
        <p:sp>
          <p:nvSpPr>
            <p:cNvPr id="33" name="TextBox 33"/>
            <p:cNvSpPr txBox="1"/>
            <p:nvPr/>
          </p:nvSpPr>
          <p:spPr bwMode="auto">
            <a:xfrm>
              <a:off x="8601584" y="1451933"/>
              <a:ext cx="2196244" cy="309958"/>
            </a:xfrm>
            <a:prstGeom prst="rect">
              <a:avLst/>
            </a:prstGeom>
            <a:noFill/>
          </p:spPr>
          <p:txBody>
            <a:bodyPr wrap="none" lIns="360000" tIns="0" rIns="360000" bIns="0" anchor="ctr" anchorCtr="0">
              <a:norm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ea typeface="微软雅黑" panose="020B0503020204020204" pitchFamily="34" charset="-122"/>
                  <a:cs typeface="+mn-cs"/>
                </a:rPr>
                <a:t>添加标题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4" name="TextBox 34"/>
            <p:cNvSpPr txBox="1"/>
            <p:nvPr/>
          </p:nvSpPr>
          <p:spPr bwMode="auto">
            <a:xfrm>
              <a:off x="8601584" y="1761891"/>
              <a:ext cx="2249684" cy="1254703"/>
            </a:xfrm>
            <a:prstGeom prst="rect">
              <a:avLst/>
            </a:prstGeom>
            <a:noFill/>
          </p:spPr>
          <p:txBody>
            <a:bodyPr wrap="square" lIns="360000" tIns="0" rIns="360000" bIns="0" anchor="t" anchorCtr="0">
              <a:normAutofit/>
            </a:bodyPr>
            <a:lstStyle>
              <a:defPPr>
                <a:defRPr lang="zh-CN"/>
              </a:defPPr>
              <a:lvl1pPr lvl="0" algn="ctr">
                <a:lnSpc>
                  <a:spcPts val="2000"/>
                </a:lnSpc>
                <a:defRPr sz="100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defRPr>
              </a:lvl1pPr>
            </a:lstStyle>
            <a:p>
              <a:r>
                <a:rPr lang="zh-CN" altLang="en-US" dirty="0">
                  <a:latin typeface="+mn-lt"/>
                </a:rPr>
                <a:t>请在此处添加具体内容，文字尽量言简意赅，简单说明即可，不必过于繁琐，注意版面美观度。</a:t>
              </a:r>
              <a:endParaRPr lang="en-US" altLang="zh-CN" dirty="0">
                <a:latin typeface="+mn-lt"/>
              </a:endParaRPr>
            </a:p>
          </p:txBody>
        </p:sp>
      </p:grpSp>
      <p:grpSp>
        <p:nvGrpSpPr>
          <p:cNvPr id="35" name="111"/>
          <p:cNvGrpSpPr/>
          <p:nvPr>
            <p:custDataLst>
              <p:tags r:id="rId8"/>
            </p:custDataLst>
          </p:nvPr>
        </p:nvGrpSpPr>
        <p:grpSpPr>
          <a:xfrm>
            <a:off x="1841963" y="4103630"/>
            <a:ext cx="2913191" cy="1286780"/>
            <a:chOff x="1415480" y="1669738"/>
            <a:chExt cx="2913191" cy="1286780"/>
          </a:xfrm>
        </p:grpSpPr>
        <p:sp>
          <p:nvSpPr>
            <p:cNvPr id="36" name="TextBox 36"/>
            <p:cNvSpPr txBox="1"/>
            <p:nvPr/>
          </p:nvSpPr>
          <p:spPr bwMode="auto">
            <a:xfrm>
              <a:off x="1415480" y="1669738"/>
              <a:ext cx="2913191" cy="309958"/>
            </a:xfrm>
            <a:prstGeom prst="rect">
              <a:avLst/>
            </a:prstGeom>
            <a:noFill/>
          </p:spPr>
          <p:txBody>
            <a:bodyPr wrap="none" lIns="72000" tIns="0" rIns="360000" bIns="0" anchor="ctr" anchorCtr="0">
              <a:norm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ea typeface="微软雅黑" panose="020B0503020204020204" pitchFamily="34" charset="-122"/>
                  <a:cs typeface="+mn-cs"/>
                </a:rPr>
                <a:t>添加标题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7" name="TextBox 37"/>
            <p:cNvSpPr txBox="1"/>
            <p:nvPr/>
          </p:nvSpPr>
          <p:spPr bwMode="auto">
            <a:xfrm>
              <a:off x="1415480" y="1979696"/>
              <a:ext cx="2913191" cy="976822"/>
            </a:xfrm>
            <a:prstGeom prst="rect">
              <a:avLst/>
            </a:prstGeom>
            <a:noFill/>
          </p:spPr>
          <p:txBody>
            <a:bodyPr wrap="square" lIns="360000" tIns="0" rIns="360000" bIns="0" anchor="t" anchorCtr="0">
              <a:normAutofit/>
            </a:bodyPr>
            <a:lstStyle>
              <a:defPPr>
                <a:defRPr lang="zh-CN"/>
              </a:defPPr>
              <a:lvl1pPr lvl="0" algn="ctr">
                <a:lnSpc>
                  <a:spcPts val="2000"/>
                </a:lnSpc>
                <a:defRPr sz="100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defRPr>
              </a:lvl1pPr>
            </a:lstStyle>
            <a:p>
              <a:r>
                <a:rPr lang="zh-CN" altLang="en-US" dirty="0">
                  <a:latin typeface="+mn-lt"/>
                </a:rPr>
                <a:t>请在此处添加具体内容，文字尽量言简意赅，简单说明即可，不必过于繁琐，注意版面美观度。</a:t>
              </a:r>
              <a:endParaRPr lang="en-US" altLang="zh-CN" dirty="0">
                <a:latin typeface="+mn-lt"/>
              </a:endParaRPr>
            </a:p>
          </p:txBody>
        </p:sp>
      </p:grpSp>
      <p:grpSp>
        <p:nvGrpSpPr>
          <p:cNvPr id="38" name="12"/>
          <p:cNvGrpSpPr/>
          <p:nvPr>
            <p:custDataLst>
              <p:tags r:id="rId9"/>
            </p:custDataLst>
          </p:nvPr>
        </p:nvGrpSpPr>
        <p:grpSpPr>
          <a:xfrm>
            <a:off x="7450351" y="4719325"/>
            <a:ext cx="2949636" cy="1286956"/>
            <a:chOff x="1415480" y="1669738"/>
            <a:chExt cx="2949636" cy="1286956"/>
          </a:xfrm>
        </p:grpSpPr>
        <p:sp>
          <p:nvSpPr>
            <p:cNvPr id="39" name="TextBox 39"/>
            <p:cNvSpPr txBox="1"/>
            <p:nvPr/>
          </p:nvSpPr>
          <p:spPr bwMode="auto">
            <a:xfrm>
              <a:off x="1415480" y="1669738"/>
              <a:ext cx="2913191" cy="309958"/>
            </a:xfrm>
            <a:prstGeom prst="rect">
              <a:avLst/>
            </a:prstGeom>
            <a:noFill/>
          </p:spPr>
          <p:txBody>
            <a:bodyPr wrap="none" lIns="360000" tIns="0" rIns="0" bIns="0" anchor="ctr" anchorCtr="0">
              <a:norm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ea typeface="微软雅黑" panose="020B0503020204020204" pitchFamily="34" charset="-122"/>
                  <a:cs typeface="+mn-cs"/>
                </a:rPr>
                <a:t>添加标题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40" name="TextBox 40"/>
            <p:cNvSpPr txBox="1"/>
            <p:nvPr/>
          </p:nvSpPr>
          <p:spPr bwMode="auto">
            <a:xfrm>
              <a:off x="1415480" y="1979696"/>
              <a:ext cx="2949636" cy="976998"/>
            </a:xfrm>
            <a:prstGeom prst="rect">
              <a:avLst/>
            </a:prstGeom>
            <a:noFill/>
          </p:spPr>
          <p:txBody>
            <a:bodyPr wrap="square" lIns="360000" tIns="0" rIns="360000" bIns="0" anchor="t" anchorCtr="0">
              <a:normAutofit/>
            </a:bodyPr>
            <a:lstStyle>
              <a:defPPr>
                <a:defRPr lang="zh-CN"/>
              </a:defPPr>
              <a:lvl1pPr lvl="0" algn="ctr">
                <a:lnSpc>
                  <a:spcPts val="2000"/>
                </a:lnSpc>
                <a:defRPr sz="100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defRPr>
              </a:lvl1pPr>
            </a:lstStyle>
            <a:p>
              <a:r>
                <a:rPr lang="zh-CN" altLang="en-US" dirty="0">
                  <a:latin typeface="+mn-lt"/>
                </a:rPr>
                <a:t>请在此处添加具体内容，文字尽量言简意赅，简单说明即可，不必过于繁琐，注意版面美观度。</a:t>
              </a:r>
              <a:endParaRPr lang="en-US" altLang="zh-CN" dirty="0">
                <a:latin typeface="+mn-lt"/>
              </a:endParaRPr>
            </a:p>
          </p:txBody>
        </p:sp>
      </p:grpSp>
      <p:pic>
        <p:nvPicPr>
          <p:cNvPr id="41" name="图片 40"/>
          <p:cNvPicPr>
            <a:picLocks noChangeAspect="1"/>
          </p:cNvPicPr>
          <p:nvPr/>
        </p:nvPicPr>
        <p:blipFill>
          <a:blip r:embed="rId10" cstate="screen"/>
          <a:stretch>
            <a:fillRect/>
          </a:stretch>
        </p:blipFill>
        <p:spPr>
          <a:xfrm>
            <a:off x="4549361" y="2110064"/>
            <a:ext cx="3450324" cy="292474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>
        <p14:ferris dir="l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500"/>
                            </p:stCondLst>
                            <p:childTnLst>
                              <p:par>
                                <p:cTn id="5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 rot="16200000">
            <a:off x="2667000" y="-2667001"/>
            <a:ext cx="6858000" cy="12192002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0" y="-2"/>
            <a:ext cx="6540500" cy="6858001"/>
          </a:xfrm>
          <a:prstGeom prst="rect">
            <a:avLst/>
          </a:prstGeom>
          <a:solidFill>
            <a:schemeClr val="bg1"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55600" y="355600"/>
            <a:ext cx="11455400" cy="617219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77800" sx="101000" sy="101000" algn="ctr" rotWithShape="0">
              <a:prstClr val="black">
                <a:alpha val="2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 rot="15118499">
            <a:off x="10889634" y="4026787"/>
            <a:ext cx="1207211" cy="120721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 flipH="1">
            <a:off x="0" y="-5"/>
            <a:ext cx="1044190" cy="1536700"/>
          </a:xfrm>
          <a:prstGeom prst="rect">
            <a:avLst/>
          </a:prstGeom>
        </p:spPr>
      </p:pic>
      <p:sp>
        <p:nvSpPr>
          <p:cNvPr id="10" name="TextBox 15"/>
          <p:cNvSpPr txBox="1">
            <a:spLocks noChangeArrowheads="1"/>
          </p:cNvSpPr>
          <p:nvPr/>
        </p:nvSpPr>
        <p:spPr bwMode="auto">
          <a:xfrm>
            <a:off x="907376" y="506735"/>
            <a:ext cx="3093124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US" altLang="zh-CN" sz="2800" b="1" dirty="0">
                <a:solidFill>
                  <a:srgbClr val="000000"/>
                </a:solidFill>
                <a:ea typeface="方正清刻本悦宋简体" panose="02000000000000000000" pitchFamily="2" charset="-122"/>
              </a:rPr>
              <a:t>01 </a:t>
            </a:r>
            <a:r>
              <a:rPr lang="zh-CN" altLang="en-US" sz="2800" b="1" dirty="0">
                <a:solidFill>
                  <a:srgbClr val="000000"/>
                </a:solidFill>
                <a:ea typeface="方正清刻本悦宋简体" panose="02000000000000000000" pitchFamily="2" charset="-122"/>
              </a:rPr>
              <a:t>输入此处标题</a:t>
            </a:r>
            <a:endParaRPr lang="zh-CN" altLang="en-US" sz="2800" b="1" dirty="0">
              <a:solidFill>
                <a:srgbClr val="000000"/>
              </a:solidFill>
              <a:ea typeface="方正清刻本悦宋简体" panose="02000000000000000000" pitchFamily="2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10082794" y="5003802"/>
            <a:ext cx="1985218" cy="185419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1468842" y="1697205"/>
            <a:ext cx="2787368" cy="3980952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3865179" y="4047112"/>
            <a:ext cx="1214229" cy="1265137"/>
            <a:chOff x="2354228" y="615102"/>
            <a:chExt cx="1518663" cy="1588307"/>
          </a:xfrm>
        </p:grpSpPr>
        <p:grpSp>
          <p:nvGrpSpPr>
            <p:cNvPr id="14" name="组合 13"/>
            <p:cNvGrpSpPr/>
            <p:nvPr/>
          </p:nvGrpSpPr>
          <p:grpSpPr>
            <a:xfrm>
              <a:off x="2354228" y="615102"/>
              <a:ext cx="1518663" cy="1588307"/>
              <a:chOff x="2969417" y="404348"/>
              <a:chExt cx="4457700" cy="1885273"/>
            </a:xfrm>
          </p:grpSpPr>
          <p:grpSp>
            <p:nvGrpSpPr>
              <p:cNvPr id="17" name="组合 16"/>
              <p:cNvGrpSpPr/>
              <p:nvPr/>
            </p:nvGrpSpPr>
            <p:grpSpPr>
              <a:xfrm>
                <a:off x="2969417" y="404348"/>
                <a:ext cx="4336868" cy="1885273"/>
                <a:chOff x="1728788" y="1800223"/>
                <a:chExt cx="7876408" cy="3423942"/>
              </a:xfrm>
            </p:grpSpPr>
            <p:sp>
              <p:nvSpPr>
                <p:cNvPr id="19" name="矩形 18"/>
                <p:cNvSpPr/>
                <p:nvPr/>
              </p:nvSpPr>
              <p:spPr>
                <a:xfrm>
                  <a:off x="1935585" y="3390389"/>
                  <a:ext cx="7669611" cy="1833776"/>
                </a:xfrm>
                <a:prstGeom prst="rect">
                  <a:avLst/>
                </a:prstGeom>
                <a:solidFill>
                  <a:schemeClr val="tx1"/>
                </a:solidFill>
                <a:ln>
                  <a:noFill/>
                </a:ln>
                <a:effectLst>
                  <a:softEdge rad="17780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ea typeface="汉仪PP体简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20" name="矩形 19"/>
                <p:cNvSpPr/>
                <p:nvPr/>
              </p:nvSpPr>
              <p:spPr>
                <a:xfrm>
                  <a:off x="1728788" y="1800223"/>
                  <a:ext cx="7669607" cy="2320387"/>
                </a:xfrm>
                <a:prstGeom prst="rect">
                  <a:avLst/>
                </a:prstGeom>
                <a:solidFill>
                  <a:schemeClr val="tx1"/>
                </a:solidFill>
                <a:ln>
                  <a:noFill/>
                </a:ln>
                <a:effectLst>
                  <a:softEdge rad="22860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ea typeface="汉仪PP体简" panose="00020600040101010101" pitchFamily="18" charset="-122"/>
                    <a:cs typeface="+mn-cs"/>
                  </a:endParaRPr>
                </a:p>
              </p:txBody>
            </p:sp>
          </p:grpSp>
          <p:sp>
            <p:nvSpPr>
              <p:cNvPr id="18" name="矩形 17"/>
              <p:cNvSpPr/>
              <p:nvPr/>
            </p:nvSpPr>
            <p:spPr>
              <a:xfrm>
                <a:off x="3049393" y="507751"/>
                <a:ext cx="4377724" cy="1541914"/>
              </a:xfrm>
              <a:prstGeom prst="rect">
                <a:avLst/>
              </a:prstGeom>
              <a:solidFill>
                <a:srgbClr val="BACE8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汉仪PP体简" panose="00020600040101010101" pitchFamily="18" charset="-122"/>
                  <a:cs typeface="+mn-cs"/>
                </a:endParaRPr>
              </a:p>
            </p:txBody>
          </p:sp>
        </p:grpSp>
        <p:sp>
          <p:nvSpPr>
            <p:cNvPr id="15" name="Freeform 170"/>
            <p:cNvSpPr>
              <a:spLocks noChangeArrowheads="1"/>
            </p:cNvSpPr>
            <p:nvPr/>
          </p:nvSpPr>
          <p:spPr bwMode="auto">
            <a:xfrm>
              <a:off x="2928938" y="1280392"/>
              <a:ext cx="400050" cy="369368"/>
            </a:xfrm>
            <a:custGeom>
              <a:avLst/>
              <a:gdLst>
                <a:gd name="T0" fmla="*/ 45 w 90"/>
                <a:gd name="T1" fmla="*/ 83 h 83"/>
                <a:gd name="T2" fmla="*/ 90 w 90"/>
                <a:gd name="T3" fmla="*/ 0 h 83"/>
                <a:gd name="T4" fmla="*/ 0 w 90"/>
                <a:gd name="T5" fmla="*/ 0 h 83"/>
                <a:gd name="T6" fmla="*/ 45 w 90"/>
                <a:gd name="T7" fmla="*/ 83 h 8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0"/>
                <a:gd name="T13" fmla="*/ 0 h 83"/>
                <a:gd name="T14" fmla="*/ 90 w 90"/>
                <a:gd name="T15" fmla="*/ 83 h 8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0" h="83">
                  <a:moveTo>
                    <a:pt x="45" y="83"/>
                  </a:moveTo>
                  <a:cubicBezTo>
                    <a:pt x="90" y="59"/>
                    <a:pt x="90" y="0"/>
                    <a:pt x="9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59"/>
                    <a:pt x="45" y="83"/>
                  </a:cubicBezTo>
                  <a:close/>
                </a:path>
              </a:pathLst>
            </a:custGeom>
            <a:solidFill>
              <a:schemeClr val="bg1"/>
            </a:solidFill>
            <a:ln w="9525" cmpd="sng">
              <a:noFill/>
              <a:bevel/>
            </a:ln>
          </p:spPr>
          <p:txBody>
            <a:bodyPr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汉仪PP体简" panose="00020600040101010101" pitchFamily="18" charset="-122"/>
                <a:cs typeface="+mn-cs"/>
                <a:sym typeface="Calibri" panose="020F0502020204030204" pitchFamily="34" charset="0"/>
              </a:endParaRPr>
            </a:p>
          </p:txBody>
        </p:sp>
        <p:sp>
          <p:nvSpPr>
            <p:cNvPr id="16" name="Freeform 171"/>
            <p:cNvSpPr>
              <a:spLocks noChangeArrowheads="1"/>
            </p:cNvSpPr>
            <p:nvPr/>
          </p:nvSpPr>
          <p:spPr bwMode="auto">
            <a:xfrm>
              <a:off x="2928938" y="1130648"/>
              <a:ext cx="400050" cy="126451"/>
            </a:xfrm>
            <a:custGeom>
              <a:avLst/>
              <a:gdLst>
                <a:gd name="T0" fmla="*/ 84 w 90"/>
                <a:gd name="T1" fmla="*/ 0 h 29"/>
                <a:gd name="T2" fmla="*/ 68 w 90"/>
                <a:gd name="T3" fmla="*/ 16 h 29"/>
                <a:gd name="T4" fmla="*/ 52 w 90"/>
                <a:gd name="T5" fmla="*/ 0 h 29"/>
                <a:gd name="T6" fmla="*/ 39 w 90"/>
                <a:gd name="T7" fmla="*/ 0 h 29"/>
                <a:gd name="T8" fmla="*/ 23 w 90"/>
                <a:gd name="T9" fmla="*/ 16 h 29"/>
                <a:gd name="T10" fmla="*/ 7 w 90"/>
                <a:gd name="T11" fmla="*/ 0 h 29"/>
                <a:gd name="T12" fmla="*/ 0 w 90"/>
                <a:gd name="T13" fmla="*/ 0 h 29"/>
                <a:gd name="T14" fmla="*/ 0 w 90"/>
                <a:gd name="T15" fmla="*/ 29 h 29"/>
                <a:gd name="T16" fmla="*/ 90 w 90"/>
                <a:gd name="T17" fmla="*/ 29 h 29"/>
                <a:gd name="T18" fmla="*/ 90 w 90"/>
                <a:gd name="T19" fmla="*/ 0 h 29"/>
                <a:gd name="T20" fmla="*/ 84 w 90"/>
                <a:gd name="T21" fmla="*/ 0 h 2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90"/>
                <a:gd name="T34" fmla="*/ 0 h 29"/>
                <a:gd name="T35" fmla="*/ 90 w 90"/>
                <a:gd name="T36" fmla="*/ 29 h 29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90" h="29">
                  <a:moveTo>
                    <a:pt x="84" y="0"/>
                  </a:moveTo>
                  <a:cubicBezTo>
                    <a:pt x="84" y="9"/>
                    <a:pt x="77" y="16"/>
                    <a:pt x="68" y="16"/>
                  </a:cubicBezTo>
                  <a:cubicBezTo>
                    <a:pt x="59" y="16"/>
                    <a:pt x="52" y="9"/>
                    <a:pt x="52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9"/>
                    <a:pt x="32" y="16"/>
                    <a:pt x="23" y="16"/>
                  </a:cubicBezTo>
                  <a:cubicBezTo>
                    <a:pt x="14" y="16"/>
                    <a:pt x="7" y="9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90" y="29"/>
                    <a:pt x="90" y="29"/>
                    <a:pt x="90" y="29"/>
                  </a:cubicBezTo>
                  <a:cubicBezTo>
                    <a:pt x="90" y="0"/>
                    <a:pt x="90" y="0"/>
                    <a:pt x="90" y="0"/>
                  </a:cubicBezTo>
                  <a:lnTo>
                    <a:pt x="84" y="0"/>
                  </a:lnTo>
                  <a:close/>
                </a:path>
              </a:pathLst>
            </a:custGeom>
            <a:solidFill>
              <a:schemeClr val="bg1"/>
            </a:solidFill>
            <a:ln w="9525" cmpd="sng">
              <a:noFill/>
              <a:bevel/>
            </a:ln>
          </p:spPr>
          <p:txBody>
            <a:bodyPr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汉仪PP体简" panose="00020600040101010101" pitchFamily="18" charset="-122"/>
                <a:cs typeface="+mn-cs"/>
                <a:sym typeface="Calibri" panose="020F0502020204030204" pitchFamily="34" charset="0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3842993" y="1964700"/>
            <a:ext cx="1236413" cy="1293112"/>
            <a:chOff x="8185026" y="615102"/>
            <a:chExt cx="1518665" cy="1588307"/>
          </a:xfrm>
        </p:grpSpPr>
        <p:grpSp>
          <p:nvGrpSpPr>
            <p:cNvPr id="22" name="组合 21"/>
            <p:cNvGrpSpPr/>
            <p:nvPr/>
          </p:nvGrpSpPr>
          <p:grpSpPr>
            <a:xfrm>
              <a:off x="8185026" y="615102"/>
              <a:ext cx="1518665" cy="1588307"/>
              <a:chOff x="2969417" y="404348"/>
              <a:chExt cx="4457705" cy="1885273"/>
            </a:xfrm>
          </p:grpSpPr>
          <p:grpSp>
            <p:nvGrpSpPr>
              <p:cNvPr id="25" name="组合 24"/>
              <p:cNvGrpSpPr/>
              <p:nvPr/>
            </p:nvGrpSpPr>
            <p:grpSpPr>
              <a:xfrm>
                <a:off x="2969417" y="404348"/>
                <a:ext cx="4336868" cy="1885273"/>
                <a:chOff x="1728788" y="1800223"/>
                <a:chExt cx="7876408" cy="3423942"/>
              </a:xfrm>
            </p:grpSpPr>
            <p:sp>
              <p:nvSpPr>
                <p:cNvPr id="27" name="矩形 26"/>
                <p:cNvSpPr/>
                <p:nvPr/>
              </p:nvSpPr>
              <p:spPr>
                <a:xfrm>
                  <a:off x="1935585" y="3390389"/>
                  <a:ext cx="7669611" cy="1833776"/>
                </a:xfrm>
                <a:prstGeom prst="rect">
                  <a:avLst/>
                </a:prstGeom>
                <a:solidFill>
                  <a:schemeClr val="tx1"/>
                </a:solidFill>
                <a:ln>
                  <a:noFill/>
                </a:ln>
                <a:effectLst>
                  <a:softEdge rad="17780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ea typeface="汉仪PP体简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28" name="矩形 27"/>
                <p:cNvSpPr/>
                <p:nvPr/>
              </p:nvSpPr>
              <p:spPr>
                <a:xfrm>
                  <a:off x="1728788" y="1800223"/>
                  <a:ext cx="7669607" cy="2320387"/>
                </a:xfrm>
                <a:prstGeom prst="rect">
                  <a:avLst/>
                </a:prstGeom>
                <a:solidFill>
                  <a:schemeClr val="tx1"/>
                </a:solidFill>
                <a:ln>
                  <a:noFill/>
                </a:ln>
                <a:effectLst>
                  <a:softEdge rad="22860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ea typeface="汉仪PP体简" panose="00020600040101010101" pitchFamily="18" charset="-122"/>
                    <a:cs typeface="+mn-cs"/>
                  </a:endParaRPr>
                </a:p>
              </p:txBody>
            </p:sp>
          </p:grpSp>
          <p:sp>
            <p:nvSpPr>
              <p:cNvPr id="26" name="矩形 25"/>
              <p:cNvSpPr/>
              <p:nvPr/>
            </p:nvSpPr>
            <p:spPr>
              <a:xfrm>
                <a:off x="3049399" y="507751"/>
                <a:ext cx="4377723" cy="1541912"/>
              </a:xfrm>
              <a:prstGeom prst="rect">
                <a:avLst/>
              </a:prstGeom>
              <a:solidFill>
                <a:srgbClr val="8DC3C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汉仪PP体简" panose="00020600040101010101" pitchFamily="18" charset="-122"/>
                  <a:cs typeface="+mn-cs"/>
                </a:endParaRPr>
              </a:p>
            </p:txBody>
          </p:sp>
        </p:grpSp>
        <p:sp>
          <p:nvSpPr>
            <p:cNvPr id="23" name="Freeform 42"/>
            <p:cNvSpPr>
              <a:spLocks noEditPoints="1" noChangeArrowheads="1"/>
            </p:cNvSpPr>
            <p:nvPr/>
          </p:nvSpPr>
          <p:spPr bwMode="auto">
            <a:xfrm>
              <a:off x="8539144" y="917247"/>
              <a:ext cx="800766" cy="778746"/>
            </a:xfrm>
            <a:custGeom>
              <a:avLst/>
              <a:gdLst>
                <a:gd name="T0" fmla="*/ 60 w 121"/>
                <a:gd name="T1" fmla="*/ 0 h 121"/>
                <a:gd name="T2" fmla="*/ 0 w 121"/>
                <a:gd name="T3" fmla="*/ 61 h 121"/>
                <a:gd name="T4" fmla="*/ 60 w 121"/>
                <a:gd name="T5" fmla="*/ 121 h 121"/>
                <a:gd name="T6" fmla="*/ 121 w 121"/>
                <a:gd name="T7" fmla="*/ 61 h 121"/>
                <a:gd name="T8" fmla="*/ 60 w 121"/>
                <a:gd name="T9" fmla="*/ 0 h 121"/>
                <a:gd name="T10" fmla="*/ 60 w 121"/>
                <a:gd name="T11" fmla="*/ 111 h 121"/>
                <a:gd name="T12" fmla="*/ 10 w 121"/>
                <a:gd name="T13" fmla="*/ 61 h 121"/>
                <a:gd name="T14" fmla="*/ 60 w 121"/>
                <a:gd name="T15" fmla="*/ 10 h 121"/>
                <a:gd name="T16" fmla="*/ 111 w 121"/>
                <a:gd name="T17" fmla="*/ 61 h 121"/>
                <a:gd name="T18" fmla="*/ 60 w 121"/>
                <a:gd name="T19" fmla="*/ 111 h 12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21"/>
                <a:gd name="T31" fmla="*/ 0 h 121"/>
                <a:gd name="T32" fmla="*/ 121 w 121"/>
                <a:gd name="T33" fmla="*/ 121 h 121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21" h="121">
                  <a:moveTo>
                    <a:pt x="60" y="0"/>
                  </a:moveTo>
                  <a:cubicBezTo>
                    <a:pt x="27" y="0"/>
                    <a:pt x="0" y="27"/>
                    <a:pt x="0" y="61"/>
                  </a:cubicBezTo>
                  <a:cubicBezTo>
                    <a:pt x="0" y="94"/>
                    <a:pt x="27" y="121"/>
                    <a:pt x="60" y="121"/>
                  </a:cubicBezTo>
                  <a:cubicBezTo>
                    <a:pt x="94" y="121"/>
                    <a:pt x="121" y="94"/>
                    <a:pt x="121" y="61"/>
                  </a:cubicBezTo>
                  <a:cubicBezTo>
                    <a:pt x="121" y="27"/>
                    <a:pt x="94" y="0"/>
                    <a:pt x="60" y="0"/>
                  </a:cubicBezTo>
                  <a:close/>
                  <a:moveTo>
                    <a:pt x="60" y="111"/>
                  </a:moveTo>
                  <a:cubicBezTo>
                    <a:pt x="32" y="111"/>
                    <a:pt x="10" y="89"/>
                    <a:pt x="10" y="61"/>
                  </a:cubicBezTo>
                  <a:cubicBezTo>
                    <a:pt x="10" y="33"/>
                    <a:pt x="32" y="10"/>
                    <a:pt x="60" y="10"/>
                  </a:cubicBezTo>
                  <a:cubicBezTo>
                    <a:pt x="88" y="10"/>
                    <a:pt x="111" y="33"/>
                    <a:pt x="111" y="61"/>
                  </a:cubicBezTo>
                  <a:cubicBezTo>
                    <a:pt x="111" y="89"/>
                    <a:pt x="88" y="111"/>
                    <a:pt x="60" y="111"/>
                  </a:cubicBezTo>
                  <a:close/>
                </a:path>
              </a:pathLst>
            </a:custGeom>
            <a:solidFill>
              <a:schemeClr val="bg1"/>
            </a:solidFill>
            <a:ln w="9525" cmpd="sng">
              <a:noFill/>
              <a:bevel/>
            </a:ln>
          </p:spPr>
          <p:txBody>
            <a:bodyPr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汉仪PP体简" panose="00020600040101010101" pitchFamily="18" charset="-122"/>
                <a:cs typeface="+mn-cs"/>
                <a:sym typeface="Calibri" panose="020F0502020204030204" pitchFamily="34" charset="0"/>
              </a:endParaRPr>
            </a:p>
          </p:txBody>
        </p:sp>
        <p:sp>
          <p:nvSpPr>
            <p:cNvPr id="24" name="Freeform 43"/>
            <p:cNvSpPr>
              <a:spLocks noChangeArrowheads="1"/>
            </p:cNvSpPr>
            <p:nvPr/>
          </p:nvSpPr>
          <p:spPr bwMode="auto">
            <a:xfrm>
              <a:off x="8768697" y="1107674"/>
              <a:ext cx="278526" cy="384564"/>
            </a:xfrm>
            <a:custGeom>
              <a:avLst/>
              <a:gdLst>
                <a:gd name="T0" fmla="*/ 42 w 42"/>
                <a:gd name="T1" fmla="*/ 60 h 60"/>
                <a:gd name="T2" fmla="*/ 42 w 42"/>
                <a:gd name="T3" fmla="*/ 0 h 60"/>
                <a:gd name="T4" fmla="*/ 0 w 42"/>
                <a:gd name="T5" fmla="*/ 42 h 60"/>
                <a:gd name="T6" fmla="*/ 42 w 42"/>
                <a:gd name="T7" fmla="*/ 60 h 6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2"/>
                <a:gd name="T13" fmla="*/ 0 h 60"/>
                <a:gd name="T14" fmla="*/ 42 w 42"/>
                <a:gd name="T15" fmla="*/ 60 h 6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2" h="60">
                  <a:moveTo>
                    <a:pt x="42" y="60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29" y="42"/>
                    <a:pt x="42" y="60"/>
                    <a:pt x="42" y="60"/>
                  </a:cubicBezTo>
                  <a:close/>
                </a:path>
              </a:pathLst>
            </a:custGeom>
            <a:solidFill>
              <a:schemeClr val="bg1"/>
            </a:solidFill>
            <a:ln w="9525" cmpd="sng">
              <a:noFill/>
              <a:bevel/>
            </a:ln>
          </p:spPr>
          <p:txBody>
            <a:bodyPr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汉仪PP体简" panose="00020600040101010101" pitchFamily="18" charset="-122"/>
                <a:cs typeface="+mn-cs"/>
                <a:sym typeface="Calibri" panose="020F0502020204030204" pitchFamily="34" charset="0"/>
              </a:endParaRPr>
            </a:p>
          </p:txBody>
        </p:sp>
      </p:grpSp>
      <p:sp>
        <p:nvSpPr>
          <p:cNvPr id="29" name="文本框 22"/>
          <p:cNvSpPr txBox="1">
            <a:spLocks noChangeArrowheads="1"/>
          </p:cNvSpPr>
          <p:nvPr/>
        </p:nvSpPr>
        <p:spPr bwMode="auto">
          <a:xfrm>
            <a:off x="5280430" y="2043056"/>
            <a:ext cx="3308902" cy="40011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汉仪PP体简" panose="00020600040101010101" pitchFamily="18" charset="-122"/>
                <a:cs typeface="+mn-cs"/>
                <a:sym typeface="微软雅黑" panose="020B0503020204020204" pitchFamily="34" charset="-122"/>
              </a:rPr>
              <a:t>添加标题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汉仪PP体简" panose="00020600040101010101" pitchFamily="18" charset="-122"/>
              <a:cs typeface="+mn-cs"/>
            </a:endParaRPr>
          </a:p>
        </p:txBody>
      </p:sp>
      <p:sp>
        <p:nvSpPr>
          <p:cNvPr id="30" name="矩形 23"/>
          <p:cNvSpPr>
            <a:spLocks noChangeArrowheads="1"/>
          </p:cNvSpPr>
          <p:nvPr/>
        </p:nvSpPr>
        <p:spPr bwMode="auto">
          <a:xfrm>
            <a:off x="5266700" y="2443166"/>
            <a:ext cx="5456458" cy="102387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lvl="0">
              <a:lnSpc>
                <a:spcPts val="2500"/>
              </a:lnSpc>
              <a:defRPr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请在此处添加具体内容，文字尽量言简意赅，简单说明即可，不必过于繁琐，注意版面美观度。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汉仪PP体简" panose="00020600040101010101" pitchFamily="18" charset="-122"/>
            </a:endParaRPr>
          </a:p>
        </p:txBody>
      </p:sp>
      <p:sp>
        <p:nvSpPr>
          <p:cNvPr id="31" name="文本框 22"/>
          <p:cNvSpPr txBox="1">
            <a:spLocks noChangeArrowheads="1"/>
          </p:cNvSpPr>
          <p:nvPr/>
        </p:nvSpPr>
        <p:spPr bwMode="auto">
          <a:xfrm>
            <a:off x="5336129" y="4057651"/>
            <a:ext cx="3308902" cy="40011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汉仪PP体简" panose="00020600040101010101" pitchFamily="18" charset="-122"/>
                <a:cs typeface="+mn-cs"/>
                <a:sym typeface="微软雅黑" panose="020B0503020204020204" pitchFamily="34" charset="-122"/>
              </a:rPr>
              <a:t>添加标题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汉仪PP体简" panose="00020600040101010101" pitchFamily="18" charset="-122"/>
              <a:cs typeface="+mn-cs"/>
            </a:endParaRPr>
          </a:p>
        </p:txBody>
      </p:sp>
      <p:sp>
        <p:nvSpPr>
          <p:cNvPr id="32" name="矩形 23"/>
          <p:cNvSpPr>
            <a:spLocks noChangeArrowheads="1"/>
          </p:cNvSpPr>
          <p:nvPr/>
        </p:nvSpPr>
        <p:spPr bwMode="auto">
          <a:xfrm>
            <a:off x="5294226" y="4470204"/>
            <a:ext cx="5456458" cy="102387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ts val="25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请在此处添加具体内容，文字尽量言简意赅，简单说明即可，不必过于繁琐，注意版面美观度。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>
              <a:lnSpc>
                <a:spcPts val="2500"/>
              </a:lnSpc>
            </a:pP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 advClick="0" advTm="0">
        <p14:pan dir="u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500"/>
                            </p:stCondLst>
                            <p:childTnLst>
                              <p:par>
                                <p:cTn id="4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500"/>
                            </p:stCondLst>
                            <p:childTnLst>
                              <p:par>
                                <p:cTn id="5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utoUpdateAnimBg="0"/>
      <p:bldP spid="29" grpId="0"/>
      <p:bldP spid="30" grpId="0"/>
      <p:bldP spid="31" grpId="0"/>
      <p:bldP spid="3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 rot="16200000">
            <a:off x="2667000" y="-2667001"/>
            <a:ext cx="6858000" cy="1219200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6524146" y="1670126"/>
            <a:ext cx="5543580" cy="5092959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7354539" y="783419"/>
            <a:ext cx="3882794" cy="1015663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6000" b="0" i="0" u="none" strike="noStrike" kern="1200" cap="none" spc="0" normalizeH="0" baseline="0" noProof="0" dirty="0">
                <a:ln>
                  <a:noFill/>
                </a:ln>
                <a:solidFill>
                  <a:srgbClr val="BACE8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lgerian" panose="04020705040A02060702" pitchFamily="82" charset="0"/>
                <a:ea typeface="方正清刻本悦宋简体" panose="02000000000000000000" pitchFamily="2" charset="-122"/>
              </a:rPr>
              <a:t>PART TWO</a:t>
            </a:r>
            <a:endParaRPr kumimoji="0" lang="en-US" altLang="zh-CN" sz="6000" b="0" i="0" u="none" strike="noStrike" kern="1200" cap="none" spc="0" normalizeH="0" baseline="0" noProof="0" dirty="0">
              <a:ln>
                <a:noFill/>
              </a:ln>
              <a:solidFill>
                <a:srgbClr val="BACE8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lgerian" panose="04020705040A02060702" pitchFamily="82" charset="0"/>
              <a:ea typeface="方正清刻本悦宋简体" panose="02000000000000000000" pitchFamily="2" charset="-122"/>
            </a:endParaRPr>
          </a:p>
        </p:txBody>
      </p:sp>
      <p:sp>
        <p:nvSpPr>
          <p:cNvPr id="9" name="TextBox 15"/>
          <p:cNvSpPr txBox="1">
            <a:spLocks noChangeArrowheads="1"/>
          </p:cNvSpPr>
          <p:nvPr/>
        </p:nvSpPr>
        <p:spPr bwMode="auto">
          <a:xfrm>
            <a:off x="1691708" y="2721832"/>
            <a:ext cx="4060244" cy="76944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zh-CN" altLang="en-US" sz="4400" b="1" dirty="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输入此处标题</a:t>
            </a:r>
            <a:endParaRPr lang="zh-CN" altLang="en-US" sz="4400" b="1" dirty="0">
              <a:solidFill>
                <a:srgbClr val="00000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731916" y="3491273"/>
            <a:ext cx="3649627" cy="69448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ts val="2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请在此处添加具体内容，文字尽量言简意赅，简单说明即可，不必过于繁琐，注意版面美观度。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4049787" y="4095573"/>
            <a:ext cx="2474359" cy="2474359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5672137">
            <a:off x="416487" y="1197950"/>
            <a:ext cx="2382307" cy="238230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 autoUpdateAnimBg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 rot="16200000">
            <a:off x="2667000" y="-2667001"/>
            <a:ext cx="6858000" cy="12192002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0" y="-2"/>
            <a:ext cx="6540500" cy="6858001"/>
          </a:xfrm>
          <a:prstGeom prst="rect">
            <a:avLst/>
          </a:prstGeom>
          <a:solidFill>
            <a:schemeClr val="bg1"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55600" y="355600"/>
            <a:ext cx="11455400" cy="617219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77800" sx="101000" sy="101000" algn="ctr" rotWithShape="0">
              <a:prstClr val="black">
                <a:alpha val="2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 rot="15118499">
            <a:off x="10889634" y="4026787"/>
            <a:ext cx="1207211" cy="120721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 flipH="1">
            <a:off x="0" y="-5"/>
            <a:ext cx="1044190" cy="1536700"/>
          </a:xfrm>
          <a:prstGeom prst="rect">
            <a:avLst/>
          </a:prstGeom>
        </p:spPr>
      </p:pic>
      <p:sp>
        <p:nvSpPr>
          <p:cNvPr id="10" name="TextBox 15"/>
          <p:cNvSpPr txBox="1">
            <a:spLocks noChangeArrowheads="1"/>
          </p:cNvSpPr>
          <p:nvPr/>
        </p:nvSpPr>
        <p:spPr bwMode="auto">
          <a:xfrm>
            <a:off x="907376" y="506735"/>
            <a:ext cx="3093124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US" altLang="zh-CN" sz="2800" b="1" dirty="0">
                <a:solidFill>
                  <a:srgbClr val="000000"/>
                </a:solidFill>
                <a:ea typeface="方正清刻本悦宋简体" panose="02000000000000000000" pitchFamily="2" charset="-122"/>
              </a:rPr>
              <a:t>02 </a:t>
            </a:r>
            <a:r>
              <a:rPr lang="zh-CN" altLang="en-US" sz="2800" b="1" dirty="0">
                <a:solidFill>
                  <a:srgbClr val="000000"/>
                </a:solidFill>
                <a:ea typeface="方正清刻本悦宋简体" panose="02000000000000000000" pitchFamily="2" charset="-122"/>
              </a:rPr>
              <a:t>输入此处标题</a:t>
            </a:r>
            <a:endParaRPr lang="zh-CN" altLang="en-US" sz="2800" b="1" dirty="0">
              <a:solidFill>
                <a:srgbClr val="000000"/>
              </a:solidFill>
              <a:ea typeface="方正清刻本悦宋简体" panose="02000000000000000000" pitchFamily="2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10082794" y="5003802"/>
            <a:ext cx="1985218" cy="1854194"/>
          </a:xfrm>
          <a:prstGeom prst="rect">
            <a:avLst/>
          </a:prstGeom>
        </p:spPr>
      </p:pic>
      <p:grpSp>
        <p:nvGrpSpPr>
          <p:cNvPr id="56" name="5"/>
          <p:cNvGrpSpPr/>
          <p:nvPr>
            <p:custDataLst>
              <p:tags r:id="rId5"/>
            </p:custDataLst>
          </p:nvPr>
        </p:nvGrpSpPr>
        <p:grpSpPr>
          <a:xfrm>
            <a:off x="1974844" y="1856929"/>
            <a:ext cx="4591014" cy="772362"/>
            <a:chOff x="1974844" y="1856929"/>
            <a:chExt cx="4591014" cy="772362"/>
          </a:xfrm>
        </p:grpSpPr>
        <p:grpSp>
          <p:nvGrpSpPr>
            <p:cNvPr id="57" name="Group 153"/>
            <p:cNvGrpSpPr/>
            <p:nvPr/>
          </p:nvGrpSpPr>
          <p:grpSpPr>
            <a:xfrm>
              <a:off x="1974844" y="1856929"/>
              <a:ext cx="577851" cy="577851"/>
              <a:chOff x="0" y="0"/>
              <a:chExt cx="1155700" cy="1155700"/>
            </a:xfrm>
          </p:grpSpPr>
          <p:sp>
            <p:nvSpPr>
              <p:cNvPr id="61" name="Rectangle: Rounded Corners 178"/>
              <p:cNvSpPr/>
              <p:nvPr/>
            </p:nvSpPr>
            <p:spPr>
              <a:xfrm>
                <a:off x="0" y="0"/>
                <a:ext cx="1155700" cy="1155700"/>
              </a:xfrm>
              <a:prstGeom prst="roundRect">
                <a:avLst>
                  <a:gd name="adj" fmla="val 15000"/>
                </a:avLst>
              </a:prstGeom>
              <a:solidFill>
                <a:srgbClr val="BACE87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62" name="Freeform: Shape 179"/>
              <p:cNvSpPr/>
              <p:nvPr/>
            </p:nvSpPr>
            <p:spPr>
              <a:xfrm>
                <a:off x="210400" y="252831"/>
                <a:ext cx="772314" cy="62754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24" y="0"/>
                    </a:moveTo>
                    <a:cubicBezTo>
                      <a:pt x="912" y="0"/>
                      <a:pt x="0" y="1122"/>
                      <a:pt x="0" y="2491"/>
                    </a:cubicBezTo>
                    <a:lnTo>
                      <a:pt x="0" y="11634"/>
                    </a:lnTo>
                    <a:cubicBezTo>
                      <a:pt x="0" y="13008"/>
                      <a:pt x="912" y="14134"/>
                      <a:pt x="2024" y="14134"/>
                    </a:cubicBezTo>
                    <a:lnTo>
                      <a:pt x="2024" y="16617"/>
                    </a:lnTo>
                    <a:cubicBezTo>
                      <a:pt x="2024" y="17994"/>
                      <a:pt x="2935" y="19109"/>
                      <a:pt x="4049" y="19109"/>
                    </a:cubicBezTo>
                    <a:lnTo>
                      <a:pt x="4822" y="19109"/>
                    </a:lnTo>
                    <a:cubicBezTo>
                      <a:pt x="5125" y="20540"/>
                      <a:pt x="6166" y="21600"/>
                      <a:pt x="7423" y="21600"/>
                    </a:cubicBezTo>
                    <a:cubicBezTo>
                      <a:pt x="8673" y="21600"/>
                      <a:pt x="9726" y="20540"/>
                      <a:pt x="10030" y="19109"/>
                    </a:cubicBezTo>
                    <a:lnTo>
                      <a:pt x="13594" y="19109"/>
                    </a:lnTo>
                    <a:cubicBezTo>
                      <a:pt x="13897" y="20540"/>
                      <a:pt x="14942" y="21600"/>
                      <a:pt x="16202" y="21600"/>
                    </a:cubicBezTo>
                    <a:cubicBezTo>
                      <a:pt x="17449" y="21600"/>
                      <a:pt x="18498" y="20540"/>
                      <a:pt x="18803" y="19109"/>
                    </a:cubicBezTo>
                    <a:lnTo>
                      <a:pt x="19576" y="19109"/>
                    </a:lnTo>
                    <a:cubicBezTo>
                      <a:pt x="20692" y="19109"/>
                      <a:pt x="21600" y="17994"/>
                      <a:pt x="21600" y="16617"/>
                    </a:cubicBezTo>
                    <a:lnTo>
                      <a:pt x="21600" y="11634"/>
                    </a:lnTo>
                    <a:cubicBezTo>
                      <a:pt x="21600" y="11142"/>
                      <a:pt x="21482" y="10663"/>
                      <a:pt x="21259" y="10248"/>
                    </a:cubicBezTo>
                    <a:lnTo>
                      <a:pt x="18554" y="5265"/>
                    </a:lnTo>
                    <a:cubicBezTo>
                      <a:pt x="18182" y="4566"/>
                      <a:pt x="17557" y="4160"/>
                      <a:pt x="16876" y="4160"/>
                    </a:cubicBezTo>
                    <a:lnTo>
                      <a:pt x="14177" y="4160"/>
                    </a:lnTo>
                    <a:lnTo>
                      <a:pt x="14177" y="2491"/>
                    </a:lnTo>
                    <a:cubicBezTo>
                      <a:pt x="14177" y="1122"/>
                      <a:pt x="13265" y="0"/>
                      <a:pt x="12146" y="0"/>
                    </a:cubicBezTo>
                    <a:lnTo>
                      <a:pt x="2024" y="0"/>
                    </a:lnTo>
                    <a:close/>
                    <a:moveTo>
                      <a:pt x="2024" y="1669"/>
                    </a:moveTo>
                    <a:lnTo>
                      <a:pt x="12146" y="1669"/>
                    </a:lnTo>
                    <a:cubicBezTo>
                      <a:pt x="12524" y="1669"/>
                      <a:pt x="12821" y="2034"/>
                      <a:pt x="12821" y="2491"/>
                    </a:cubicBezTo>
                    <a:lnTo>
                      <a:pt x="12821" y="11634"/>
                    </a:lnTo>
                    <a:cubicBezTo>
                      <a:pt x="12821" y="12090"/>
                      <a:pt x="12524" y="12465"/>
                      <a:pt x="12146" y="12465"/>
                    </a:cubicBezTo>
                    <a:cubicBezTo>
                      <a:pt x="12146" y="12465"/>
                      <a:pt x="2024" y="12465"/>
                      <a:pt x="2024" y="12465"/>
                    </a:cubicBezTo>
                    <a:cubicBezTo>
                      <a:pt x="1649" y="12465"/>
                      <a:pt x="1350" y="12090"/>
                      <a:pt x="1350" y="11634"/>
                    </a:cubicBezTo>
                    <a:lnTo>
                      <a:pt x="1350" y="2491"/>
                    </a:lnTo>
                    <a:cubicBezTo>
                      <a:pt x="1350" y="2034"/>
                      <a:pt x="1649" y="1669"/>
                      <a:pt x="2024" y="1669"/>
                    </a:cubicBezTo>
                    <a:close/>
                    <a:moveTo>
                      <a:pt x="14177" y="5821"/>
                    </a:moveTo>
                    <a:lnTo>
                      <a:pt x="16876" y="5821"/>
                    </a:lnTo>
                    <a:cubicBezTo>
                      <a:pt x="17102" y="5821"/>
                      <a:pt x="17311" y="5958"/>
                      <a:pt x="17440" y="6184"/>
                    </a:cubicBezTo>
                    <a:lnTo>
                      <a:pt x="20132" y="11175"/>
                    </a:lnTo>
                    <a:cubicBezTo>
                      <a:pt x="20206" y="11307"/>
                      <a:pt x="20250" y="11475"/>
                      <a:pt x="20250" y="11634"/>
                    </a:cubicBezTo>
                    <a:cubicBezTo>
                      <a:pt x="20250" y="11634"/>
                      <a:pt x="20250" y="16617"/>
                      <a:pt x="20250" y="16617"/>
                    </a:cubicBezTo>
                    <a:cubicBezTo>
                      <a:pt x="20250" y="17074"/>
                      <a:pt x="19946" y="17448"/>
                      <a:pt x="19576" y="17448"/>
                    </a:cubicBezTo>
                    <a:lnTo>
                      <a:pt x="18803" y="17448"/>
                    </a:lnTo>
                    <a:cubicBezTo>
                      <a:pt x="18498" y="16016"/>
                      <a:pt x="17455" y="14956"/>
                      <a:pt x="16202" y="14956"/>
                    </a:cubicBezTo>
                    <a:cubicBezTo>
                      <a:pt x="14942" y="14956"/>
                      <a:pt x="13897" y="16016"/>
                      <a:pt x="13594" y="17448"/>
                    </a:cubicBezTo>
                    <a:lnTo>
                      <a:pt x="10030" y="17448"/>
                    </a:lnTo>
                    <a:cubicBezTo>
                      <a:pt x="9729" y="16016"/>
                      <a:pt x="8678" y="14956"/>
                      <a:pt x="7423" y="14956"/>
                    </a:cubicBezTo>
                    <a:cubicBezTo>
                      <a:pt x="6166" y="14956"/>
                      <a:pt x="5125" y="16016"/>
                      <a:pt x="4822" y="17448"/>
                    </a:cubicBezTo>
                    <a:lnTo>
                      <a:pt x="4049" y="17448"/>
                    </a:lnTo>
                    <a:cubicBezTo>
                      <a:pt x="3676" y="17448"/>
                      <a:pt x="3374" y="17074"/>
                      <a:pt x="3374" y="16617"/>
                    </a:cubicBezTo>
                    <a:lnTo>
                      <a:pt x="3374" y="14134"/>
                    </a:lnTo>
                    <a:lnTo>
                      <a:pt x="12146" y="14134"/>
                    </a:lnTo>
                    <a:cubicBezTo>
                      <a:pt x="13265" y="14134"/>
                      <a:pt x="14177" y="13008"/>
                      <a:pt x="14177" y="11634"/>
                    </a:cubicBezTo>
                    <a:lnTo>
                      <a:pt x="14177" y="5821"/>
                    </a:lnTo>
                    <a:close/>
                    <a:moveTo>
                      <a:pt x="15553" y="6450"/>
                    </a:moveTo>
                    <a:cubicBezTo>
                      <a:pt x="15182" y="6450"/>
                      <a:pt x="14885" y="6824"/>
                      <a:pt x="14885" y="7281"/>
                    </a:cubicBezTo>
                    <a:lnTo>
                      <a:pt x="14885" y="12263"/>
                    </a:lnTo>
                    <a:cubicBezTo>
                      <a:pt x="14885" y="12721"/>
                      <a:pt x="15182" y="13102"/>
                      <a:pt x="15553" y="13102"/>
                    </a:cubicBezTo>
                    <a:lnTo>
                      <a:pt x="18259" y="13102"/>
                    </a:lnTo>
                    <a:cubicBezTo>
                      <a:pt x="18629" y="13102"/>
                      <a:pt x="18934" y="12721"/>
                      <a:pt x="18934" y="12263"/>
                    </a:cubicBezTo>
                    <a:lnTo>
                      <a:pt x="18934" y="11022"/>
                    </a:lnTo>
                    <a:cubicBezTo>
                      <a:pt x="18934" y="10857"/>
                      <a:pt x="18888" y="10694"/>
                      <a:pt x="18816" y="10554"/>
                    </a:cubicBezTo>
                    <a:cubicBezTo>
                      <a:pt x="18816" y="10554"/>
                      <a:pt x="16798" y="6829"/>
                      <a:pt x="16798" y="6829"/>
                    </a:cubicBezTo>
                    <a:cubicBezTo>
                      <a:pt x="16673" y="6592"/>
                      <a:pt x="16460" y="6450"/>
                      <a:pt x="16234" y="6450"/>
                    </a:cubicBezTo>
                    <a:lnTo>
                      <a:pt x="15553" y="6450"/>
                    </a:lnTo>
                    <a:close/>
                    <a:moveTo>
                      <a:pt x="15553" y="7281"/>
                    </a:moveTo>
                    <a:lnTo>
                      <a:pt x="16234" y="7281"/>
                    </a:lnTo>
                    <a:lnTo>
                      <a:pt x="18259" y="11022"/>
                    </a:lnTo>
                    <a:cubicBezTo>
                      <a:pt x="18259" y="11022"/>
                      <a:pt x="18259" y="12263"/>
                      <a:pt x="18259" y="12263"/>
                    </a:cubicBezTo>
                    <a:lnTo>
                      <a:pt x="15553" y="12263"/>
                    </a:lnTo>
                    <a:lnTo>
                      <a:pt x="15553" y="7281"/>
                    </a:lnTo>
                    <a:close/>
                    <a:moveTo>
                      <a:pt x="7423" y="16617"/>
                    </a:moveTo>
                    <a:cubicBezTo>
                      <a:pt x="8167" y="16617"/>
                      <a:pt x="8772" y="17365"/>
                      <a:pt x="8772" y="18278"/>
                    </a:cubicBezTo>
                    <a:cubicBezTo>
                      <a:pt x="8772" y="19191"/>
                      <a:pt x="8167" y="19939"/>
                      <a:pt x="7423" y="19939"/>
                    </a:cubicBezTo>
                    <a:cubicBezTo>
                      <a:pt x="6677" y="19939"/>
                      <a:pt x="6073" y="19191"/>
                      <a:pt x="6073" y="18278"/>
                    </a:cubicBezTo>
                    <a:cubicBezTo>
                      <a:pt x="6073" y="17365"/>
                      <a:pt x="6677" y="16617"/>
                      <a:pt x="7423" y="16617"/>
                    </a:cubicBezTo>
                    <a:close/>
                    <a:moveTo>
                      <a:pt x="16202" y="16617"/>
                    </a:moveTo>
                    <a:cubicBezTo>
                      <a:pt x="16943" y="16617"/>
                      <a:pt x="17551" y="17365"/>
                      <a:pt x="17551" y="18278"/>
                    </a:cubicBezTo>
                    <a:cubicBezTo>
                      <a:pt x="17551" y="19191"/>
                      <a:pt x="16943" y="19939"/>
                      <a:pt x="16202" y="19939"/>
                    </a:cubicBezTo>
                    <a:cubicBezTo>
                      <a:pt x="15454" y="19939"/>
                      <a:pt x="14852" y="19191"/>
                      <a:pt x="14852" y="18278"/>
                    </a:cubicBezTo>
                    <a:cubicBezTo>
                      <a:pt x="14852" y="17365"/>
                      <a:pt x="15454" y="16617"/>
                      <a:pt x="16202" y="16617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ea typeface="微软雅黑" panose="020B0503020204020204" pitchFamily="34" charset="-122"/>
                  <a:cs typeface="+mn-cs"/>
                </a:endParaRPr>
              </a:p>
            </p:txBody>
          </p:sp>
        </p:grpSp>
        <p:grpSp>
          <p:nvGrpSpPr>
            <p:cNvPr id="58" name="Group 157"/>
            <p:cNvGrpSpPr/>
            <p:nvPr/>
          </p:nvGrpSpPr>
          <p:grpSpPr>
            <a:xfrm>
              <a:off x="2552695" y="1867845"/>
              <a:ext cx="4013163" cy="761446"/>
              <a:chOff x="1620551" y="2177145"/>
              <a:chExt cx="4013163" cy="761446"/>
            </a:xfrm>
          </p:grpSpPr>
          <p:sp>
            <p:nvSpPr>
              <p:cNvPr id="59" name="Rectangle 170"/>
              <p:cNvSpPr/>
              <p:nvPr/>
            </p:nvSpPr>
            <p:spPr>
              <a:xfrm>
                <a:off x="1620551" y="2177145"/>
                <a:ext cx="1252614" cy="288541"/>
              </a:xfrm>
              <a:prstGeom prst="rect">
                <a:avLst/>
              </a:prstGeom>
              <a:ln w="12700">
                <a:miter lim="400000"/>
              </a:ln>
            </p:spPr>
            <p:txBody>
              <a:bodyPr wrap="none" lIns="288000" tIns="0" rIns="0" bIns="0" anchor="ctr" anchorCtr="0">
                <a:norm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1800"/>
                </a:pPr>
                <a:r>
                  <a:rPr kumimoji="0" lang="zh-CN" altLang="en-US" sz="125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uLnTx/>
                    <a:uFillTx/>
                    <a:ea typeface="微软雅黑" panose="020B0503020204020204" pitchFamily="34" charset="-122"/>
                    <a:cs typeface="+mn-cs"/>
                  </a:rPr>
                  <a:t>添加标题</a:t>
                </a:r>
                <a:endParaRPr kumimoji="0" lang="zh-CN" altLang="en-US" sz="125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60" name="Rectangle 171"/>
              <p:cNvSpPr/>
              <p:nvPr/>
            </p:nvSpPr>
            <p:spPr>
              <a:xfrm>
                <a:off x="1620551" y="2412182"/>
                <a:ext cx="4013163" cy="526409"/>
              </a:xfrm>
              <a:prstGeom prst="rect">
                <a:avLst/>
              </a:prstGeom>
              <a:ln w="12700">
                <a:miter lim="400000"/>
              </a:ln>
            </p:spPr>
            <p:txBody>
              <a:bodyPr wrap="square" lIns="288000" tIns="0" rIns="0" bIns="0">
                <a:normAutofit/>
              </a:bodyPr>
              <a:lstStyle/>
              <a:p>
                <a:pPr lvl="0">
                  <a:lnSpc>
                    <a:spcPts val="1800"/>
                  </a:lnSpc>
                  <a:defRPr/>
                </a:pPr>
                <a:r>
                  <a:rPr lang="zh-CN" altLang="en-US" sz="1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请在此处添加具体内容，文字尽量言简意赅，简单说明即可，不必过于繁琐，注意版面美观度。</a:t>
                </a:r>
                <a:endParaRPr lang="en-US" altLang="zh-CN" sz="1000" dirty="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</p:grpSp>
      </p:grpSp>
      <p:grpSp>
        <p:nvGrpSpPr>
          <p:cNvPr id="63" name="4"/>
          <p:cNvGrpSpPr/>
          <p:nvPr>
            <p:custDataLst>
              <p:tags r:id="rId6"/>
            </p:custDataLst>
          </p:nvPr>
        </p:nvGrpSpPr>
        <p:grpSpPr>
          <a:xfrm>
            <a:off x="1974844" y="2643843"/>
            <a:ext cx="4623518" cy="839610"/>
            <a:chOff x="1974844" y="2643843"/>
            <a:chExt cx="4623518" cy="839610"/>
          </a:xfrm>
        </p:grpSpPr>
        <p:grpSp>
          <p:nvGrpSpPr>
            <p:cNvPr id="64" name="Group 152"/>
            <p:cNvGrpSpPr/>
            <p:nvPr/>
          </p:nvGrpSpPr>
          <p:grpSpPr>
            <a:xfrm>
              <a:off x="1974844" y="2649479"/>
              <a:ext cx="577851" cy="577851"/>
              <a:chOff x="0" y="0"/>
              <a:chExt cx="1155700" cy="1155700"/>
            </a:xfrm>
          </p:grpSpPr>
          <p:sp>
            <p:nvSpPr>
              <p:cNvPr id="68" name="Rectangle: Rounded Corners 180"/>
              <p:cNvSpPr/>
              <p:nvPr/>
            </p:nvSpPr>
            <p:spPr>
              <a:xfrm>
                <a:off x="0" y="0"/>
                <a:ext cx="1155700" cy="1155700"/>
              </a:xfrm>
              <a:prstGeom prst="roundRect">
                <a:avLst>
                  <a:gd name="adj" fmla="val 15000"/>
                </a:avLst>
              </a:prstGeom>
              <a:solidFill>
                <a:srgbClr val="8DC3CA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69" name="Freeform: Shape 181"/>
              <p:cNvSpPr/>
              <p:nvPr/>
            </p:nvSpPr>
            <p:spPr>
              <a:xfrm>
                <a:off x="238357" y="219652"/>
                <a:ext cx="716400" cy="71639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51" h="21600" extrusionOk="0">
                    <a:moveTo>
                      <a:pt x="19313" y="4353"/>
                    </a:moveTo>
                    <a:lnTo>
                      <a:pt x="16178" y="7496"/>
                    </a:lnTo>
                    <a:cubicBezTo>
                      <a:pt x="16034" y="7640"/>
                      <a:pt x="15980" y="7851"/>
                      <a:pt x="16036" y="8047"/>
                    </a:cubicBezTo>
                    <a:lnTo>
                      <a:pt x="18732" y="17470"/>
                    </a:lnTo>
                    <a:cubicBezTo>
                      <a:pt x="18788" y="17666"/>
                      <a:pt x="18734" y="17878"/>
                      <a:pt x="18590" y="18022"/>
                    </a:cubicBezTo>
                    <a:lnTo>
                      <a:pt x="17170" y="19445"/>
                    </a:lnTo>
                    <a:cubicBezTo>
                      <a:pt x="17059" y="19556"/>
                      <a:pt x="16916" y="19609"/>
                      <a:pt x="16775" y="19609"/>
                    </a:cubicBezTo>
                    <a:cubicBezTo>
                      <a:pt x="16581" y="19609"/>
                      <a:pt x="16390" y="19510"/>
                      <a:pt x="16285" y="19322"/>
                    </a:cubicBezTo>
                    <a:lnTo>
                      <a:pt x="12375" y="12317"/>
                    </a:lnTo>
                    <a:cubicBezTo>
                      <a:pt x="12271" y="12129"/>
                      <a:pt x="12079" y="12029"/>
                      <a:pt x="11886" y="12029"/>
                    </a:cubicBezTo>
                    <a:cubicBezTo>
                      <a:pt x="11744" y="12029"/>
                      <a:pt x="11602" y="12083"/>
                      <a:pt x="11491" y="12194"/>
                    </a:cubicBezTo>
                    <a:lnTo>
                      <a:pt x="8519" y="15172"/>
                    </a:lnTo>
                    <a:cubicBezTo>
                      <a:pt x="8388" y="15304"/>
                      <a:pt x="8330" y="15492"/>
                      <a:pt x="8365" y="15674"/>
                    </a:cubicBezTo>
                    <a:lnTo>
                      <a:pt x="8996" y="18989"/>
                    </a:lnTo>
                    <a:cubicBezTo>
                      <a:pt x="9031" y="19171"/>
                      <a:pt x="8973" y="19359"/>
                      <a:pt x="8842" y="19491"/>
                    </a:cubicBezTo>
                    <a:lnTo>
                      <a:pt x="8441" y="19893"/>
                    </a:lnTo>
                    <a:cubicBezTo>
                      <a:pt x="8330" y="20004"/>
                      <a:pt x="8187" y="20058"/>
                      <a:pt x="8046" y="20058"/>
                    </a:cubicBezTo>
                    <a:cubicBezTo>
                      <a:pt x="7852" y="20058"/>
                      <a:pt x="7661" y="19958"/>
                      <a:pt x="7556" y="19770"/>
                    </a:cubicBezTo>
                    <a:lnTo>
                      <a:pt x="5577" y="16226"/>
                    </a:lnTo>
                    <a:cubicBezTo>
                      <a:pt x="5526" y="16136"/>
                      <a:pt x="5452" y="16061"/>
                      <a:pt x="5362" y="16010"/>
                    </a:cubicBezTo>
                    <a:lnTo>
                      <a:pt x="1826" y="14027"/>
                    </a:lnTo>
                    <a:cubicBezTo>
                      <a:pt x="1502" y="13845"/>
                      <a:pt x="1441" y="13403"/>
                      <a:pt x="1703" y="13141"/>
                    </a:cubicBezTo>
                    <a:lnTo>
                      <a:pt x="2105" y="12738"/>
                    </a:lnTo>
                    <a:cubicBezTo>
                      <a:pt x="2211" y="12632"/>
                      <a:pt x="2354" y="12574"/>
                      <a:pt x="2501" y="12574"/>
                    </a:cubicBezTo>
                    <a:cubicBezTo>
                      <a:pt x="2536" y="12574"/>
                      <a:pt x="2571" y="12577"/>
                      <a:pt x="2606" y="12584"/>
                    </a:cubicBezTo>
                    <a:lnTo>
                      <a:pt x="5913" y="13216"/>
                    </a:lnTo>
                    <a:cubicBezTo>
                      <a:pt x="5948" y="13223"/>
                      <a:pt x="5983" y="13226"/>
                      <a:pt x="6018" y="13226"/>
                    </a:cubicBezTo>
                    <a:cubicBezTo>
                      <a:pt x="6165" y="13226"/>
                      <a:pt x="6308" y="13168"/>
                      <a:pt x="6414" y="13062"/>
                    </a:cubicBezTo>
                    <a:lnTo>
                      <a:pt x="9385" y="10083"/>
                    </a:lnTo>
                    <a:cubicBezTo>
                      <a:pt x="9648" y="9820"/>
                      <a:pt x="9587" y="9379"/>
                      <a:pt x="9263" y="9197"/>
                    </a:cubicBezTo>
                    <a:lnTo>
                      <a:pt x="2273" y="5278"/>
                    </a:lnTo>
                    <a:cubicBezTo>
                      <a:pt x="1949" y="5097"/>
                      <a:pt x="1888" y="4655"/>
                      <a:pt x="2150" y="4392"/>
                    </a:cubicBezTo>
                    <a:lnTo>
                      <a:pt x="3571" y="2968"/>
                    </a:lnTo>
                    <a:cubicBezTo>
                      <a:pt x="3677" y="2862"/>
                      <a:pt x="3820" y="2804"/>
                      <a:pt x="3966" y="2804"/>
                    </a:cubicBezTo>
                    <a:cubicBezTo>
                      <a:pt x="4018" y="2804"/>
                      <a:pt x="4070" y="2811"/>
                      <a:pt x="4121" y="2826"/>
                    </a:cubicBezTo>
                    <a:lnTo>
                      <a:pt x="13523" y="5528"/>
                    </a:lnTo>
                    <a:cubicBezTo>
                      <a:pt x="13574" y="5543"/>
                      <a:pt x="13625" y="5550"/>
                      <a:pt x="13677" y="5550"/>
                    </a:cubicBezTo>
                    <a:cubicBezTo>
                      <a:pt x="13823" y="5550"/>
                      <a:pt x="13966" y="5493"/>
                      <a:pt x="14073" y="5386"/>
                    </a:cubicBezTo>
                    <a:lnTo>
                      <a:pt x="17208" y="2243"/>
                    </a:lnTo>
                    <a:cubicBezTo>
                      <a:pt x="17593" y="1857"/>
                      <a:pt x="18321" y="1542"/>
                      <a:pt x="18937" y="1542"/>
                    </a:cubicBezTo>
                    <a:cubicBezTo>
                      <a:pt x="19252" y="1542"/>
                      <a:pt x="19538" y="1624"/>
                      <a:pt x="19734" y="1821"/>
                    </a:cubicBezTo>
                    <a:cubicBezTo>
                      <a:pt x="20316" y="2404"/>
                      <a:pt x="19895" y="3770"/>
                      <a:pt x="19313" y="4353"/>
                    </a:cubicBezTo>
                    <a:cubicBezTo>
                      <a:pt x="19313" y="4353"/>
                      <a:pt x="19313" y="4353"/>
                      <a:pt x="19313" y="4353"/>
                    </a:cubicBezTo>
                    <a:close/>
                    <a:moveTo>
                      <a:pt x="20822" y="731"/>
                    </a:moveTo>
                    <a:cubicBezTo>
                      <a:pt x="20557" y="465"/>
                      <a:pt x="20235" y="268"/>
                      <a:pt x="19866" y="145"/>
                    </a:cubicBezTo>
                    <a:cubicBezTo>
                      <a:pt x="19578" y="49"/>
                      <a:pt x="19266" y="0"/>
                      <a:pt x="18937" y="0"/>
                    </a:cubicBezTo>
                    <a:cubicBezTo>
                      <a:pt x="18441" y="0"/>
                      <a:pt x="17909" y="111"/>
                      <a:pt x="17399" y="322"/>
                    </a:cubicBezTo>
                    <a:cubicBezTo>
                      <a:pt x="16897" y="530"/>
                      <a:pt x="16455" y="817"/>
                      <a:pt x="16120" y="1153"/>
                    </a:cubicBezTo>
                    <a:lnTo>
                      <a:pt x="13392" y="3887"/>
                    </a:lnTo>
                    <a:lnTo>
                      <a:pt x="4545" y="1343"/>
                    </a:lnTo>
                    <a:cubicBezTo>
                      <a:pt x="4357" y="1289"/>
                      <a:pt x="4162" y="1262"/>
                      <a:pt x="3966" y="1262"/>
                    </a:cubicBezTo>
                    <a:cubicBezTo>
                      <a:pt x="3691" y="1262"/>
                      <a:pt x="3423" y="1315"/>
                      <a:pt x="3169" y="1420"/>
                    </a:cubicBezTo>
                    <a:cubicBezTo>
                      <a:pt x="2911" y="1526"/>
                      <a:pt x="2680" y="1680"/>
                      <a:pt x="2482" y="1878"/>
                    </a:cubicBezTo>
                    <a:lnTo>
                      <a:pt x="1062" y="3301"/>
                    </a:lnTo>
                    <a:cubicBezTo>
                      <a:pt x="828" y="3536"/>
                      <a:pt x="650" y="3827"/>
                      <a:pt x="549" y="4142"/>
                    </a:cubicBezTo>
                    <a:cubicBezTo>
                      <a:pt x="452" y="4442"/>
                      <a:pt x="424" y="4765"/>
                      <a:pt x="467" y="5077"/>
                    </a:cubicBezTo>
                    <a:cubicBezTo>
                      <a:pt x="511" y="5389"/>
                      <a:pt x="625" y="5693"/>
                      <a:pt x="799" y="5955"/>
                    </a:cubicBezTo>
                    <a:cubicBezTo>
                      <a:pt x="982" y="6230"/>
                      <a:pt x="1232" y="6462"/>
                      <a:pt x="1522" y="6624"/>
                    </a:cubicBezTo>
                    <a:lnTo>
                      <a:pt x="7382" y="9910"/>
                    </a:lnTo>
                    <a:lnTo>
                      <a:pt x="5692" y="11604"/>
                    </a:lnTo>
                    <a:lnTo>
                      <a:pt x="2894" y="11069"/>
                    </a:lnTo>
                    <a:cubicBezTo>
                      <a:pt x="2765" y="11044"/>
                      <a:pt x="2632" y="11031"/>
                      <a:pt x="2501" y="11031"/>
                    </a:cubicBezTo>
                    <a:cubicBezTo>
                      <a:pt x="2225" y="11031"/>
                      <a:pt x="1956" y="11085"/>
                      <a:pt x="1701" y="11190"/>
                    </a:cubicBezTo>
                    <a:cubicBezTo>
                      <a:pt x="1444" y="11296"/>
                      <a:pt x="1213" y="11450"/>
                      <a:pt x="1017" y="11647"/>
                    </a:cubicBezTo>
                    <a:lnTo>
                      <a:pt x="615" y="12050"/>
                    </a:lnTo>
                    <a:cubicBezTo>
                      <a:pt x="380" y="12285"/>
                      <a:pt x="203" y="12576"/>
                      <a:pt x="101" y="12891"/>
                    </a:cubicBezTo>
                    <a:cubicBezTo>
                      <a:pt x="5" y="13191"/>
                      <a:pt x="-23" y="13513"/>
                      <a:pt x="20" y="13826"/>
                    </a:cubicBezTo>
                    <a:cubicBezTo>
                      <a:pt x="63" y="14138"/>
                      <a:pt x="178" y="14441"/>
                      <a:pt x="352" y="14703"/>
                    </a:cubicBezTo>
                    <a:cubicBezTo>
                      <a:pt x="535" y="14979"/>
                      <a:pt x="785" y="15210"/>
                      <a:pt x="1074" y="15373"/>
                    </a:cubicBezTo>
                    <a:lnTo>
                      <a:pt x="4369" y="17221"/>
                    </a:lnTo>
                    <a:lnTo>
                      <a:pt x="6213" y="20524"/>
                    </a:lnTo>
                    <a:cubicBezTo>
                      <a:pt x="6584" y="21188"/>
                      <a:pt x="7286" y="21600"/>
                      <a:pt x="8046" y="21600"/>
                    </a:cubicBezTo>
                    <a:cubicBezTo>
                      <a:pt x="8606" y="21600"/>
                      <a:pt x="9132" y="21381"/>
                      <a:pt x="9529" y="20984"/>
                    </a:cubicBezTo>
                    <a:lnTo>
                      <a:pt x="9930" y="20581"/>
                    </a:lnTo>
                    <a:cubicBezTo>
                      <a:pt x="10422" y="20088"/>
                      <a:pt x="10638" y="19385"/>
                      <a:pt x="10508" y="18700"/>
                    </a:cubicBezTo>
                    <a:lnTo>
                      <a:pt x="9974" y="15896"/>
                    </a:lnTo>
                    <a:lnTo>
                      <a:pt x="11664" y="14201"/>
                    </a:lnTo>
                    <a:lnTo>
                      <a:pt x="14942" y="20075"/>
                    </a:lnTo>
                    <a:cubicBezTo>
                      <a:pt x="15313" y="20739"/>
                      <a:pt x="16015" y="21152"/>
                      <a:pt x="16775" y="21152"/>
                    </a:cubicBezTo>
                    <a:cubicBezTo>
                      <a:pt x="17335" y="21152"/>
                      <a:pt x="17861" y="20933"/>
                      <a:pt x="18258" y="20536"/>
                    </a:cubicBezTo>
                    <a:lnTo>
                      <a:pt x="19678" y="19113"/>
                    </a:lnTo>
                    <a:cubicBezTo>
                      <a:pt x="20217" y="18572"/>
                      <a:pt x="20422" y="17780"/>
                      <a:pt x="20211" y="17045"/>
                    </a:cubicBezTo>
                    <a:lnTo>
                      <a:pt x="17674" y="8178"/>
                    </a:lnTo>
                    <a:lnTo>
                      <a:pt x="20402" y="5443"/>
                    </a:lnTo>
                    <a:cubicBezTo>
                      <a:pt x="20900" y="4943"/>
                      <a:pt x="21298" y="4185"/>
                      <a:pt x="21464" y="3413"/>
                    </a:cubicBezTo>
                    <a:cubicBezTo>
                      <a:pt x="21559" y="2971"/>
                      <a:pt x="21577" y="2546"/>
                      <a:pt x="21517" y="2149"/>
                    </a:cubicBezTo>
                    <a:cubicBezTo>
                      <a:pt x="21432" y="1592"/>
                      <a:pt x="21192" y="1102"/>
                      <a:pt x="20822" y="731"/>
                    </a:cubicBezTo>
                    <a:cubicBezTo>
                      <a:pt x="20822" y="731"/>
                      <a:pt x="20822" y="731"/>
                      <a:pt x="20822" y="731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ea typeface="微软雅黑" panose="020B0503020204020204" pitchFamily="34" charset="-122"/>
                  <a:cs typeface="+mn-cs"/>
                </a:endParaRPr>
              </a:p>
            </p:txBody>
          </p:sp>
        </p:grpSp>
        <p:grpSp>
          <p:nvGrpSpPr>
            <p:cNvPr id="65" name="Group 158"/>
            <p:cNvGrpSpPr/>
            <p:nvPr/>
          </p:nvGrpSpPr>
          <p:grpSpPr>
            <a:xfrm>
              <a:off x="2552695" y="2643843"/>
              <a:ext cx="4045667" cy="839610"/>
              <a:chOff x="1620551" y="2177145"/>
              <a:chExt cx="4045667" cy="839610"/>
            </a:xfrm>
          </p:grpSpPr>
          <p:sp>
            <p:nvSpPr>
              <p:cNvPr id="66" name="Rectangle 168"/>
              <p:cNvSpPr/>
              <p:nvPr/>
            </p:nvSpPr>
            <p:spPr>
              <a:xfrm>
                <a:off x="1620551" y="2177145"/>
                <a:ext cx="1252614" cy="288541"/>
              </a:xfrm>
              <a:prstGeom prst="rect">
                <a:avLst/>
              </a:prstGeom>
              <a:ln w="12700">
                <a:miter lim="400000"/>
              </a:ln>
            </p:spPr>
            <p:txBody>
              <a:bodyPr wrap="none" lIns="288000" tIns="0" rIns="0" bIns="0" anchor="ctr" anchorCtr="0">
                <a:norm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1800"/>
                </a:pPr>
                <a:r>
                  <a:rPr kumimoji="0" lang="zh-CN" altLang="en-US" sz="125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uLnTx/>
                    <a:uFillTx/>
                    <a:ea typeface="微软雅黑" panose="020B0503020204020204" pitchFamily="34" charset="-122"/>
                    <a:cs typeface="+mn-cs"/>
                  </a:rPr>
                  <a:t>添加标题</a:t>
                </a:r>
                <a:endParaRPr kumimoji="0" lang="zh-CN" altLang="en-US" sz="125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67" name="Rectangle 169"/>
              <p:cNvSpPr/>
              <p:nvPr/>
            </p:nvSpPr>
            <p:spPr>
              <a:xfrm>
                <a:off x="1620551" y="2401457"/>
                <a:ext cx="4045667" cy="615298"/>
              </a:xfrm>
              <a:prstGeom prst="rect">
                <a:avLst/>
              </a:prstGeom>
              <a:ln w="12700">
                <a:miter lim="400000"/>
              </a:ln>
            </p:spPr>
            <p:txBody>
              <a:bodyPr wrap="square" lIns="288000" tIns="0" rIns="0" bIns="0">
                <a:normAutofit/>
              </a:bodyPr>
              <a:lstStyle/>
              <a:p>
                <a:pPr>
                  <a:lnSpc>
                    <a:spcPts val="1800"/>
                  </a:lnSpc>
                </a:pPr>
                <a:r>
                  <a:rPr lang="zh-CN" altLang="en-US" sz="1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请在此处添加具体内容，文字尽量言简意赅，简单说明即可，不必过于繁琐，注意版面美观度。</a:t>
                </a:r>
                <a:endParaRPr lang="en-US" altLang="zh-CN" sz="1000" dirty="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</p:grpSp>
      </p:grpSp>
      <p:grpSp>
        <p:nvGrpSpPr>
          <p:cNvPr id="70" name="3"/>
          <p:cNvGrpSpPr/>
          <p:nvPr>
            <p:custDataLst>
              <p:tags r:id="rId7"/>
            </p:custDataLst>
          </p:nvPr>
        </p:nvGrpSpPr>
        <p:grpSpPr>
          <a:xfrm>
            <a:off x="1974844" y="3442028"/>
            <a:ext cx="4620418" cy="828783"/>
            <a:chOff x="1974844" y="3442028"/>
            <a:chExt cx="4620418" cy="828783"/>
          </a:xfrm>
        </p:grpSpPr>
        <p:grpSp>
          <p:nvGrpSpPr>
            <p:cNvPr id="71" name="Group 155"/>
            <p:cNvGrpSpPr/>
            <p:nvPr/>
          </p:nvGrpSpPr>
          <p:grpSpPr>
            <a:xfrm>
              <a:off x="1974844" y="3442028"/>
              <a:ext cx="577851" cy="577851"/>
              <a:chOff x="0" y="0"/>
              <a:chExt cx="1155700" cy="1155700"/>
            </a:xfrm>
          </p:grpSpPr>
          <p:sp>
            <p:nvSpPr>
              <p:cNvPr id="75" name="Rectangle: Rounded Corners 174"/>
              <p:cNvSpPr/>
              <p:nvPr/>
            </p:nvSpPr>
            <p:spPr>
              <a:xfrm>
                <a:off x="0" y="0"/>
                <a:ext cx="1155700" cy="1155700"/>
              </a:xfrm>
              <a:prstGeom prst="roundRect">
                <a:avLst>
                  <a:gd name="adj" fmla="val 15000"/>
                </a:avLst>
              </a:prstGeom>
              <a:solidFill>
                <a:srgbClr val="BACE87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76" name="Freeform: Shape 175"/>
              <p:cNvSpPr/>
              <p:nvPr/>
            </p:nvSpPr>
            <p:spPr>
              <a:xfrm>
                <a:off x="183806" y="229985"/>
                <a:ext cx="825501" cy="65013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42" h="21600" extrusionOk="0">
                    <a:moveTo>
                      <a:pt x="4687" y="0"/>
                    </a:moveTo>
                    <a:cubicBezTo>
                      <a:pt x="4388" y="0"/>
                      <a:pt x="4151" y="312"/>
                      <a:pt x="4151" y="692"/>
                    </a:cubicBezTo>
                    <a:lnTo>
                      <a:pt x="4151" y="2973"/>
                    </a:lnTo>
                    <a:lnTo>
                      <a:pt x="1922" y="2973"/>
                    </a:lnTo>
                    <a:cubicBezTo>
                      <a:pt x="1624" y="2973"/>
                      <a:pt x="1385" y="3276"/>
                      <a:pt x="1385" y="3655"/>
                    </a:cubicBezTo>
                    <a:lnTo>
                      <a:pt x="1385" y="6952"/>
                    </a:lnTo>
                    <a:lnTo>
                      <a:pt x="539" y="6952"/>
                    </a:lnTo>
                    <a:cubicBezTo>
                      <a:pt x="371" y="6952"/>
                      <a:pt x="218" y="7053"/>
                      <a:pt x="116" y="7221"/>
                    </a:cubicBezTo>
                    <a:cubicBezTo>
                      <a:pt x="13" y="7389"/>
                      <a:pt x="-25" y="7608"/>
                      <a:pt x="17" y="7814"/>
                    </a:cubicBezTo>
                    <a:lnTo>
                      <a:pt x="1844" y="16813"/>
                    </a:lnTo>
                    <a:cubicBezTo>
                      <a:pt x="1891" y="17045"/>
                      <a:pt x="2030" y="17228"/>
                      <a:pt x="2211" y="17298"/>
                    </a:cubicBezTo>
                    <a:cubicBezTo>
                      <a:pt x="2642" y="17465"/>
                      <a:pt x="2944" y="17745"/>
                      <a:pt x="3212" y="17999"/>
                    </a:cubicBezTo>
                    <a:cubicBezTo>
                      <a:pt x="3604" y="18368"/>
                      <a:pt x="3943" y="18690"/>
                      <a:pt x="4652" y="18690"/>
                    </a:cubicBezTo>
                    <a:cubicBezTo>
                      <a:pt x="5361" y="18690"/>
                      <a:pt x="5699" y="18368"/>
                      <a:pt x="6091" y="17999"/>
                    </a:cubicBezTo>
                    <a:cubicBezTo>
                      <a:pt x="6514" y="17600"/>
                      <a:pt x="6994" y="17145"/>
                      <a:pt x="7918" y="17145"/>
                    </a:cubicBezTo>
                    <a:cubicBezTo>
                      <a:pt x="8840" y="17145"/>
                      <a:pt x="9315" y="17600"/>
                      <a:pt x="9738" y="17999"/>
                    </a:cubicBezTo>
                    <a:cubicBezTo>
                      <a:pt x="10130" y="18368"/>
                      <a:pt x="10467" y="18690"/>
                      <a:pt x="11177" y="18690"/>
                    </a:cubicBezTo>
                    <a:cubicBezTo>
                      <a:pt x="11887" y="18690"/>
                      <a:pt x="12231" y="18368"/>
                      <a:pt x="12623" y="17999"/>
                    </a:cubicBezTo>
                    <a:cubicBezTo>
                      <a:pt x="13046" y="17600"/>
                      <a:pt x="13519" y="17145"/>
                      <a:pt x="14443" y="17145"/>
                    </a:cubicBezTo>
                    <a:cubicBezTo>
                      <a:pt x="14876" y="17145"/>
                      <a:pt x="15253" y="17251"/>
                      <a:pt x="15600" y="17460"/>
                    </a:cubicBezTo>
                    <a:cubicBezTo>
                      <a:pt x="15836" y="17602"/>
                      <a:pt x="16125" y="17506"/>
                      <a:pt x="16277" y="17235"/>
                    </a:cubicBezTo>
                    <a:lnTo>
                      <a:pt x="21441" y="8038"/>
                    </a:lnTo>
                    <a:cubicBezTo>
                      <a:pt x="21558" y="7829"/>
                      <a:pt x="21575" y="7558"/>
                      <a:pt x="21483" y="7329"/>
                    </a:cubicBezTo>
                    <a:cubicBezTo>
                      <a:pt x="21390" y="7099"/>
                      <a:pt x="21205" y="6952"/>
                      <a:pt x="21003" y="6952"/>
                    </a:cubicBezTo>
                    <a:lnTo>
                      <a:pt x="16884" y="6952"/>
                    </a:lnTo>
                    <a:lnTo>
                      <a:pt x="15861" y="3422"/>
                    </a:lnTo>
                    <a:cubicBezTo>
                      <a:pt x="15783" y="3152"/>
                      <a:pt x="15579" y="2973"/>
                      <a:pt x="15353" y="2973"/>
                    </a:cubicBezTo>
                    <a:lnTo>
                      <a:pt x="8341" y="2973"/>
                    </a:lnTo>
                    <a:lnTo>
                      <a:pt x="7706" y="476"/>
                    </a:lnTo>
                    <a:cubicBezTo>
                      <a:pt x="7634" y="193"/>
                      <a:pt x="7425" y="0"/>
                      <a:pt x="7191" y="0"/>
                    </a:cubicBezTo>
                    <a:lnTo>
                      <a:pt x="4687" y="0"/>
                    </a:lnTo>
                    <a:close/>
                    <a:moveTo>
                      <a:pt x="5230" y="1374"/>
                    </a:moveTo>
                    <a:cubicBezTo>
                      <a:pt x="5230" y="1374"/>
                      <a:pt x="6803" y="1374"/>
                      <a:pt x="6803" y="1374"/>
                    </a:cubicBezTo>
                    <a:lnTo>
                      <a:pt x="7212" y="2973"/>
                    </a:lnTo>
                    <a:lnTo>
                      <a:pt x="5230" y="2973"/>
                    </a:lnTo>
                    <a:lnTo>
                      <a:pt x="5230" y="1374"/>
                    </a:lnTo>
                    <a:close/>
                    <a:moveTo>
                      <a:pt x="2465" y="4347"/>
                    </a:moveTo>
                    <a:cubicBezTo>
                      <a:pt x="2465" y="4347"/>
                      <a:pt x="4292" y="4347"/>
                      <a:pt x="4292" y="4347"/>
                    </a:cubicBezTo>
                    <a:lnTo>
                      <a:pt x="14979" y="4347"/>
                    </a:lnTo>
                    <a:lnTo>
                      <a:pt x="15734" y="6952"/>
                    </a:lnTo>
                    <a:lnTo>
                      <a:pt x="2465" y="6952"/>
                    </a:lnTo>
                    <a:lnTo>
                      <a:pt x="2465" y="4347"/>
                    </a:lnTo>
                    <a:close/>
                    <a:moveTo>
                      <a:pt x="1237" y="8326"/>
                    </a:moveTo>
                    <a:lnTo>
                      <a:pt x="19952" y="8326"/>
                    </a:lnTo>
                    <a:cubicBezTo>
                      <a:pt x="19952" y="8326"/>
                      <a:pt x="15642" y="16005"/>
                      <a:pt x="15642" y="16005"/>
                    </a:cubicBezTo>
                    <a:cubicBezTo>
                      <a:pt x="15270" y="15852"/>
                      <a:pt x="14871" y="15771"/>
                      <a:pt x="14443" y="15771"/>
                    </a:cubicBezTo>
                    <a:cubicBezTo>
                      <a:pt x="13163" y="15771"/>
                      <a:pt x="12447" y="16447"/>
                      <a:pt x="11974" y="16894"/>
                    </a:cubicBezTo>
                    <a:cubicBezTo>
                      <a:pt x="11633" y="17215"/>
                      <a:pt x="11530" y="17316"/>
                      <a:pt x="11177" y="17316"/>
                    </a:cubicBezTo>
                    <a:cubicBezTo>
                      <a:pt x="10824" y="17316"/>
                      <a:pt x="10721" y="17215"/>
                      <a:pt x="10380" y="16894"/>
                    </a:cubicBezTo>
                    <a:cubicBezTo>
                      <a:pt x="9907" y="16447"/>
                      <a:pt x="9196" y="15771"/>
                      <a:pt x="7918" y="15771"/>
                    </a:cubicBezTo>
                    <a:cubicBezTo>
                      <a:pt x="6638" y="15771"/>
                      <a:pt x="5923" y="16447"/>
                      <a:pt x="5449" y="16894"/>
                    </a:cubicBezTo>
                    <a:cubicBezTo>
                      <a:pt x="5108" y="17215"/>
                      <a:pt x="5004" y="17316"/>
                      <a:pt x="4652" y="17316"/>
                    </a:cubicBezTo>
                    <a:cubicBezTo>
                      <a:pt x="4298" y="17316"/>
                      <a:pt x="4195" y="17215"/>
                      <a:pt x="3854" y="16894"/>
                    </a:cubicBezTo>
                    <a:cubicBezTo>
                      <a:pt x="3601" y="16656"/>
                      <a:pt x="3272" y="16347"/>
                      <a:pt x="2817" y="16112"/>
                    </a:cubicBezTo>
                    <a:lnTo>
                      <a:pt x="1237" y="8326"/>
                    </a:lnTo>
                    <a:close/>
                    <a:moveTo>
                      <a:pt x="1442" y="18681"/>
                    </a:moveTo>
                    <a:cubicBezTo>
                      <a:pt x="1144" y="18681"/>
                      <a:pt x="906" y="18993"/>
                      <a:pt x="906" y="19373"/>
                    </a:cubicBezTo>
                    <a:cubicBezTo>
                      <a:pt x="906" y="19752"/>
                      <a:pt x="1144" y="20055"/>
                      <a:pt x="1442" y="20055"/>
                    </a:cubicBezTo>
                    <a:cubicBezTo>
                      <a:pt x="2365" y="20055"/>
                      <a:pt x="2846" y="20510"/>
                      <a:pt x="3269" y="20908"/>
                    </a:cubicBezTo>
                    <a:cubicBezTo>
                      <a:pt x="3660" y="21278"/>
                      <a:pt x="3999" y="21600"/>
                      <a:pt x="4708" y="21600"/>
                    </a:cubicBezTo>
                    <a:cubicBezTo>
                      <a:pt x="5417" y="21600"/>
                      <a:pt x="5755" y="21278"/>
                      <a:pt x="6147" y="20908"/>
                    </a:cubicBezTo>
                    <a:cubicBezTo>
                      <a:pt x="6570" y="20510"/>
                      <a:pt x="7051" y="20055"/>
                      <a:pt x="7974" y="20055"/>
                    </a:cubicBezTo>
                    <a:cubicBezTo>
                      <a:pt x="8897" y="20055"/>
                      <a:pt x="9378" y="20510"/>
                      <a:pt x="9801" y="20908"/>
                    </a:cubicBezTo>
                    <a:cubicBezTo>
                      <a:pt x="10193" y="21278"/>
                      <a:pt x="10530" y="21600"/>
                      <a:pt x="11240" y="21600"/>
                    </a:cubicBezTo>
                    <a:cubicBezTo>
                      <a:pt x="11949" y="21600"/>
                      <a:pt x="12287" y="21278"/>
                      <a:pt x="12679" y="20908"/>
                    </a:cubicBezTo>
                    <a:cubicBezTo>
                      <a:pt x="13102" y="20510"/>
                      <a:pt x="13577" y="20055"/>
                      <a:pt x="14499" y="20055"/>
                    </a:cubicBezTo>
                    <a:cubicBezTo>
                      <a:pt x="15423" y="20055"/>
                      <a:pt x="15904" y="20510"/>
                      <a:pt x="16326" y="20908"/>
                    </a:cubicBezTo>
                    <a:cubicBezTo>
                      <a:pt x="16718" y="21278"/>
                      <a:pt x="17056" y="21600"/>
                      <a:pt x="17765" y="21600"/>
                    </a:cubicBezTo>
                    <a:cubicBezTo>
                      <a:pt x="18063" y="21600"/>
                      <a:pt x="18309" y="21288"/>
                      <a:pt x="18309" y="20908"/>
                    </a:cubicBezTo>
                    <a:cubicBezTo>
                      <a:pt x="18309" y="20529"/>
                      <a:pt x="18063" y="20226"/>
                      <a:pt x="17765" y="20226"/>
                    </a:cubicBezTo>
                    <a:cubicBezTo>
                      <a:pt x="17412" y="20226"/>
                      <a:pt x="17309" y="20125"/>
                      <a:pt x="16968" y="19804"/>
                    </a:cubicBezTo>
                    <a:cubicBezTo>
                      <a:pt x="16494" y="19357"/>
                      <a:pt x="15779" y="18681"/>
                      <a:pt x="14499" y="18681"/>
                    </a:cubicBezTo>
                    <a:cubicBezTo>
                      <a:pt x="13221" y="18681"/>
                      <a:pt x="12510" y="19357"/>
                      <a:pt x="12037" y="19804"/>
                    </a:cubicBezTo>
                    <a:cubicBezTo>
                      <a:pt x="11697" y="20125"/>
                      <a:pt x="11593" y="20226"/>
                      <a:pt x="11240" y="20226"/>
                    </a:cubicBezTo>
                    <a:cubicBezTo>
                      <a:pt x="10887" y="20226"/>
                      <a:pt x="10785" y="20125"/>
                      <a:pt x="10443" y="19804"/>
                    </a:cubicBezTo>
                    <a:cubicBezTo>
                      <a:pt x="9970" y="19357"/>
                      <a:pt x="9253" y="18681"/>
                      <a:pt x="7974" y="18681"/>
                    </a:cubicBezTo>
                    <a:cubicBezTo>
                      <a:pt x="6695" y="18681"/>
                      <a:pt x="5978" y="19357"/>
                      <a:pt x="5505" y="19804"/>
                    </a:cubicBezTo>
                    <a:cubicBezTo>
                      <a:pt x="5164" y="20125"/>
                      <a:pt x="5061" y="20226"/>
                      <a:pt x="4708" y="20226"/>
                    </a:cubicBezTo>
                    <a:cubicBezTo>
                      <a:pt x="4355" y="20226"/>
                      <a:pt x="4252" y="20125"/>
                      <a:pt x="3911" y="19804"/>
                    </a:cubicBezTo>
                    <a:cubicBezTo>
                      <a:pt x="3438" y="19357"/>
                      <a:pt x="2721" y="18681"/>
                      <a:pt x="1442" y="18681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ea typeface="微软雅黑" panose="020B0503020204020204" pitchFamily="34" charset="-122"/>
                  <a:cs typeface="+mn-cs"/>
                </a:endParaRPr>
              </a:p>
            </p:txBody>
          </p:sp>
        </p:grpSp>
        <p:grpSp>
          <p:nvGrpSpPr>
            <p:cNvPr id="72" name="Group 159"/>
            <p:cNvGrpSpPr/>
            <p:nvPr/>
          </p:nvGrpSpPr>
          <p:grpSpPr>
            <a:xfrm>
              <a:off x="2552695" y="3459196"/>
              <a:ext cx="4042567" cy="811615"/>
              <a:chOff x="1620551" y="2177145"/>
              <a:chExt cx="4042567" cy="811615"/>
            </a:xfrm>
          </p:grpSpPr>
          <p:sp>
            <p:nvSpPr>
              <p:cNvPr id="73" name="Rectangle 166"/>
              <p:cNvSpPr/>
              <p:nvPr/>
            </p:nvSpPr>
            <p:spPr>
              <a:xfrm>
                <a:off x="1620551" y="2177145"/>
                <a:ext cx="1252614" cy="288541"/>
              </a:xfrm>
              <a:prstGeom prst="rect">
                <a:avLst/>
              </a:prstGeom>
              <a:ln w="12700">
                <a:miter lim="400000"/>
              </a:ln>
            </p:spPr>
            <p:txBody>
              <a:bodyPr wrap="none" lIns="288000" tIns="0" rIns="0" bIns="0" anchor="ctr" anchorCtr="0">
                <a:norm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1800"/>
                </a:pPr>
                <a:r>
                  <a:rPr kumimoji="0" lang="zh-CN" altLang="en-US" sz="125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uLnTx/>
                    <a:uFillTx/>
                    <a:ea typeface="微软雅黑" panose="020B0503020204020204" pitchFamily="34" charset="-122"/>
                    <a:cs typeface="+mn-cs"/>
                  </a:rPr>
                  <a:t>添加标题</a:t>
                </a:r>
                <a:endParaRPr kumimoji="0" lang="zh-CN" altLang="en-US" sz="125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74" name="Rectangle 167"/>
              <p:cNvSpPr/>
              <p:nvPr/>
            </p:nvSpPr>
            <p:spPr>
              <a:xfrm>
                <a:off x="1620551" y="2412206"/>
                <a:ext cx="4042567" cy="576554"/>
              </a:xfrm>
              <a:prstGeom prst="rect">
                <a:avLst/>
              </a:prstGeom>
              <a:ln w="12700">
                <a:miter lim="400000"/>
              </a:ln>
            </p:spPr>
            <p:txBody>
              <a:bodyPr wrap="square" lIns="288000" tIns="0" rIns="0" bIns="0">
                <a:normAutofit/>
              </a:bodyPr>
              <a:lstStyle/>
              <a:p>
                <a:pPr>
                  <a:lnSpc>
                    <a:spcPts val="1800"/>
                  </a:lnSpc>
                </a:pPr>
                <a:r>
                  <a:rPr lang="zh-CN" altLang="en-US" sz="1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请在此处添加具体内容，文字尽量言简意赅，简单说明即可，不必过于繁琐，注意版面美观度。</a:t>
                </a:r>
                <a:endParaRPr lang="en-US" altLang="zh-CN" sz="1000" dirty="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</p:grpSp>
      </p:grpSp>
      <p:grpSp>
        <p:nvGrpSpPr>
          <p:cNvPr id="77" name="2"/>
          <p:cNvGrpSpPr/>
          <p:nvPr>
            <p:custDataLst>
              <p:tags r:id="rId8"/>
            </p:custDataLst>
          </p:nvPr>
        </p:nvGrpSpPr>
        <p:grpSpPr>
          <a:xfrm>
            <a:off x="1974844" y="4234577"/>
            <a:ext cx="4582057" cy="821515"/>
            <a:chOff x="1974844" y="4234577"/>
            <a:chExt cx="4582057" cy="821515"/>
          </a:xfrm>
        </p:grpSpPr>
        <p:grpSp>
          <p:nvGrpSpPr>
            <p:cNvPr id="78" name="Group 154"/>
            <p:cNvGrpSpPr/>
            <p:nvPr/>
          </p:nvGrpSpPr>
          <p:grpSpPr>
            <a:xfrm>
              <a:off x="1974844" y="4234577"/>
              <a:ext cx="577851" cy="577851"/>
              <a:chOff x="0" y="0"/>
              <a:chExt cx="1155700" cy="1155700"/>
            </a:xfrm>
          </p:grpSpPr>
          <p:sp>
            <p:nvSpPr>
              <p:cNvPr id="82" name="Rectangle: Rounded Corners 176"/>
              <p:cNvSpPr/>
              <p:nvPr/>
            </p:nvSpPr>
            <p:spPr>
              <a:xfrm>
                <a:off x="0" y="0"/>
                <a:ext cx="1155700" cy="1155700"/>
              </a:xfrm>
              <a:prstGeom prst="roundRect">
                <a:avLst>
                  <a:gd name="adj" fmla="val 15000"/>
                </a:avLst>
              </a:prstGeom>
              <a:solidFill>
                <a:srgbClr val="8DC3CA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83" name="Freeform: Shape 177"/>
              <p:cNvSpPr/>
              <p:nvPr/>
            </p:nvSpPr>
            <p:spPr>
              <a:xfrm>
                <a:off x="262400" y="165671"/>
                <a:ext cx="668314" cy="84778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8003" y="6729"/>
                    </a:moveTo>
                    <a:cubicBezTo>
                      <a:pt x="17891" y="6790"/>
                      <a:pt x="17842" y="6883"/>
                      <a:pt x="17842" y="6994"/>
                    </a:cubicBezTo>
                    <a:cubicBezTo>
                      <a:pt x="17842" y="7080"/>
                      <a:pt x="17901" y="7139"/>
                      <a:pt x="18015" y="7191"/>
                    </a:cubicBezTo>
                    <a:cubicBezTo>
                      <a:pt x="18122" y="7230"/>
                      <a:pt x="18344" y="7284"/>
                      <a:pt x="18697" y="7352"/>
                    </a:cubicBezTo>
                    <a:cubicBezTo>
                      <a:pt x="19207" y="7434"/>
                      <a:pt x="19552" y="7540"/>
                      <a:pt x="19715" y="7661"/>
                    </a:cubicBezTo>
                    <a:cubicBezTo>
                      <a:pt x="19899" y="7775"/>
                      <a:pt x="19976" y="7963"/>
                      <a:pt x="19976" y="8220"/>
                    </a:cubicBezTo>
                    <a:cubicBezTo>
                      <a:pt x="19976" y="8479"/>
                      <a:pt x="19851" y="8684"/>
                      <a:pt x="19591" y="8842"/>
                    </a:cubicBezTo>
                    <a:cubicBezTo>
                      <a:pt x="19332" y="8993"/>
                      <a:pt x="18985" y="9069"/>
                      <a:pt x="18546" y="9069"/>
                    </a:cubicBezTo>
                    <a:cubicBezTo>
                      <a:pt x="18091" y="9069"/>
                      <a:pt x="17748" y="8987"/>
                      <a:pt x="17505" y="8826"/>
                    </a:cubicBezTo>
                    <a:cubicBezTo>
                      <a:pt x="17256" y="8660"/>
                      <a:pt x="17122" y="8433"/>
                      <a:pt x="17105" y="8130"/>
                    </a:cubicBezTo>
                    <a:lnTo>
                      <a:pt x="17814" y="8130"/>
                    </a:lnTo>
                    <a:cubicBezTo>
                      <a:pt x="17814" y="8283"/>
                      <a:pt x="17879" y="8395"/>
                      <a:pt x="18015" y="8471"/>
                    </a:cubicBezTo>
                    <a:cubicBezTo>
                      <a:pt x="18132" y="8553"/>
                      <a:pt x="18312" y="8592"/>
                      <a:pt x="18546" y="8592"/>
                    </a:cubicBezTo>
                    <a:cubicBezTo>
                      <a:pt x="18773" y="8592"/>
                      <a:pt x="18957" y="8562"/>
                      <a:pt x="19091" y="8501"/>
                    </a:cubicBezTo>
                    <a:cubicBezTo>
                      <a:pt x="19217" y="8442"/>
                      <a:pt x="19283" y="8356"/>
                      <a:pt x="19283" y="8253"/>
                    </a:cubicBezTo>
                    <a:cubicBezTo>
                      <a:pt x="19283" y="8152"/>
                      <a:pt x="19234" y="8078"/>
                      <a:pt x="19148" y="8024"/>
                    </a:cubicBezTo>
                    <a:cubicBezTo>
                      <a:pt x="19054" y="7973"/>
                      <a:pt x="18860" y="7926"/>
                      <a:pt x="18555" y="7874"/>
                    </a:cubicBezTo>
                    <a:cubicBezTo>
                      <a:pt x="18003" y="7775"/>
                      <a:pt x="17623" y="7669"/>
                      <a:pt x="17440" y="7554"/>
                    </a:cubicBezTo>
                    <a:cubicBezTo>
                      <a:pt x="17256" y="7442"/>
                      <a:pt x="17161" y="7268"/>
                      <a:pt x="17161" y="7024"/>
                    </a:cubicBezTo>
                    <a:cubicBezTo>
                      <a:pt x="17161" y="6759"/>
                      <a:pt x="17278" y="6550"/>
                      <a:pt x="17527" y="6388"/>
                    </a:cubicBezTo>
                    <a:cubicBezTo>
                      <a:pt x="17776" y="6230"/>
                      <a:pt x="18103" y="6154"/>
                      <a:pt x="18524" y="6154"/>
                    </a:cubicBezTo>
                    <a:cubicBezTo>
                      <a:pt x="18919" y="6154"/>
                      <a:pt x="19234" y="6230"/>
                      <a:pt x="19487" y="6397"/>
                    </a:cubicBezTo>
                    <a:cubicBezTo>
                      <a:pt x="19737" y="6563"/>
                      <a:pt x="19868" y="6785"/>
                      <a:pt x="19899" y="7063"/>
                    </a:cubicBezTo>
                    <a:lnTo>
                      <a:pt x="19179" y="7063"/>
                    </a:lnTo>
                    <a:cubicBezTo>
                      <a:pt x="19169" y="6926"/>
                      <a:pt x="19091" y="6820"/>
                      <a:pt x="18967" y="6747"/>
                    </a:cubicBezTo>
                    <a:cubicBezTo>
                      <a:pt x="18832" y="6670"/>
                      <a:pt x="18648" y="6631"/>
                      <a:pt x="18437" y="6631"/>
                    </a:cubicBezTo>
                    <a:cubicBezTo>
                      <a:pt x="18257" y="6631"/>
                      <a:pt x="18103" y="6661"/>
                      <a:pt x="18003" y="6729"/>
                    </a:cubicBezTo>
                    <a:cubicBezTo>
                      <a:pt x="18003" y="6729"/>
                      <a:pt x="18003" y="6729"/>
                      <a:pt x="18003" y="6729"/>
                    </a:cubicBezTo>
                    <a:close/>
                    <a:moveTo>
                      <a:pt x="15761" y="7344"/>
                    </a:moveTo>
                    <a:cubicBezTo>
                      <a:pt x="15665" y="7405"/>
                      <a:pt x="15528" y="7434"/>
                      <a:pt x="15338" y="7434"/>
                    </a:cubicBezTo>
                    <a:lnTo>
                      <a:pt x="14490" y="7434"/>
                    </a:lnTo>
                    <a:lnTo>
                      <a:pt x="14490" y="6707"/>
                    </a:lnTo>
                    <a:lnTo>
                      <a:pt x="15366" y="6707"/>
                    </a:lnTo>
                    <a:cubicBezTo>
                      <a:pt x="15549" y="6707"/>
                      <a:pt x="15675" y="6738"/>
                      <a:pt x="15768" y="6798"/>
                    </a:cubicBezTo>
                    <a:cubicBezTo>
                      <a:pt x="15865" y="6857"/>
                      <a:pt x="15902" y="6950"/>
                      <a:pt x="15902" y="7070"/>
                    </a:cubicBezTo>
                    <a:cubicBezTo>
                      <a:pt x="15902" y="7191"/>
                      <a:pt x="15855" y="7284"/>
                      <a:pt x="15761" y="7344"/>
                    </a:cubicBezTo>
                    <a:cubicBezTo>
                      <a:pt x="15761" y="7344"/>
                      <a:pt x="15761" y="7344"/>
                      <a:pt x="15761" y="7344"/>
                    </a:cubicBezTo>
                    <a:close/>
                    <a:moveTo>
                      <a:pt x="16633" y="6994"/>
                    </a:moveTo>
                    <a:cubicBezTo>
                      <a:pt x="16633" y="6769"/>
                      <a:pt x="16526" y="6579"/>
                      <a:pt x="16326" y="6435"/>
                    </a:cubicBezTo>
                    <a:cubicBezTo>
                      <a:pt x="16124" y="6299"/>
                      <a:pt x="15855" y="6230"/>
                      <a:pt x="15518" y="6230"/>
                    </a:cubicBezTo>
                    <a:lnTo>
                      <a:pt x="13751" y="6230"/>
                    </a:lnTo>
                    <a:lnTo>
                      <a:pt x="13751" y="8993"/>
                    </a:lnTo>
                    <a:lnTo>
                      <a:pt x="14490" y="8993"/>
                    </a:lnTo>
                    <a:lnTo>
                      <a:pt x="14490" y="7904"/>
                    </a:lnTo>
                    <a:lnTo>
                      <a:pt x="15210" y="7904"/>
                    </a:lnTo>
                    <a:cubicBezTo>
                      <a:pt x="15432" y="7904"/>
                      <a:pt x="15577" y="7926"/>
                      <a:pt x="15665" y="7980"/>
                    </a:cubicBezTo>
                    <a:cubicBezTo>
                      <a:pt x="15761" y="8032"/>
                      <a:pt x="15800" y="8122"/>
                      <a:pt x="15800" y="8245"/>
                    </a:cubicBezTo>
                    <a:lnTo>
                      <a:pt x="15806" y="8494"/>
                    </a:lnTo>
                    <a:cubicBezTo>
                      <a:pt x="15806" y="8609"/>
                      <a:pt x="15815" y="8706"/>
                      <a:pt x="15837" y="8805"/>
                    </a:cubicBezTo>
                    <a:cubicBezTo>
                      <a:pt x="15855" y="8895"/>
                      <a:pt x="15865" y="8963"/>
                      <a:pt x="15886" y="8987"/>
                    </a:cubicBezTo>
                    <a:lnTo>
                      <a:pt x="16692" y="8987"/>
                    </a:lnTo>
                    <a:lnTo>
                      <a:pt x="16692" y="8919"/>
                    </a:lnTo>
                    <a:cubicBezTo>
                      <a:pt x="16633" y="8895"/>
                      <a:pt x="16585" y="8864"/>
                      <a:pt x="16575" y="8826"/>
                    </a:cubicBezTo>
                    <a:cubicBezTo>
                      <a:pt x="16547" y="8788"/>
                      <a:pt x="16538" y="8720"/>
                      <a:pt x="16526" y="8638"/>
                    </a:cubicBezTo>
                    <a:lnTo>
                      <a:pt x="16519" y="8184"/>
                    </a:lnTo>
                    <a:cubicBezTo>
                      <a:pt x="16508" y="7963"/>
                      <a:pt x="16401" y="7805"/>
                      <a:pt x="16202" y="7707"/>
                    </a:cubicBezTo>
                    <a:cubicBezTo>
                      <a:pt x="16174" y="7691"/>
                      <a:pt x="16135" y="7685"/>
                      <a:pt x="16086" y="7661"/>
                    </a:cubicBezTo>
                    <a:cubicBezTo>
                      <a:pt x="16163" y="7639"/>
                      <a:pt x="16230" y="7609"/>
                      <a:pt x="16298" y="7579"/>
                    </a:cubicBezTo>
                    <a:cubicBezTo>
                      <a:pt x="16519" y="7456"/>
                      <a:pt x="16633" y="7260"/>
                      <a:pt x="16633" y="6994"/>
                    </a:cubicBezTo>
                    <a:cubicBezTo>
                      <a:pt x="16633" y="6994"/>
                      <a:pt x="16633" y="6994"/>
                      <a:pt x="16633" y="6994"/>
                    </a:cubicBezTo>
                    <a:close/>
                    <a:moveTo>
                      <a:pt x="12311" y="8993"/>
                    </a:moveTo>
                    <a:lnTo>
                      <a:pt x="12311" y="7737"/>
                    </a:lnTo>
                    <a:lnTo>
                      <a:pt x="10936" y="7737"/>
                    </a:lnTo>
                    <a:lnTo>
                      <a:pt x="10936" y="8993"/>
                    </a:lnTo>
                    <a:lnTo>
                      <a:pt x="10200" y="8993"/>
                    </a:lnTo>
                    <a:lnTo>
                      <a:pt x="10200" y="6230"/>
                    </a:lnTo>
                    <a:lnTo>
                      <a:pt x="10936" y="6230"/>
                    </a:lnTo>
                    <a:lnTo>
                      <a:pt x="10936" y="7268"/>
                    </a:lnTo>
                    <a:lnTo>
                      <a:pt x="12311" y="7268"/>
                    </a:lnTo>
                    <a:lnTo>
                      <a:pt x="12311" y="6230"/>
                    </a:lnTo>
                    <a:lnTo>
                      <a:pt x="13033" y="6230"/>
                    </a:lnTo>
                    <a:lnTo>
                      <a:pt x="13033" y="8993"/>
                    </a:lnTo>
                    <a:cubicBezTo>
                      <a:pt x="13033" y="8993"/>
                      <a:pt x="12311" y="8993"/>
                      <a:pt x="12311" y="8993"/>
                    </a:cubicBezTo>
                    <a:close/>
                    <a:moveTo>
                      <a:pt x="16086" y="3348"/>
                    </a:moveTo>
                    <a:lnTo>
                      <a:pt x="16135" y="3271"/>
                    </a:lnTo>
                    <a:lnTo>
                      <a:pt x="17787" y="1111"/>
                    </a:lnTo>
                    <a:lnTo>
                      <a:pt x="17787" y="3348"/>
                    </a:lnTo>
                    <a:cubicBezTo>
                      <a:pt x="17787" y="3348"/>
                      <a:pt x="16086" y="3348"/>
                      <a:pt x="16086" y="3348"/>
                    </a:cubicBezTo>
                    <a:close/>
                    <a:moveTo>
                      <a:pt x="17787" y="5367"/>
                    </a:moveTo>
                    <a:lnTo>
                      <a:pt x="19104" y="5367"/>
                    </a:lnTo>
                    <a:lnTo>
                      <a:pt x="19104" y="4180"/>
                    </a:lnTo>
                    <a:lnTo>
                      <a:pt x="19868" y="4180"/>
                    </a:lnTo>
                    <a:lnTo>
                      <a:pt x="19868" y="3348"/>
                    </a:lnTo>
                    <a:lnTo>
                      <a:pt x="19104" y="3348"/>
                    </a:lnTo>
                    <a:lnTo>
                      <a:pt x="19104" y="0"/>
                    </a:lnTo>
                    <a:lnTo>
                      <a:pt x="17613" y="0"/>
                    </a:lnTo>
                    <a:lnTo>
                      <a:pt x="15106" y="3271"/>
                    </a:lnTo>
                    <a:lnTo>
                      <a:pt x="15106" y="4180"/>
                    </a:lnTo>
                    <a:lnTo>
                      <a:pt x="17787" y="4180"/>
                    </a:lnTo>
                    <a:cubicBezTo>
                      <a:pt x="17787" y="4180"/>
                      <a:pt x="17787" y="5367"/>
                      <a:pt x="17787" y="5367"/>
                    </a:cubicBezTo>
                    <a:close/>
                    <a:moveTo>
                      <a:pt x="14415" y="5367"/>
                    </a:moveTo>
                    <a:lnTo>
                      <a:pt x="9776" y="5367"/>
                    </a:lnTo>
                    <a:lnTo>
                      <a:pt x="9776" y="5360"/>
                    </a:lnTo>
                    <a:cubicBezTo>
                      <a:pt x="9776" y="4876"/>
                      <a:pt x="9929" y="4451"/>
                      <a:pt x="10247" y="4095"/>
                    </a:cubicBezTo>
                    <a:cubicBezTo>
                      <a:pt x="10563" y="3746"/>
                      <a:pt x="11159" y="3340"/>
                      <a:pt x="12024" y="2853"/>
                    </a:cubicBezTo>
                    <a:cubicBezTo>
                      <a:pt x="12410" y="2643"/>
                      <a:pt x="12676" y="2443"/>
                      <a:pt x="12841" y="2271"/>
                    </a:cubicBezTo>
                    <a:cubicBezTo>
                      <a:pt x="13003" y="2089"/>
                      <a:pt x="13081" y="1892"/>
                      <a:pt x="13081" y="1674"/>
                    </a:cubicBezTo>
                    <a:cubicBezTo>
                      <a:pt x="13081" y="1440"/>
                      <a:pt x="12995" y="1243"/>
                      <a:pt x="12820" y="1106"/>
                    </a:cubicBezTo>
                    <a:cubicBezTo>
                      <a:pt x="12648" y="954"/>
                      <a:pt x="12416" y="885"/>
                      <a:pt x="12121" y="885"/>
                    </a:cubicBezTo>
                    <a:cubicBezTo>
                      <a:pt x="11824" y="885"/>
                      <a:pt x="11581" y="976"/>
                      <a:pt x="11419" y="1158"/>
                    </a:cubicBezTo>
                    <a:cubicBezTo>
                      <a:pt x="11235" y="1342"/>
                      <a:pt x="11159" y="1590"/>
                      <a:pt x="11169" y="1892"/>
                    </a:cubicBezTo>
                    <a:lnTo>
                      <a:pt x="9863" y="1892"/>
                    </a:lnTo>
                    <a:cubicBezTo>
                      <a:pt x="9842" y="1317"/>
                      <a:pt x="10038" y="855"/>
                      <a:pt x="10449" y="514"/>
                    </a:cubicBezTo>
                    <a:cubicBezTo>
                      <a:pt x="10851" y="175"/>
                      <a:pt x="11419" y="0"/>
                      <a:pt x="12139" y="0"/>
                    </a:cubicBezTo>
                    <a:cubicBezTo>
                      <a:pt x="12801" y="0"/>
                      <a:pt x="13348" y="159"/>
                      <a:pt x="13779" y="470"/>
                    </a:cubicBezTo>
                    <a:cubicBezTo>
                      <a:pt x="14194" y="786"/>
                      <a:pt x="14415" y="1188"/>
                      <a:pt x="14415" y="1679"/>
                    </a:cubicBezTo>
                    <a:cubicBezTo>
                      <a:pt x="14415" y="2089"/>
                      <a:pt x="14290" y="2430"/>
                      <a:pt x="14051" y="2695"/>
                    </a:cubicBezTo>
                    <a:cubicBezTo>
                      <a:pt x="13810" y="2960"/>
                      <a:pt x="13358" y="3263"/>
                      <a:pt x="12697" y="3595"/>
                    </a:cubicBezTo>
                    <a:cubicBezTo>
                      <a:pt x="12080" y="3907"/>
                      <a:pt x="11668" y="4180"/>
                      <a:pt x="11438" y="4429"/>
                    </a:cubicBezTo>
                    <a:lnTo>
                      <a:pt x="11438" y="4437"/>
                    </a:lnTo>
                    <a:lnTo>
                      <a:pt x="14415" y="4437"/>
                    </a:lnTo>
                    <a:cubicBezTo>
                      <a:pt x="14415" y="4437"/>
                      <a:pt x="14415" y="5367"/>
                      <a:pt x="14415" y="5367"/>
                    </a:cubicBezTo>
                    <a:close/>
                    <a:moveTo>
                      <a:pt x="11045" y="20298"/>
                    </a:moveTo>
                    <a:cubicBezTo>
                      <a:pt x="11045" y="21008"/>
                      <a:pt x="10314" y="21600"/>
                      <a:pt x="9403" y="21600"/>
                    </a:cubicBezTo>
                    <a:cubicBezTo>
                      <a:pt x="8489" y="21600"/>
                      <a:pt x="7750" y="21008"/>
                      <a:pt x="7750" y="20298"/>
                    </a:cubicBezTo>
                    <a:cubicBezTo>
                      <a:pt x="7750" y="19577"/>
                      <a:pt x="8489" y="18995"/>
                      <a:pt x="9403" y="18995"/>
                    </a:cubicBezTo>
                    <a:cubicBezTo>
                      <a:pt x="10314" y="18995"/>
                      <a:pt x="11045" y="19577"/>
                      <a:pt x="11045" y="20298"/>
                    </a:cubicBezTo>
                    <a:cubicBezTo>
                      <a:pt x="11045" y="20298"/>
                      <a:pt x="11045" y="20298"/>
                      <a:pt x="11045" y="20298"/>
                    </a:cubicBezTo>
                    <a:close/>
                    <a:moveTo>
                      <a:pt x="5175" y="20298"/>
                    </a:moveTo>
                    <a:cubicBezTo>
                      <a:pt x="5175" y="21008"/>
                      <a:pt x="4448" y="21600"/>
                      <a:pt x="3541" y="21600"/>
                    </a:cubicBezTo>
                    <a:cubicBezTo>
                      <a:pt x="2625" y="21600"/>
                      <a:pt x="1882" y="21008"/>
                      <a:pt x="1882" y="20298"/>
                    </a:cubicBezTo>
                    <a:cubicBezTo>
                      <a:pt x="1882" y="19577"/>
                      <a:pt x="2625" y="18995"/>
                      <a:pt x="3541" y="18995"/>
                    </a:cubicBezTo>
                    <a:cubicBezTo>
                      <a:pt x="4448" y="18995"/>
                      <a:pt x="5175" y="19577"/>
                      <a:pt x="5175" y="20298"/>
                    </a:cubicBezTo>
                    <a:cubicBezTo>
                      <a:pt x="5175" y="20298"/>
                      <a:pt x="5175" y="20298"/>
                      <a:pt x="5175" y="20298"/>
                    </a:cubicBezTo>
                    <a:close/>
                    <a:moveTo>
                      <a:pt x="21600" y="12006"/>
                    </a:moveTo>
                    <a:cubicBezTo>
                      <a:pt x="21600" y="12259"/>
                      <a:pt x="21339" y="12460"/>
                      <a:pt x="21021" y="12460"/>
                    </a:cubicBezTo>
                    <a:lnTo>
                      <a:pt x="16990" y="12460"/>
                    </a:lnTo>
                    <a:lnTo>
                      <a:pt x="13714" y="18359"/>
                    </a:lnTo>
                    <a:cubicBezTo>
                      <a:pt x="13627" y="18526"/>
                      <a:pt x="13417" y="18624"/>
                      <a:pt x="13184" y="18624"/>
                    </a:cubicBezTo>
                    <a:lnTo>
                      <a:pt x="847" y="18624"/>
                    </a:lnTo>
                    <a:cubicBezTo>
                      <a:pt x="523" y="18624"/>
                      <a:pt x="264" y="18428"/>
                      <a:pt x="264" y="18177"/>
                    </a:cubicBezTo>
                    <a:cubicBezTo>
                      <a:pt x="264" y="17928"/>
                      <a:pt x="523" y="17723"/>
                      <a:pt x="847" y="17723"/>
                    </a:cubicBezTo>
                    <a:lnTo>
                      <a:pt x="12810" y="17723"/>
                    </a:lnTo>
                    <a:lnTo>
                      <a:pt x="16086" y="11824"/>
                    </a:lnTo>
                    <a:cubicBezTo>
                      <a:pt x="16174" y="11657"/>
                      <a:pt x="16384" y="11554"/>
                      <a:pt x="16613" y="11554"/>
                    </a:cubicBezTo>
                    <a:lnTo>
                      <a:pt x="21021" y="11554"/>
                    </a:lnTo>
                    <a:cubicBezTo>
                      <a:pt x="21339" y="11554"/>
                      <a:pt x="21600" y="11758"/>
                      <a:pt x="21600" y="12006"/>
                    </a:cubicBezTo>
                    <a:cubicBezTo>
                      <a:pt x="21600" y="12006"/>
                      <a:pt x="21600" y="12006"/>
                      <a:pt x="21600" y="12006"/>
                    </a:cubicBezTo>
                    <a:close/>
                    <a:moveTo>
                      <a:pt x="3650" y="4466"/>
                    </a:moveTo>
                    <a:cubicBezTo>
                      <a:pt x="5034" y="4466"/>
                      <a:pt x="6147" y="5345"/>
                      <a:pt x="6147" y="6435"/>
                    </a:cubicBezTo>
                    <a:lnTo>
                      <a:pt x="6147" y="9675"/>
                    </a:lnTo>
                    <a:lnTo>
                      <a:pt x="1158" y="9675"/>
                    </a:lnTo>
                    <a:lnTo>
                      <a:pt x="1158" y="6435"/>
                    </a:lnTo>
                    <a:cubicBezTo>
                      <a:pt x="1158" y="5345"/>
                      <a:pt x="2273" y="4466"/>
                      <a:pt x="3650" y="4466"/>
                    </a:cubicBezTo>
                    <a:cubicBezTo>
                      <a:pt x="3650" y="4466"/>
                      <a:pt x="3650" y="4466"/>
                      <a:pt x="3650" y="4466"/>
                    </a:cubicBezTo>
                    <a:close/>
                    <a:moveTo>
                      <a:pt x="10936" y="11113"/>
                    </a:moveTo>
                    <a:lnTo>
                      <a:pt x="5982" y="15080"/>
                    </a:lnTo>
                    <a:cubicBezTo>
                      <a:pt x="4963" y="13984"/>
                      <a:pt x="5059" y="12430"/>
                      <a:pt x="6310" y="11431"/>
                    </a:cubicBezTo>
                    <a:cubicBezTo>
                      <a:pt x="6992" y="10888"/>
                      <a:pt x="7903" y="10585"/>
                      <a:pt x="8872" y="10585"/>
                    </a:cubicBezTo>
                    <a:cubicBezTo>
                      <a:pt x="9620" y="10590"/>
                      <a:pt x="10341" y="10772"/>
                      <a:pt x="10936" y="11113"/>
                    </a:cubicBezTo>
                    <a:cubicBezTo>
                      <a:pt x="10936" y="11113"/>
                      <a:pt x="10936" y="11113"/>
                      <a:pt x="10936" y="11113"/>
                    </a:cubicBezTo>
                    <a:close/>
                    <a:moveTo>
                      <a:pt x="11438" y="15405"/>
                    </a:moveTo>
                    <a:cubicBezTo>
                      <a:pt x="10228" y="16366"/>
                      <a:pt x="8201" y="16481"/>
                      <a:pt x="6809" y="15716"/>
                    </a:cubicBezTo>
                    <a:lnTo>
                      <a:pt x="11765" y="11750"/>
                    </a:lnTo>
                    <a:cubicBezTo>
                      <a:pt x="12784" y="12856"/>
                      <a:pt x="12685" y="14398"/>
                      <a:pt x="11438" y="15405"/>
                    </a:cubicBezTo>
                    <a:cubicBezTo>
                      <a:pt x="11438" y="15405"/>
                      <a:pt x="11438" y="15405"/>
                      <a:pt x="11438" y="15405"/>
                    </a:cubicBezTo>
                    <a:close/>
                    <a:moveTo>
                      <a:pt x="1158" y="14082"/>
                    </a:moveTo>
                    <a:lnTo>
                      <a:pt x="1158" y="10585"/>
                    </a:lnTo>
                    <a:lnTo>
                      <a:pt x="5811" y="10585"/>
                    </a:lnTo>
                    <a:cubicBezTo>
                      <a:pt x="5704" y="10652"/>
                      <a:pt x="5590" y="10720"/>
                      <a:pt x="5493" y="10794"/>
                    </a:cubicBezTo>
                    <a:cubicBezTo>
                      <a:pt x="3821" y="12135"/>
                      <a:pt x="3713" y="14218"/>
                      <a:pt x="5109" y="15670"/>
                    </a:cubicBezTo>
                    <a:cubicBezTo>
                      <a:pt x="4686" y="15913"/>
                      <a:pt x="4187" y="16050"/>
                      <a:pt x="3650" y="16050"/>
                    </a:cubicBezTo>
                    <a:cubicBezTo>
                      <a:pt x="2273" y="16050"/>
                      <a:pt x="1158" y="15170"/>
                      <a:pt x="1158" y="14082"/>
                    </a:cubicBezTo>
                    <a:cubicBezTo>
                      <a:pt x="1158" y="14082"/>
                      <a:pt x="1158" y="14082"/>
                      <a:pt x="1158" y="14082"/>
                    </a:cubicBezTo>
                    <a:close/>
                    <a:moveTo>
                      <a:pt x="3650" y="16958"/>
                    </a:moveTo>
                    <a:cubicBezTo>
                      <a:pt x="4485" y="16958"/>
                      <a:pt x="5271" y="16732"/>
                      <a:pt x="5916" y="16323"/>
                    </a:cubicBezTo>
                    <a:cubicBezTo>
                      <a:pt x="6761" y="16852"/>
                      <a:pt x="7778" y="17155"/>
                      <a:pt x="8872" y="17155"/>
                    </a:cubicBezTo>
                    <a:cubicBezTo>
                      <a:pt x="10151" y="17155"/>
                      <a:pt x="11360" y="16761"/>
                      <a:pt x="12252" y="16041"/>
                    </a:cubicBezTo>
                    <a:cubicBezTo>
                      <a:pt x="14088" y="14573"/>
                      <a:pt x="14067" y="12195"/>
                      <a:pt x="12204" y="10750"/>
                    </a:cubicBezTo>
                    <a:cubicBezTo>
                      <a:pt x="11304" y="10059"/>
                      <a:pt x="10123" y="9675"/>
                      <a:pt x="8872" y="9675"/>
                    </a:cubicBezTo>
                    <a:cubicBezTo>
                      <a:pt x="8326" y="9675"/>
                      <a:pt x="7799" y="9764"/>
                      <a:pt x="7297" y="9902"/>
                    </a:cubicBezTo>
                    <a:lnTo>
                      <a:pt x="7297" y="6435"/>
                    </a:lnTo>
                    <a:cubicBezTo>
                      <a:pt x="7297" y="4846"/>
                      <a:pt x="5667" y="3557"/>
                      <a:pt x="3650" y="3557"/>
                    </a:cubicBezTo>
                    <a:cubicBezTo>
                      <a:pt x="1639" y="3557"/>
                      <a:pt x="0" y="4846"/>
                      <a:pt x="0" y="6435"/>
                    </a:cubicBezTo>
                    <a:lnTo>
                      <a:pt x="0" y="14082"/>
                    </a:lnTo>
                    <a:cubicBezTo>
                      <a:pt x="0" y="15670"/>
                      <a:pt x="1639" y="16958"/>
                      <a:pt x="3650" y="16958"/>
                    </a:cubicBezTo>
                    <a:cubicBezTo>
                      <a:pt x="3650" y="16958"/>
                      <a:pt x="3650" y="16958"/>
                      <a:pt x="3650" y="16958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ea typeface="微软雅黑" panose="020B0503020204020204" pitchFamily="34" charset="-122"/>
                  <a:cs typeface="+mn-cs"/>
                </a:endParaRPr>
              </a:p>
            </p:txBody>
          </p:sp>
        </p:grpSp>
        <p:grpSp>
          <p:nvGrpSpPr>
            <p:cNvPr id="79" name="Group 160"/>
            <p:cNvGrpSpPr/>
            <p:nvPr/>
          </p:nvGrpSpPr>
          <p:grpSpPr>
            <a:xfrm>
              <a:off x="2543738" y="4254676"/>
              <a:ext cx="4013163" cy="801416"/>
              <a:chOff x="1611594" y="2177145"/>
              <a:chExt cx="4013163" cy="801416"/>
            </a:xfrm>
          </p:grpSpPr>
          <p:sp>
            <p:nvSpPr>
              <p:cNvPr id="80" name="Rectangle 164"/>
              <p:cNvSpPr/>
              <p:nvPr/>
            </p:nvSpPr>
            <p:spPr>
              <a:xfrm>
                <a:off x="1620551" y="2177145"/>
                <a:ext cx="1252614" cy="288541"/>
              </a:xfrm>
              <a:prstGeom prst="rect">
                <a:avLst/>
              </a:prstGeom>
              <a:ln w="12700">
                <a:miter lim="400000"/>
              </a:ln>
            </p:spPr>
            <p:txBody>
              <a:bodyPr wrap="none" lIns="288000" tIns="0" rIns="0" bIns="0" anchor="ctr" anchorCtr="0">
                <a:norm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1800"/>
                </a:pPr>
                <a:r>
                  <a:rPr kumimoji="0" lang="zh-CN" altLang="en-US" sz="125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uLnTx/>
                    <a:uFillTx/>
                    <a:ea typeface="微软雅黑" panose="020B0503020204020204" pitchFamily="34" charset="-122"/>
                    <a:cs typeface="+mn-cs"/>
                  </a:rPr>
                  <a:t>添加标题</a:t>
                </a:r>
                <a:endParaRPr kumimoji="0" lang="zh-CN" altLang="en-US" sz="125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81" name="Rectangle 165"/>
              <p:cNvSpPr/>
              <p:nvPr/>
            </p:nvSpPr>
            <p:spPr>
              <a:xfrm>
                <a:off x="1611594" y="2420809"/>
                <a:ext cx="4013163" cy="557752"/>
              </a:xfrm>
              <a:prstGeom prst="rect">
                <a:avLst/>
              </a:prstGeom>
              <a:ln w="12700">
                <a:miter lim="400000"/>
              </a:ln>
            </p:spPr>
            <p:txBody>
              <a:bodyPr wrap="square" lIns="288000" tIns="0" rIns="0" bIns="0">
                <a:normAutofit/>
              </a:bodyPr>
              <a:lstStyle/>
              <a:p>
                <a:pPr>
                  <a:lnSpc>
                    <a:spcPts val="1800"/>
                  </a:lnSpc>
                </a:pPr>
                <a:r>
                  <a:rPr lang="zh-CN" altLang="en-US" sz="1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请在此处添加具体内容，文字尽量言简意赅，简单说明即可，不必过于繁琐，注意版面美观度。</a:t>
                </a:r>
                <a:endParaRPr lang="en-US" altLang="zh-CN" sz="1000" dirty="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</p:grpSp>
      </p:grpSp>
      <p:grpSp>
        <p:nvGrpSpPr>
          <p:cNvPr id="84" name="1"/>
          <p:cNvGrpSpPr/>
          <p:nvPr>
            <p:custDataLst>
              <p:tags r:id="rId9"/>
            </p:custDataLst>
          </p:nvPr>
        </p:nvGrpSpPr>
        <p:grpSpPr>
          <a:xfrm>
            <a:off x="1974844" y="5027126"/>
            <a:ext cx="4620418" cy="844312"/>
            <a:chOff x="1974844" y="5027126"/>
            <a:chExt cx="4620418" cy="844312"/>
          </a:xfrm>
        </p:grpSpPr>
        <p:grpSp>
          <p:nvGrpSpPr>
            <p:cNvPr id="85" name="Group 156"/>
            <p:cNvGrpSpPr/>
            <p:nvPr/>
          </p:nvGrpSpPr>
          <p:grpSpPr>
            <a:xfrm>
              <a:off x="1974844" y="5027126"/>
              <a:ext cx="577851" cy="577851"/>
              <a:chOff x="0" y="0"/>
              <a:chExt cx="1155700" cy="1155700"/>
            </a:xfrm>
          </p:grpSpPr>
          <p:sp>
            <p:nvSpPr>
              <p:cNvPr id="89" name="Rectangle: Rounded Corners 172"/>
              <p:cNvSpPr/>
              <p:nvPr/>
            </p:nvSpPr>
            <p:spPr>
              <a:xfrm>
                <a:off x="0" y="0"/>
                <a:ext cx="1155700" cy="1155700"/>
              </a:xfrm>
              <a:prstGeom prst="roundRect">
                <a:avLst>
                  <a:gd name="adj" fmla="val 15000"/>
                </a:avLst>
              </a:prstGeom>
              <a:solidFill>
                <a:srgbClr val="BACE87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90" name="Freeform: Shape 173"/>
              <p:cNvSpPr/>
              <p:nvPr/>
            </p:nvSpPr>
            <p:spPr>
              <a:xfrm>
                <a:off x="183806" y="275576"/>
                <a:ext cx="825501" cy="57363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99" h="21600" extrusionOk="0">
                    <a:moveTo>
                      <a:pt x="4416" y="0"/>
                    </a:moveTo>
                    <a:cubicBezTo>
                      <a:pt x="4300" y="0"/>
                      <a:pt x="4188" y="70"/>
                      <a:pt x="4106" y="189"/>
                    </a:cubicBezTo>
                    <a:cubicBezTo>
                      <a:pt x="4023" y="307"/>
                      <a:pt x="3975" y="468"/>
                      <a:pt x="3975" y="636"/>
                    </a:cubicBezTo>
                    <a:lnTo>
                      <a:pt x="3975" y="3704"/>
                    </a:lnTo>
                    <a:cubicBezTo>
                      <a:pt x="3975" y="3874"/>
                      <a:pt x="4022" y="4041"/>
                      <a:pt x="4106" y="4161"/>
                    </a:cubicBezTo>
                    <a:cubicBezTo>
                      <a:pt x="4189" y="4281"/>
                      <a:pt x="4298" y="4340"/>
                      <a:pt x="4416" y="4340"/>
                    </a:cubicBezTo>
                    <a:lnTo>
                      <a:pt x="6549" y="4340"/>
                    </a:lnTo>
                    <a:cubicBezTo>
                      <a:pt x="6666" y="4340"/>
                      <a:pt x="6776" y="4281"/>
                      <a:pt x="6859" y="4161"/>
                    </a:cubicBezTo>
                    <a:cubicBezTo>
                      <a:pt x="6942" y="4041"/>
                      <a:pt x="6990" y="3874"/>
                      <a:pt x="6990" y="3704"/>
                    </a:cubicBezTo>
                    <a:lnTo>
                      <a:pt x="6990" y="636"/>
                    </a:lnTo>
                    <a:cubicBezTo>
                      <a:pt x="6990" y="466"/>
                      <a:pt x="6942" y="309"/>
                      <a:pt x="6859" y="189"/>
                    </a:cubicBezTo>
                    <a:cubicBezTo>
                      <a:pt x="6776" y="69"/>
                      <a:pt x="6666" y="0"/>
                      <a:pt x="6549" y="0"/>
                    </a:cubicBezTo>
                    <a:lnTo>
                      <a:pt x="4416" y="0"/>
                    </a:lnTo>
                    <a:close/>
                    <a:moveTo>
                      <a:pt x="4858" y="1271"/>
                    </a:moveTo>
                    <a:lnTo>
                      <a:pt x="6107" y="1271"/>
                    </a:lnTo>
                    <a:lnTo>
                      <a:pt x="6107" y="3069"/>
                    </a:lnTo>
                    <a:lnTo>
                      <a:pt x="4858" y="3069"/>
                    </a:lnTo>
                    <a:cubicBezTo>
                      <a:pt x="4858" y="3069"/>
                      <a:pt x="4858" y="1271"/>
                      <a:pt x="4858" y="1271"/>
                    </a:cubicBezTo>
                    <a:close/>
                    <a:moveTo>
                      <a:pt x="3174" y="5402"/>
                    </a:moveTo>
                    <a:cubicBezTo>
                      <a:pt x="2762" y="5402"/>
                      <a:pt x="2429" y="5892"/>
                      <a:pt x="2429" y="6485"/>
                    </a:cubicBezTo>
                    <a:lnTo>
                      <a:pt x="2429" y="9554"/>
                    </a:lnTo>
                    <a:cubicBezTo>
                      <a:pt x="2429" y="9721"/>
                      <a:pt x="2478" y="9882"/>
                      <a:pt x="2560" y="10001"/>
                    </a:cubicBezTo>
                    <a:cubicBezTo>
                      <a:pt x="2643" y="10119"/>
                      <a:pt x="2754" y="10189"/>
                      <a:pt x="2871" y="10189"/>
                    </a:cubicBezTo>
                    <a:lnTo>
                      <a:pt x="11165" y="10189"/>
                    </a:lnTo>
                    <a:cubicBezTo>
                      <a:pt x="11318" y="10189"/>
                      <a:pt x="11464" y="10069"/>
                      <a:pt x="11545" y="9881"/>
                    </a:cubicBezTo>
                    <a:cubicBezTo>
                      <a:pt x="11625" y="9694"/>
                      <a:pt x="11628" y="9464"/>
                      <a:pt x="11559" y="9266"/>
                    </a:cubicBezTo>
                    <a:lnTo>
                      <a:pt x="10427" y="5998"/>
                    </a:lnTo>
                    <a:cubicBezTo>
                      <a:pt x="10300" y="5635"/>
                      <a:pt x="10040" y="5402"/>
                      <a:pt x="9757" y="5402"/>
                    </a:cubicBezTo>
                    <a:lnTo>
                      <a:pt x="3174" y="5402"/>
                    </a:lnTo>
                    <a:close/>
                    <a:moveTo>
                      <a:pt x="3312" y="6674"/>
                    </a:moveTo>
                    <a:lnTo>
                      <a:pt x="9675" y="6674"/>
                    </a:lnTo>
                    <a:lnTo>
                      <a:pt x="10454" y="8918"/>
                    </a:lnTo>
                    <a:lnTo>
                      <a:pt x="3312" y="8918"/>
                    </a:lnTo>
                    <a:cubicBezTo>
                      <a:pt x="3312" y="8918"/>
                      <a:pt x="3312" y="6674"/>
                      <a:pt x="3312" y="6674"/>
                    </a:cubicBezTo>
                    <a:close/>
                    <a:moveTo>
                      <a:pt x="745" y="11123"/>
                    </a:moveTo>
                    <a:cubicBezTo>
                      <a:pt x="320" y="11126"/>
                      <a:pt x="0" y="11619"/>
                      <a:pt x="0" y="12195"/>
                    </a:cubicBezTo>
                    <a:cubicBezTo>
                      <a:pt x="0" y="12312"/>
                      <a:pt x="16" y="12433"/>
                      <a:pt x="41" y="12543"/>
                    </a:cubicBezTo>
                    <a:lnTo>
                      <a:pt x="1691" y="19673"/>
                    </a:lnTo>
                    <a:cubicBezTo>
                      <a:pt x="1958" y="20828"/>
                      <a:pt x="2708" y="21600"/>
                      <a:pt x="3554" y="21600"/>
                    </a:cubicBezTo>
                    <a:lnTo>
                      <a:pt x="14236" y="21600"/>
                    </a:lnTo>
                    <a:cubicBezTo>
                      <a:pt x="16616" y="21600"/>
                      <a:pt x="18807" y="19743"/>
                      <a:pt x="19957" y="16744"/>
                    </a:cubicBezTo>
                    <a:lnTo>
                      <a:pt x="21461" y="12821"/>
                    </a:lnTo>
                    <a:cubicBezTo>
                      <a:pt x="21553" y="12636"/>
                      <a:pt x="21600" y="12416"/>
                      <a:pt x="21599" y="12205"/>
                    </a:cubicBezTo>
                    <a:cubicBezTo>
                      <a:pt x="21598" y="11655"/>
                      <a:pt x="21294" y="11127"/>
                      <a:pt x="20854" y="11123"/>
                    </a:cubicBezTo>
                    <a:lnTo>
                      <a:pt x="745" y="11123"/>
                    </a:lnTo>
                    <a:close/>
                    <a:moveTo>
                      <a:pt x="883" y="12394"/>
                    </a:moveTo>
                    <a:lnTo>
                      <a:pt x="20557" y="12394"/>
                    </a:lnTo>
                    <a:cubicBezTo>
                      <a:pt x="20557" y="12394"/>
                      <a:pt x="19129" y="16128"/>
                      <a:pt x="19129" y="16128"/>
                    </a:cubicBezTo>
                    <a:cubicBezTo>
                      <a:pt x="18134" y="18722"/>
                      <a:pt x="16239" y="20329"/>
                      <a:pt x="14181" y="20329"/>
                    </a:cubicBezTo>
                    <a:lnTo>
                      <a:pt x="3499" y="20329"/>
                    </a:lnTo>
                    <a:cubicBezTo>
                      <a:pt x="3033" y="20329"/>
                      <a:pt x="2617" y="19902"/>
                      <a:pt x="2470" y="19266"/>
                    </a:cubicBezTo>
                    <a:lnTo>
                      <a:pt x="883" y="12394"/>
                    </a:lnTo>
                    <a:close/>
                    <a:moveTo>
                      <a:pt x="5272" y="14301"/>
                    </a:moveTo>
                    <a:cubicBezTo>
                      <a:pt x="4798" y="14301"/>
                      <a:pt x="4416" y="14859"/>
                      <a:pt x="4416" y="15542"/>
                    </a:cubicBezTo>
                    <a:cubicBezTo>
                      <a:pt x="4416" y="16225"/>
                      <a:pt x="4798" y="16774"/>
                      <a:pt x="5272" y="16774"/>
                    </a:cubicBezTo>
                    <a:cubicBezTo>
                      <a:pt x="5747" y="16774"/>
                      <a:pt x="6135" y="16225"/>
                      <a:pt x="6135" y="15542"/>
                    </a:cubicBezTo>
                    <a:cubicBezTo>
                      <a:pt x="6135" y="14859"/>
                      <a:pt x="5747" y="14301"/>
                      <a:pt x="5272" y="14301"/>
                    </a:cubicBezTo>
                    <a:close/>
                    <a:moveTo>
                      <a:pt x="8170" y="14301"/>
                    </a:moveTo>
                    <a:cubicBezTo>
                      <a:pt x="7695" y="14301"/>
                      <a:pt x="7308" y="14859"/>
                      <a:pt x="7308" y="15542"/>
                    </a:cubicBezTo>
                    <a:cubicBezTo>
                      <a:pt x="7308" y="16225"/>
                      <a:pt x="7695" y="16774"/>
                      <a:pt x="8170" y="16774"/>
                    </a:cubicBezTo>
                    <a:cubicBezTo>
                      <a:pt x="8645" y="16774"/>
                      <a:pt x="9026" y="16225"/>
                      <a:pt x="9026" y="15542"/>
                    </a:cubicBezTo>
                    <a:cubicBezTo>
                      <a:pt x="9026" y="14859"/>
                      <a:pt x="8645" y="14301"/>
                      <a:pt x="8170" y="14301"/>
                    </a:cubicBezTo>
                    <a:close/>
                    <a:moveTo>
                      <a:pt x="11062" y="14301"/>
                    </a:moveTo>
                    <a:cubicBezTo>
                      <a:pt x="10587" y="14301"/>
                      <a:pt x="10199" y="14859"/>
                      <a:pt x="10199" y="15542"/>
                    </a:cubicBezTo>
                    <a:cubicBezTo>
                      <a:pt x="10199" y="16225"/>
                      <a:pt x="10587" y="16774"/>
                      <a:pt x="11062" y="16774"/>
                    </a:cubicBezTo>
                    <a:cubicBezTo>
                      <a:pt x="11537" y="16774"/>
                      <a:pt x="11917" y="16225"/>
                      <a:pt x="11917" y="15542"/>
                    </a:cubicBezTo>
                    <a:cubicBezTo>
                      <a:pt x="11917" y="14859"/>
                      <a:pt x="11537" y="14301"/>
                      <a:pt x="11062" y="14301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ea typeface="微软雅黑" panose="020B0503020204020204" pitchFamily="34" charset="-122"/>
                  <a:cs typeface="+mn-cs"/>
                </a:endParaRPr>
              </a:p>
            </p:txBody>
          </p:sp>
        </p:grpSp>
        <p:grpSp>
          <p:nvGrpSpPr>
            <p:cNvPr id="86" name="Group 161"/>
            <p:cNvGrpSpPr/>
            <p:nvPr/>
          </p:nvGrpSpPr>
          <p:grpSpPr>
            <a:xfrm>
              <a:off x="2552695" y="5084178"/>
              <a:ext cx="4042567" cy="787260"/>
              <a:chOff x="1620551" y="2177145"/>
              <a:chExt cx="4042567" cy="787260"/>
            </a:xfrm>
          </p:grpSpPr>
          <p:sp>
            <p:nvSpPr>
              <p:cNvPr id="87" name="Rectangle 162"/>
              <p:cNvSpPr/>
              <p:nvPr/>
            </p:nvSpPr>
            <p:spPr>
              <a:xfrm>
                <a:off x="1620551" y="2177145"/>
                <a:ext cx="1252614" cy="288541"/>
              </a:xfrm>
              <a:prstGeom prst="rect">
                <a:avLst/>
              </a:prstGeom>
              <a:ln w="12700">
                <a:miter lim="400000"/>
              </a:ln>
            </p:spPr>
            <p:txBody>
              <a:bodyPr wrap="none" lIns="288000" tIns="0" rIns="0" bIns="0" anchor="ctr" anchorCtr="0">
                <a:norm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1800"/>
                </a:pPr>
                <a:r>
                  <a:rPr kumimoji="0" lang="zh-CN" altLang="en-US" sz="125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uLnTx/>
                    <a:uFillTx/>
                    <a:ea typeface="微软雅黑" panose="020B0503020204020204" pitchFamily="34" charset="-122"/>
                    <a:cs typeface="+mn-cs"/>
                  </a:rPr>
                  <a:t>添加标题</a:t>
                </a:r>
                <a:endParaRPr kumimoji="0" lang="zh-CN" altLang="en-US" sz="125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88" name="Rectangle 163"/>
              <p:cNvSpPr/>
              <p:nvPr/>
            </p:nvSpPr>
            <p:spPr>
              <a:xfrm>
                <a:off x="1620551" y="2423444"/>
                <a:ext cx="4042567" cy="540961"/>
              </a:xfrm>
              <a:prstGeom prst="rect">
                <a:avLst/>
              </a:prstGeom>
              <a:ln w="12700">
                <a:miter lim="400000"/>
              </a:ln>
            </p:spPr>
            <p:txBody>
              <a:bodyPr wrap="square" lIns="288000" tIns="0" rIns="0" bIns="0">
                <a:normAutofit/>
              </a:bodyPr>
              <a:lstStyle/>
              <a:p>
                <a:pPr>
                  <a:lnSpc>
                    <a:spcPts val="1800"/>
                  </a:lnSpc>
                </a:pPr>
                <a:r>
                  <a:rPr lang="zh-CN" altLang="en-US" sz="1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请在此处添加具体内容，文字尽量言简意赅，简单说明即可，不必过于繁琐，注意版面美观度。</a:t>
                </a:r>
                <a:endParaRPr lang="en-US" altLang="zh-CN" sz="1000" dirty="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</p:grpSp>
      </p:grpSp>
      <p:sp>
        <p:nvSpPr>
          <p:cNvPr id="2" name="椭圆 1"/>
          <p:cNvSpPr/>
          <p:nvPr/>
        </p:nvSpPr>
        <p:spPr>
          <a:xfrm>
            <a:off x="7352635" y="2271275"/>
            <a:ext cx="2927792" cy="2927792"/>
          </a:xfrm>
          <a:prstGeom prst="ellipse">
            <a:avLst/>
          </a:prstGeom>
          <a:blipFill>
            <a:blip r:embed="rId10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6613697" y="1723380"/>
            <a:ext cx="4228570" cy="4296729"/>
            <a:chOff x="6613697" y="1723380"/>
            <a:chExt cx="4228570" cy="4296729"/>
          </a:xfrm>
        </p:grpSpPr>
        <p:grpSp>
          <p:nvGrpSpPr>
            <p:cNvPr id="11" name="千图PPT彼岸天：ID 8661124库_组合 2"/>
            <p:cNvGrpSpPr/>
            <p:nvPr>
              <p:custDataLst>
                <p:tags r:id="rId11"/>
              </p:custDataLst>
            </p:nvPr>
          </p:nvGrpSpPr>
          <p:grpSpPr>
            <a:xfrm>
              <a:off x="6613697" y="1723380"/>
              <a:ext cx="4228570" cy="4296729"/>
              <a:chOff x="6121705" y="1692052"/>
              <a:chExt cx="4228570" cy="4296729"/>
            </a:xfrm>
          </p:grpSpPr>
          <p:sp>
            <p:nvSpPr>
              <p:cNvPr id="15" name="Arc 78"/>
              <p:cNvSpPr/>
              <p:nvPr/>
            </p:nvSpPr>
            <p:spPr>
              <a:xfrm>
                <a:off x="6121705" y="1692052"/>
                <a:ext cx="4077806" cy="4077803"/>
              </a:xfrm>
              <a:prstGeom prst="arc">
                <a:avLst>
                  <a:gd name="adj1" fmla="val 18566753"/>
                  <a:gd name="adj2" fmla="val 7921372"/>
                </a:avLst>
              </a:prstGeom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7" name="Oval 80"/>
              <p:cNvSpPr/>
              <p:nvPr/>
            </p:nvSpPr>
            <p:spPr>
              <a:xfrm>
                <a:off x="9247998" y="1956186"/>
                <a:ext cx="437851" cy="437851"/>
              </a:xfrm>
              <a:prstGeom prst="ellipse">
                <a:avLst/>
              </a:prstGeom>
              <a:solidFill>
                <a:srgbClr val="8DC3C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8" name="Oval 81"/>
              <p:cNvSpPr/>
              <p:nvPr/>
            </p:nvSpPr>
            <p:spPr>
              <a:xfrm>
                <a:off x="9895763" y="2934207"/>
                <a:ext cx="437851" cy="437851"/>
              </a:xfrm>
              <a:prstGeom prst="ellipse">
                <a:avLst/>
              </a:prstGeom>
              <a:solidFill>
                <a:srgbClr val="BACE8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9" name="Oval 82"/>
              <p:cNvSpPr/>
              <p:nvPr/>
            </p:nvSpPr>
            <p:spPr>
              <a:xfrm>
                <a:off x="9912424" y="4065364"/>
                <a:ext cx="437851" cy="437851"/>
              </a:xfrm>
              <a:prstGeom prst="ellipse">
                <a:avLst/>
              </a:prstGeom>
              <a:solidFill>
                <a:srgbClr val="8DC3C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20" name="Oval 83"/>
              <p:cNvSpPr/>
              <p:nvPr/>
            </p:nvSpPr>
            <p:spPr>
              <a:xfrm>
                <a:off x="9123580" y="5131779"/>
                <a:ext cx="437851" cy="437851"/>
              </a:xfrm>
              <a:prstGeom prst="ellipse">
                <a:avLst/>
              </a:prstGeom>
              <a:solidFill>
                <a:srgbClr val="BACE8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21" name="Oval 84"/>
              <p:cNvSpPr/>
              <p:nvPr/>
            </p:nvSpPr>
            <p:spPr>
              <a:xfrm>
                <a:off x="7908839" y="5550930"/>
                <a:ext cx="437851" cy="437851"/>
              </a:xfrm>
              <a:prstGeom prst="ellipse">
                <a:avLst/>
              </a:prstGeom>
              <a:solidFill>
                <a:srgbClr val="8DC3C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ea typeface="微软雅黑" panose="020B0503020204020204" pitchFamily="34" charset="-122"/>
                  <a:cs typeface="+mn-cs"/>
                </a:endParaRPr>
              </a:p>
            </p:txBody>
          </p:sp>
        </p:grpSp>
        <p:sp>
          <p:nvSpPr>
            <p:cNvPr id="91" name="Oval 84"/>
            <p:cNvSpPr/>
            <p:nvPr/>
          </p:nvSpPr>
          <p:spPr>
            <a:xfrm>
              <a:off x="7105312" y="5089396"/>
              <a:ext cx="437851" cy="437851"/>
            </a:xfrm>
            <a:prstGeom prst="ellipse">
              <a:avLst/>
            </a:prstGeom>
            <a:solidFill>
              <a:srgbClr val="BACE8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微软雅黑" panose="020B0503020204020204" pitchFamily="34" charset="-122"/>
                <a:cs typeface="+mn-cs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Click="0" advTm="0">
        <p14:warp dir="in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500"/>
                            </p:stCondLst>
                            <p:childTnLst>
                              <p:par>
                                <p:cTn id="4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000"/>
                            </p:stCondLst>
                            <p:childTnLst>
                              <p:par>
                                <p:cTn id="5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500"/>
                            </p:stCondLst>
                            <p:childTnLst>
                              <p:par>
                                <p:cTn id="5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utoUpdateAnimBg="0"/>
      <p:bldP spid="2" grpId="0" animBg="1"/>
    </p:bldLst>
  </p:timing>
</p:sld>
</file>

<file path=ppt/tags/tag1.xml><?xml version="1.0" encoding="utf-8"?>
<p:tagLst xmlns:p="http://schemas.openxmlformats.org/presentationml/2006/main">
  <p:tag name="PA" val="v4.0.0"/>
</p:tagLst>
</file>

<file path=ppt/tags/tag10.xml><?xml version="1.0" encoding="utf-8"?>
<p:tagLst xmlns:p="http://schemas.openxmlformats.org/presentationml/2006/main">
  <p:tag name="PA" val="v4.0.0"/>
</p:tagLst>
</file>

<file path=ppt/tags/tag11.xml><?xml version="1.0" encoding="utf-8"?>
<p:tagLst xmlns:p="http://schemas.openxmlformats.org/presentationml/2006/main">
  <p:tag name="PA" val="v4.0.0"/>
</p:tagLst>
</file>

<file path=ppt/tags/tag12.xml><?xml version="1.0" encoding="utf-8"?>
<p:tagLst xmlns:p="http://schemas.openxmlformats.org/presentationml/2006/main">
  <p:tag name="PA" val="v4.0.0"/>
</p:tagLst>
</file>

<file path=ppt/tags/tag13.xml><?xml version="1.0" encoding="utf-8"?>
<p:tagLst xmlns:p="http://schemas.openxmlformats.org/presentationml/2006/main">
  <p:tag name="PA" val="v4.0.0"/>
</p:tagLst>
</file>

<file path=ppt/tags/tag14.xml><?xml version="1.0" encoding="utf-8"?>
<p:tagLst xmlns:p="http://schemas.openxmlformats.org/presentationml/2006/main">
  <p:tag name="PA" val="v4.0.0"/>
</p:tagLst>
</file>

<file path=ppt/tags/tag15.xml><?xml version="1.0" encoding="utf-8"?>
<p:tagLst xmlns:p="http://schemas.openxmlformats.org/presentationml/2006/main">
  <p:tag name="PA" val="v4.0.0"/>
</p:tagLst>
</file>

<file path=ppt/tags/tag16.xml><?xml version="1.0" encoding="utf-8"?>
<p:tagLst xmlns:p="http://schemas.openxmlformats.org/presentationml/2006/main">
  <p:tag name="PA" val="v4.0.0"/>
</p:tagLst>
</file>

<file path=ppt/tags/tag17.xml><?xml version="1.0" encoding="utf-8"?>
<p:tagLst xmlns:p="http://schemas.openxmlformats.org/presentationml/2006/main">
  <p:tag name="PA" val="v4.0.0"/>
</p:tagLst>
</file>

<file path=ppt/tags/tag18.xml><?xml version="1.0" encoding="utf-8"?>
<p:tagLst xmlns:p="http://schemas.openxmlformats.org/presentationml/2006/main">
  <p:tag name="PA" val="v4.0.0"/>
</p:tagLst>
</file>

<file path=ppt/tags/tag19.xml><?xml version="1.0" encoding="utf-8"?>
<p:tagLst xmlns:p="http://schemas.openxmlformats.org/presentationml/2006/main">
  <p:tag name="PA" val="v4.0.0"/>
</p:tagLst>
</file>

<file path=ppt/tags/tag2.xml><?xml version="1.0" encoding="utf-8"?>
<p:tagLst xmlns:p="http://schemas.openxmlformats.org/presentationml/2006/main">
  <p:tag name="PA" val="v4.0.0"/>
</p:tagLst>
</file>

<file path=ppt/tags/tag20.xml><?xml version="1.0" encoding="utf-8"?>
<p:tagLst xmlns:p="http://schemas.openxmlformats.org/presentationml/2006/main">
  <p:tag name="PA" val="v4.0.0"/>
</p:tagLst>
</file>

<file path=ppt/tags/tag21.xml><?xml version="1.0" encoding="utf-8"?>
<p:tagLst xmlns:p="http://schemas.openxmlformats.org/presentationml/2006/main">
  <p:tag name="PA" val="v4.0.0"/>
</p:tagLst>
</file>

<file path=ppt/tags/tag22.xml><?xml version="1.0" encoding="utf-8"?>
<p:tagLst xmlns:p="http://schemas.openxmlformats.org/presentationml/2006/main">
  <p:tag name="PA" val="v4.0.0"/>
</p:tagLst>
</file>

<file path=ppt/tags/tag23.xml><?xml version="1.0" encoding="utf-8"?>
<p:tagLst xmlns:p="http://schemas.openxmlformats.org/presentationml/2006/main">
  <p:tag name="PA" val="v4.0.0"/>
</p:tagLst>
</file>

<file path=ppt/tags/tag24.xml><?xml version="1.0" encoding="utf-8"?>
<p:tagLst xmlns:p="http://schemas.openxmlformats.org/presentationml/2006/main">
  <p:tag name="PA" val="v4.0.0"/>
</p:tagLst>
</file>

<file path=ppt/tags/tag25.xml><?xml version="1.0" encoding="utf-8"?>
<p:tagLst xmlns:p="http://schemas.openxmlformats.org/presentationml/2006/main">
  <p:tag name="ISPRING_PRESENTATION_TITLE" val="清新通用"/>
  <p:tag name="KSO_WPP_MARK_KEY" val="4ee3c21e-f220-4187-9682-d613e0ff6d59"/>
  <p:tag name="COMMONDATA" val="eyJoZGlkIjoiMDhmNWNhZDBjNTViNzU2ZTI5MGJjMWU2ODk1MDQ3MGMifQ=="/>
</p:tagLst>
</file>

<file path=ppt/tags/tag3.xml><?xml version="1.0" encoding="utf-8"?>
<p:tagLst xmlns:p="http://schemas.openxmlformats.org/presentationml/2006/main">
  <p:tag name="PA" val="v4.0.0"/>
</p:tagLst>
</file>

<file path=ppt/tags/tag4.xml><?xml version="1.0" encoding="utf-8"?>
<p:tagLst xmlns:p="http://schemas.openxmlformats.org/presentationml/2006/main">
  <p:tag name="PA" val="v4.0.0"/>
</p:tagLst>
</file>

<file path=ppt/tags/tag5.xml><?xml version="1.0" encoding="utf-8"?>
<p:tagLst xmlns:p="http://schemas.openxmlformats.org/presentationml/2006/main">
  <p:tag name="PA" val="v4.0.0"/>
</p:tagLst>
</file>

<file path=ppt/tags/tag6.xml><?xml version="1.0" encoding="utf-8"?>
<p:tagLst xmlns:p="http://schemas.openxmlformats.org/presentationml/2006/main">
  <p:tag name="PA" val="v4.0.0"/>
</p:tagLst>
</file>

<file path=ppt/tags/tag7.xml><?xml version="1.0" encoding="utf-8"?>
<p:tagLst xmlns:p="http://schemas.openxmlformats.org/presentationml/2006/main">
  <p:tag name="PA" val="v4.0.0"/>
</p:tagLst>
</file>

<file path=ppt/tags/tag8.xml><?xml version="1.0" encoding="utf-8"?>
<p:tagLst xmlns:p="http://schemas.openxmlformats.org/presentationml/2006/main">
  <p:tag name="PA" val="v4.0.0"/>
</p:tagLst>
</file>

<file path=ppt/tags/tag9.xml><?xml version="1.0" encoding="utf-8"?>
<p:tagLst xmlns:p="http://schemas.openxmlformats.org/presentationml/2006/main">
  <p:tag name="PA" val="v4.0.0"/>
</p:tagLst>
</file>

<file path=ppt/theme/theme1.xml><?xml version="1.0" encoding="utf-8"?>
<a:theme xmlns:a="http://schemas.openxmlformats.org/drawingml/2006/main" name="PC6下载站 www.pc6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千图网海量PPT模板www.58pic.com">
  <a:themeElements>
    <a:clrScheme name="MC-欧美风主题色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125B75"/>
      </a:accent1>
      <a:accent2>
        <a:srgbClr val="4A7B8D"/>
      </a:accent2>
      <a:accent3>
        <a:srgbClr val="D0DEE3"/>
      </a:accent3>
      <a:accent4>
        <a:srgbClr val="125B75"/>
      </a:accent4>
      <a:accent5>
        <a:srgbClr val="4A7B8D"/>
      </a:accent5>
      <a:accent6>
        <a:srgbClr val="D0DEE3"/>
      </a:accent6>
      <a:hlink>
        <a:srgbClr val="0563C1"/>
      </a:hlink>
      <a:folHlink>
        <a:srgbClr val="954F72"/>
      </a:folHlink>
    </a:clrScheme>
    <a:fontScheme name="Arial+微软雅黑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 anchor="ctr">
        <a:spAutoFit/>
      </a:bodyPr>
      <a:lstStyle>
        <a:defPPr>
          <a:lnSpc>
            <a:spcPct val="120000"/>
          </a:lnSpc>
          <a:defRPr dirty="0" smtClean="0">
            <a:solidFill>
              <a:schemeClr val="tx1">
                <a:lumMod val="75000"/>
                <a:lumOff val="25000"/>
              </a:schemeClr>
            </a:solidFill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千图网海量PPT模板www.58pic.com">
  <a:themeElements>
    <a:clrScheme name="MC-欧美风主题色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79A389"/>
      </a:accent1>
      <a:accent2>
        <a:srgbClr val="E3AE9E"/>
      </a:accent2>
      <a:accent3>
        <a:srgbClr val="DEBB6F"/>
      </a:accent3>
      <a:accent4>
        <a:srgbClr val="A6CA79"/>
      </a:accent4>
      <a:accent5>
        <a:srgbClr val="79A389"/>
      </a:accent5>
      <a:accent6>
        <a:srgbClr val="E3AE9E"/>
      </a:accent6>
      <a:hlink>
        <a:srgbClr val="0563C1"/>
      </a:hlink>
      <a:folHlink>
        <a:srgbClr val="954F72"/>
      </a:folHlink>
    </a:clrScheme>
    <a:fontScheme name="Arial+微软雅黑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 anchor="ctr">
        <a:spAutoFit/>
      </a:bodyPr>
      <a:lstStyle>
        <a:defPPr>
          <a:lnSpc>
            <a:spcPct val="120000"/>
          </a:lnSpc>
          <a:defRPr dirty="0" smtClean="0">
            <a:solidFill>
              <a:schemeClr val="tx1">
                <a:lumMod val="75000"/>
                <a:lumOff val="25000"/>
              </a:schemeClr>
            </a:solidFill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3244</Words>
  <Application>WPS 演示</Application>
  <PresentationFormat>宽屏</PresentationFormat>
  <Paragraphs>341</Paragraphs>
  <Slides>24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24</vt:i4>
      </vt:variant>
    </vt:vector>
  </HeadingPairs>
  <TitlesOfParts>
    <vt:vector size="47" baseType="lpstr">
      <vt:lpstr>Arial</vt:lpstr>
      <vt:lpstr>宋体</vt:lpstr>
      <vt:lpstr>Wingdings</vt:lpstr>
      <vt:lpstr>微软雅黑</vt:lpstr>
      <vt:lpstr>方正苏新诗柳楷简体</vt:lpstr>
      <vt:lpstr>汉仪南宫体简</vt:lpstr>
      <vt:lpstr>Arial</vt:lpstr>
      <vt:lpstr>方正清刻本悦宋简体</vt:lpstr>
      <vt:lpstr>Algerian</vt:lpstr>
      <vt:lpstr>Gabriola</vt:lpstr>
      <vt:lpstr>Calibri</vt:lpstr>
      <vt:lpstr>汉仪PP体简</vt:lpstr>
      <vt:lpstr>等线</vt:lpstr>
      <vt:lpstr>Arial Unicode MS</vt:lpstr>
      <vt:lpstr>等线 Light</vt:lpstr>
      <vt:lpstr>MS PGothic</vt:lpstr>
      <vt:lpstr>Gill Sans</vt:lpstr>
      <vt:lpstr>汉仪中圆简</vt:lpstr>
      <vt:lpstr>Segoe Print</vt:lpstr>
      <vt:lpstr>PC6下载站 www.pc6.com</vt:lpstr>
      <vt:lpstr>千图网海量PPT模板www.58pic.com</vt:lpstr>
      <vt:lpstr>1_千图网海量PPT模板www.58pic.com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  <Manager>第一PPT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小清新</dc:title>
  <dc:creator>第一PPT</dc:creator>
  <cp:keywords>www.1ppt.com</cp:keywords>
  <dc:description>www.1ppt.com</dc:description>
  <cp:lastModifiedBy>铭</cp:lastModifiedBy>
  <cp:revision>32</cp:revision>
  <dcterms:created xsi:type="dcterms:W3CDTF">2018-10-18T07:16:00Z</dcterms:created>
  <dcterms:modified xsi:type="dcterms:W3CDTF">2022-11-05T09:00:27Z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2052-11.1.0.12116</vt:lpwstr>
  </property>
  <property fmtid="{D5CDD505-2E9C-101B-9397-08002B2CF9AE}" pid="3" name="ICV">
    <vt:lpwstr>C241A7B193184F5A9E9A81703B195F50</vt:lpwstr>
  </property>
</Properties>
</file>