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8" r:id="rId20"/>
    <p:sldId id="275" r:id="rId21"/>
    <p:sldId id="276" r:id="rId22"/>
    <p:sldId id="257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05C5C"/>
    <a:srgbClr val="8A3C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3" autoAdjust="0"/>
    <p:restoredTop sz="94660"/>
  </p:normalViewPr>
  <p:slideViewPr>
    <p:cSldViewPr snapToGrid="0" showGuides="1">
      <p:cViewPr varScale="1">
        <p:scale>
          <a:sx n="88" d="100"/>
          <a:sy n="88" d="100"/>
        </p:scale>
        <p:origin x="246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7" Type="http://schemas.openxmlformats.org/officeDocument/2006/relationships/tags" Target="tags/tag25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BEE68A-5D64-450C-9B22-05F44D2B78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9FB9C1-29A6-4A1F-AC7D-980D95B0B17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FB9C1-29A6-4A1F-AC7D-980D95B0B1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FB9C1-29A6-4A1F-AC7D-980D95B0B1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FB9C1-29A6-4A1F-AC7D-980D95B0B1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FB9C1-29A6-4A1F-AC7D-980D95B0B1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FB9C1-29A6-4A1F-AC7D-980D95B0B1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FB9C1-29A6-4A1F-AC7D-980D95B0B1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FB9C1-29A6-4A1F-AC7D-980D95B0B1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FB9C1-29A6-4A1F-AC7D-980D95B0B1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FB9C1-29A6-4A1F-AC7D-980D95B0B1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FB9C1-29A6-4A1F-AC7D-980D95B0B1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FB9C1-29A6-4A1F-AC7D-980D95B0B1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FB9C1-29A6-4A1F-AC7D-980D95B0B1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FB9C1-29A6-4A1F-AC7D-980D95B0B1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FB9C1-29A6-4A1F-AC7D-980D95B0B1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FB9C1-29A6-4A1F-AC7D-980D95B0B1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FB9C1-29A6-4A1F-AC7D-980D95B0B1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FB9C1-29A6-4A1F-AC7D-980D95B0B1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FB9C1-29A6-4A1F-AC7D-980D95B0B1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FB9C1-29A6-4A1F-AC7D-980D95B0B1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59FB9C1-29A6-4A1F-AC7D-980D95B0B17E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316205-F89F-419C-8816-0D1A0C91A544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A826414-1A92-4F11-AA8D-74668997A61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316205-F89F-419C-8816-0D1A0C91A544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A826414-1A92-4F11-AA8D-74668997A61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image" Target="../media/image16.jpe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2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0.jpeg"/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10.xml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14.xml"/><Relationship Id="rId8" Type="http://schemas.openxmlformats.org/officeDocument/2006/relationships/tags" Target="../tags/tag13.xml"/><Relationship Id="rId7" Type="http://schemas.openxmlformats.org/officeDocument/2006/relationships/tags" Target="../tags/tag12.xml"/><Relationship Id="rId6" Type="http://schemas.openxmlformats.org/officeDocument/2006/relationships/tags" Target="../tags/tag11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1" Type="http://schemas.openxmlformats.org/officeDocument/2006/relationships/notesSlide" Target="../notesSlides/notesSlide14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23.jpeg"/></Relationships>
</file>

<file path=ppt/slides/_rels/slide1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5.xml"/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6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9.xml"/><Relationship Id="rId3" Type="http://schemas.openxmlformats.org/officeDocument/2006/relationships/image" Target="../media/image34.jpeg"/><Relationship Id="rId2" Type="http://schemas.openxmlformats.org/officeDocument/2006/relationships/tags" Target="../tags/tag18.xml"/><Relationship Id="rId1" Type="http://schemas.openxmlformats.org/officeDocument/2006/relationships/image" Target="../media/image33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8.xml"/><Relationship Id="rId7" Type="http://schemas.openxmlformats.org/officeDocument/2006/relationships/slideLayout" Target="../slideLayouts/slideLayout1.xml"/><Relationship Id="rId6" Type="http://schemas.openxmlformats.org/officeDocument/2006/relationships/tags" Target="../tags/tag22.xml"/><Relationship Id="rId5" Type="http://schemas.openxmlformats.org/officeDocument/2006/relationships/tags" Target="../tags/tag21.xml"/><Relationship Id="rId4" Type="http://schemas.openxmlformats.org/officeDocument/2006/relationships/tags" Target="../tags/tag20.xml"/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image" Target="../media/image35.jpeg"/></Relationships>
</file>

<file path=ppt/slides/_rels/slide1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1.xml"/><Relationship Id="rId3" Type="http://schemas.openxmlformats.org/officeDocument/2006/relationships/tags" Target="../tags/tag24.xml"/><Relationship Id="rId2" Type="http://schemas.openxmlformats.org/officeDocument/2006/relationships/tags" Target="../tags/tag23.xml"/><Relationship Id="rId1" Type="http://schemas.openxmlformats.org/officeDocument/2006/relationships/image" Target="../media/image3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.xml"/><Relationship Id="rId3" Type="http://schemas.openxmlformats.org/officeDocument/2006/relationships/tags" Target="../tags/tag1.xml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3.xml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jpeg"/><Relationship Id="rId2" Type="http://schemas.openxmlformats.org/officeDocument/2006/relationships/tags" Target="../tags/tag4.xml"/><Relationship Id="rId1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9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2818109" y="1615765"/>
            <a:ext cx="6555783" cy="2940737"/>
            <a:chOff x="2818109" y="1615765"/>
            <a:chExt cx="6555783" cy="2940737"/>
          </a:xfrm>
        </p:grpSpPr>
        <p:sp>
          <p:nvSpPr>
            <p:cNvPr id="3" name="矩形 2"/>
            <p:cNvSpPr/>
            <p:nvPr/>
          </p:nvSpPr>
          <p:spPr>
            <a:xfrm>
              <a:off x="2818109" y="2169763"/>
              <a:ext cx="6555783" cy="2386739"/>
            </a:xfrm>
            <a:prstGeom prst="rect">
              <a:avLst/>
            </a:prstGeom>
            <a:noFill/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2" name="文本框 1"/>
            <p:cNvSpPr txBox="1"/>
            <p:nvPr/>
          </p:nvSpPr>
          <p:spPr>
            <a:xfrm>
              <a:off x="3755756" y="1615765"/>
              <a:ext cx="4680488" cy="1107996"/>
            </a:xfrm>
            <a:prstGeom prst="rect">
              <a:avLst/>
            </a:prstGeom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endParaRPr lang="zh-CN" altLang="en-US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2872353" y="2599940"/>
            <a:ext cx="644729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>
                <a:solidFill>
                  <a:schemeClr val="bg1"/>
                </a:solidFill>
                <a:latin typeface="Baskerville Old Face" panose="02020602080505020303" pitchFamily="18" charset="0"/>
              </a:rPr>
              <a:t>TRAVEL ALBUM</a:t>
            </a:r>
            <a:endParaRPr lang="zh-CN" altLang="en-US" sz="6000" b="1" dirty="0">
              <a:solidFill>
                <a:schemeClr val="bg1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72353" y="3604603"/>
            <a:ext cx="64472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Baskerville Old Face" panose="02020602080505020303" pitchFamily="18" charset="0"/>
              </a:rPr>
              <a:t>旅行相册 赏春</a:t>
            </a:r>
            <a:r>
              <a:rPr lang="en-US" altLang="zh-CN" sz="3600" b="1" dirty="0">
                <a:solidFill>
                  <a:schemeClr val="bg1"/>
                </a:solidFill>
                <a:latin typeface="Baskerville Old Face" panose="02020602080505020303" pitchFamily="18" charset="0"/>
              </a:rPr>
              <a:t>/</a:t>
            </a:r>
            <a:r>
              <a:rPr lang="zh-CN" altLang="en-US" sz="3600" b="1" dirty="0">
                <a:solidFill>
                  <a:schemeClr val="bg1"/>
                </a:solidFill>
                <a:latin typeface="Baskerville Old Face" panose="02020602080505020303" pitchFamily="18" charset="0"/>
              </a:rPr>
              <a:t>出游</a:t>
            </a:r>
            <a:r>
              <a:rPr lang="en-US" altLang="zh-CN" sz="3600" b="1" dirty="0">
                <a:solidFill>
                  <a:schemeClr val="bg1"/>
                </a:solidFill>
                <a:latin typeface="Baskerville Old Face" panose="02020602080505020303" pitchFamily="18" charset="0"/>
              </a:rPr>
              <a:t>/</a:t>
            </a:r>
            <a:r>
              <a:rPr lang="zh-CN" altLang="en-US" sz="3600" b="1" dirty="0">
                <a:solidFill>
                  <a:schemeClr val="bg1"/>
                </a:solidFill>
                <a:latin typeface="Baskerville Old Face" panose="02020602080505020303" pitchFamily="18" charset="0"/>
              </a:rPr>
              <a:t>踏青</a:t>
            </a:r>
            <a:endParaRPr lang="zh-CN" altLang="en-US" sz="3600" b="1" dirty="0">
              <a:solidFill>
                <a:schemeClr val="bg1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8" name="矩形: 圆角 7"/>
          <p:cNvSpPr/>
          <p:nvPr/>
        </p:nvSpPr>
        <p:spPr>
          <a:xfrm>
            <a:off x="5145437" y="4974956"/>
            <a:ext cx="2014780" cy="418454"/>
          </a:xfrm>
          <a:prstGeom prst="roundRect">
            <a:avLst>
              <a:gd name="adj" fmla="val 38889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54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>
                <a:solidFill>
                  <a:srgbClr val="7030A0"/>
                </a:solidFill>
              </a:rPr>
              <a:t>点击开始吧</a:t>
            </a:r>
            <a:endParaRPr lang="zh-CN" altLang="en-US" b="1" dirty="0">
              <a:solidFill>
                <a:srgbClr val="7030A0"/>
              </a:solidFill>
            </a:endParaRPr>
          </a:p>
        </p:txBody>
      </p:sp>
      <p:sp useBgFill="1">
        <p:nvSpPr>
          <p:cNvPr id="10" name="文本框 9"/>
          <p:cNvSpPr txBox="1"/>
          <p:nvPr/>
        </p:nvSpPr>
        <p:spPr>
          <a:xfrm>
            <a:off x="3755756" y="1594621"/>
            <a:ext cx="4680488" cy="1107996"/>
          </a:xfrm>
          <a:prstGeom prst="rect">
            <a:avLst/>
          </a:prstGeom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一起去旅行</a:t>
            </a:r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 animBg="1"/>
      <p:bldP spid="8" grpId="1" animBg="1"/>
      <p:bldP spid="10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61000"/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16671" cy="6816671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026685" y="0"/>
            <a:ext cx="165315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7180158" y="4415519"/>
            <a:ext cx="4794247" cy="769441"/>
          </a:xfrm>
          <a:prstGeom prst="rect">
            <a:avLst/>
          </a:prstGeom>
          <a:solidFill>
            <a:srgbClr val="605C5C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</a:rPr>
              <a:t>点击添加标题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9" name="PA_矩形 9"/>
          <p:cNvSpPr/>
          <p:nvPr>
            <p:custDataLst>
              <p:tags r:id="rId2"/>
            </p:custDataLst>
          </p:nvPr>
        </p:nvSpPr>
        <p:spPr>
          <a:xfrm>
            <a:off x="7783352" y="869971"/>
            <a:ext cx="364861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Calibri" panose="020F0502020204030204" pitchFamily="34" charset="0"/>
                <a:ea typeface="华文细黑" pitchFamily="2" charset="-122"/>
                <a:cs typeface="Aharoni" pitchFamily="2" charset="-79"/>
                <a:sym typeface="Nixie One" charset="-122"/>
              </a:rPr>
              <a:t>In this part you should describe your business to the investor. You have to make sure he can make it </a:t>
            </a:r>
            <a:r>
              <a:rPr lang="en-US" altLang="zh-CN" dirty="0" err="1">
                <a:solidFill>
                  <a:schemeClr val="bg1"/>
                </a:solidFill>
                <a:latin typeface="Calibri" panose="020F0502020204030204" pitchFamily="34" charset="0"/>
                <a:ea typeface="华文细黑" pitchFamily="2" charset="-122"/>
                <a:cs typeface="Aharoni" pitchFamily="2" charset="-79"/>
                <a:sym typeface="Nixie One" charset="-122"/>
              </a:rPr>
              <a:t>clearIn</a:t>
            </a:r>
            <a:r>
              <a:rPr lang="en-US" altLang="zh-CN" dirty="0">
                <a:solidFill>
                  <a:schemeClr val="bg1"/>
                </a:solidFill>
                <a:latin typeface="Calibri" panose="020F0502020204030204" pitchFamily="34" charset="0"/>
                <a:ea typeface="华文细黑" pitchFamily="2" charset="-122"/>
                <a:cs typeface="Aharoni" pitchFamily="2" charset="-79"/>
                <a:sym typeface="Nixie One" charset="-122"/>
              </a:rPr>
              <a:t> this part you should describe your business to the investor. In this part you should describe your business to the investor. You have to make sure he can make it </a:t>
            </a:r>
            <a:r>
              <a:rPr lang="en-US" altLang="zh-CN" dirty="0" err="1">
                <a:solidFill>
                  <a:schemeClr val="bg1"/>
                </a:solidFill>
                <a:latin typeface="Calibri" panose="020F0502020204030204" pitchFamily="34" charset="0"/>
                <a:ea typeface="华文细黑" pitchFamily="2" charset="-122"/>
                <a:cs typeface="Aharoni" pitchFamily="2" charset="-79"/>
                <a:sym typeface="Nixie One" charset="-122"/>
              </a:rPr>
              <a:t>clearIn</a:t>
            </a:r>
            <a:r>
              <a:rPr lang="en-US" altLang="zh-CN" dirty="0">
                <a:solidFill>
                  <a:schemeClr val="bg1"/>
                </a:solidFill>
                <a:latin typeface="Calibri" panose="020F0502020204030204" pitchFamily="34" charset="0"/>
                <a:ea typeface="华文细黑" pitchFamily="2" charset="-122"/>
                <a:cs typeface="Aharoni" pitchFamily="2" charset="-79"/>
                <a:sym typeface="Nixie One" charset="-122"/>
              </a:rPr>
              <a:t> this part you should describe your business to the investor. In this part you should describe your business to the investor. </a:t>
            </a:r>
            <a:endParaRPr lang="zh-CN" altLang="en-US" dirty="0">
              <a:solidFill>
                <a:schemeClr val="bg1"/>
              </a:solidFill>
              <a:latin typeface="Calibri" panose="020F0502020204030204" pitchFamily="34" charset="0"/>
              <a:ea typeface="华文细黑" pitchFamily="2" charset="-122"/>
              <a:cs typeface="Aharoni" pitchFamily="2" charset="-79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" b="13798"/>
          <a:stretch>
            <a:fillRect/>
          </a:stretch>
        </p:blipFill>
        <p:spPr>
          <a:xfrm>
            <a:off x="6887045" y="10"/>
            <a:ext cx="4661488" cy="3104198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96" b="1"/>
          <a:stretch>
            <a:fillRect/>
          </a:stretch>
        </p:blipFill>
        <p:spPr>
          <a:xfrm>
            <a:off x="5419264" y="3265080"/>
            <a:ext cx="6129269" cy="359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52" r="1" b="1"/>
          <a:stretch>
            <a:fillRect/>
          </a:stretch>
        </p:blipFill>
        <p:spPr>
          <a:xfrm>
            <a:off x="643467" y="-5"/>
            <a:ext cx="6082711" cy="3920044"/>
          </a:xfrm>
          <a:custGeom>
            <a:avLst/>
            <a:gdLst>
              <a:gd name="connsiteX0" fmla="*/ 0 w 6082711"/>
              <a:gd name="connsiteY0" fmla="*/ 0 h 3920044"/>
              <a:gd name="connsiteX1" fmla="*/ 6082711 w 6082711"/>
              <a:gd name="connsiteY1" fmla="*/ 0 h 3920044"/>
              <a:gd name="connsiteX2" fmla="*/ 6082711 w 6082711"/>
              <a:gd name="connsiteY2" fmla="*/ 3103225 h 3920044"/>
              <a:gd name="connsiteX3" fmla="*/ 4614930 w 6082711"/>
              <a:gd name="connsiteY3" fmla="*/ 3103225 h 3920044"/>
              <a:gd name="connsiteX4" fmla="*/ 4614930 w 6082711"/>
              <a:gd name="connsiteY4" fmla="*/ 3920044 h 3920044"/>
              <a:gd name="connsiteX5" fmla="*/ 0 w 6082711"/>
              <a:gd name="connsiteY5" fmla="*/ 3920044 h 39200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082711" h="3920044">
                <a:moveTo>
                  <a:pt x="0" y="0"/>
                </a:moveTo>
                <a:lnTo>
                  <a:pt x="6082711" y="0"/>
                </a:lnTo>
                <a:lnTo>
                  <a:pt x="6082711" y="3103225"/>
                </a:lnTo>
                <a:lnTo>
                  <a:pt x="4614930" y="3103225"/>
                </a:lnTo>
                <a:lnTo>
                  <a:pt x="4614930" y="3920044"/>
                </a:lnTo>
                <a:lnTo>
                  <a:pt x="0" y="3920044"/>
                </a:lnTo>
                <a:close/>
              </a:path>
            </a:pathLst>
          </a:custGeom>
        </p:spPr>
      </p:pic>
      <p:sp>
        <p:nvSpPr>
          <p:cNvPr id="11" name="Rectangle 10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643468" y="4080063"/>
            <a:ext cx="4614930" cy="2156145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PA_文本框 8"/>
          <p:cNvSpPr txBox="1"/>
          <p:nvPr>
            <p:custDataLst>
              <p:tags r:id="rId4"/>
            </p:custDataLst>
          </p:nvPr>
        </p:nvSpPr>
        <p:spPr>
          <a:xfrm>
            <a:off x="409721" y="4080063"/>
            <a:ext cx="524328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2">
                    <a:lumMod val="50000"/>
                  </a:schemeClr>
                </a:solidFill>
              </a:rPr>
              <a:t>添加标题</a:t>
            </a:r>
            <a:endParaRPr lang="zh-CN" altLang="en-US" sz="4400" b="1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9" name="PA_矩形 9"/>
          <p:cNvSpPr/>
          <p:nvPr>
            <p:custDataLst>
              <p:tags r:id="rId5"/>
            </p:custDataLst>
          </p:nvPr>
        </p:nvSpPr>
        <p:spPr>
          <a:xfrm>
            <a:off x="1143951" y="4849504"/>
            <a:ext cx="382711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rgbClr val="17324D"/>
                </a:solidFill>
                <a:latin typeface="Calibri" panose="020F0502020204030204" pitchFamily="34" charset="0"/>
                <a:ea typeface="华文细黑" pitchFamily="2" charset="-122"/>
                <a:cs typeface="Aharoni" pitchFamily="2" charset="-79"/>
                <a:sym typeface="Nixie One" charset="-122"/>
              </a:rPr>
              <a:t>In this part you should describe your business to the investor. You have to make sure he can make it </a:t>
            </a:r>
            <a:r>
              <a:rPr lang="en-US" altLang="zh-CN" dirty="0" err="1">
                <a:solidFill>
                  <a:srgbClr val="17324D"/>
                </a:solidFill>
                <a:latin typeface="Calibri" panose="020F0502020204030204" pitchFamily="34" charset="0"/>
                <a:ea typeface="华文细黑" pitchFamily="2" charset="-122"/>
                <a:cs typeface="Aharoni" pitchFamily="2" charset="-79"/>
                <a:sym typeface="Nixie One" charset="-122"/>
              </a:rPr>
              <a:t>clearIn</a:t>
            </a:r>
            <a:r>
              <a:rPr lang="en-US" altLang="zh-CN" dirty="0">
                <a:solidFill>
                  <a:srgbClr val="17324D"/>
                </a:solidFill>
                <a:latin typeface="Calibri" panose="020F0502020204030204" pitchFamily="34" charset="0"/>
                <a:ea typeface="华文细黑" pitchFamily="2" charset="-122"/>
                <a:cs typeface="Aharoni" pitchFamily="2" charset="-79"/>
                <a:sym typeface="Nixie One" charset="-122"/>
              </a:rPr>
              <a:t> this part you should describe your business</a:t>
            </a:r>
            <a:endParaRPr lang="zh-CN" altLang="en-US" dirty="0">
              <a:solidFill>
                <a:srgbClr val="17324D"/>
              </a:solidFill>
              <a:latin typeface="Calibri" panose="020F0502020204030204" pitchFamily="34" charset="0"/>
              <a:ea typeface="华文细黑" pitchFamily="2" charset="-122"/>
              <a:cs typeface="Aharoni" pitchFamily="2" charset="-79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3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2603715"/>
            <a:ext cx="12192000" cy="413804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2960" y="2782979"/>
            <a:ext cx="7559040" cy="3779520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sp>
        <p:nvSpPr>
          <p:cNvPr id="5" name="文本框 4"/>
          <p:cNvSpPr txBox="1"/>
          <p:nvPr/>
        </p:nvSpPr>
        <p:spPr>
          <a:xfrm>
            <a:off x="418454" y="3044279"/>
            <a:ext cx="4794247" cy="769441"/>
          </a:xfrm>
          <a:prstGeom prst="rect">
            <a:avLst/>
          </a:prstGeom>
          <a:solidFill>
            <a:srgbClr val="605C5C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</a:rPr>
              <a:t>点击添加标题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6" name="PA_矩形 9"/>
          <p:cNvSpPr/>
          <p:nvPr>
            <p:custDataLst>
              <p:tags r:id="rId2"/>
            </p:custDataLst>
          </p:nvPr>
        </p:nvSpPr>
        <p:spPr>
          <a:xfrm>
            <a:off x="423724" y="3992984"/>
            <a:ext cx="408628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华文细黑" pitchFamily="2" charset="-122"/>
                <a:cs typeface="Aharoni" pitchFamily="2" charset="-79"/>
                <a:sym typeface="Nixie One" charset="-122"/>
              </a:rPr>
              <a:t>In this part you should describe your business to the investor. You have to make sure he can make it </a:t>
            </a:r>
            <a:r>
              <a:rPr lang="en-US" altLang="zh-CN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华文细黑" pitchFamily="2" charset="-122"/>
                <a:cs typeface="Aharoni" pitchFamily="2" charset="-79"/>
                <a:sym typeface="Nixie One" charset="-122"/>
              </a:rPr>
              <a:t>clearIn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华文细黑" pitchFamily="2" charset="-122"/>
                <a:cs typeface="Aharoni" pitchFamily="2" charset="-79"/>
                <a:sym typeface="Nixie One" charset="-122"/>
              </a:rPr>
              <a:t> this part you should describe your business to the investor. In this part you should describe your business to the investor. You have to make sure he can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ea typeface="华文细黑" pitchFamily="2" charset="-122"/>
              <a:cs typeface="Aharoni" pitchFamily="2" charset="-79"/>
            </a:endParaRPr>
          </a:p>
        </p:txBody>
      </p:sp>
      <p:sp>
        <p:nvSpPr>
          <p:cNvPr id="8" name="PA_矩形 9"/>
          <p:cNvSpPr/>
          <p:nvPr>
            <p:custDataLst>
              <p:tags r:id="rId3"/>
            </p:custDataLst>
          </p:nvPr>
        </p:nvSpPr>
        <p:spPr>
          <a:xfrm>
            <a:off x="4632960" y="627136"/>
            <a:ext cx="698973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华文细黑" pitchFamily="2" charset="-122"/>
                <a:cs typeface="Aharoni" pitchFamily="2" charset="-79"/>
                <a:sym typeface="Nixie One" charset="-122"/>
              </a:rPr>
              <a:t>In this part you should describe your business to the investor. You have to make sure he can make it </a:t>
            </a:r>
            <a:r>
              <a:rPr lang="en-US" altLang="zh-CN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华文细黑" pitchFamily="2" charset="-122"/>
                <a:cs typeface="Aharoni" pitchFamily="2" charset="-79"/>
                <a:sym typeface="Nixie One" charset="-122"/>
              </a:rPr>
              <a:t>clearIn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华文细黑" pitchFamily="2" charset="-122"/>
                <a:cs typeface="Aharoni" pitchFamily="2" charset="-79"/>
                <a:sym typeface="Nixie One" charset="-122"/>
              </a:rPr>
              <a:t> this part you should describe your business to the investor. In this part you should describe your business to the investor. You have to make sure he can make it </a:t>
            </a:r>
            <a:r>
              <a:rPr lang="en-US" altLang="zh-CN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华文细黑" pitchFamily="2" charset="-122"/>
                <a:cs typeface="Aharoni" pitchFamily="2" charset="-79"/>
                <a:sym typeface="Nixie One" charset="-122"/>
              </a:rPr>
              <a:t>clearIn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华文细黑" pitchFamily="2" charset="-122"/>
                <a:cs typeface="Aharoni" pitchFamily="2" charset="-79"/>
                <a:sym typeface="Nixie One" charset="-122"/>
              </a:rPr>
              <a:t> this part you should describe your business to the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ea typeface="华文细黑" pitchFamily="2" charset="-122"/>
              <a:cs typeface="Aharoni" pitchFamily="2" charset="-79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905" y="375477"/>
            <a:ext cx="3953101" cy="2042436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6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6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629" y="245631"/>
            <a:ext cx="9709907" cy="5411250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9417" y="3429000"/>
            <a:ext cx="5060473" cy="31996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文本框 5"/>
          <p:cNvSpPr txBox="1"/>
          <p:nvPr/>
        </p:nvSpPr>
        <p:spPr>
          <a:xfrm>
            <a:off x="330629" y="5710074"/>
            <a:ext cx="6302646" cy="769441"/>
          </a:xfrm>
          <a:prstGeom prst="rect">
            <a:avLst/>
          </a:prstGeom>
          <a:solidFill>
            <a:srgbClr val="605C5C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</a:rPr>
              <a:t>点击添加标题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7" name="PA_矩形 9"/>
          <p:cNvSpPr/>
          <p:nvPr>
            <p:custDataLst>
              <p:tags r:id="rId3"/>
            </p:custDataLst>
          </p:nvPr>
        </p:nvSpPr>
        <p:spPr>
          <a:xfrm>
            <a:off x="10156678" y="245631"/>
            <a:ext cx="1978617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华文细黑" pitchFamily="2" charset="-122"/>
                <a:cs typeface="Aharoni" pitchFamily="2" charset="-79"/>
                <a:sym typeface="Nixie One" charset="-122"/>
              </a:rPr>
              <a:t>In this part you should describe your business to the investor. You have to make sure he can make it </a:t>
            </a:r>
            <a:r>
              <a:rPr lang="en-US" altLang="zh-CN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华文细黑" pitchFamily="2" charset="-122"/>
                <a:cs typeface="Aharoni" pitchFamily="2" charset="-79"/>
                <a:sym typeface="Nixie One" charset="-122"/>
              </a:rPr>
              <a:t>clearIn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华文细黑" pitchFamily="2" charset="-122"/>
                <a:cs typeface="Aharoni" pitchFamily="2" charset="-79"/>
                <a:sym typeface="Nixie One" charset="-122"/>
              </a:rPr>
              <a:t> this part you should describe your business to the investor.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ea typeface="华文细黑" pitchFamily="2" charset="-122"/>
              <a:cs typeface="Aharoni" pitchFamily="2" charset="-79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903" y="407865"/>
            <a:ext cx="2926080" cy="1950720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903" y="2455164"/>
            <a:ext cx="2926080" cy="1947672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1070" y="2455164"/>
            <a:ext cx="2926080" cy="1950720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1070" y="4510083"/>
            <a:ext cx="2926080" cy="1935480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5233" y="4510083"/>
            <a:ext cx="2926080" cy="2045700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grpSp>
        <p:nvGrpSpPr>
          <p:cNvPr id="16" name="组合 15"/>
          <p:cNvGrpSpPr/>
          <p:nvPr/>
        </p:nvGrpSpPr>
        <p:grpSpPr>
          <a:xfrm>
            <a:off x="-570702" y="4507036"/>
            <a:ext cx="5243289" cy="1938528"/>
            <a:chOff x="-570702" y="4507036"/>
            <a:chExt cx="5243289" cy="1938528"/>
          </a:xfrm>
        </p:grpSpPr>
        <p:sp>
          <p:nvSpPr>
            <p:cNvPr id="12" name="矩形 11"/>
            <p:cNvSpPr/>
            <p:nvPr/>
          </p:nvSpPr>
          <p:spPr>
            <a:xfrm>
              <a:off x="587903" y="4507036"/>
              <a:ext cx="2895084" cy="1938528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PA_文本框 8"/>
            <p:cNvSpPr txBox="1"/>
            <p:nvPr>
              <p:custDataLst>
                <p:tags r:id="rId6"/>
              </p:custDataLst>
            </p:nvPr>
          </p:nvSpPr>
          <p:spPr>
            <a:xfrm>
              <a:off x="-570702" y="4566678"/>
              <a:ext cx="5243289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b="1" dirty="0">
                  <a:solidFill>
                    <a:schemeClr val="bg2">
                      <a:lumMod val="50000"/>
                    </a:schemeClr>
                  </a:solidFill>
                </a:rPr>
                <a:t>添加标题</a:t>
              </a:r>
              <a:endParaRPr lang="zh-CN" altLang="en-US" sz="44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1" name="PA_矩形 9"/>
            <p:cNvSpPr/>
            <p:nvPr>
              <p:custDataLst>
                <p:tags r:id="rId7"/>
              </p:custDataLst>
            </p:nvPr>
          </p:nvSpPr>
          <p:spPr>
            <a:xfrm>
              <a:off x="628375" y="5336119"/>
              <a:ext cx="2854612" cy="9233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rgbClr val="17324D"/>
                  </a:solidFill>
                  <a:latin typeface="Calibri" panose="020F0502020204030204" pitchFamily="34" charset="0"/>
                  <a:ea typeface="华文细黑" pitchFamily="2" charset="-122"/>
                  <a:cs typeface="Aharoni" pitchFamily="2" charset="-79"/>
                  <a:sym typeface="Nixie One" charset="-122"/>
                </a:rPr>
                <a:t>In this part you should describe your business to the investor. You have to</a:t>
              </a:r>
              <a:endParaRPr lang="zh-CN" altLang="en-US" dirty="0">
                <a:solidFill>
                  <a:srgbClr val="17324D"/>
                </a:solidFill>
                <a:latin typeface="Calibri" panose="020F0502020204030204" pitchFamily="34" charset="0"/>
                <a:ea typeface="华文细黑" pitchFamily="2" charset="-122"/>
                <a:cs typeface="Aharoni" pitchFamily="2" charset="-79"/>
              </a:endParaRPr>
            </a:p>
          </p:txBody>
        </p:sp>
      </p:grpSp>
      <p:sp>
        <p:nvSpPr>
          <p:cNvPr id="13" name="矩形 12"/>
          <p:cNvSpPr/>
          <p:nvPr/>
        </p:nvSpPr>
        <p:spPr>
          <a:xfrm>
            <a:off x="10585343" y="542441"/>
            <a:ext cx="1022888" cy="6013342"/>
          </a:xfrm>
          <a:prstGeom prst="rect">
            <a:avLst/>
          </a:prstGeom>
          <a:solidFill>
            <a:schemeClr val="bg2"/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PA_矩形 9"/>
          <p:cNvSpPr/>
          <p:nvPr>
            <p:custDataLst>
              <p:tags r:id="rId8"/>
            </p:custDataLst>
          </p:nvPr>
        </p:nvSpPr>
        <p:spPr>
          <a:xfrm>
            <a:off x="3641070" y="644561"/>
            <a:ext cx="666530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华文细黑" pitchFamily="2" charset="-122"/>
                <a:cs typeface="Aharoni" pitchFamily="2" charset="-79"/>
                <a:sym typeface="Nixie One" charset="-122"/>
              </a:rPr>
              <a:t>In this part you should describe your business to the investor. You have to make sure he can make it </a:t>
            </a:r>
            <a:r>
              <a:rPr lang="en-US" altLang="zh-CN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华文细黑" pitchFamily="2" charset="-122"/>
                <a:cs typeface="Aharoni" pitchFamily="2" charset="-79"/>
                <a:sym typeface="Nixie One" charset="-122"/>
              </a:rPr>
              <a:t>clearIn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华文细黑" pitchFamily="2" charset="-122"/>
                <a:cs typeface="Aharoni" pitchFamily="2" charset="-79"/>
                <a:sym typeface="Nixie One" charset="-122"/>
              </a:rPr>
              <a:t> this part you should describe your business to the investor. In this part you should describe your business to the investor. You have to make sure he can make it </a:t>
            </a:r>
            <a:r>
              <a:rPr lang="en-US" altLang="zh-CN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华文细黑" pitchFamily="2" charset="-122"/>
                <a:cs typeface="Aharoni" pitchFamily="2" charset="-79"/>
                <a:sym typeface="Nixie One" charset="-122"/>
              </a:rPr>
              <a:t>clearIn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华文细黑" pitchFamily="2" charset="-122"/>
                <a:cs typeface="Aharoni" pitchFamily="2" charset="-79"/>
                <a:sym typeface="Nixie One" charset="-122"/>
              </a:rPr>
              <a:t> this part you should describe your business to the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ea typeface="华文细黑" pitchFamily="2" charset="-122"/>
              <a:cs typeface="Aharoni" pitchFamily="2" charset="-79"/>
            </a:endParaRPr>
          </a:p>
        </p:txBody>
      </p:sp>
      <p:sp>
        <p:nvSpPr>
          <p:cNvPr id="15" name="PA_矩形 9"/>
          <p:cNvSpPr/>
          <p:nvPr>
            <p:custDataLst>
              <p:tags r:id="rId9"/>
            </p:custDataLst>
          </p:nvPr>
        </p:nvSpPr>
        <p:spPr>
          <a:xfrm>
            <a:off x="6690106" y="2413337"/>
            <a:ext cx="361626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华文细黑" pitchFamily="2" charset="-122"/>
                <a:cs typeface="Aharoni" pitchFamily="2" charset="-79"/>
                <a:sym typeface="Nixie One" charset="-122"/>
              </a:rPr>
              <a:t>In this part you should describe your business to the investor. You have to make sure he can make it </a:t>
            </a:r>
            <a:r>
              <a:rPr lang="en-US" altLang="zh-CN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华文细黑" pitchFamily="2" charset="-122"/>
                <a:cs typeface="Aharoni" pitchFamily="2" charset="-79"/>
                <a:sym typeface="Nixie One" charset="-122"/>
              </a:rPr>
              <a:t>clearIn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华文细黑" pitchFamily="2" charset="-122"/>
                <a:cs typeface="Aharoni" pitchFamily="2" charset="-79"/>
                <a:sym typeface="Nixie One" charset="-122"/>
              </a:rPr>
              <a:t> this part you should describe your business to the investor. In this part you should describe your business to the investor. 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ea typeface="华文细黑" pitchFamily="2" charset="-122"/>
              <a:cs typeface="Aharoni" pitchFamily="2" charset="-79"/>
            </a:endParaRPr>
          </a:p>
        </p:txBody>
      </p:sp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6096001" y="0"/>
            <a:ext cx="6096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755109"/>
            <a:ext cx="5870592" cy="388315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9920" y="4696685"/>
            <a:ext cx="2926080" cy="193548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0" y="2742917"/>
            <a:ext cx="2926080" cy="1947672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0" y="4690589"/>
            <a:ext cx="2926080" cy="1947672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9920" y="2742917"/>
            <a:ext cx="2926080" cy="1947672"/>
          </a:xfrm>
          <a:prstGeom prst="rect">
            <a:avLst/>
          </a:prstGeom>
          <a:solidFill>
            <a:schemeClr val="bg1">
              <a:lumMod val="75000"/>
            </a:schemeClr>
          </a:solidFill>
        </p:spPr>
      </p:pic>
      <p:sp>
        <p:nvSpPr>
          <p:cNvPr id="10" name="文本框 9"/>
          <p:cNvSpPr txBox="1"/>
          <p:nvPr/>
        </p:nvSpPr>
        <p:spPr>
          <a:xfrm>
            <a:off x="752185" y="480413"/>
            <a:ext cx="4794247" cy="769441"/>
          </a:xfrm>
          <a:prstGeom prst="rect">
            <a:avLst/>
          </a:prstGeom>
          <a:solidFill>
            <a:srgbClr val="605C5C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</a:rPr>
              <a:t>点击添加标题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11" name="PA_矩形 9"/>
          <p:cNvSpPr/>
          <p:nvPr>
            <p:custDataLst>
              <p:tags r:id="rId4"/>
            </p:custDataLst>
          </p:nvPr>
        </p:nvSpPr>
        <p:spPr>
          <a:xfrm>
            <a:off x="202616" y="1382623"/>
            <a:ext cx="1171748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华文细黑" pitchFamily="2" charset="-122"/>
                <a:cs typeface="Aharoni" pitchFamily="2" charset="-79"/>
                <a:sym typeface="Nixie One" charset="-122"/>
              </a:rPr>
              <a:t>In this part you should describe your business to the investor. You have to make sure he can make it </a:t>
            </a:r>
            <a:r>
              <a:rPr lang="en-US" altLang="zh-CN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华文细黑" pitchFamily="2" charset="-122"/>
                <a:cs typeface="Aharoni" pitchFamily="2" charset="-79"/>
                <a:sym typeface="Nixie One" charset="-122"/>
              </a:rPr>
              <a:t>clearIn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华文细黑" pitchFamily="2" charset="-122"/>
                <a:cs typeface="Aharoni" pitchFamily="2" charset="-79"/>
                <a:sym typeface="Nixie One" charset="-122"/>
              </a:rPr>
              <a:t> this part you should describe your business to the investor. In this part you should describe your business to the investor. You have to make sure he </a:t>
            </a:r>
            <a:r>
              <a:rPr lang="en-US" altLang="zh-CN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华文细黑" pitchFamily="2" charset="-122"/>
                <a:cs typeface="Aharoni" pitchFamily="2" charset="-79"/>
                <a:sym typeface="Nixie One" charset="-122"/>
              </a:rPr>
              <a:t>canIn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华文细黑" pitchFamily="2" charset="-122"/>
                <a:cs typeface="Aharoni" pitchFamily="2" charset="-79"/>
                <a:sym typeface="Nixie One" charset="-122"/>
              </a:rPr>
              <a:t> this part you should describe your business to the investor. You have to make sure he can make it </a:t>
            </a:r>
            <a:r>
              <a:rPr lang="en-US" altLang="zh-CN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华文细黑" pitchFamily="2" charset="-122"/>
                <a:cs typeface="Aharoni" pitchFamily="2" charset="-79"/>
                <a:sym typeface="Nixie One" charset="-122"/>
              </a:rPr>
              <a:t>clearIn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华文细黑" pitchFamily="2" charset="-122"/>
                <a:cs typeface="Aharoni" pitchFamily="2" charset="-79"/>
                <a:sym typeface="Nixie One" charset="-122"/>
              </a:rPr>
              <a:t> this part you should describe your business to the investor. In this part you should describe your business to the investor. 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ea typeface="华文细黑" pitchFamily="2" charset="-122"/>
              <a:cs typeface="Aharoni" pitchFamily="2" charset="-79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0" grpId="0" animBg="1"/>
      <p:bldP spid="1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44913" y="700461"/>
            <a:ext cx="9593450" cy="4850969"/>
          </a:xfrm>
          <a:prstGeom prst="rect">
            <a:avLst/>
          </a:prstGeom>
          <a:noFill/>
          <a:ln w="57150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33953" y="433953"/>
            <a:ext cx="9593450" cy="4850969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6792" y="890356"/>
            <a:ext cx="5312504" cy="35416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1638" y="2927699"/>
            <a:ext cx="2926080" cy="21640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8671" y="838720"/>
            <a:ext cx="2926080" cy="19507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1" name="文本框 10"/>
          <p:cNvSpPr txBox="1"/>
          <p:nvPr/>
        </p:nvSpPr>
        <p:spPr>
          <a:xfrm>
            <a:off x="644913" y="5741325"/>
            <a:ext cx="4794247" cy="769441"/>
          </a:xfrm>
          <a:prstGeom prst="rect">
            <a:avLst/>
          </a:prstGeom>
          <a:solidFill>
            <a:srgbClr val="605C5C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</a:rPr>
              <a:t>点击添加标题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12" name="PA_矩形 9"/>
          <p:cNvSpPr/>
          <p:nvPr>
            <p:custDataLst>
              <p:tags r:id="rId4"/>
            </p:custDataLst>
          </p:nvPr>
        </p:nvSpPr>
        <p:spPr>
          <a:xfrm>
            <a:off x="6001643" y="5817938"/>
            <a:ext cx="458853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17324D"/>
                </a:solidFill>
                <a:latin typeface="Calibri" panose="020F0502020204030204" pitchFamily="34" charset="0"/>
                <a:ea typeface="华文细黑" pitchFamily="2" charset="-122"/>
                <a:cs typeface="Aharoni" pitchFamily="2" charset="-79"/>
                <a:sym typeface="Nixie One" charset="-122"/>
              </a:rPr>
              <a:t>In this part you </a:t>
            </a:r>
            <a:r>
              <a:rPr lang="en-US" altLang="zh-CN" dirty="0" err="1">
                <a:solidFill>
                  <a:srgbClr val="17324D"/>
                </a:solidFill>
                <a:latin typeface="Calibri" panose="020F0502020204030204" pitchFamily="34" charset="0"/>
                <a:ea typeface="华文细黑" pitchFamily="2" charset="-122"/>
                <a:cs typeface="Aharoni" pitchFamily="2" charset="-79"/>
                <a:sym typeface="Nixie One" charset="-122"/>
              </a:rPr>
              <a:t>sould</a:t>
            </a:r>
            <a:r>
              <a:rPr lang="en-US" altLang="zh-CN" dirty="0">
                <a:solidFill>
                  <a:srgbClr val="17324D"/>
                </a:solidFill>
                <a:latin typeface="Calibri" panose="020F0502020204030204" pitchFamily="34" charset="0"/>
                <a:ea typeface="华文细黑" pitchFamily="2" charset="-122"/>
                <a:cs typeface="Aharoni" pitchFamily="2" charset="-79"/>
                <a:sym typeface="Nixie One" charset="-122"/>
              </a:rPr>
              <a:t> describe your business to the investor. You have to</a:t>
            </a:r>
            <a:endParaRPr lang="zh-CN" altLang="en-US" dirty="0">
              <a:solidFill>
                <a:srgbClr val="17324D"/>
              </a:solidFill>
              <a:latin typeface="Calibri" panose="020F0502020204030204" pitchFamily="34" charset="0"/>
              <a:ea typeface="华文细黑" pitchFamily="2" charset="-122"/>
              <a:cs typeface="Aharoni" pitchFamily="2" charset="-79"/>
            </a:endParaRPr>
          </a:p>
        </p:txBody>
      </p:sp>
      <p:sp>
        <p:nvSpPr>
          <p:cNvPr id="14" name="PA_矩形 9"/>
          <p:cNvSpPr/>
          <p:nvPr>
            <p:custDataLst>
              <p:tags r:id="rId5"/>
            </p:custDataLst>
          </p:nvPr>
        </p:nvSpPr>
        <p:spPr>
          <a:xfrm>
            <a:off x="10430163" y="838720"/>
            <a:ext cx="168901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华文细黑" pitchFamily="2" charset="-122"/>
                <a:cs typeface="Aharoni" pitchFamily="2" charset="-79"/>
                <a:sym typeface="Nixie One" charset="-122"/>
              </a:rPr>
              <a:t>In this part you should describe your business to the investor. You have to make sure he can make it </a:t>
            </a:r>
            <a:r>
              <a:rPr lang="en-US" altLang="zh-CN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华文细黑" pitchFamily="2" charset="-122"/>
                <a:cs typeface="Aharoni" pitchFamily="2" charset="-79"/>
                <a:sym typeface="Nixie One" charset="-122"/>
              </a:rPr>
              <a:t>clearIn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华文细黑" pitchFamily="2" charset="-122"/>
                <a:cs typeface="Aharoni" pitchFamily="2" charset="-79"/>
                <a:sym typeface="Nixie One" charset="-122"/>
              </a:rPr>
              <a:t> this part you should describe your business to the investor. In this part you should describe your business to the investor. 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ea typeface="华文细黑" pitchFamily="2" charset="-122"/>
              <a:cs typeface="Aharoni" pitchFamily="2" charset="-79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0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6000"/>
                            </p:stCondLst>
                            <p:childTnLst>
                              <p:par>
                                <p:cTn id="4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 animBg="1"/>
      <p:bldP spid="11" grpId="0" animBg="1"/>
      <p:bldP spid="12" grpId="0"/>
      <p:bldP spid="1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9152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916" y="772340"/>
            <a:ext cx="9037806" cy="4518903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774916" y="5449871"/>
            <a:ext cx="4794247" cy="769441"/>
          </a:xfrm>
          <a:prstGeom prst="rect">
            <a:avLst/>
          </a:prstGeom>
          <a:solidFill>
            <a:srgbClr val="605C5C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</a:rPr>
              <a:t>点击添加标题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13" name="PA_矩形 9"/>
          <p:cNvSpPr/>
          <p:nvPr>
            <p:custDataLst>
              <p:tags r:id="rId2"/>
            </p:custDataLst>
          </p:nvPr>
        </p:nvSpPr>
        <p:spPr>
          <a:xfrm>
            <a:off x="9835421" y="661937"/>
            <a:ext cx="168901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华文细黑" pitchFamily="2" charset="-122"/>
                <a:cs typeface="Aharoni" pitchFamily="2" charset="-79"/>
                <a:sym typeface="Nixie One" charset="-122"/>
              </a:rPr>
              <a:t>In this part you should describe your business to the investor. You have to make sure he can make it business to the investor. 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ea typeface="华文细黑" pitchFamily="2" charset="-122"/>
              <a:cs typeface="Aharoni" pitchFamily="2" charset="-79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8188" y="3340523"/>
            <a:ext cx="2926080" cy="195072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14" name="PA_矩形 9"/>
          <p:cNvSpPr/>
          <p:nvPr>
            <p:custDataLst>
              <p:tags r:id="rId4"/>
            </p:custDataLst>
          </p:nvPr>
        </p:nvSpPr>
        <p:spPr>
          <a:xfrm>
            <a:off x="5569163" y="5511426"/>
            <a:ext cx="613129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华文细黑" pitchFamily="2" charset="-122"/>
                <a:cs typeface="Aharoni" pitchFamily="2" charset="-79"/>
                <a:sym typeface="Nixie One" charset="-122"/>
              </a:rPr>
              <a:t>In this part you should describe your business to the investor. You have to make sure he can make it business to the investor. 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ea typeface="华文细黑" pitchFamily="2" charset="-122"/>
              <a:cs typeface="Aharoni" pitchFamily="2" charset="-79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71959" y="1162373"/>
            <a:ext cx="10709329" cy="4990454"/>
          </a:xfrm>
          <a:prstGeom prst="rect">
            <a:avLst/>
          </a:prstGeom>
          <a:solidFill>
            <a:schemeClr val="bg1"/>
          </a:solidFill>
          <a:ln w="38100"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308" y="751149"/>
            <a:ext cx="2765932" cy="1843955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4388" y="1673126"/>
            <a:ext cx="4191775" cy="2794517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3273583"/>
            <a:ext cx="5292134" cy="3103616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sp>
        <p:nvSpPr>
          <p:cNvPr id="9" name="PA_矩形 9"/>
          <p:cNvSpPr/>
          <p:nvPr>
            <p:custDataLst>
              <p:tags r:id="rId4"/>
            </p:custDataLst>
          </p:nvPr>
        </p:nvSpPr>
        <p:spPr>
          <a:xfrm>
            <a:off x="782814" y="2780437"/>
            <a:ext cx="245116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华文细黑" pitchFamily="2" charset="-122"/>
                <a:cs typeface="Aharoni" pitchFamily="2" charset="-79"/>
                <a:sym typeface="Nixie One" charset="-122"/>
              </a:rPr>
              <a:t>In this part you should describe your business to the investor. You have to make sure he can make it business to the investor. 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ea typeface="华文细黑" pitchFamily="2" charset="-122"/>
              <a:cs typeface="Aharoni" pitchFamily="2" charset="-79"/>
            </a:endParaRPr>
          </a:p>
        </p:txBody>
      </p:sp>
      <p:sp>
        <p:nvSpPr>
          <p:cNvPr id="10" name="PA_矩形 9"/>
          <p:cNvSpPr/>
          <p:nvPr>
            <p:custDataLst>
              <p:tags r:id="rId5"/>
            </p:custDataLst>
          </p:nvPr>
        </p:nvSpPr>
        <p:spPr>
          <a:xfrm>
            <a:off x="782814" y="4784629"/>
            <a:ext cx="518474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华文细黑" pitchFamily="2" charset="-122"/>
                <a:cs typeface="Aharoni" pitchFamily="2" charset="-79"/>
                <a:sym typeface="Nixie One" charset="-122"/>
              </a:rPr>
              <a:t>In this part you should describe your business to the investor. You have to make sure he can make it business to the </a:t>
            </a:r>
            <a:r>
              <a:rPr lang="en-US" altLang="zh-CN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华文细黑" pitchFamily="2" charset="-122"/>
                <a:cs typeface="Aharoni" pitchFamily="2" charset="-79"/>
                <a:sym typeface="Nixie One" charset="-122"/>
              </a:rPr>
              <a:t>investorIn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华文细黑" pitchFamily="2" charset="-122"/>
                <a:cs typeface="Aharoni" pitchFamily="2" charset="-79"/>
                <a:sym typeface="Nixie One" charset="-122"/>
              </a:rPr>
              <a:t> this part you should describe your business to the investor. You have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ea typeface="华文细黑" pitchFamily="2" charset="-122"/>
              <a:cs typeface="Aharoni" pitchFamily="2" charset="-79"/>
            </a:endParaRPr>
          </a:p>
        </p:txBody>
      </p:sp>
      <p:sp>
        <p:nvSpPr>
          <p:cNvPr id="11" name="PA_矩形 9"/>
          <p:cNvSpPr/>
          <p:nvPr>
            <p:custDataLst>
              <p:tags r:id="rId6"/>
            </p:custDataLst>
          </p:nvPr>
        </p:nvSpPr>
        <p:spPr>
          <a:xfrm>
            <a:off x="8021832" y="1796255"/>
            <a:ext cx="291489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华文细黑" pitchFamily="2" charset="-122"/>
                <a:cs typeface="Aharoni" pitchFamily="2" charset="-79"/>
                <a:sym typeface="Nixie One" charset="-122"/>
              </a:rPr>
              <a:t>In this part you should describe your business to the investor. You have to make sure he can make it business to the investor. 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ea typeface="华文细黑" pitchFamily="2" charset="-122"/>
              <a:cs typeface="Aharoni" pitchFamily="2" charset="-79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096001" y="436482"/>
            <a:ext cx="5292134" cy="769441"/>
          </a:xfrm>
          <a:prstGeom prst="rect">
            <a:avLst/>
          </a:prstGeom>
          <a:solidFill>
            <a:srgbClr val="605C5C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</a:rPr>
              <a:t>点击添加标题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  <p:bldP spid="11" grpId="0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sp>
        <p:nvSpPr>
          <p:cNvPr id="8" name="矩形 7"/>
          <p:cNvSpPr/>
          <p:nvPr/>
        </p:nvSpPr>
        <p:spPr>
          <a:xfrm>
            <a:off x="7408190" y="240224"/>
            <a:ext cx="4479010" cy="1973193"/>
          </a:xfrm>
          <a:prstGeom prst="rect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7250571" y="457379"/>
            <a:ext cx="4794247" cy="769441"/>
          </a:xfrm>
          <a:prstGeom prst="rect">
            <a:avLst/>
          </a:prstGeom>
          <a:solidFill>
            <a:srgbClr val="605C5C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>
                <a:solidFill>
                  <a:schemeClr val="bg1"/>
                </a:solidFill>
              </a:rPr>
              <a:t>点击添加标题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10" name="PA_矩形 9"/>
          <p:cNvSpPr/>
          <p:nvPr>
            <p:custDataLst>
              <p:tags r:id="rId2"/>
            </p:custDataLst>
          </p:nvPr>
        </p:nvSpPr>
        <p:spPr>
          <a:xfrm>
            <a:off x="9391874" y="2557700"/>
            <a:ext cx="2247451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华文细黑" pitchFamily="2" charset="-122"/>
                <a:cs typeface="Aharoni" pitchFamily="2" charset="-79"/>
                <a:sym typeface="Nixie One" charset="-122"/>
              </a:rPr>
              <a:t>In this part you should describe your business to the investor. You have to make sure he can make it </a:t>
            </a:r>
            <a:r>
              <a:rPr lang="en-US" altLang="zh-CN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华文细黑" pitchFamily="2" charset="-122"/>
                <a:cs typeface="Aharoni" pitchFamily="2" charset="-79"/>
                <a:sym typeface="Nixie One" charset="-122"/>
              </a:rPr>
              <a:t>clearIn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华文细黑" pitchFamily="2" charset="-122"/>
                <a:cs typeface="Aharoni" pitchFamily="2" charset="-79"/>
                <a:sym typeface="Nixie One" charset="-122"/>
              </a:rPr>
              <a:t> this part you should describe your business to the investor. In this part you should describe your business to the investor. 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ea typeface="华文细黑" pitchFamily="2" charset="-122"/>
              <a:cs typeface="Aharoni" pitchFamily="2" charset="-79"/>
            </a:endParaRPr>
          </a:p>
        </p:txBody>
      </p:sp>
      <p:sp>
        <p:nvSpPr>
          <p:cNvPr id="11" name="PA_矩形 9"/>
          <p:cNvSpPr/>
          <p:nvPr>
            <p:custDataLst>
              <p:tags r:id="rId3"/>
            </p:custDataLst>
          </p:nvPr>
        </p:nvSpPr>
        <p:spPr>
          <a:xfrm>
            <a:off x="7804320" y="1337414"/>
            <a:ext cx="368674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bg1"/>
                </a:solidFill>
                <a:latin typeface="Calibri" panose="020F0502020204030204" pitchFamily="34" charset="0"/>
                <a:ea typeface="华文细黑" pitchFamily="2" charset="-122"/>
                <a:cs typeface="Aharoni" pitchFamily="2" charset="-79"/>
                <a:sym typeface="Nixie One" charset="-122"/>
              </a:rPr>
              <a:t>In this part you </a:t>
            </a:r>
            <a:r>
              <a:rPr lang="en-US" altLang="zh-CN" dirty="0" err="1">
                <a:solidFill>
                  <a:schemeClr val="bg1"/>
                </a:solidFill>
                <a:latin typeface="Calibri" panose="020F0502020204030204" pitchFamily="34" charset="0"/>
                <a:ea typeface="华文细黑" pitchFamily="2" charset="-122"/>
                <a:cs typeface="Aharoni" pitchFamily="2" charset="-79"/>
                <a:sym typeface="Nixie One" charset="-122"/>
              </a:rPr>
              <a:t>sould</a:t>
            </a:r>
            <a:r>
              <a:rPr lang="en-US" altLang="zh-CN" dirty="0">
                <a:solidFill>
                  <a:schemeClr val="bg1"/>
                </a:solidFill>
                <a:latin typeface="Calibri" panose="020F0502020204030204" pitchFamily="34" charset="0"/>
                <a:ea typeface="华文细黑" pitchFamily="2" charset="-122"/>
                <a:cs typeface="Aharoni" pitchFamily="2" charset="-79"/>
                <a:sym typeface="Nixie One" charset="-122"/>
              </a:rPr>
              <a:t> describe your business to the investor. You have to</a:t>
            </a:r>
            <a:endParaRPr lang="zh-CN" altLang="en-US" dirty="0">
              <a:solidFill>
                <a:schemeClr val="bg1"/>
              </a:solidFill>
              <a:latin typeface="Calibri" panose="020F0502020204030204" pitchFamily="34" charset="0"/>
              <a:ea typeface="华文细黑" pitchFamily="2" charset="-122"/>
              <a:cs typeface="Aharoni" pitchFamily="2" charset="-79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826860" cy="6858000"/>
          </a:xfrm>
          <a:prstGeom prst="rect">
            <a:avLst/>
          </a:prstGeom>
          <a:blipFill dpi="0" rotWithShape="1">
            <a:blip r:embed="rId1"/>
            <a:srcRect/>
            <a:tile tx="0" ty="0" sx="100000" sy="100000" flip="none" algn="tl"/>
          </a:blip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0"/>
            <a:ext cx="9144000" cy="6858000"/>
          </a:xfrm>
          <a:prstGeom prst="rect">
            <a:avLst/>
          </a:prstGeo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sp>
        <p:nvSpPr>
          <p:cNvPr id="8" name="文本框 7"/>
          <p:cNvSpPr txBox="1"/>
          <p:nvPr/>
        </p:nvSpPr>
        <p:spPr>
          <a:xfrm>
            <a:off x="2006543" y="273099"/>
            <a:ext cx="861774" cy="446938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点击添加标题</a:t>
            </a:r>
            <a:endParaRPr lang="zh-CN" altLang="en-US" sz="4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00400" y="273099"/>
            <a:ext cx="72009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Calibri" panose="020F0502020204030204" pitchFamily="34" charset="0"/>
                <a:ea typeface="华文细黑" pitchFamily="2" charset="-122"/>
                <a:cs typeface="Aharoni" pitchFamily="2" charset="-79"/>
                <a:sym typeface="Nixie One" charset="-122"/>
              </a:rPr>
              <a:t>In this part you should describe your business to the investor. You have to make sure he can make it </a:t>
            </a:r>
            <a:r>
              <a:rPr lang="en-US" altLang="zh-CN" dirty="0" err="1">
                <a:solidFill>
                  <a:schemeClr val="bg1"/>
                </a:solidFill>
                <a:latin typeface="Calibri" panose="020F0502020204030204" pitchFamily="34" charset="0"/>
                <a:ea typeface="华文细黑" pitchFamily="2" charset="-122"/>
                <a:cs typeface="Aharoni" pitchFamily="2" charset="-79"/>
                <a:sym typeface="Nixie One" charset="-122"/>
              </a:rPr>
              <a:t>clearIn</a:t>
            </a:r>
            <a:r>
              <a:rPr lang="en-US" altLang="zh-CN" dirty="0">
                <a:solidFill>
                  <a:schemeClr val="bg1"/>
                </a:solidFill>
                <a:latin typeface="Calibri" panose="020F0502020204030204" pitchFamily="34" charset="0"/>
                <a:ea typeface="华文细黑" pitchFamily="2" charset="-122"/>
                <a:cs typeface="Aharoni" pitchFamily="2" charset="-79"/>
                <a:sym typeface="Nixie One" charset="-122"/>
              </a:rPr>
              <a:t> this part you should describe your business to the investor. You have to make sure he can make it clear</a:t>
            </a:r>
            <a:endParaRPr lang="zh-CN" altLang="en-US" dirty="0">
              <a:solidFill>
                <a:schemeClr val="bg1"/>
              </a:solidFill>
              <a:latin typeface="Calibri" panose="020F0502020204030204" pitchFamily="34" charset="0"/>
              <a:ea typeface="华文细黑" pitchFamily="2" charset="-122"/>
              <a:cs typeface="Aharoni" pitchFamily="2" charset="-79"/>
            </a:endParaRPr>
          </a:p>
          <a:p>
            <a:r>
              <a:rPr lang="en-US" altLang="zh-CN" dirty="0">
                <a:solidFill>
                  <a:schemeClr val="bg1"/>
                </a:solidFill>
                <a:latin typeface="Calibri" panose="020F0502020204030204" pitchFamily="34" charset="0"/>
                <a:ea typeface="华文细黑" pitchFamily="2" charset="-122"/>
                <a:cs typeface="Aharoni" pitchFamily="2" charset="-79"/>
                <a:sym typeface="Nixie One" charset="-122"/>
              </a:rPr>
              <a:t>In this part you should describe your business to the investor. You have to make sure he can make it clear</a:t>
            </a:r>
            <a:endParaRPr lang="zh-CN" altLang="en-US" dirty="0">
              <a:solidFill>
                <a:schemeClr val="bg1"/>
              </a:solidFill>
              <a:latin typeface="Calibri" panose="020F0502020204030204" pitchFamily="34" charset="0"/>
              <a:ea typeface="华文细黑" pitchFamily="2" charset="-122"/>
              <a:cs typeface="Aharoni" pitchFamily="2" charset="-79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" presetClass="entr" presetSubtype="1" accel="20000" decel="4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alphaModFix amt="96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818109" y="2169763"/>
            <a:ext cx="6555783" cy="2386739"/>
          </a:xfrm>
          <a:prstGeom prst="rect">
            <a:avLst/>
          </a:prstGeom>
          <a:noFill/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文本框 1"/>
          <p:cNvSpPr txBox="1"/>
          <p:nvPr/>
        </p:nvSpPr>
        <p:spPr>
          <a:xfrm>
            <a:off x="3755756" y="1615765"/>
            <a:ext cx="4680488" cy="1107996"/>
          </a:xfrm>
          <a:prstGeom prst="rect">
            <a:avLst/>
          </a:prstGeom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一起去旅行</a:t>
            </a:r>
            <a:endParaRPr lang="zh-CN" altLang="en-US" sz="6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872353" y="2599940"/>
            <a:ext cx="644729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>
                <a:solidFill>
                  <a:schemeClr val="bg1"/>
                </a:solidFill>
                <a:latin typeface="Baskerville Old Face" panose="02020602080505020303" pitchFamily="18" charset="0"/>
              </a:rPr>
              <a:t>TRAVEL ALBUM</a:t>
            </a:r>
            <a:endParaRPr lang="zh-CN" altLang="en-US" sz="6000" b="1" dirty="0">
              <a:solidFill>
                <a:schemeClr val="bg1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72353" y="3604603"/>
            <a:ext cx="644729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bg1"/>
                </a:solidFill>
                <a:latin typeface="Baskerville Old Face" panose="02020602080505020303" pitchFamily="18" charset="0"/>
              </a:rPr>
              <a:t>谢谢观赏</a:t>
            </a:r>
            <a:endParaRPr lang="zh-CN" altLang="en-US" sz="3600" b="1" dirty="0">
              <a:solidFill>
                <a:schemeClr val="bg1"/>
              </a:solidFill>
              <a:latin typeface="Baskerville Old Face" panose="02020602080505020303" pitchFamily="18" charset="0"/>
            </a:endParaRPr>
          </a:p>
        </p:txBody>
      </p:sp>
      <p:sp>
        <p:nvSpPr>
          <p:cNvPr id="8" name="矩形: 圆角 7"/>
          <p:cNvSpPr/>
          <p:nvPr/>
        </p:nvSpPr>
        <p:spPr>
          <a:xfrm>
            <a:off x="5145437" y="4974956"/>
            <a:ext cx="2014780" cy="418454"/>
          </a:xfrm>
          <a:prstGeom prst="roundRect">
            <a:avLst>
              <a:gd name="adj" fmla="val 38889"/>
            </a:avLst>
          </a:prstGeom>
          <a:solidFill>
            <a:schemeClr val="bg1"/>
          </a:solidFill>
          <a:ln>
            <a:solidFill>
              <a:schemeClr val="bg1"/>
            </a:solidFill>
          </a:ln>
          <a:effectLst>
            <a:outerShdw blurRad="2540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b="1" dirty="0">
                <a:solidFill>
                  <a:srgbClr val="7030A0"/>
                </a:solidFill>
              </a:rPr>
              <a:t>THANKS</a:t>
            </a:r>
            <a:endParaRPr lang="zh-CN" altLang="en-US" b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477012" y="480060"/>
            <a:ext cx="11237976" cy="5897880"/>
          </a:xfrm>
          <a:prstGeom prst="rect">
            <a:avLst/>
          </a:prstGeom>
          <a:solidFill>
            <a:schemeClr val="bg1"/>
          </a:solidFill>
          <a:ln>
            <a:solidFill>
              <a:srgbClr val="B1913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1" r="1" b="23015"/>
          <a:stretch>
            <a:fillRect/>
          </a:stretch>
        </p:blipFill>
        <p:spPr>
          <a:xfrm>
            <a:off x="643467" y="643467"/>
            <a:ext cx="10905066" cy="5571066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10166" y="5014204"/>
            <a:ext cx="457623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Calibri" panose="020F0502020204030204" pitchFamily="34" charset="0"/>
                <a:ea typeface="华文细黑" pitchFamily="2" charset="-122"/>
                <a:cs typeface="Aharoni" pitchFamily="2" charset="-79"/>
                <a:sym typeface="Nixie One" charset="-122"/>
              </a:rPr>
              <a:t>In this part you should describe your business to the investor. You have to make sure he can make it clear</a:t>
            </a:r>
            <a:endParaRPr lang="zh-CN" altLang="en-US" dirty="0">
              <a:solidFill>
                <a:schemeClr val="bg1"/>
              </a:solidFill>
              <a:latin typeface="Calibri" panose="020F0502020204030204" pitchFamily="34" charset="0"/>
              <a:ea typeface="华文细黑" pitchFamily="2" charset="-122"/>
              <a:cs typeface="Aharoni" pitchFamily="2" charset="-79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872067" y="4244763"/>
            <a:ext cx="34718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</a:rPr>
              <a:t>添加标题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472017" y="489079"/>
            <a:ext cx="2423584" cy="5879842"/>
          </a:xfrm>
          <a:prstGeom prst="rect">
            <a:avLst/>
          </a:prstGeom>
          <a:blipFill dpi="0" rotWithShape="1">
            <a:blip r:embed="rId1">
              <a:alphaModFix amt="24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tile tx="0" ty="0" sx="100000" sy="100000" flip="none" algn="tl"/>
          </a:blipFill>
          <a:effectLst>
            <a:outerShdw dist="50800" dir="54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3750" y="489079"/>
            <a:ext cx="8591550" cy="5879842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sp>
        <p:nvSpPr>
          <p:cNvPr id="9" name="矩形 8"/>
          <p:cNvSpPr/>
          <p:nvPr/>
        </p:nvSpPr>
        <p:spPr>
          <a:xfrm>
            <a:off x="510117" y="1844606"/>
            <a:ext cx="238548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华文细黑" pitchFamily="2" charset="-122"/>
                <a:cs typeface="Aharoni" pitchFamily="2" charset="-79"/>
                <a:sym typeface="Nixie One" charset="-122"/>
              </a:rPr>
              <a:t>In this part you should describe your business to the investor. You have to make sure he can make it </a:t>
            </a:r>
            <a:r>
              <a:rPr lang="en-US" altLang="zh-CN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华文细黑" pitchFamily="2" charset="-122"/>
                <a:cs typeface="Aharoni" pitchFamily="2" charset="-79"/>
                <a:sym typeface="Nixie One" charset="-122"/>
              </a:rPr>
              <a:t>clearIn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华文细黑" pitchFamily="2" charset="-122"/>
                <a:cs typeface="Aharoni" pitchFamily="2" charset="-79"/>
                <a:sym typeface="Nixie One" charset="-122"/>
              </a:rPr>
              <a:t> this part you should describe your business to the investor. You have to make sure he can make it clear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ea typeface="华文细黑" pitchFamily="2" charset="-122"/>
              <a:cs typeface="Aharoni" pitchFamily="2" charset="-79"/>
            </a:endParaRPr>
          </a:p>
          <a:p>
            <a:pPr algn="ctr"/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华文细黑" pitchFamily="2" charset="-122"/>
                <a:cs typeface="Aharoni" pitchFamily="2" charset="-79"/>
                <a:sym typeface="Nixie One" charset="-122"/>
              </a:rPr>
              <a:t>In this part you should describe your business to the investor. You have to make sure he can make it clear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ea typeface="华文细黑" pitchFamily="2" charset="-122"/>
              <a:cs typeface="Aharoni" pitchFamily="2" charset="-79"/>
            </a:endParaRPr>
          </a:p>
          <a:p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ea typeface="华文细黑" pitchFamily="2" charset="-122"/>
              <a:cs typeface="Aharoni" pitchFamily="2" charset="-79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72017" y="1075165"/>
            <a:ext cx="34718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添加标题</a:t>
            </a:r>
            <a:endParaRPr lang="zh-CN" altLang="en-US" sz="4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4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accel="20000" decel="4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9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44" r="17081" b="1"/>
          <a:stretch>
            <a:fillRect/>
          </a:stretch>
        </p:blipFill>
        <p:spPr>
          <a:xfrm>
            <a:off x="643467" y="643467"/>
            <a:ext cx="2709334" cy="2809680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96" r="18637" b="-2"/>
          <a:stretch>
            <a:fillRect/>
          </a:stretch>
        </p:blipFill>
        <p:spPr>
          <a:xfrm>
            <a:off x="3409950" y="643467"/>
            <a:ext cx="5372099" cy="5571066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grpSp>
        <p:nvGrpSpPr>
          <p:cNvPr id="15" name="组合 14"/>
          <p:cNvGrpSpPr/>
          <p:nvPr/>
        </p:nvGrpSpPr>
        <p:grpSpPr>
          <a:xfrm>
            <a:off x="643467" y="3423862"/>
            <a:ext cx="2709334" cy="2728382"/>
            <a:chOff x="643467" y="3423862"/>
            <a:chExt cx="2709334" cy="2728382"/>
          </a:xfrm>
        </p:grpSpPr>
        <p:sp>
          <p:nvSpPr>
            <p:cNvPr id="6" name="矩形 5"/>
            <p:cNvSpPr/>
            <p:nvPr/>
          </p:nvSpPr>
          <p:spPr>
            <a:xfrm>
              <a:off x="643467" y="3423862"/>
              <a:ext cx="2709334" cy="2728382"/>
            </a:xfrm>
            <a:prstGeom prst="rect">
              <a:avLst/>
            </a:prstGeom>
            <a:solidFill>
              <a:srgbClr val="7030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" name="直接连接符 7"/>
            <p:cNvCxnSpPr/>
            <p:nvPr/>
          </p:nvCxnSpPr>
          <p:spPr>
            <a:xfrm>
              <a:off x="643467" y="3905250"/>
              <a:ext cx="2709334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直接连接符 8"/>
            <p:cNvCxnSpPr/>
            <p:nvPr/>
          </p:nvCxnSpPr>
          <p:spPr>
            <a:xfrm>
              <a:off x="643467" y="3784903"/>
              <a:ext cx="2709334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643467" y="3664556"/>
              <a:ext cx="2709334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643467" y="3544209"/>
              <a:ext cx="2709334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643467" y="6031897"/>
              <a:ext cx="2709334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>
              <a:off x="643467" y="5911550"/>
              <a:ext cx="2709334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643467" y="5791200"/>
              <a:ext cx="2709334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矩形 15"/>
          <p:cNvSpPr/>
          <p:nvPr/>
        </p:nvSpPr>
        <p:spPr>
          <a:xfrm>
            <a:off x="9120717" y="1627929"/>
            <a:ext cx="238548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华文细黑" pitchFamily="2" charset="-122"/>
                <a:cs typeface="Aharoni" pitchFamily="2" charset="-79"/>
                <a:sym typeface="Nixie One" charset="-122"/>
              </a:rPr>
              <a:t>In this part you should describe your business to the investor. You have to make sure he can make it </a:t>
            </a:r>
            <a:r>
              <a:rPr lang="en-US" altLang="zh-CN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华文细黑" pitchFamily="2" charset="-122"/>
                <a:cs typeface="Aharoni" pitchFamily="2" charset="-79"/>
                <a:sym typeface="Nixie One" charset="-122"/>
              </a:rPr>
              <a:t>clearIn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华文细黑" pitchFamily="2" charset="-122"/>
                <a:cs typeface="Aharoni" pitchFamily="2" charset="-79"/>
                <a:sym typeface="Nixie One" charset="-122"/>
              </a:rPr>
              <a:t> this part you should describe your business to the investor. You have to make sure he can make it clear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ea typeface="华文细黑" pitchFamily="2" charset="-122"/>
              <a:cs typeface="Aharoni" pitchFamily="2" charset="-79"/>
            </a:endParaRPr>
          </a:p>
          <a:p>
            <a:pPr algn="ctr"/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华文细黑" pitchFamily="2" charset="-122"/>
                <a:cs typeface="Aharoni" pitchFamily="2" charset="-79"/>
                <a:sym typeface="Nixie One" charset="-122"/>
              </a:rPr>
              <a:t>In this part you should describe your business to the investor. You have to make sure he can make it clear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ea typeface="华文细黑" pitchFamily="2" charset="-122"/>
              <a:cs typeface="Aharoni" pitchFamily="2" charset="-79"/>
            </a:endParaRPr>
          </a:p>
          <a:p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ea typeface="华文细黑" pitchFamily="2" charset="-122"/>
              <a:cs typeface="Aharoni" pitchFamily="2" charset="-79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082617" y="858488"/>
            <a:ext cx="34718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添加标题</a:t>
            </a:r>
            <a:endParaRPr lang="zh-CN" altLang="en-US" sz="4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2" accel="20000" decel="4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2" accel="20000" decel="4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815E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6256866" y="480060"/>
            <a:ext cx="5458122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>
            <a:spLocks noGrp="1" noRot="1" noChangeAspect="1" noMove="1" noResize="1" noEditPoints="1" noAdjustHandles="1" noChangeArrowheads="1" noChangeShapeType="1" noTextEdit="1"/>
          </p:cNvSpPr>
          <p:nvPr/>
        </p:nvSpPr>
        <p:spPr>
          <a:xfrm>
            <a:off x="477012" y="480060"/>
            <a:ext cx="5458121" cy="589788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31" r="25405" b="56745"/>
          <a:stretch>
            <a:fillRect/>
          </a:stretch>
        </p:blipFill>
        <p:spPr>
          <a:xfrm>
            <a:off x="6421035" y="3804834"/>
            <a:ext cx="5129784" cy="2409699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5" r="36331" b="-2"/>
          <a:stretch>
            <a:fillRect/>
          </a:stretch>
        </p:blipFill>
        <p:spPr>
          <a:xfrm>
            <a:off x="641180" y="643467"/>
            <a:ext cx="5129784" cy="5571066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6412145" y="1157562"/>
            <a:ext cx="5243289" cy="1969770"/>
            <a:chOff x="409721" y="4080063"/>
            <a:chExt cx="5243289" cy="1969770"/>
          </a:xfrm>
        </p:grpSpPr>
        <p:sp>
          <p:nvSpPr>
            <p:cNvPr id="16" name="PA_文本框 8"/>
            <p:cNvSpPr txBox="1"/>
            <p:nvPr>
              <p:custDataLst>
                <p:tags r:id="rId3"/>
              </p:custDataLst>
            </p:nvPr>
          </p:nvSpPr>
          <p:spPr>
            <a:xfrm>
              <a:off x="409721" y="4080063"/>
              <a:ext cx="5243289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b="1" dirty="0">
                  <a:solidFill>
                    <a:schemeClr val="bg2">
                      <a:lumMod val="50000"/>
                    </a:schemeClr>
                  </a:solidFill>
                </a:rPr>
                <a:t>添加标题</a:t>
              </a:r>
              <a:endParaRPr lang="zh-CN" altLang="en-US" sz="44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  <p:sp>
          <p:nvSpPr>
            <p:cNvPr id="17" name="PA_矩形 9"/>
            <p:cNvSpPr/>
            <p:nvPr>
              <p:custDataLst>
                <p:tags r:id="rId4"/>
              </p:custDataLst>
            </p:nvPr>
          </p:nvSpPr>
          <p:spPr>
            <a:xfrm>
              <a:off x="1143951" y="4849504"/>
              <a:ext cx="3827111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dirty="0">
                  <a:solidFill>
                    <a:srgbClr val="17324D"/>
                  </a:solidFill>
                  <a:latin typeface="Calibri" panose="020F0502020204030204" pitchFamily="34" charset="0"/>
                  <a:ea typeface="华文细黑" pitchFamily="2" charset="-122"/>
                  <a:cs typeface="Aharoni" pitchFamily="2" charset="-79"/>
                  <a:sym typeface="Nixie One" charset="-122"/>
                </a:rPr>
                <a:t>In this part you should describe your business to the investor. You have to make sure he can make it </a:t>
              </a:r>
              <a:r>
                <a:rPr lang="en-US" altLang="zh-CN" dirty="0" err="1">
                  <a:solidFill>
                    <a:srgbClr val="17324D"/>
                  </a:solidFill>
                  <a:latin typeface="Calibri" panose="020F0502020204030204" pitchFamily="34" charset="0"/>
                  <a:ea typeface="华文细黑" pitchFamily="2" charset="-122"/>
                  <a:cs typeface="Aharoni" pitchFamily="2" charset="-79"/>
                  <a:sym typeface="Nixie One" charset="-122"/>
                </a:rPr>
                <a:t>clearIn</a:t>
              </a:r>
              <a:r>
                <a:rPr lang="en-US" altLang="zh-CN" dirty="0">
                  <a:solidFill>
                    <a:srgbClr val="17324D"/>
                  </a:solidFill>
                  <a:latin typeface="Calibri" panose="020F0502020204030204" pitchFamily="34" charset="0"/>
                  <a:ea typeface="华文细黑" pitchFamily="2" charset="-122"/>
                  <a:cs typeface="Aharoni" pitchFamily="2" charset="-79"/>
                  <a:sym typeface="Nixie One" charset="-122"/>
                </a:rPr>
                <a:t> this part you should describe your business</a:t>
              </a:r>
              <a:endParaRPr lang="zh-CN" altLang="en-US" dirty="0">
                <a:solidFill>
                  <a:srgbClr val="17324D"/>
                </a:solidFill>
                <a:latin typeface="Calibri" panose="020F0502020204030204" pitchFamily="34" charset="0"/>
                <a:ea typeface="华文细黑" pitchFamily="2" charset="-122"/>
                <a:cs typeface="Aharoni" pitchFamily="2" charset="-79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518" y="3068664"/>
            <a:ext cx="4748843" cy="31658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9040" y="2521707"/>
            <a:ext cx="3835728" cy="273695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5072679"/>
            <a:ext cx="2926080" cy="164592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14" name="组合 13"/>
          <p:cNvGrpSpPr/>
          <p:nvPr/>
        </p:nvGrpSpPr>
        <p:grpSpPr>
          <a:xfrm>
            <a:off x="-87824" y="299767"/>
            <a:ext cx="11727051" cy="1246040"/>
            <a:chOff x="1028700" y="971550"/>
            <a:chExt cx="10737581" cy="1524000"/>
          </a:xfrm>
        </p:grpSpPr>
        <p:sp>
          <p:nvSpPr>
            <p:cNvPr id="15" name="矩形 14"/>
            <p:cNvSpPr/>
            <p:nvPr/>
          </p:nvSpPr>
          <p:spPr>
            <a:xfrm>
              <a:off x="1028700" y="971550"/>
              <a:ext cx="10737581" cy="15240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362932" y="1348829"/>
              <a:ext cx="420052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b="1" dirty="0">
                  <a:solidFill>
                    <a:schemeClr val="bg2">
                      <a:lumMod val="50000"/>
                    </a:schemeClr>
                  </a:solidFill>
                </a:rPr>
                <a:t>点击添加标题</a:t>
              </a:r>
              <a:endParaRPr lang="zh-CN" altLang="en-US" sz="44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sp>
        <p:nvSpPr>
          <p:cNvPr id="17" name="PA_矩形 9"/>
          <p:cNvSpPr/>
          <p:nvPr>
            <p:custDataLst>
              <p:tags r:id="rId4"/>
            </p:custDataLst>
          </p:nvPr>
        </p:nvSpPr>
        <p:spPr>
          <a:xfrm>
            <a:off x="803998" y="1836866"/>
            <a:ext cx="6722387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17324D"/>
                </a:solidFill>
                <a:latin typeface="Calibri" panose="020F0502020204030204" pitchFamily="34" charset="0"/>
                <a:ea typeface="华文细黑" pitchFamily="2" charset="-122"/>
                <a:cs typeface="Aharoni" pitchFamily="2" charset="-79"/>
                <a:sym typeface="Nixie One" charset="-122"/>
              </a:rPr>
              <a:t>In this part you should describe your business to the investor. You have to make sure he can make it </a:t>
            </a:r>
            <a:r>
              <a:rPr lang="en-US" altLang="zh-CN" dirty="0" err="1">
                <a:solidFill>
                  <a:srgbClr val="17324D"/>
                </a:solidFill>
                <a:latin typeface="Calibri" panose="020F0502020204030204" pitchFamily="34" charset="0"/>
                <a:ea typeface="华文细黑" pitchFamily="2" charset="-122"/>
                <a:cs typeface="Aharoni" pitchFamily="2" charset="-79"/>
                <a:sym typeface="Nixie One" charset="-122"/>
              </a:rPr>
              <a:t>clearIn</a:t>
            </a:r>
            <a:r>
              <a:rPr lang="en-US" altLang="zh-CN" dirty="0">
                <a:solidFill>
                  <a:srgbClr val="17324D"/>
                </a:solidFill>
                <a:latin typeface="Calibri" panose="020F0502020204030204" pitchFamily="34" charset="0"/>
                <a:ea typeface="华文细黑" pitchFamily="2" charset="-122"/>
                <a:cs typeface="Aharoni" pitchFamily="2" charset="-79"/>
                <a:sym typeface="Nixie One" charset="-122"/>
              </a:rPr>
              <a:t> this part you should describe your business to the investor. </a:t>
            </a:r>
            <a:endParaRPr lang="zh-CN" altLang="en-US" dirty="0">
              <a:solidFill>
                <a:srgbClr val="17324D"/>
              </a:solidFill>
              <a:latin typeface="Calibri" panose="020F0502020204030204" pitchFamily="34" charset="0"/>
              <a:ea typeface="华文细黑" pitchFamily="2" charset="-122"/>
              <a:cs typeface="Aharoni" pitchFamily="2" charset="-79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239864" y="0"/>
            <a:ext cx="3053167" cy="6858000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4915" y="851115"/>
            <a:ext cx="7733654" cy="515576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  <a:headEnd/>
            <a:tailEnd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4" name="矩形 3"/>
          <p:cNvSpPr/>
          <p:nvPr/>
        </p:nvSpPr>
        <p:spPr>
          <a:xfrm>
            <a:off x="8918513" y="1620556"/>
            <a:ext cx="238548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华文细黑" pitchFamily="2" charset="-122"/>
                <a:cs typeface="Aharoni" pitchFamily="2" charset="-79"/>
                <a:sym typeface="Nixie One" charset="-122"/>
              </a:rPr>
              <a:t>In this part you should describe your business to the investor. You have to make sure he can make it </a:t>
            </a:r>
            <a:r>
              <a:rPr lang="en-US" altLang="zh-CN" dirty="0" err="1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华文细黑" pitchFamily="2" charset="-122"/>
                <a:cs typeface="Aharoni" pitchFamily="2" charset="-79"/>
                <a:sym typeface="Nixie One" charset="-122"/>
              </a:rPr>
              <a:t>clearIn</a:t>
            </a:r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华文细黑" pitchFamily="2" charset="-122"/>
                <a:cs typeface="Aharoni" pitchFamily="2" charset="-79"/>
                <a:sym typeface="Nixie One" charset="-122"/>
              </a:rPr>
              <a:t> this part you should describe your business to the investor. You have to make sure he can make it clear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ea typeface="华文细黑" pitchFamily="2" charset="-122"/>
              <a:cs typeface="Aharoni" pitchFamily="2" charset="-79"/>
            </a:endParaRPr>
          </a:p>
          <a:p>
            <a:pPr algn="ctr"/>
            <a:r>
              <a:rPr lang="en-US" altLang="zh-CN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华文细黑" pitchFamily="2" charset="-122"/>
                <a:cs typeface="Aharoni" pitchFamily="2" charset="-79"/>
                <a:sym typeface="Nixie One" charset="-122"/>
              </a:rPr>
              <a:t>In this part you should describe your business to the investor. You have to make sure he can make it clear</a:t>
            </a:r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ea typeface="华文细黑" pitchFamily="2" charset="-122"/>
              <a:cs typeface="Aharoni" pitchFamily="2" charset="-79"/>
            </a:endParaRPr>
          </a:p>
          <a:p>
            <a:endParaRPr lang="zh-CN" altLang="en-US" dirty="0">
              <a:solidFill>
                <a:schemeClr val="tx1">
                  <a:lumMod val="85000"/>
                  <a:lumOff val="15000"/>
                </a:schemeClr>
              </a:solidFill>
              <a:latin typeface="Calibri" panose="020F0502020204030204" pitchFamily="34" charset="0"/>
              <a:ea typeface="华文细黑" pitchFamily="2" charset="-122"/>
              <a:cs typeface="Aharoni" pitchFamily="2" charset="-79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8880413" y="851115"/>
            <a:ext cx="34718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添加标题</a:t>
            </a:r>
            <a:endParaRPr lang="zh-CN" altLang="en-US" sz="4400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accel="20000" decel="4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-242807" y="4355024"/>
            <a:ext cx="11727051" cy="1246040"/>
            <a:chOff x="1028700" y="971550"/>
            <a:chExt cx="10737581" cy="1524000"/>
          </a:xfrm>
        </p:grpSpPr>
        <p:sp>
          <p:nvSpPr>
            <p:cNvPr id="8" name="矩形 7"/>
            <p:cNvSpPr/>
            <p:nvPr/>
          </p:nvSpPr>
          <p:spPr>
            <a:xfrm>
              <a:off x="1028700" y="971550"/>
              <a:ext cx="10737581" cy="1524000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1362932" y="1348829"/>
              <a:ext cx="4200524" cy="76944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400" b="1" dirty="0">
                  <a:solidFill>
                    <a:schemeClr val="bg2">
                      <a:lumMod val="50000"/>
                    </a:schemeClr>
                  </a:solidFill>
                </a:rPr>
                <a:t>点击添加标题</a:t>
              </a:r>
              <a:endParaRPr lang="zh-CN" altLang="en-US" sz="4400" b="1" dirty="0">
                <a:solidFill>
                  <a:schemeClr val="bg2">
                    <a:lumMod val="50000"/>
                  </a:schemeClr>
                </a:solidFill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6058" y="716906"/>
            <a:ext cx="3925847" cy="5888770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sp>
        <p:nvSpPr>
          <p:cNvPr id="6" name="矩形 5"/>
          <p:cNvSpPr/>
          <p:nvPr/>
        </p:nvSpPr>
        <p:spPr>
          <a:xfrm>
            <a:off x="4716134" y="716906"/>
            <a:ext cx="2976707" cy="3638118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PA_矩形 9"/>
          <p:cNvSpPr/>
          <p:nvPr>
            <p:custDataLst>
              <p:tags r:id="rId2"/>
            </p:custDataLst>
          </p:nvPr>
        </p:nvSpPr>
        <p:spPr>
          <a:xfrm>
            <a:off x="754305" y="784470"/>
            <a:ext cx="364861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solidFill>
                  <a:srgbClr val="17324D"/>
                </a:solidFill>
                <a:latin typeface="Calibri" panose="020F0502020204030204" pitchFamily="34" charset="0"/>
                <a:ea typeface="华文细黑" pitchFamily="2" charset="-122"/>
                <a:cs typeface="Aharoni" pitchFamily="2" charset="-79"/>
                <a:sym typeface="Nixie One" charset="-122"/>
              </a:rPr>
              <a:t>In this part you should describe your business to the investor. You have to make sure he can make it </a:t>
            </a:r>
            <a:r>
              <a:rPr lang="en-US" altLang="zh-CN" dirty="0" err="1">
                <a:solidFill>
                  <a:srgbClr val="17324D"/>
                </a:solidFill>
                <a:latin typeface="Calibri" panose="020F0502020204030204" pitchFamily="34" charset="0"/>
                <a:ea typeface="华文细黑" pitchFamily="2" charset="-122"/>
                <a:cs typeface="Aharoni" pitchFamily="2" charset="-79"/>
                <a:sym typeface="Nixie One" charset="-122"/>
              </a:rPr>
              <a:t>clearIn</a:t>
            </a:r>
            <a:r>
              <a:rPr lang="en-US" altLang="zh-CN" dirty="0">
                <a:solidFill>
                  <a:srgbClr val="17324D"/>
                </a:solidFill>
                <a:latin typeface="Calibri" panose="020F0502020204030204" pitchFamily="34" charset="0"/>
                <a:ea typeface="华文细黑" pitchFamily="2" charset="-122"/>
                <a:cs typeface="Aharoni" pitchFamily="2" charset="-79"/>
                <a:sym typeface="Nixie One" charset="-122"/>
              </a:rPr>
              <a:t> this part you should describe your business to the investor. In this part you should describe your business to the investor. You have to make sure he can make it </a:t>
            </a:r>
            <a:r>
              <a:rPr lang="en-US" altLang="zh-CN" dirty="0" err="1">
                <a:solidFill>
                  <a:srgbClr val="17324D"/>
                </a:solidFill>
                <a:latin typeface="Calibri" panose="020F0502020204030204" pitchFamily="34" charset="0"/>
                <a:ea typeface="华文细黑" pitchFamily="2" charset="-122"/>
                <a:cs typeface="Aharoni" pitchFamily="2" charset="-79"/>
                <a:sym typeface="Nixie One" charset="-122"/>
              </a:rPr>
              <a:t>clearIn</a:t>
            </a:r>
            <a:r>
              <a:rPr lang="en-US" altLang="zh-CN" dirty="0">
                <a:solidFill>
                  <a:srgbClr val="17324D"/>
                </a:solidFill>
                <a:latin typeface="Calibri" panose="020F0502020204030204" pitchFamily="34" charset="0"/>
                <a:ea typeface="华文细黑" pitchFamily="2" charset="-122"/>
                <a:cs typeface="Aharoni" pitchFamily="2" charset="-79"/>
                <a:sym typeface="Nixie One" charset="-122"/>
              </a:rPr>
              <a:t> this part you should describe your business to the investor. In this part you should describe your business to the investor. </a:t>
            </a:r>
            <a:endParaRPr lang="zh-CN" altLang="en-US" dirty="0">
              <a:solidFill>
                <a:srgbClr val="17324D"/>
              </a:solidFill>
              <a:latin typeface="Calibri" panose="020F0502020204030204" pitchFamily="34" charset="0"/>
              <a:ea typeface="华文细黑" pitchFamily="2" charset="-122"/>
              <a:cs typeface="Aharoni" pitchFamily="2" charset="-79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54305" y="5938880"/>
            <a:ext cx="349223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2">
                    <a:lumMod val="10000"/>
                  </a:schemeClr>
                </a:solidFill>
                <a:latin typeface="Baskerville Old Face" panose="02020602080505020303" pitchFamily="18" charset="0"/>
              </a:rPr>
              <a:t>点击输入一句动人的话</a:t>
            </a:r>
            <a:endParaRPr lang="zh-CN" altLang="en-US" dirty="0">
              <a:solidFill>
                <a:schemeClr val="bg2">
                  <a:lumMod val="10000"/>
                </a:schemeClr>
              </a:solidFill>
              <a:latin typeface="Baskerville Old Face" panose="02020602080505020303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134" y="1532552"/>
            <a:ext cx="2976707" cy="1984471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134" y="4621205"/>
            <a:ext cx="2976707" cy="1984471"/>
          </a:xfrm>
          <a:prstGeom prst="rect">
            <a:avLst/>
          </a:prstGeom>
          <a:effectLst>
            <a:innerShdw blurRad="114300">
              <a:prstClr val="black"/>
            </a:innerShdw>
          </a:effectLst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/>
      <p:bldP spid="11" grpId="0"/>
    </p:bldLst>
  </p:timing>
</p:sld>
</file>

<file path=ppt/tags/tag1.xml><?xml version="1.0" encoding="utf-8"?>
<p:tagLst xmlns:p="http://schemas.openxmlformats.org/presentationml/2006/main">
  <p:tag name="PA" val="v3.0.1"/>
</p:tagLst>
</file>

<file path=ppt/tags/tag10.xml><?xml version="1.0" encoding="utf-8"?>
<p:tagLst xmlns:p="http://schemas.openxmlformats.org/presentationml/2006/main">
  <p:tag name="PA" val="v3.0.1"/>
</p:tagLst>
</file>

<file path=ppt/tags/tag11.xml><?xml version="1.0" encoding="utf-8"?>
<p:tagLst xmlns:p="http://schemas.openxmlformats.org/presentationml/2006/main">
  <p:tag name="PA" val="v3.0.1"/>
</p:tagLst>
</file>

<file path=ppt/tags/tag12.xml><?xml version="1.0" encoding="utf-8"?>
<p:tagLst xmlns:p="http://schemas.openxmlformats.org/presentationml/2006/main">
  <p:tag name="PA" val="v3.0.1"/>
</p:tagLst>
</file>

<file path=ppt/tags/tag13.xml><?xml version="1.0" encoding="utf-8"?>
<p:tagLst xmlns:p="http://schemas.openxmlformats.org/presentationml/2006/main">
  <p:tag name="PA" val="v3.0.1"/>
</p:tagLst>
</file>

<file path=ppt/tags/tag14.xml><?xml version="1.0" encoding="utf-8"?>
<p:tagLst xmlns:p="http://schemas.openxmlformats.org/presentationml/2006/main">
  <p:tag name="PA" val="v3.0.1"/>
</p:tagLst>
</file>

<file path=ppt/tags/tag15.xml><?xml version="1.0" encoding="utf-8"?>
<p:tagLst xmlns:p="http://schemas.openxmlformats.org/presentationml/2006/main">
  <p:tag name="PA" val="v3.0.1"/>
</p:tagLst>
</file>

<file path=ppt/tags/tag16.xml><?xml version="1.0" encoding="utf-8"?>
<p:tagLst xmlns:p="http://schemas.openxmlformats.org/presentationml/2006/main">
  <p:tag name="PA" val="v3.0.1"/>
</p:tagLst>
</file>

<file path=ppt/tags/tag17.xml><?xml version="1.0" encoding="utf-8"?>
<p:tagLst xmlns:p="http://schemas.openxmlformats.org/presentationml/2006/main">
  <p:tag name="PA" val="v3.0.1"/>
</p:tagLst>
</file>

<file path=ppt/tags/tag18.xml><?xml version="1.0" encoding="utf-8"?>
<p:tagLst xmlns:p="http://schemas.openxmlformats.org/presentationml/2006/main">
  <p:tag name="PA" val="v3.0.1"/>
</p:tagLst>
</file>

<file path=ppt/tags/tag19.xml><?xml version="1.0" encoding="utf-8"?>
<p:tagLst xmlns:p="http://schemas.openxmlformats.org/presentationml/2006/main">
  <p:tag name="PA" val="v3.0.1"/>
</p:tagLst>
</file>

<file path=ppt/tags/tag2.xml><?xml version="1.0" encoding="utf-8"?>
<p:tagLst xmlns:p="http://schemas.openxmlformats.org/presentationml/2006/main">
  <p:tag name="PA" val="v3.0.1"/>
</p:tagLst>
</file>

<file path=ppt/tags/tag20.xml><?xml version="1.0" encoding="utf-8"?>
<p:tagLst xmlns:p="http://schemas.openxmlformats.org/presentationml/2006/main">
  <p:tag name="PA" val="v3.0.1"/>
</p:tagLst>
</file>

<file path=ppt/tags/tag21.xml><?xml version="1.0" encoding="utf-8"?>
<p:tagLst xmlns:p="http://schemas.openxmlformats.org/presentationml/2006/main">
  <p:tag name="PA" val="v3.0.1"/>
</p:tagLst>
</file>

<file path=ppt/tags/tag22.xml><?xml version="1.0" encoding="utf-8"?>
<p:tagLst xmlns:p="http://schemas.openxmlformats.org/presentationml/2006/main">
  <p:tag name="PA" val="v3.0.1"/>
</p:tagLst>
</file>

<file path=ppt/tags/tag23.xml><?xml version="1.0" encoding="utf-8"?>
<p:tagLst xmlns:p="http://schemas.openxmlformats.org/presentationml/2006/main">
  <p:tag name="PA" val="v3.0.1"/>
</p:tagLst>
</file>

<file path=ppt/tags/tag24.xml><?xml version="1.0" encoding="utf-8"?>
<p:tagLst xmlns:p="http://schemas.openxmlformats.org/presentationml/2006/main">
  <p:tag name="PA" val="v3.0.1"/>
</p:tagLst>
</file>

<file path=ppt/tags/tag25.xml><?xml version="1.0" encoding="utf-8"?>
<p:tagLst xmlns:p="http://schemas.openxmlformats.org/presentationml/2006/main">
  <p:tag name="ISPRING_PRESENTATION_TITLE" val="PowerPoint 演示文稿"/>
</p:tagLst>
</file>

<file path=ppt/tags/tag3.xml><?xml version="1.0" encoding="utf-8"?>
<p:tagLst xmlns:p="http://schemas.openxmlformats.org/presentationml/2006/main">
  <p:tag name="PA" val="v3.0.1"/>
</p:tagLst>
</file>

<file path=ppt/tags/tag4.xml><?xml version="1.0" encoding="utf-8"?>
<p:tagLst xmlns:p="http://schemas.openxmlformats.org/presentationml/2006/main">
  <p:tag name="PA" val="v3.0.1"/>
</p:tagLst>
</file>

<file path=ppt/tags/tag5.xml><?xml version="1.0" encoding="utf-8"?>
<p:tagLst xmlns:p="http://schemas.openxmlformats.org/presentationml/2006/main">
  <p:tag name="PA" val="v3.0.1"/>
</p:tagLst>
</file>

<file path=ppt/tags/tag6.xml><?xml version="1.0" encoding="utf-8"?>
<p:tagLst xmlns:p="http://schemas.openxmlformats.org/presentationml/2006/main">
  <p:tag name="PA" val="v3.0.1"/>
</p:tagLst>
</file>

<file path=ppt/tags/tag7.xml><?xml version="1.0" encoding="utf-8"?>
<p:tagLst xmlns:p="http://schemas.openxmlformats.org/presentationml/2006/main">
  <p:tag name="PA" val="v3.0.1"/>
</p:tagLst>
</file>

<file path=ppt/tags/tag8.xml><?xml version="1.0" encoding="utf-8"?>
<p:tagLst xmlns:p="http://schemas.openxmlformats.org/presentationml/2006/main">
  <p:tag name="PA" val="v3.0.1"/>
</p:tagLst>
</file>

<file path=ppt/tags/tag9.xml><?xml version="1.0" encoding="utf-8"?>
<p:tagLst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6041</Words>
  <Application>WPS 演示</Application>
  <PresentationFormat>宽屏</PresentationFormat>
  <Paragraphs>113</Paragraphs>
  <Slides>20</Slides>
  <Notes>21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8" baseType="lpstr">
      <vt:lpstr>Arial</vt:lpstr>
      <vt:lpstr>宋体</vt:lpstr>
      <vt:lpstr>Wingdings</vt:lpstr>
      <vt:lpstr>微软雅黑</vt:lpstr>
      <vt:lpstr>Baskerville Old Face</vt:lpstr>
      <vt:lpstr>Calibri</vt:lpstr>
      <vt:lpstr>华文细黑</vt:lpstr>
      <vt:lpstr>Aharoni</vt:lpstr>
      <vt:lpstr>Nixie One</vt:lpstr>
      <vt:lpstr>等线</vt:lpstr>
      <vt:lpstr>Arial Unicode MS</vt:lpstr>
      <vt:lpstr>等线 Light</vt:lpstr>
      <vt:lpstr>Meiryo</vt:lpstr>
      <vt:lpstr>Yu Gothic UI</vt:lpstr>
      <vt:lpstr>Arial Narrow</vt:lpstr>
      <vt:lpstr>Menk Amglang Tig</vt:lpstr>
      <vt:lpstr>Calibri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http://www.ypppt.com/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keywords>http://www.ypppt.com/</cp:keywords>
  <dc:description>http://www.ypppt.com/</dc:description>
  <cp:lastModifiedBy>铭</cp:lastModifiedBy>
  <cp:revision>208</cp:revision>
  <dcterms:created xsi:type="dcterms:W3CDTF">2017-04-03T03:45:00Z</dcterms:created>
  <dcterms:modified xsi:type="dcterms:W3CDTF">2022-02-10T03:09:05Z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83261F426CA34748B901B4648A4D4535</vt:lpwstr>
  </property>
  <property fmtid="{D5CDD505-2E9C-101B-9397-08002B2CF9AE}" pid="3" name="KSOProductBuildVer">
    <vt:lpwstr>2052-11.1.0.11194</vt:lpwstr>
  </property>
</Properties>
</file>