
<file path=[Content_Types].xml><?xml version="1.0" encoding="utf-8"?>
<Types xmlns="http://schemas.openxmlformats.org/package/2006/content-types">
  <Default Extension="jpeg" ContentType="image/jpeg"/>
  <Default Extension="JPG" ContentType="image/.jpg"/>
  <Default Extension="xlsx" ContentType="application/vnd.openxmlformats-officedocument.spreadsheetml.sheet"/>
  <Default Extension="wdp" ContentType="image/vnd.ms-photo"/>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harts/colors1.xml" ContentType="application/vnd.ms-office.chartcolorstyle+xml"/>
  <Override PartName="/ppt/charts/style1.xml" ContentType="application/vnd.ms-office.chartstyle+xml"/>
  <Override PartName="/ppt/media/image1.svg" ContentType="image/svg+xml"/>
  <Override PartName="/ppt/media/image2.svg" ContentType="image/svg+xml"/>
  <Override PartName="/ppt/media/image3.svg" ContentType="image/svg+xml"/>
  <Override PartName="/ppt/media/image4.svg" ContentType="image/svg+xml"/>
  <Override PartName="/ppt/media/image5.svg" ContentType="image/svg+xml"/>
  <Override PartName="/ppt/media/image6.svg" ContentType="image/svg+xml"/>
  <Override PartName="/ppt/media/image7.svg" ContentType="image/svg+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3"/>
    <p:sldId id="258" r:id="rId4"/>
    <p:sldId id="260" r:id="rId5"/>
    <p:sldId id="756" r:id="rId6"/>
    <p:sldId id="726" r:id="rId7"/>
    <p:sldId id="262" r:id="rId8"/>
    <p:sldId id="361" r:id="rId9"/>
    <p:sldId id="428" r:id="rId10"/>
    <p:sldId id="384" r:id="rId11"/>
    <p:sldId id="261" r:id="rId12"/>
    <p:sldId id="495" r:id="rId13"/>
    <p:sldId id="788" r:id="rId14"/>
    <p:sldId id="259" r:id="rId15"/>
    <p:sldId id="526" r:id="rId16"/>
    <p:sldId id="783" r:id="rId17"/>
    <p:sldId id="600" r:id="rId18"/>
    <p:sldId id="263" r:id="rId1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38E6B"/>
    <a:srgbClr val="A3B49D"/>
    <a:srgbClr val="506737"/>
    <a:srgbClr val="5B7F3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showGuides="1">
      <p:cViewPr varScale="1">
        <p:scale>
          <a:sx n="114" d="100"/>
          <a:sy n="114" d="100"/>
        </p:scale>
        <p:origin x="414" y="108"/>
      </p:cViewPr>
      <p:guideLst>
        <p:guide orient="horz" pos="2160"/>
        <p:guide pos="3840"/>
        <p:guide orient="horz" pos="3974"/>
        <p:guide orient="horz" pos="346"/>
        <p:guide pos="7469"/>
        <p:guide pos="211"/>
        <p:guide orient="horz" pos="799"/>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2" Type="http://schemas.openxmlformats.org/officeDocument/2006/relationships/tableStyles" Target="tableStyles.xml"/><Relationship Id="rId21" Type="http://schemas.openxmlformats.org/officeDocument/2006/relationships/viewProps" Target="viewProps.xml"/><Relationship Id="rId20" Type="http://schemas.openxmlformats.org/officeDocument/2006/relationships/presProps" Target="presProps.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3" Type="http://schemas.microsoft.com/office/2011/relationships/chartColorStyle" Target="colors1.xml"/><Relationship Id="rId2" Type="http://schemas.microsoft.com/office/2011/relationships/chartStyle" Target="style1.xml"/><Relationship Id="rId1" Type="http://schemas.openxmlformats.org/officeDocument/2006/relationships/package" Target="../embeddings/Workbook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solidFill>
              <a:srgbClr val="506737"/>
            </a:solidFill>
            <a:ln>
              <a:noFill/>
            </a:ln>
            <a:effectLst/>
          </c:spPr>
          <c:invertIfNegative val="0"/>
          <c:dLbls>
            <c:delete val="1"/>
          </c:dLbls>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ser>
        <c:ser>
          <c:idx val="1"/>
          <c:order val="1"/>
          <c:tx>
            <c:strRef>
              <c:f>Sheet1!$C$1</c:f>
              <c:strCache>
                <c:ptCount val="1"/>
                <c:pt idx="0">
                  <c:v>系列 2</c:v>
                </c:pt>
              </c:strCache>
            </c:strRef>
          </c:tx>
          <c:spPr>
            <a:solidFill>
              <a:srgbClr val="738E6B"/>
            </a:solidFill>
            <a:ln>
              <a:noFill/>
            </a:ln>
            <a:effectLst/>
          </c:spPr>
          <c:invertIfNegative val="0"/>
          <c:dLbls>
            <c:delete val="1"/>
          </c:dLbls>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c:v>
                </c:pt>
                <c:pt idx="2">
                  <c:v>1.8</c:v>
                </c:pt>
                <c:pt idx="3">
                  <c:v>2.8</c:v>
                </c:pt>
              </c:numCache>
            </c:numRef>
          </c:val>
        </c:ser>
        <c:ser>
          <c:idx val="2"/>
          <c:order val="2"/>
          <c:tx>
            <c:strRef>
              <c:f>Sheet1!$D$1</c:f>
              <c:strCache>
                <c:ptCount val="1"/>
                <c:pt idx="0">
                  <c:v>系列 3</c:v>
                </c:pt>
              </c:strCache>
            </c:strRef>
          </c:tx>
          <c:spPr>
            <a:solidFill>
              <a:srgbClr val="A3B49D"/>
            </a:solidFill>
            <a:ln>
              <a:noFill/>
            </a:ln>
            <a:effectLst/>
          </c:spPr>
          <c:invertIfNegative val="0"/>
          <c:dLbls>
            <c:delete val="1"/>
          </c:dLbls>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ser>
        <c:dLbls>
          <c:showLegendKey val="0"/>
          <c:showVal val="0"/>
          <c:showCatName val="0"/>
          <c:showSerName val="0"/>
          <c:showPercent val="0"/>
          <c:showBubbleSize val="0"/>
        </c:dLbls>
        <c:gapWidth val="219"/>
        <c:overlap val="-27"/>
        <c:axId val="1185746632"/>
        <c:axId val="1185748600"/>
      </c:barChart>
      <c:catAx>
        <c:axId val="118574663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1400" b="0" i="0" u="none" strike="noStrike" kern="1200" baseline="0">
                <a:solidFill>
                  <a:schemeClr val="tx1">
                    <a:lumMod val="65000"/>
                    <a:lumOff val="35000"/>
                  </a:schemeClr>
                </a:solidFill>
                <a:latin typeface="+mn-lt"/>
                <a:ea typeface="+mn-ea"/>
                <a:cs typeface="+mn-ea"/>
                <a:sym typeface="+mn-lt"/>
              </a:defRPr>
            </a:pPr>
          </a:p>
        </c:txPr>
        <c:crossAx val="1185748600"/>
        <c:crosses val="autoZero"/>
        <c:auto val="1"/>
        <c:lblAlgn val="ctr"/>
        <c:lblOffset val="100"/>
        <c:noMultiLvlLbl val="0"/>
      </c:catAx>
      <c:valAx>
        <c:axId val="1185748600"/>
        <c:scaling>
          <c:orientation val="minMax"/>
        </c:scaling>
        <c:delete val="0"/>
        <c:axPos val="l"/>
        <c:majorGridlines>
          <c:spPr>
            <a:ln w="3175" cap="flat" cmpd="sng" algn="ctr">
              <a:solidFill>
                <a:srgbClr val="A3B49D">
                  <a:alpha val="18000"/>
                </a:srgb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lang="zh-CN" sz="1400" b="0" i="0" u="none" strike="noStrike" kern="1200" baseline="0">
                <a:solidFill>
                  <a:schemeClr val="tx1">
                    <a:lumMod val="65000"/>
                    <a:lumOff val="35000"/>
                  </a:schemeClr>
                </a:solidFill>
                <a:latin typeface="+mn-lt"/>
                <a:ea typeface="+mn-ea"/>
                <a:cs typeface="+mn-ea"/>
                <a:sym typeface="+mn-lt"/>
              </a:defRPr>
            </a:pPr>
          </a:p>
        </c:txPr>
        <c:crossAx val="1185746632"/>
        <c:crosses val="autoZero"/>
        <c:crossBetween val="between"/>
      </c:valAx>
      <c:spPr>
        <a:noFill/>
        <a:ln>
          <a:noFill/>
        </a:ln>
        <a:effectLst/>
      </c:spPr>
    </c:plotArea>
    <c:plotVisOnly val="1"/>
    <c:dispBlanksAs val="gap"/>
    <c:showDLblsOverMax val="0"/>
  </c:chart>
  <c:spPr>
    <a:noFill/>
    <a:ln>
      <a:noFill/>
    </a:ln>
    <a:effectLst/>
  </c:spPr>
  <c:txPr>
    <a:bodyPr/>
    <a:lstStyle/>
    <a:p>
      <a:pPr>
        <a:defRPr lang="zh-CN">
          <a:latin typeface="+mn-lt"/>
          <a:ea typeface="+mn-ea"/>
          <a:cs typeface="+mn-ea"/>
          <a:sym typeface="+mn-lt"/>
        </a:defRPr>
      </a:pPr>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7" name="图片 6"/>
          <p:cNvPicPr>
            <a:picLocks noChangeAspect="1"/>
          </p:cNvPicPr>
          <p:nvPr userDrawn="1"/>
        </p:nvPicPr>
        <p:blipFill rotWithShape="1">
          <a:blip r:embed="rId2">
            <a:extLst>
              <a:ext uri="{28A0092B-C50C-407E-A947-70E740481C1C}">
                <a14:useLocalDpi xmlns:a14="http://schemas.microsoft.com/office/drawing/2010/main" val="0"/>
              </a:ext>
            </a:extLst>
          </a:blip>
          <a:srcRect t="7822" b="7822"/>
          <a:stretch>
            <a:fillRect/>
          </a:stretch>
        </p:blipFill>
        <p:spPr>
          <a:xfrm>
            <a:off x="0" y="0"/>
            <a:ext cx="12192000" cy="6858000"/>
          </a:xfrm>
          <a:prstGeom prst="rect">
            <a:avLst/>
          </a:prstGeom>
        </p:spPr>
      </p:pic>
      <p:sp>
        <p:nvSpPr>
          <p:cNvPr id="8" name="等腰三角形 7"/>
          <p:cNvSpPr/>
          <p:nvPr userDrawn="1"/>
        </p:nvSpPr>
        <p:spPr>
          <a:xfrm>
            <a:off x="0" y="5943600"/>
            <a:ext cx="1060704" cy="914400"/>
          </a:xfrm>
          <a:prstGeom prst="triangle">
            <a:avLst>
              <a:gd name="adj" fmla="val 0"/>
            </a:avLst>
          </a:prstGeom>
          <a:solidFill>
            <a:srgbClr val="738E6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p:cNvSpPr/>
          <p:nvPr userDrawn="1"/>
        </p:nvSpPr>
        <p:spPr>
          <a:xfrm rot="10800000">
            <a:off x="11131296" y="0"/>
            <a:ext cx="1060704" cy="914400"/>
          </a:xfrm>
          <a:prstGeom prst="triangle">
            <a:avLst>
              <a:gd name="adj" fmla="val 0"/>
            </a:avLst>
          </a:prstGeom>
          <a:solidFill>
            <a:srgbClr val="738E6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7" name="等腰三角形 6"/>
          <p:cNvSpPr/>
          <p:nvPr userDrawn="1"/>
        </p:nvSpPr>
        <p:spPr>
          <a:xfrm>
            <a:off x="0" y="4521200"/>
            <a:ext cx="2387600" cy="2336800"/>
          </a:xfrm>
          <a:prstGeom prst="triangle">
            <a:avLst>
              <a:gd name="adj" fmla="val 0"/>
            </a:avLst>
          </a:prstGeom>
          <a:solidFill>
            <a:srgbClr val="738E6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等腰三角形 7"/>
          <p:cNvSpPr/>
          <p:nvPr userDrawn="1"/>
        </p:nvSpPr>
        <p:spPr>
          <a:xfrm rot="10800000">
            <a:off x="9804400" y="0"/>
            <a:ext cx="2387600" cy="2336800"/>
          </a:xfrm>
          <a:prstGeom prst="triangle">
            <a:avLst>
              <a:gd name="adj" fmla="val 0"/>
            </a:avLst>
          </a:prstGeom>
          <a:solidFill>
            <a:srgbClr val="738E6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
        <p:nvSpPr>
          <p:cNvPr id="4" name="等腰三角形 3"/>
          <p:cNvSpPr/>
          <p:nvPr userDrawn="1"/>
        </p:nvSpPr>
        <p:spPr>
          <a:xfrm>
            <a:off x="0" y="5943600"/>
            <a:ext cx="1060704" cy="914400"/>
          </a:xfrm>
          <a:prstGeom prst="triangle">
            <a:avLst>
              <a:gd name="adj" fmla="val 0"/>
            </a:avLst>
          </a:prstGeom>
          <a:solidFill>
            <a:srgbClr val="738E6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等腰三角形 4"/>
          <p:cNvSpPr/>
          <p:nvPr userDrawn="1"/>
        </p:nvSpPr>
        <p:spPr>
          <a:xfrm rot="10800000">
            <a:off x="11131296" y="0"/>
            <a:ext cx="1060704" cy="914400"/>
          </a:xfrm>
          <a:prstGeom prst="triangle">
            <a:avLst>
              <a:gd name="adj" fmla="val 0"/>
            </a:avLst>
          </a:prstGeom>
          <a:solidFill>
            <a:srgbClr val="738E6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4" Type="http://schemas.openxmlformats.org/officeDocument/2006/relationships/theme" Target="../theme/theme1.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3.png"/></Relationships>
</file>

<file path=ppt/slides/_rels/slide12.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image" Target="../media/image14.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18.png"/><Relationship Id="rId1" Type="http://schemas.openxmlformats.org/officeDocument/2006/relationships/image" Target="../media/image17.png"/></Relationships>
</file>

<file path=ppt/slides/_rels/slide15.xml.rels><?xml version="1.0" encoding="UTF-8" standalone="yes"?>
<Relationships xmlns="http://schemas.openxmlformats.org/package/2006/relationships"><Relationship Id="rId9" Type="http://schemas.openxmlformats.org/officeDocument/2006/relationships/slideLayout" Target="../slideLayouts/slideLayout3.xml"/><Relationship Id="rId8" Type="http://schemas.openxmlformats.org/officeDocument/2006/relationships/image" Target="../media/image7.svg"/><Relationship Id="rId7" Type="http://schemas.openxmlformats.org/officeDocument/2006/relationships/image" Target="../media/image22.png"/><Relationship Id="rId6" Type="http://schemas.openxmlformats.org/officeDocument/2006/relationships/image" Target="../media/image6.svg"/><Relationship Id="rId5" Type="http://schemas.openxmlformats.org/officeDocument/2006/relationships/image" Target="../media/image21.png"/><Relationship Id="rId4" Type="http://schemas.openxmlformats.org/officeDocument/2006/relationships/image" Target="../media/image5.svg"/><Relationship Id="rId3" Type="http://schemas.openxmlformats.org/officeDocument/2006/relationships/image" Target="../media/image20.png"/><Relationship Id="rId2" Type="http://schemas.openxmlformats.org/officeDocument/2006/relationships/image" Target="../media/image4.svg"/><Relationship Id="rId1" Type="http://schemas.openxmlformats.org/officeDocument/2006/relationships/image" Target="../media/image19.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3.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slideLayout" Target="../slideLayouts/slideLayout3.xml"/><Relationship Id="rId7" Type="http://schemas.openxmlformats.org/officeDocument/2006/relationships/image" Target="../media/image3.svg"/><Relationship Id="rId6" Type="http://schemas.openxmlformats.org/officeDocument/2006/relationships/image" Target="../media/image5.png"/><Relationship Id="rId5" Type="http://schemas.openxmlformats.org/officeDocument/2006/relationships/image" Target="../media/image2.svg"/><Relationship Id="rId4" Type="http://schemas.openxmlformats.org/officeDocument/2006/relationships/image" Target="../media/image4.png"/><Relationship Id="rId3" Type="http://schemas.openxmlformats.org/officeDocument/2006/relationships/image" Target="../media/image1.svg"/><Relationship Id="rId2" Type="http://schemas.openxmlformats.org/officeDocument/2006/relationships/image" Target="../media/image3.png"/><Relationship Id="rId1" Type="http://schemas.openxmlformats.org/officeDocument/2006/relationships/image" Target="../media/image2.png"/></Relationships>
</file>

<file path=ppt/slides/_rels/slide5.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image" Target="../media/image6.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microsoft.com/office/2007/relationships/hdphoto" Target="../media/image10.wdp"/><Relationship Id="rId1" Type="http://schemas.openxmlformats.org/officeDocument/2006/relationships/image" Target="../media/image9.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1.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12.png"/><Relationship Id="rId1" Type="http://schemas.openxmlformats.org/officeDocument/2006/relationships/chart" Target="../charts/char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a:off x="1275390" y="1284337"/>
            <a:ext cx="381000" cy="381000"/>
          </a:xfrm>
          <a:prstGeom prst="ellipse">
            <a:avLst/>
          </a:prstGeom>
          <a:solidFill>
            <a:srgbClr val="A3B4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7" name="椭圆 16"/>
          <p:cNvSpPr/>
          <p:nvPr/>
        </p:nvSpPr>
        <p:spPr>
          <a:xfrm>
            <a:off x="6631706" y="5424537"/>
            <a:ext cx="381000" cy="381000"/>
          </a:xfrm>
          <a:prstGeom prst="ellipse">
            <a:avLst/>
          </a:prstGeom>
          <a:solidFill>
            <a:srgbClr val="A3B4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 name="文本框 11"/>
          <p:cNvSpPr txBox="1"/>
          <p:nvPr/>
        </p:nvSpPr>
        <p:spPr>
          <a:xfrm>
            <a:off x="1173480" y="1844534"/>
            <a:ext cx="4033520" cy="923330"/>
          </a:xfrm>
          <a:prstGeom prst="rect">
            <a:avLst/>
          </a:prstGeom>
          <a:noFill/>
        </p:spPr>
        <p:txBody>
          <a:bodyPr wrap="square" rtlCol="0">
            <a:spAutoFit/>
          </a:bodyPr>
          <a:lstStyle/>
          <a:p>
            <a:r>
              <a:rPr lang="zh-CN" altLang="en-US" sz="5400" kern="0" spc="100" dirty="0">
                <a:solidFill>
                  <a:srgbClr val="738E6B"/>
                </a:solidFill>
                <a:cs typeface="+mn-ea"/>
                <a:sym typeface="+mn-lt"/>
              </a:rPr>
              <a:t>绿植小清新</a:t>
            </a:r>
            <a:endParaRPr lang="zh-CN" altLang="en-US" sz="5400" kern="0" spc="100" dirty="0">
              <a:solidFill>
                <a:srgbClr val="738E6B"/>
              </a:solidFill>
              <a:uFillTx/>
              <a:cs typeface="+mn-ea"/>
              <a:sym typeface="+mn-lt"/>
            </a:endParaRPr>
          </a:p>
        </p:txBody>
      </p:sp>
      <p:sp>
        <p:nvSpPr>
          <p:cNvPr id="14" name="矩形 13"/>
          <p:cNvSpPr/>
          <p:nvPr/>
        </p:nvSpPr>
        <p:spPr>
          <a:xfrm>
            <a:off x="1173480" y="3635396"/>
            <a:ext cx="6306820" cy="1023742"/>
          </a:xfrm>
          <a:prstGeom prst="rect">
            <a:avLst/>
          </a:prstGeom>
        </p:spPr>
        <p:txBody>
          <a:bodyPr wrap="square">
            <a:spAutoFit/>
          </a:bodyPr>
          <a:lstStyle/>
          <a:p>
            <a:pPr>
              <a:lnSpc>
                <a:spcPct val="150000"/>
              </a:lnSpc>
            </a:pPr>
            <a:r>
              <a:rPr lang="en-US" altLang="zh-CN" sz="1400" dirty="0">
                <a:solidFill>
                  <a:schemeClr val="tx1">
                    <a:lumMod val="65000"/>
                    <a:lumOff val="35000"/>
                  </a:schemeClr>
                </a:solidFill>
                <a:cs typeface="+mn-ea"/>
                <a:sym typeface="+mn-lt"/>
              </a:rPr>
              <a:t>Your content is printed here, or by copying your text, select Paste in this box. Your content is printed here, or by copying your text, select Paste in this box. </a:t>
            </a:r>
            <a:endParaRPr lang="zh-CN" altLang="en-US" sz="1400" dirty="0">
              <a:solidFill>
                <a:schemeClr val="tx1">
                  <a:lumMod val="65000"/>
                  <a:lumOff val="35000"/>
                </a:schemeClr>
              </a:solidFill>
              <a:cs typeface="+mn-ea"/>
              <a:sym typeface="+mn-lt"/>
            </a:endParaRPr>
          </a:p>
        </p:txBody>
      </p:sp>
      <p:grpSp>
        <p:nvGrpSpPr>
          <p:cNvPr id="25" name="组合 24"/>
          <p:cNvGrpSpPr/>
          <p:nvPr/>
        </p:nvGrpSpPr>
        <p:grpSpPr>
          <a:xfrm>
            <a:off x="1173480" y="4884135"/>
            <a:ext cx="1975810" cy="400110"/>
            <a:chOff x="1224435" y="4854657"/>
            <a:chExt cx="1975810" cy="400110"/>
          </a:xfrm>
        </p:grpSpPr>
        <p:sp>
          <p:nvSpPr>
            <p:cNvPr id="24" name="矩形: 圆角 23"/>
            <p:cNvSpPr/>
            <p:nvPr/>
          </p:nvSpPr>
          <p:spPr>
            <a:xfrm>
              <a:off x="1224435" y="4854657"/>
              <a:ext cx="1975810" cy="400110"/>
            </a:xfrm>
            <a:prstGeom prst="roundRect">
              <a:avLst/>
            </a:prstGeom>
            <a:solidFill>
              <a:srgbClr val="738E6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 name="文本框 14"/>
            <p:cNvSpPr txBox="1"/>
            <p:nvPr/>
          </p:nvSpPr>
          <p:spPr>
            <a:xfrm>
              <a:off x="1281430" y="4854657"/>
              <a:ext cx="1861820" cy="398780"/>
            </a:xfrm>
            <a:prstGeom prst="rect">
              <a:avLst/>
            </a:prstGeom>
            <a:noFill/>
          </p:spPr>
          <p:txBody>
            <a:bodyPr wrap="square" rtlCol="0">
              <a:spAutoFit/>
            </a:bodyPr>
            <a:lstStyle/>
            <a:p>
              <a:pPr algn="ctr"/>
              <a:r>
                <a:rPr lang="zh-CN" altLang="en-US" sz="2000" dirty="0">
                  <a:solidFill>
                    <a:schemeClr val="bg1"/>
                  </a:solidFill>
                  <a:cs typeface="+mn-ea"/>
                  <a:sym typeface="+mn-lt"/>
                </a:rPr>
                <a:t>汇报人：</a:t>
              </a:r>
              <a:r>
                <a:rPr lang="en-US" altLang="zh-CN" sz="2000" dirty="0">
                  <a:solidFill>
                    <a:schemeClr val="bg1"/>
                  </a:solidFill>
                  <a:cs typeface="+mn-ea"/>
                  <a:sym typeface="+mn-lt"/>
                </a:rPr>
                <a:t>XXX</a:t>
              </a:r>
              <a:endParaRPr lang="en-US" altLang="zh-CN" sz="2000" dirty="0">
                <a:solidFill>
                  <a:schemeClr val="bg1"/>
                </a:solidFill>
                <a:cs typeface="+mn-ea"/>
                <a:sym typeface="+mn-lt"/>
              </a:endParaRPr>
            </a:p>
          </p:txBody>
        </p:sp>
      </p:grpSp>
      <p:sp>
        <p:nvSpPr>
          <p:cNvPr id="20" name="文本框 19"/>
          <p:cNvSpPr txBox="1"/>
          <p:nvPr/>
        </p:nvSpPr>
        <p:spPr>
          <a:xfrm>
            <a:off x="1173480" y="2864010"/>
            <a:ext cx="5210081" cy="707886"/>
          </a:xfrm>
          <a:prstGeom prst="rect">
            <a:avLst/>
          </a:prstGeom>
          <a:noFill/>
        </p:spPr>
        <p:txBody>
          <a:bodyPr wrap="none" rtlCol="0">
            <a:spAutoFit/>
          </a:bodyPr>
          <a:lstStyle/>
          <a:p>
            <a:r>
              <a:rPr lang="zh-CN" altLang="en-US" sz="4000" dirty="0">
                <a:solidFill>
                  <a:schemeClr val="tx1">
                    <a:lumMod val="65000"/>
                    <a:lumOff val="35000"/>
                  </a:schemeClr>
                </a:solidFill>
                <a:cs typeface="+mn-ea"/>
                <a:sym typeface="+mn-lt"/>
              </a:rPr>
              <a:t>个人工作汇报</a:t>
            </a:r>
            <a:r>
              <a:rPr lang="en-US" altLang="zh-CN" sz="4000" dirty="0">
                <a:solidFill>
                  <a:schemeClr val="tx1">
                    <a:lumMod val="65000"/>
                    <a:lumOff val="35000"/>
                  </a:schemeClr>
                </a:solidFill>
                <a:cs typeface="+mn-ea"/>
                <a:sym typeface="+mn-lt"/>
              </a:rPr>
              <a:t>PPT</a:t>
            </a:r>
            <a:r>
              <a:rPr lang="zh-CN" altLang="en-US" sz="4000" dirty="0">
                <a:solidFill>
                  <a:schemeClr val="tx1">
                    <a:lumMod val="65000"/>
                    <a:lumOff val="35000"/>
                  </a:schemeClr>
                </a:solidFill>
                <a:cs typeface="+mn-ea"/>
                <a:sym typeface="+mn-lt"/>
              </a:rPr>
              <a:t>模板</a:t>
            </a:r>
            <a:endParaRPr lang="zh-CN" altLang="en-US" sz="4000" dirty="0">
              <a:solidFill>
                <a:schemeClr val="tx1">
                  <a:lumMod val="65000"/>
                  <a:lumOff val="35000"/>
                </a:schemeClr>
              </a:solidFill>
              <a:cs typeface="+mn-ea"/>
              <a:sym typeface="+mn-lt"/>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2952750" y="1949149"/>
            <a:ext cx="6286500" cy="2959702"/>
            <a:chOff x="2952750" y="2149782"/>
            <a:chExt cx="6286500" cy="2959702"/>
          </a:xfrm>
        </p:grpSpPr>
        <p:sp>
          <p:nvSpPr>
            <p:cNvPr id="2" name="图形 12"/>
            <p:cNvSpPr/>
            <p:nvPr/>
          </p:nvSpPr>
          <p:spPr>
            <a:xfrm>
              <a:off x="5515846" y="2149782"/>
              <a:ext cx="1160309" cy="1160309"/>
            </a:xfrm>
            <a:prstGeom prst="roundRect">
              <a:avLst/>
            </a:prstGeom>
            <a:solidFill>
              <a:srgbClr val="738E6B"/>
            </a:solidFill>
            <a:ln w="23241" cap="flat">
              <a:noFill/>
              <a:prstDash val="solid"/>
              <a:miter/>
            </a:ln>
          </p:spPr>
          <p:txBody>
            <a:bodyPr rtlCol="0" anchor="ctr"/>
            <a:lstStyle/>
            <a:p>
              <a:pPr algn="ctr"/>
              <a:r>
                <a:rPr lang="en-US" altLang="zh-CN" sz="4400" dirty="0">
                  <a:solidFill>
                    <a:schemeClr val="bg1"/>
                  </a:solidFill>
                  <a:cs typeface="+mn-ea"/>
                  <a:sym typeface="+mn-lt"/>
                </a:rPr>
                <a:t>03</a:t>
              </a:r>
              <a:endParaRPr lang="zh-CN" altLang="en-US" sz="4400" dirty="0">
                <a:solidFill>
                  <a:schemeClr val="bg1"/>
                </a:solidFill>
                <a:cs typeface="+mn-ea"/>
                <a:sym typeface="+mn-lt"/>
              </a:endParaRPr>
            </a:p>
          </p:txBody>
        </p:sp>
        <p:sp>
          <p:nvSpPr>
            <p:cNvPr id="3" name="文本框 2"/>
            <p:cNvSpPr txBox="1"/>
            <p:nvPr/>
          </p:nvSpPr>
          <p:spPr>
            <a:xfrm>
              <a:off x="4310896" y="3552520"/>
              <a:ext cx="3570208" cy="769441"/>
            </a:xfrm>
            <a:prstGeom prst="rect">
              <a:avLst/>
            </a:prstGeom>
            <a:noFill/>
          </p:spPr>
          <p:txBody>
            <a:bodyPr wrap="none" rtlCol="0">
              <a:spAutoFit/>
            </a:bodyPr>
            <a:lstStyle/>
            <a:p>
              <a:pPr algn="ctr"/>
              <a:r>
                <a:rPr lang="zh-CN" altLang="en-US" sz="4400" dirty="0">
                  <a:solidFill>
                    <a:schemeClr val="tx1">
                      <a:lumMod val="65000"/>
                      <a:lumOff val="35000"/>
                    </a:schemeClr>
                  </a:solidFill>
                  <a:cs typeface="+mn-ea"/>
                  <a:sym typeface="+mn-lt"/>
                </a:rPr>
                <a:t>工作经验总结</a:t>
              </a:r>
              <a:endParaRPr lang="zh-CN" altLang="en-US" sz="4400" dirty="0">
                <a:solidFill>
                  <a:schemeClr val="tx1">
                    <a:lumMod val="65000"/>
                    <a:lumOff val="35000"/>
                  </a:schemeClr>
                </a:solidFill>
                <a:cs typeface="+mn-ea"/>
                <a:sym typeface="+mn-lt"/>
              </a:endParaRPr>
            </a:p>
          </p:txBody>
        </p:sp>
        <p:sp>
          <p:nvSpPr>
            <p:cNvPr id="5" name="矩形 4"/>
            <p:cNvSpPr/>
            <p:nvPr/>
          </p:nvSpPr>
          <p:spPr>
            <a:xfrm>
              <a:off x="2952750" y="4321961"/>
              <a:ext cx="6286500" cy="787523"/>
            </a:xfrm>
            <a:prstGeom prst="rect">
              <a:avLst/>
            </a:prstGeom>
          </p:spPr>
          <p:txBody>
            <a:bodyPr wrap="square">
              <a:spAutoFit/>
            </a:bodyPr>
            <a:lstStyle/>
            <a:p>
              <a:pPr algn="ctr">
                <a:lnSpc>
                  <a:spcPct val="150000"/>
                </a:lnSpc>
              </a:pPr>
              <a:r>
                <a:rPr lang="en-US" altLang="zh-CN" sz="1600" dirty="0">
                  <a:solidFill>
                    <a:schemeClr val="tx1">
                      <a:lumMod val="65000"/>
                      <a:lumOff val="35000"/>
                    </a:schemeClr>
                  </a:solidFill>
                  <a:cs typeface="+mn-ea"/>
                  <a:sym typeface="+mn-lt"/>
                </a:rPr>
                <a:t>Your content is printed here, or by copying your text, select Paste in this box. </a:t>
              </a:r>
              <a:endParaRPr lang="zh-CN" altLang="en-US" sz="1600" dirty="0">
                <a:solidFill>
                  <a:schemeClr val="tx1">
                    <a:lumMod val="65000"/>
                    <a:lumOff val="35000"/>
                  </a:schemeClr>
                </a:solidFill>
                <a:cs typeface="+mn-ea"/>
                <a:sym typeface="+mn-lt"/>
              </a:endParaRPr>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 y="0"/>
            <a:ext cx="6096001" cy="6858000"/>
          </a:xfrm>
          <a:prstGeom prst="rect">
            <a:avLst/>
          </a:prstGeom>
          <a:solidFill>
            <a:srgbClr val="738E6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446880" y="3907999"/>
            <a:ext cx="5454940" cy="1996873"/>
            <a:chOff x="345280" y="3895299"/>
            <a:chExt cx="5454940" cy="1996873"/>
          </a:xfrm>
        </p:grpSpPr>
        <p:sp>
          <p:nvSpPr>
            <p:cNvPr id="19" name="文本框 18"/>
            <p:cNvSpPr txBox="1"/>
            <p:nvPr/>
          </p:nvSpPr>
          <p:spPr>
            <a:xfrm>
              <a:off x="345280" y="3895299"/>
              <a:ext cx="3570208" cy="769441"/>
            </a:xfrm>
            <a:prstGeom prst="rect">
              <a:avLst/>
            </a:prstGeom>
            <a:noFill/>
          </p:spPr>
          <p:txBody>
            <a:bodyPr wrap="none" rtlCol="0">
              <a:spAutoFit/>
            </a:bodyPr>
            <a:lstStyle/>
            <a:p>
              <a:r>
                <a:rPr lang="zh-CN" altLang="en-US" sz="4400" dirty="0">
                  <a:solidFill>
                    <a:schemeClr val="bg1"/>
                  </a:solidFill>
                  <a:cs typeface="+mn-ea"/>
                  <a:sym typeface="+mn-lt"/>
                </a:rPr>
                <a:t>工作经验总结</a:t>
              </a:r>
              <a:endParaRPr lang="zh-CN" altLang="en-US" sz="4400" dirty="0">
                <a:solidFill>
                  <a:schemeClr val="bg1"/>
                </a:solidFill>
                <a:cs typeface="+mn-ea"/>
                <a:sym typeface="+mn-lt"/>
              </a:endParaRPr>
            </a:p>
          </p:txBody>
        </p:sp>
        <p:sp>
          <p:nvSpPr>
            <p:cNvPr id="20" name="矩形 19"/>
            <p:cNvSpPr/>
            <p:nvPr/>
          </p:nvSpPr>
          <p:spPr>
            <a:xfrm>
              <a:off x="345280" y="4735317"/>
              <a:ext cx="5454940" cy="1156855"/>
            </a:xfrm>
            <a:prstGeom prst="rect">
              <a:avLst/>
            </a:prstGeom>
          </p:spPr>
          <p:txBody>
            <a:bodyPr wrap="square">
              <a:spAutoFit/>
            </a:bodyPr>
            <a:lstStyle/>
            <a:p>
              <a:pPr>
                <a:lnSpc>
                  <a:spcPct val="150000"/>
                </a:lnSpc>
              </a:pPr>
              <a:r>
                <a:rPr lang="en-US" altLang="zh-CN" sz="1600" dirty="0">
                  <a:solidFill>
                    <a:schemeClr val="bg1"/>
                  </a:solidFill>
                  <a:cs typeface="+mn-ea"/>
                  <a:sym typeface="+mn-lt"/>
                </a:rPr>
                <a:t>Your content is printed here, or by copying your text, select Paste in this box. or by copying your text, select Paste in this box. </a:t>
              </a:r>
              <a:endParaRPr lang="zh-CN" altLang="en-US" sz="1600" dirty="0">
                <a:solidFill>
                  <a:schemeClr val="bg1"/>
                </a:solidFill>
                <a:cs typeface="+mn-ea"/>
                <a:sym typeface="+mn-lt"/>
              </a:endParaRPr>
            </a:p>
          </p:txBody>
        </p:sp>
      </p:grpSp>
      <p:sp>
        <p:nvSpPr>
          <p:cNvPr id="3" name="矩形 2"/>
          <p:cNvSpPr/>
          <p:nvPr/>
        </p:nvSpPr>
        <p:spPr>
          <a:xfrm>
            <a:off x="345280" y="546101"/>
            <a:ext cx="5454940" cy="2882899"/>
          </a:xfrm>
          <a:prstGeom prst="rect">
            <a:avLst/>
          </a:prstGeom>
          <a:blipFill dpi="0" rotWithShape="1">
            <a:blip r:embed="rId1"/>
            <a:srcRect/>
            <a:tile tx="0" ty="0" sx="100000" sy="100000" flip="none" algn="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33" name="组合 32"/>
          <p:cNvGrpSpPr/>
          <p:nvPr/>
        </p:nvGrpSpPr>
        <p:grpSpPr>
          <a:xfrm>
            <a:off x="6522037" y="1239593"/>
            <a:ext cx="5235783" cy="1236579"/>
            <a:chOff x="6420437" y="1504305"/>
            <a:chExt cx="5005661" cy="1236579"/>
          </a:xfrm>
        </p:grpSpPr>
        <p:sp>
          <p:nvSpPr>
            <p:cNvPr id="34" name="文本框 33"/>
            <p:cNvSpPr txBox="1"/>
            <p:nvPr/>
          </p:nvSpPr>
          <p:spPr>
            <a:xfrm>
              <a:off x="6420438" y="1504305"/>
              <a:ext cx="1353546" cy="461665"/>
            </a:xfrm>
            <a:prstGeom prst="rect">
              <a:avLst/>
            </a:prstGeom>
            <a:noFill/>
          </p:spPr>
          <p:txBody>
            <a:bodyPr wrap="none" rtlCol="0">
              <a:spAutoFit/>
            </a:bodyPr>
            <a:lstStyle/>
            <a:p>
              <a:r>
                <a:rPr lang="zh-CN" altLang="en-US" sz="2400" dirty="0">
                  <a:solidFill>
                    <a:schemeClr val="tx1">
                      <a:lumMod val="65000"/>
                      <a:lumOff val="35000"/>
                    </a:schemeClr>
                  </a:solidFill>
                  <a:cs typeface="+mn-ea"/>
                  <a:sym typeface="+mn-lt"/>
                </a:rPr>
                <a:t>标题内容</a:t>
              </a:r>
              <a:endParaRPr lang="zh-CN" altLang="en-US" sz="2400" dirty="0">
                <a:solidFill>
                  <a:schemeClr val="tx1">
                    <a:lumMod val="65000"/>
                    <a:lumOff val="35000"/>
                  </a:schemeClr>
                </a:solidFill>
                <a:cs typeface="+mn-ea"/>
                <a:sym typeface="+mn-lt"/>
              </a:endParaRPr>
            </a:p>
          </p:txBody>
        </p:sp>
        <p:sp>
          <p:nvSpPr>
            <p:cNvPr id="35" name="文本框 34"/>
            <p:cNvSpPr txBox="1"/>
            <p:nvPr/>
          </p:nvSpPr>
          <p:spPr>
            <a:xfrm>
              <a:off x="6420437" y="1953361"/>
              <a:ext cx="5005661" cy="787523"/>
            </a:xfrm>
            <a:prstGeom prst="rect">
              <a:avLst/>
            </a:prstGeom>
            <a:noFill/>
          </p:spPr>
          <p:txBody>
            <a:bodyPr wrap="square" rtlCol="0">
              <a:spAutoFit/>
            </a:bodyPr>
            <a:lstStyle/>
            <a:p>
              <a:pPr>
                <a:lnSpc>
                  <a:spcPct val="150000"/>
                </a:lnSpc>
              </a:pPr>
              <a:r>
                <a:rPr lang="en-US" altLang="zh-CN" sz="1600" dirty="0">
                  <a:solidFill>
                    <a:schemeClr val="tx1">
                      <a:lumMod val="65000"/>
                      <a:lumOff val="35000"/>
                    </a:schemeClr>
                  </a:solidFill>
                  <a:cs typeface="+mn-ea"/>
                  <a:sym typeface="+mn-lt"/>
                </a:rPr>
                <a:t>Your content is printed here, or by copying your text, select Paste in this box. </a:t>
              </a:r>
              <a:endParaRPr lang="zh-CN" altLang="en-US" sz="1600" dirty="0">
                <a:solidFill>
                  <a:schemeClr val="tx1">
                    <a:lumMod val="65000"/>
                    <a:lumOff val="35000"/>
                  </a:schemeClr>
                </a:solidFill>
                <a:cs typeface="+mn-ea"/>
                <a:sym typeface="+mn-lt"/>
              </a:endParaRPr>
            </a:p>
          </p:txBody>
        </p:sp>
      </p:grpSp>
      <p:grpSp>
        <p:nvGrpSpPr>
          <p:cNvPr id="4" name="组合 3"/>
          <p:cNvGrpSpPr/>
          <p:nvPr/>
        </p:nvGrpSpPr>
        <p:grpSpPr>
          <a:xfrm>
            <a:off x="6522037" y="2990061"/>
            <a:ext cx="5235782" cy="1236579"/>
            <a:chOff x="6851378" y="3225275"/>
            <a:chExt cx="5005660" cy="1236579"/>
          </a:xfrm>
        </p:grpSpPr>
        <p:sp>
          <p:nvSpPr>
            <p:cNvPr id="36" name="文本框 35"/>
            <p:cNvSpPr txBox="1"/>
            <p:nvPr/>
          </p:nvSpPr>
          <p:spPr>
            <a:xfrm>
              <a:off x="6851378" y="3225275"/>
              <a:ext cx="1353546" cy="461665"/>
            </a:xfrm>
            <a:prstGeom prst="rect">
              <a:avLst/>
            </a:prstGeom>
            <a:noFill/>
          </p:spPr>
          <p:txBody>
            <a:bodyPr wrap="none" rtlCol="0">
              <a:spAutoFit/>
            </a:bodyPr>
            <a:lstStyle/>
            <a:p>
              <a:r>
                <a:rPr lang="zh-CN" altLang="en-US" sz="2400" dirty="0">
                  <a:solidFill>
                    <a:schemeClr val="tx1">
                      <a:lumMod val="65000"/>
                      <a:lumOff val="35000"/>
                    </a:schemeClr>
                  </a:solidFill>
                  <a:cs typeface="+mn-ea"/>
                  <a:sym typeface="+mn-lt"/>
                </a:rPr>
                <a:t>标题内容</a:t>
              </a:r>
              <a:endParaRPr lang="zh-CN" altLang="en-US" sz="2400" dirty="0">
                <a:solidFill>
                  <a:schemeClr val="tx1">
                    <a:lumMod val="65000"/>
                    <a:lumOff val="35000"/>
                  </a:schemeClr>
                </a:solidFill>
                <a:cs typeface="+mn-ea"/>
                <a:sym typeface="+mn-lt"/>
              </a:endParaRPr>
            </a:p>
          </p:txBody>
        </p:sp>
        <p:sp>
          <p:nvSpPr>
            <p:cNvPr id="37" name="文本框 36"/>
            <p:cNvSpPr txBox="1"/>
            <p:nvPr/>
          </p:nvSpPr>
          <p:spPr>
            <a:xfrm>
              <a:off x="6851378" y="3674331"/>
              <a:ext cx="5005660" cy="787523"/>
            </a:xfrm>
            <a:prstGeom prst="rect">
              <a:avLst/>
            </a:prstGeom>
            <a:noFill/>
          </p:spPr>
          <p:txBody>
            <a:bodyPr wrap="square" rtlCol="0">
              <a:spAutoFit/>
            </a:bodyPr>
            <a:lstStyle/>
            <a:p>
              <a:pPr>
                <a:lnSpc>
                  <a:spcPct val="150000"/>
                </a:lnSpc>
              </a:pPr>
              <a:r>
                <a:rPr lang="en-US" altLang="zh-CN" sz="1600" dirty="0">
                  <a:solidFill>
                    <a:schemeClr val="tx1">
                      <a:lumMod val="65000"/>
                      <a:lumOff val="35000"/>
                    </a:schemeClr>
                  </a:solidFill>
                  <a:cs typeface="+mn-ea"/>
                  <a:sym typeface="+mn-lt"/>
                </a:rPr>
                <a:t>Your content is printed here, or by copying your text, select Paste in this box. </a:t>
              </a:r>
              <a:endParaRPr lang="zh-CN" altLang="en-US" sz="1600" dirty="0">
                <a:solidFill>
                  <a:schemeClr val="tx1">
                    <a:lumMod val="65000"/>
                    <a:lumOff val="35000"/>
                  </a:schemeClr>
                </a:solidFill>
                <a:cs typeface="+mn-ea"/>
                <a:sym typeface="+mn-lt"/>
              </a:endParaRPr>
            </a:p>
          </p:txBody>
        </p:sp>
      </p:grpSp>
      <p:grpSp>
        <p:nvGrpSpPr>
          <p:cNvPr id="40" name="组合 39"/>
          <p:cNvGrpSpPr/>
          <p:nvPr/>
        </p:nvGrpSpPr>
        <p:grpSpPr>
          <a:xfrm>
            <a:off x="6522037" y="4740529"/>
            <a:ext cx="5235782" cy="1236579"/>
            <a:chOff x="6420438" y="4740529"/>
            <a:chExt cx="5005660" cy="1236579"/>
          </a:xfrm>
        </p:grpSpPr>
        <p:sp>
          <p:nvSpPr>
            <p:cNvPr id="38" name="文本框 37"/>
            <p:cNvSpPr txBox="1"/>
            <p:nvPr/>
          </p:nvSpPr>
          <p:spPr>
            <a:xfrm>
              <a:off x="6420438" y="4740529"/>
              <a:ext cx="1353546" cy="461665"/>
            </a:xfrm>
            <a:prstGeom prst="rect">
              <a:avLst/>
            </a:prstGeom>
            <a:noFill/>
          </p:spPr>
          <p:txBody>
            <a:bodyPr wrap="none" rtlCol="0">
              <a:spAutoFit/>
            </a:bodyPr>
            <a:lstStyle/>
            <a:p>
              <a:r>
                <a:rPr lang="zh-CN" altLang="en-US" sz="2400" dirty="0">
                  <a:solidFill>
                    <a:schemeClr val="tx1">
                      <a:lumMod val="65000"/>
                      <a:lumOff val="35000"/>
                    </a:schemeClr>
                  </a:solidFill>
                  <a:cs typeface="+mn-ea"/>
                  <a:sym typeface="+mn-lt"/>
                </a:rPr>
                <a:t>标题内容</a:t>
              </a:r>
              <a:endParaRPr lang="zh-CN" altLang="en-US" sz="2400" dirty="0">
                <a:solidFill>
                  <a:schemeClr val="tx1">
                    <a:lumMod val="65000"/>
                    <a:lumOff val="35000"/>
                  </a:schemeClr>
                </a:solidFill>
                <a:cs typeface="+mn-ea"/>
                <a:sym typeface="+mn-lt"/>
              </a:endParaRPr>
            </a:p>
          </p:txBody>
        </p:sp>
        <p:sp>
          <p:nvSpPr>
            <p:cNvPr id="39" name="文本框 38"/>
            <p:cNvSpPr txBox="1"/>
            <p:nvPr/>
          </p:nvSpPr>
          <p:spPr>
            <a:xfrm>
              <a:off x="6420438" y="5189585"/>
              <a:ext cx="5005660" cy="787523"/>
            </a:xfrm>
            <a:prstGeom prst="rect">
              <a:avLst/>
            </a:prstGeom>
            <a:noFill/>
          </p:spPr>
          <p:txBody>
            <a:bodyPr wrap="square" rtlCol="0">
              <a:spAutoFit/>
            </a:bodyPr>
            <a:lstStyle/>
            <a:p>
              <a:pPr>
                <a:lnSpc>
                  <a:spcPct val="150000"/>
                </a:lnSpc>
              </a:pPr>
              <a:r>
                <a:rPr lang="en-US" altLang="zh-CN" sz="1600" dirty="0">
                  <a:solidFill>
                    <a:schemeClr val="tx1">
                      <a:lumMod val="65000"/>
                      <a:lumOff val="35000"/>
                    </a:schemeClr>
                  </a:solidFill>
                  <a:cs typeface="+mn-ea"/>
                  <a:sym typeface="+mn-lt"/>
                </a:rPr>
                <a:t>Your content is printed here, or by copying your text, select Paste in this box. </a:t>
              </a:r>
              <a:endParaRPr lang="zh-CN" altLang="en-US" sz="1600" dirty="0">
                <a:solidFill>
                  <a:schemeClr val="tx1">
                    <a:lumMod val="65000"/>
                    <a:lumOff val="35000"/>
                  </a:schemeClr>
                </a:solidFill>
                <a:cs typeface="+mn-ea"/>
                <a:sym typeface="+mn-lt"/>
              </a:endParaRPr>
            </a:p>
          </p:txBody>
        </p:sp>
      </p:gr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776288" y="2250571"/>
            <a:ext cx="2867751" cy="3768742"/>
            <a:chOff x="934991" y="1794510"/>
            <a:chExt cx="2867751" cy="3768742"/>
          </a:xfrm>
        </p:grpSpPr>
        <p:sp>
          <p:nvSpPr>
            <p:cNvPr id="4" name="椭圆 3"/>
            <p:cNvSpPr/>
            <p:nvPr/>
          </p:nvSpPr>
          <p:spPr>
            <a:xfrm>
              <a:off x="1276077" y="1794510"/>
              <a:ext cx="2185579" cy="2185579"/>
            </a:xfrm>
            <a:prstGeom prst="ellipse">
              <a:avLst/>
            </a:prstGeom>
            <a:blipFill dpi="0" rotWithShape="1">
              <a:blip r:embed="rId1"/>
              <a:srcRect/>
              <a:tile tx="0" ty="0" sx="100000" sy="100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 name="圆角矩形 2"/>
            <p:cNvSpPr/>
            <p:nvPr/>
          </p:nvSpPr>
          <p:spPr>
            <a:xfrm>
              <a:off x="1369694" y="3648074"/>
              <a:ext cx="1998345" cy="503011"/>
            </a:xfrm>
            <a:prstGeom prst="roundRect">
              <a:avLst/>
            </a:prstGeom>
            <a:solidFill>
              <a:srgbClr val="738E6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cs typeface="+mn-ea"/>
                  <a:sym typeface="+mn-lt"/>
                </a:rPr>
                <a:t>标题内容</a:t>
              </a:r>
              <a:endParaRPr lang="en-US" altLang="zh-CN" sz="2400" dirty="0">
                <a:cs typeface="+mn-ea"/>
                <a:sym typeface="+mn-lt"/>
              </a:endParaRPr>
            </a:p>
          </p:txBody>
        </p:sp>
        <p:sp>
          <p:nvSpPr>
            <p:cNvPr id="5" name="文本框 4"/>
            <p:cNvSpPr txBox="1"/>
            <p:nvPr/>
          </p:nvSpPr>
          <p:spPr>
            <a:xfrm>
              <a:off x="934991" y="4362923"/>
              <a:ext cx="2867751" cy="1200329"/>
            </a:xfrm>
            <a:prstGeom prst="rect">
              <a:avLst/>
            </a:prstGeom>
            <a:noFill/>
          </p:spPr>
          <p:txBody>
            <a:bodyPr wrap="square" rtlCol="0">
              <a:spAutoFit/>
            </a:bodyPr>
            <a:lstStyle/>
            <a:p>
              <a:pPr algn="ctr">
                <a:lnSpc>
                  <a:spcPct val="150000"/>
                </a:lnSpc>
              </a:pPr>
              <a:r>
                <a:rPr lang="en-US" altLang="zh-CN" sz="1600" dirty="0">
                  <a:solidFill>
                    <a:schemeClr val="tx1">
                      <a:lumMod val="65000"/>
                      <a:lumOff val="35000"/>
                    </a:schemeClr>
                  </a:solidFill>
                  <a:cs typeface="+mn-ea"/>
                  <a:sym typeface="+mn-lt"/>
                </a:rPr>
                <a:t>Type your content here. Or you can copy and paste the text here. </a:t>
              </a:r>
              <a:endParaRPr lang="zh-CN" altLang="en-US" sz="1600" dirty="0">
                <a:solidFill>
                  <a:schemeClr val="tx1">
                    <a:lumMod val="65000"/>
                    <a:lumOff val="35000"/>
                  </a:schemeClr>
                </a:solidFill>
                <a:cs typeface="+mn-ea"/>
                <a:sym typeface="+mn-lt"/>
              </a:endParaRPr>
            </a:p>
          </p:txBody>
        </p:sp>
      </p:grpSp>
      <p:grpSp>
        <p:nvGrpSpPr>
          <p:cNvPr id="7" name="组合 6"/>
          <p:cNvGrpSpPr/>
          <p:nvPr/>
        </p:nvGrpSpPr>
        <p:grpSpPr>
          <a:xfrm>
            <a:off x="4662125" y="2250571"/>
            <a:ext cx="2867751" cy="3768742"/>
            <a:chOff x="934991" y="1794510"/>
            <a:chExt cx="2867751" cy="3768742"/>
          </a:xfrm>
        </p:grpSpPr>
        <p:sp>
          <p:nvSpPr>
            <p:cNvPr id="8" name="椭圆 7"/>
            <p:cNvSpPr/>
            <p:nvPr/>
          </p:nvSpPr>
          <p:spPr>
            <a:xfrm>
              <a:off x="1276077" y="1794510"/>
              <a:ext cx="2185579" cy="2185579"/>
            </a:xfrm>
            <a:prstGeom prst="ellipse">
              <a:avLst/>
            </a:prstGeom>
            <a:blipFill dpi="0" rotWithShape="1">
              <a:blip r:embed="rId2"/>
              <a:srcRect/>
              <a:tile tx="0" ty="0" sx="100000" sy="100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 name="圆角矩形 8"/>
            <p:cNvSpPr/>
            <p:nvPr/>
          </p:nvSpPr>
          <p:spPr>
            <a:xfrm>
              <a:off x="1369694" y="3648074"/>
              <a:ext cx="1998345" cy="503011"/>
            </a:xfrm>
            <a:prstGeom prst="roundRect">
              <a:avLst/>
            </a:prstGeom>
            <a:solidFill>
              <a:srgbClr val="738E6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cs typeface="+mn-ea"/>
                  <a:sym typeface="+mn-lt"/>
                </a:rPr>
                <a:t>标题内容</a:t>
              </a:r>
              <a:endParaRPr lang="en-US" altLang="zh-CN" sz="2400" dirty="0">
                <a:cs typeface="+mn-ea"/>
                <a:sym typeface="+mn-lt"/>
              </a:endParaRPr>
            </a:p>
          </p:txBody>
        </p:sp>
        <p:sp>
          <p:nvSpPr>
            <p:cNvPr id="10" name="文本框 9"/>
            <p:cNvSpPr txBox="1"/>
            <p:nvPr/>
          </p:nvSpPr>
          <p:spPr>
            <a:xfrm>
              <a:off x="934991" y="4362923"/>
              <a:ext cx="2867751" cy="1200329"/>
            </a:xfrm>
            <a:prstGeom prst="rect">
              <a:avLst/>
            </a:prstGeom>
            <a:noFill/>
          </p:spPr>
          <p:txBody>
            <a:bodyPr wrap="square" rtlCol="0">
              <a:spAutoFit/>
            </a:bodyPr>
            <a:lstStyle/>
            <a:p>
              <a:pPr algn="ctr">
                <a:lnSpc>
                  <a:spcPct val="150000"/>
                </a:lnSpc>
              </a:pPr>
              <a:r>
                <a:rPr lang="en-US" altLang="zh-CN" sz="1600" dirty="0">
                  <a:solidFill>
                    <a:schemeClr val="tx1">
                      <a:lumMod val="65000"/>
                      <a:lumOff val="35000"/>
                    </a:schemeClr>
                  </a:solidFill>
                  <a:cs typeface="+mn-ea"/>
                  <a:sym typeface="+mn-lt"/>
                </a:rPr>
                <a:t>Type your content here. Or you can copy and paste the text here. </a:t>
              </a:r>
              <a:endParaRPr lang="zh-CN" altLang="en-US" sz="1600" dirty="0">
                <a:solidFill>
                  <a:schemeClr val="tx1">
                    <a:lumMod val="65000"/>
                    <a:lumOff val="35000"/>
                  </a:schemeClr>
                </a:solidFill>
                <a:cs typeface="+mn-ea"/>
                <a:sym typeface="+mn-lt"/>
              </a:endParaRPr>
            </a:p>
          </p:txBody>
        </p:sp>
      </p:grpSp>
      <p:grpSp>
        <p:nvGrpSpPr>
          <p:cNvPr id="11" name="组合 10"/>
          <p:cNvGrpSpPr/>
          <p:nvPr/>
        </p:nvGrpSpPr>
        <p:grpSpPr>
          <a:xfrm>
            <a:off x="8547961" y="2250571"/>
            <a:ext cx="2867751" cy="3768742"/>
            <a:chOff x="934991" y="1794510"/>
            <a:chExt cx="2867751" cy="3768742"/>
          </a:xfrm>
        </p:grpSpPr>
        <p:sp>
          <p:nvSpPr>
            <p:cNvPr id="12" name="椭圆 11"/>
            <p:cNvSpPr/>
            <p:nvPr/>
          </p:nvSpPr>
          <p:spPr>
            <a:xfrm>
              <a:off x="1276077" y="1794510"/>
              <a:ext cx="2185579" cy="2185579"/>
            </a:xfrm>
            <a:prstGeom prst="ellipse">
              <a:avLst/>
            </a:prstGeom>
            <a:blipFill dpi="0" rotWithShape="1">
              <a:blip r:embed="rId3"/>
              <a:srcRect/>
              <a:tile tx="0" ty="0" sx="100000" sy="100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圆角矩形 12"/>
            <p:cNvSpPr/>
            <p:nvPr/>
          </p:nvSpPr>
          <p:spPr>
            <a:xfrm>
              <a:off x="1369694" y="3648074"/>
              <a:ext cx="1998345" cy="503011"/>
            </a:xfrm>
            <a:prstGeom prst="roundRect">
              <a:avLst/>
            </a:prstGeom>
            <a:solidFill>
              <a:srgbClr val="738E6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cs typeface="+mn-ea"/>
                  <a:sym typeface="+mn-lt"/>
                </a:rPr>
                <a:t>标题内容</a:t>
              </a:r>
              <a:endParaRPr lang="en-US" altLang="zh-CN" sz="2400" dirty="0">
                <a:cs typeface="+mn-ea"/>
                <a:sym typeface="+mn-lt"/>
              </a:endParaRPr>
            </a:p>
          </p:txBody>
        </p:sp>
        <p:sp>
          <p:nvSpPr>
            <p:cNvPr id="14" name="文本框 13"/>
            <p:cNvSpPr txBox="1"/>
            <p:nvPr/>
          </p:nvSpPr>
          <p:spPr>
            <a:xfrm>
              <a:off x="934991" y="4362923"/>
              <a:ext cx="2867751" cy="1200329"/>
            </a:xfrm>
            <a:prstGeom prst="rect">
              <a:avLst/>
            </a:prstGeom>
            <a:noFill/>
          </p:spPr>
          <p:txBody>
            <a:bodyPr wrap="square" rtlCol="0">
              <a:spAutoFit/>
            </a:bodyPr>
            <a:lstStyle/>
            <a:p>
              <a:pPr algn="ctr">
                <a:lnSpc>
                  <a:spcPct val="150000"/>
                </a:lnSpc>
              </a:pPr>
              <a:r>
                <a:rPr lang="en-US" altLang="zh-CN" sz="1600" dirty="0">
                  <a:solidFill>
                    <a:schemeClr val="tx1">
                      <a:lumMod val="65000"/>
                      <a:lumOff val="35000"/>
                    </a:schemeClr>
                  </a:solidFill>
                  <a:cs typeface="+mn-ea"/>
                  <a:sym typeface="+mn-lt"/>
                </a:rPr>
                <a:t>Type your content here. Or you can copy and paste the text here. </a:t>
              </a:r>
              <a:endParaRPr lang="zh-CN" altLang="en-US" sz="1600" dirty="0">
                <a:solidFill>
                  <a:schemeClr val="tx1">
                    <a:lumMod val="65000"/>
                    <a:lumOff val="35000"/>
                  </a:schemeClr>
                </a:solidFill>
                <a:cs typeface="+mn-ea"/>
                <a:sym typeface="+mn-lt"/>
              </a:endParaRPr>
            </a:p>
          </p:txBody>
        </p:sp>
      </p:grpSp>
      <p:sp>
        <p:nvSpPr>
          <p:cNvPr id="15" name="文本框 37"/>
          <p:cNvSpPr txBox="1"/>
          <p:nvPr/>
        </p:nvSpPr>
        <p:spPr>
          <a:xfrm>
            <a:off x="4149090" y="562148"/>
            <a:ext cx="3893820" cy="713740"/>
          </a:xfrm>
          <a:prstGeom prst="rect">
            <a:avLst/>
          </a:prstGeom>
          <a:noFill/>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fontAlgn="t">
              <a:defRPr/>
            </a:pPr>
            <a:r>
              <a:rPr lang="zh-CN" altLang="en-US" sz="4400" dirty="0">
                <a:solidFill>
                  <a:schemeClr val="tx1">
                    <a:lumMod val="65000"/>
                    <a:lumOff val="35000"/>
                  </a:schemeClr>
                </a:solidFill>
                <a:cs typeface="+mn-ea"/>
                <a:sym typeface="+mn-lt"/>
              </a:rPr>
              <a:t>工作经验总结</a:t>
            </a:r>
            <a:endParaRPr kumimoji="0" lang="zh-CN" altLang="en-US" sz="4400" i="0" u="none" strike="noStrike" kern="0" cap="none" spc="0" normalizeH="0" baseline="0" noProof="0" dirty="0">
              <a:ln>
                <a:noFill/>
              </a:ln>
              <a:solidFill>
                <a:schemeClr val="tx1">
                  <a:lumMod val="65000"/>
                  <a:lumOff val="35000"/>
                </a:schemeClr>
              </a:solidFill>
              <a:effectLst/>
              <a:uLnTx/>
              <a:uFillTx/>
              <a:cs typeface="+mn-ea"/>
              <a:sym typeface="+mn-lt"/>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2952750" y="1949149"/>
            <a:ext cx="6286500" cy="2959702"/>
            <a:chOff x="2952750" y="2149782"/>
            <a:chExt cx="6286500" cy="2959702"/>
          </a:xfrm>
        </p:grpSpPr>
        <p:sp>
          <p:nvSpPr>
            <p:cNvPr id="2" name="图形 12"/>
            <p:cNvSpPr/>
            <p:nvPr/>
          </p:nvSpPr>
          <p:spPr>
            <a:xfrm>
              <a:off x="5515846" y="2149782"/>
              <a:ext cx="1160309" cy="1160309"/>
            </a:xfrm>
            <a:prstGeom prst="roundRect">
              <a:avLst/>
            </a:prstGeom>
            <a:solidFill>
              <a:srgbClr val="738E6B"/>
            </a:solidFill>
            <a:ln w="23241" cap="flat">
              <a:noFill/>
              <a:prstDash val="solid"/>
              <a:miter/>
            </a:ln>
          </p:spPr>
          <p:txBody>
            <a:bodyPr rtlCol="0" anchor="ctr"/>
            <a:lstStyle/>
            <a:p>
              <a:pPr algn="ctr"/>
              <a:r>
                <a:rPr lang="en-US" altLang="zh-CN" sz="4400" dirty="0">
                  <a:solidFill>
                    <a:schemeClr val="bg1"/>
                  </a:solidFill>
                  <a:cs typeface="+mn-ea"/>
                  <a:sym typeface="+mn-lt"/>
                </a:rPr>
                <a:t>04</a:t>
              </a:r>
              <a:endParaRPr lang="zh-CN" altLang="en-US" sz="4400" dirty="0">
                <a:solidFill>
                  <a:schemeClr val="bg1"/>
                </a:solidFill>
                <a:cs typeface="+mn-ea"/>
                <a:sym typeface="+mn-lt"/>
              </a:endParaRPr>
            </a:p>
          </p:txBody>
        </p:sp>
        <p:sp>
          <p:nvSpPr>
            <p:cNvPr id="3" name="文本框 2"/>
            <p:cNvSpPr txBox="1"/>
            <p:nvPr/>
          </p:nvSpPr>
          <p:spPr>
            <a:xfrm>
              <a:off x="4310896" y="3552520"/>
              <a:ext cx="3570209" cy="769441"/>
            </a:xfrm>
            <a:prstGeom prst="rect">
              <a:avLst/>
            </a:prstGeom>
            <a:noFill/>
          </p:spPr>
          <p:txBody>
            <a:bodyPr wrap="none" rtlCol="0">
              <a:spAutoFit/>
            </a:bodyPr>
            <a:lstStyle/>
            <a:p>
              <a:pPr algn="ctr"/>
              <a:r>
                <a:rPr lang="zh-CN" altLang="en-US" sz="4400" dirty="0">
                  <a:solidFill>
                    <a:schemeClr val="tx1">
                      <a:lumMod val="65000"/>
                      <a:lumOff val="35000"/>
                    </a:schemeClr>
                  </a:solidFill>
                  <a:cs typeface="+mn-ea"/>
                  <a:sym typeface="+mn-lt"/>
                </a:rPr>
                <a:t>下步工作计划</a:t>
              </a:r>
              <a:endParaRPr lang="zh-CN" altLang="en-US" sz="4400" dirty="0">
                <a:solidFill>
                  <a:schemeClr val="tx1">
                    <a:lumMod val="65000"/>
                    <a:lumOff val="35000"/>
                  </a:schemeClr>
                </a:solidFill>
                <a:cs typeface="+mn-ea"/>
                <a:sym typeface="+mn-lt"/>
              </a:endParaRPr>
            </a:p>
          </p:txBody>
        </p:sp>
        <p:sp>
          <p:nvSpPr>
            <p:cNvPr id="5" name="矩形 4"/>
            <p:cNvSpPr/>
            <p:nvPr/>
          </p:nvSpPr>
          <p:spPr>
            <a:xfrm>
              <a:off x="2952750" y="4321961"/>
              <a:ext cx="6286500" cy="787523"/>
            </a:xfrm>
            <a:prstGeom prst="rect">
              <a:avLst/>
            </a:prstGeom>
          </p:spPr>
          <p:txBody>
            <a:bodyPr wrap="square">
              <a:spAutoFit/>
            </a:bodyPr>
            <a:lstStyle/>
            <a:p>
              <a:pPr algn="ctr">
                <a:lnSpc>
                  <a:spcPct val="150000"/>
                </a:lnSpc>
              </a:pPr>
              <a:r>
                <a:rPr lang="en-US" altLang="zh-CN" sz="1600" dirty="0">
                  <a:solidFill>
                    <a:schemeClr val="tx1">
                      <a:lumMod val="65000"/>
                      <a:lumOff val="35000"/>
                    </a:schemeClr>
                  </a:solidFill>
                  <a:cs typeface="+mn-ea"/>
                  <a:sym typeface="+mn-lt"/>
                </a:rPr>
                <a:t>Your content is printed here, or by copying your text, select Paste in this box. </a:t>
              </a:r>
              <a:endParaRPr lang="zh-CN" altLang="en-US" sz="1600" dirty="0">
                <a:solidFill>
                  <a:schemeClr val="tx1">
                    <a:lumMod val="65000"/>
                    <a:lumOff val="35000"/>
                  </a:schemeClr>
                </a:solidFill>
                <a:cs typeface="+mn-ea"/>
                <a:sym typeface="+mn-lt"/>
              </a:endParaRPr>
            </a:p>
          </p:txBody>
        </p:sp>
      </p:gr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2924628" y="3429000"/>
            <a:ext cx="9267372" cy="2879726"/>
          </a:xfrm>
          <a:prstGeom prst="rect">
            <a:avLst/>
          </a:prstGeom>
          <a:solidFill>
            <a:srgbClr val="738E6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 name="矩形 2"/>
          <p:cNvSpPr/>
          <p:nvPr/>
        </p:nvSpPr>
        <p:spPr>
          <a:xfrm>
            <a:off x="0" y="3429001"/>
            <a:ext cx="2836065" cy="2879725"/>
          </a:xfrm>
          <a:prstGeom prst="rect">
            <a:avLst/>
          </a:prstGeom>
          <a:blipFill dpi="0" rotWithShape="1">
            <a:blip r:embed="rId1"/>
            <a:srcRect/>
            <a:tile tx="0" ty="0" sx="100000" sy="100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矩形 3"/>
          <p:cNvSpPr/>
          <p:nvPr/>
        </p:nvSpPr>
        <p:spPr>
          <a:xfrm>
            <a:off x="6096000" y="549275"/>
            <a:ext cx="6092571" cy="2814836"/>
          </a:xfrm>
          <a:prstGeom prst="rect">
            <a:avLst/>
          </a:prstGeom>
          <a:blipFill dpi="0" rotWithShape="1">
            <a:blip r:embed="rId2"/>
            <a:srcRect/>
            <a:tile tx="0" ty="0" sx="100000" sy="100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449263" y="1278581"/>
            <a:ext cx="5214937" cy="1582185"/>
            <a:chOff x="334963" y="1278581"/>
            <a:chExt cx="5214937" cy="1582185"/>
          </a:xfrm>
        </p:grpSpPr>
        <p:sp>
          <p:nvSpPr>
            <p:cNvPr id="12" name="文本框 11"/>
            <p:cNvSpPr txBox="1"/>
            <p:nvPr/>
          </p:nvSpPr>
          <p:spPr>
            <a:xfrm>
              <a:off x="334963" y="1278581"/>
              <a:ext cx="3570208" cy="769441"/>
            </a:xfrm>
            <a:prstGeom prst="rect">
              <a:avLst/>
            </a:prstGeom>
            <a:noFill/>
          </p:spPr>
          <p:txBody>
            <a:bodyPr wrap="none" rtlCol="0">
              <a:spAutoFit/>
            </a:bodyPr>
            <a:lstStyle/>
            <a:p>
              <a:r>
                <a:rPr lang="zh-CN" altLang="en-US" sz="4400" dirty="0">
                  <a:solidFill>
                    <a:schemeClr val="tx1">
                      <a:lumMod val="65000"/>
                      <a:lumOff val="35000"/>
                    </a:schemeClr>
                  </a:solidFill>
                  <a:cs typeface="+mn-ea"/>
                  <a:sym typeface="+mn-lt"/>
                </a:rPr>
                <a:t>下步工作计划</a:t>
              </a:r>
              <a:endParaRPr lang="zh-CN" altLang="en-US" sz="4400" dirty="0">
                <a:solidFill>
                  <a:schemeClr val="tx1">
                    <a:lumMod val="65000"/>
                    <a:lumOff val="35000"/>
                  </a:schemeClr>
                </a:solidFill>
                <a:cs typeface="+mn-ea"/>
                <a:sym typeface="+mn-lt"/>
              </a:endParaRPr>
            </a:p>
          </p:txBody>
        </p:sp>
        <p:sp>
          <p:nvSpPr>
            <p:cNvPr id="13" name="矩形 12"/>
            <p:cNvSpPr/>
            <p:nvPr/>
          </p:nvSpPr>
          <p:spPr>
            <a:xfrm>
              <a:off x="334963" y="2073243"/>
              <a:ext cx="5214937" cy="787523"/>
            </a:xfrm>
            <a:prstGeom prst="rect">
              <a:avLst/>
            </a:prstGeom>
          </p:spPr>
          <p:txBody>
            <a:bodyPr wrap="square">
              <a:spAutoFit/>
            </a:bodyPr>
            <a:lstStyle/>
            <a:p>
              <a:pPr>
                <a:lnSpc>
                  <a:spcPct val="150000"/>
                </a:lnSpc>
              </a:pPr>
              <a:r>
                <a:rPr lang="en-US" altLang="zh-CN" sz="1600" dirty="0">
                  <a:solidFill>
                    <a:schemeClr val="tx1">
                      <a:lumMod val="65000"/>
                      <a:lumOff val="35000"/>
                    </a:schemeClr>
                  </a:solidFill>
                  <a:cs typeface="+mn-ea"/>
                  <a:sym typeface="+mn-lt"/>
                </a:rPr>
                <a:t>Your content is printed here, or by copying your text, select Paste in this box. </a:t>
              </a:r>
              <a:endParaRPr lang="zh-CN" altLang="en-US" sz="1600" dirty="0">
                <a:solidFill>
                  <a:schemeClr val="tx1">
                    <a:lumMod val="65000"/>
                    <a:lumOff val="35000"/>
                  </a:schemeClr>
                </a:solidFill>
                <a:cs typeface="+mn-ea"/>
                <a:sym typeface="+mn-lt"/>
              </a:endParaRPr>
            </a:p>
          </p:txBody>
        </p:sp>
      </p:grpSp>
      <p:grpSp>
        <p:nvGrpSpPr>
          <p:cNvPr id="2" name="组合 1"/>
          <p:cNvGrpSpPr/>
          <p:nvPr/>
        </p:nvGrpSpPr>
        <p:grpSpPr>
          <a:xfrm>
            <a:off x="3539282" y="4048652"/>
            <a:ext cx="8038064" cy="1640423"/>
            <a:chOff x="3417336" y="4058260"/>
            <a:chExt cx="8038064" cy="1640423"/>
          </a:xfrm>
        </p:grpSpPr>
        <p:grpSp>
          <p:nvGrpSpPr>
            <p:cNvPr id="7" name="组合 6"/>
            <p:cNvGrpSpPr/>
            <p:nvPr/>
          </p:nvGrpSpPr>
          <p:grpSpPr>
            <a:xfrm>
              <a:off x="3417336" y="4058260"/>
              <a:ext cx="3650732" cy="1640423"/>
              <a:chOff x="3375994" y="4005457"/>
              <a:chExt cx="3650732" cy="1640423"/>
            </a:xfrm>
          </p:grpSpPr>
          <p:sp>
            <p:nvSpPr>
              <p:cNvPr id="26" name="文本框 25"/>
              <p:cNvSpPr txBox="1"/>
              <p:nvPr/>
            </p:nvSpPr>
            <p:spPr>
              <a:xfrm>
                <a:off x="3375995" y="4489025"/>
                <a:ext cx="3650731" cy="1156855"/>
              </a:xfrm>
              <a:prstGeom prst="rect">
                <a:avLst/>
              </a:prstGeom>
              <a:noFill/>
            </p:spPr>
            <p:txBody>
              <a:bodyPr wrap="square" rtlCol="0">
                <a:spAutoFit/>
              </a:bodyPr>
              <a:lstStyle/>
              <a:p>
                <a:pPr>
                  <a:lnSpc>
                    <a:spcPct val="150000"/>
                  </a:lnSpc>
                </a:pPr>
                <a:r>
                  <a:rPr lang="en-US" altLang="zh-CN" sz="1600" dirty="0">
                    <a:solidFill>
                      <a:schemeClr val="bg1"/>
                    </a:solidFill>
                    <a:cs typeface="+mn-ea"/>
                    <a:sym typeface="+mn-lt"/>
                  </a:rPr>
                  <a:t>Your content is printed here, or by copying your text, select Paste in this box. </a:t>
                </a:r>
                <a:endParaRPr lang="zh-CN" altLang="en-US" sz="1600" dirty="0">
                  <a:solidFill>
                    <a:schemeClr val="bg1"/>
                  </a:solidFill>
                  <a:cs typeface="+mn-ea"/>
                  <a:sym typeface="+mn-lt"/>
                </a:endParaRPr>
              </a:p>
            </p:txBody>
          </p:sp>
          <p:sp>
            <p:nvSpPr>
              <p:cNvPr id="27" name="文本框 26"/>
              <p:cNvSpPr txBox="1"/>
              <p:nvPr/>
            </p:nvSpPr>
            <p:spPr>
              <a:xfrm>
                <a:off x="3375994" y="4005457"/>
                <a:ext cx="1587892" cy="461665"/>
              </a:xfrm>
              <a:prstGeom prst="rect">
                <a:avLst/>
              </a:prstGeom>
              <a:noFill/>
            </p:spPr>
            <p:txBody>
              <a:bodyPr wrap="square" rtlCol="0">
                <a:spAutoFit/>
              </a:bodyPr>
              <a:lstStyle/>
              <a:p>
                <a:r>
                  <a:rPr lang="zh-CN" altLang="en-US" sz="2400" dirty="0">
                    <a:solidFill>
                      <a:schemeClr val="bg1"/>
                    </a:solidFill>
                    <a:cs typeface="+mn-ea"/>
                    <a:sym typeface="+mn-lt"/>
                  </a:rPr>
                  <a:t>标题内容</a:t>
                </a:r>
                <a:endParaRPr lang="zh-CN" altLang="en-US" sz="2400" dirty="0">
                  <a:solidFill>
                    <a:schemeClr val="bg1"/>
                  </a:solidFill>
                  <a:cs typeface="+mn-ea"/>
                  <a:sym typeface="+mn-lt"/>
                </a:endParaRPr>
              </a:p>
            </p:txBody>
          </p:sp>
        </p:grpSp>
        <p:grpSp>
          <p:nvGrpSpPr>
            <p:cNvPr id="20" name="组合 19"/>
            <p:cNvGrpSpPr/>
            <p:nvPr/>
          </p:nvGrpSpPr>
          <p:grpSpPr>
            <a:xfrm>
              <a:off x="7804668" y="4058260"/>
              <a:ext cx="3650732" cy="1640423"/>
              <a:chOff x="3375994" y="4005457"/>
              <a:chExt cx="3650732" cy="1640423"/>
            </a:xfrm>
          </p:grpSpPr>
          <p:sp>
            <p:nvSpPr>
              <p:cNvPr id="21" name="文本框 20"/>
              <p:cNvSpPr txBox="1"/>
              <p:nvPr/>
            </p:nvSpPr>
            <p:spPr>
              <a:xfrm>
                <a:off x="3375995" y="4489025"/>
                <a:ext cx="3650731" cy="1156855"/>
              </a:xfrm>
              <a:prstGeom prst="rect">
                <a:avLst/>
              </a:prstGeom>
              <a:noFill/>
            </p:spPr>
            <p:txBody>
              <a:bodyPr wrap="square" rtlCol="0">
                <a:spAutoFit/>
              </a:bodyPr>
              <a:lstStyle/>
              <a:p>
                <a:pPr>
                  <a:lnSpc>
                    <a:spcPct val="150000"/>
                  </a:lnSpc>
                </a:pPr>
                <a:r>
                  <a:rPr lang="en-US" altLang="zh-CN" sz="1600" dirty="0">
                    <a:solidFill>
                      <a:schemeClr val="bg1"/>
                    </a:solidFill>
                    <a:cs typeface="+mn-ea"/>
                    <a:sym typeface="+mn-lt"/>
                  </a:rPr>
                  <a:t>Your content is printed here, or by copying your text, select Paste in this box. </a:t>
                </a:r>
                <a:endParaRPr lang="zh-CN" altLang="en-US" sz="1600" dirty="0">
                  <a:solidFill>
                    <a:schemeClr val="bg1"/>
                  </a:solidFill>
                  <a:cs typeface="+mn-ea"/>
                  <a:sym typeface="+mn-lt"/>
                </a:endParaRPr>
              </a:p>
            </p:txBody>
          </p:sp>
          <p:sp>
            <p:nvSpPr>
              <p:cNvPr id="22" name="文本框 21"/>
              <p:cNvSpPr txBox="1"/>
              <p:nvPr/>
            </p:nvSpPr>
            <p:spPr>
              <a:xfrm>
                <a:off x="3375994" y="4005457"/>
                <a:ext cx="1587892" cy="461665"/>
              </a:xfrm>
              <a:prstGeom prst="rect">
                <a:avLst/>
              </a:prstGeom>
              <a:noFill/>
            </p:spPr>
            <p:txBody>
              <a:bodyPr wrap="square" rtlCol="0">
                <a:spAutoFit/>
              </a:bodyPr>
              <a:lstStyle/>
              <a:p>
                <a:r>
                  <a:rPr lang="zh-CN" altLang="en-US" sz="2400" dirty="0">
                    <a:solidFill>
                      <a:schemeClr val="bg1"/>
                    </a:solidFill>
                    <a:cs typeface="+mn-ea"/>
                    <a:sym typeface="+mn-lt"/>
                  </a:rPr>
                  <a:t>标题内容</a:t>
                </a:r>
                <a:endParaRPr lang="zh-CN" altLang="en-US" sz="2400" dirty="0">
                  <a:solidFill>
                    <a:schemeClr val="bg1"/>
                  </a:solidFill>
                  <a:cs typeface="+mn-ea"/>
                  <a:sym typeface="+mn-lt"/>
                </a:endParaRPr>
              </a:p>
            </p:txBody>
          </p:sp>
        </p:gr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363353" y="3109638"/>
            <a:ext cx="11465294" cy="0"/>
          </a:xfrm>
          <a:prstGeom prst="line">
            <a:avLst/>
          </a:prstGeom>
          <a:ln w="12700">
            <a:solidFill>
              <a:srgbClr val="738E6B"/>
            </a:solidFill>
          </a:ln>
        </p:spPr>
        <p:style>
          <a:lnRef idx="1">
            <a:schemeClr val="accent1"/>
          </a:lnRef>
          <a:fillRef idx="0">
            <a:schemeClr val="accent1"/>
          </a:fillRef>
          <a:effectRef idx="0">
            <a:schemeClr val="accent1"/>
          </a:effectRef>
          <a:fontRef idx="minor">
            <a:schemeClr val="tx1"/>
          </a:fontRef>
        </p:style>
      </p:cxnSp>
      <p:grpSp>
        <p:nvGrpSpPr>
          <p:cNvPr id="4" name="组合 3"/>
          <p:cNvGrpSpPr/>
          <p:nvPr/>
        </p:nvGrpSpPr>
        <p:grpSpPr>
          <a:xfrm>
            <a:off x="553417" y="2139507"/>
            <a:ext cx="10949230" cy="3783590"/>
            <a:chOff x="553417" y="2139507"/>
            <a:chExt cx="10949230" cy="3783590"/>
          </a:xfrm>
        </p:grpSpPr>
        <p:grpSp>
          <p:nvGrpSpPr>
            <p:cNvPr id="62" name="组合 61"/>
            <p:cNvGrpSpPr/>
            <p:nvPr/>
          </p:nvGrpSpPr>
          <p:grpSpPr>
            <a:xfrm>
              <a:off x="553417" y="2139507"/>
              <a:ext cx="2528882" cy="3783590"/>
              <a:chOff x="508813" y="2172960"/>
              <a:chExt cx="2528882" cy="3783590"/>
            </a:xfrm>
          </p:grpSpPr>
          <p:grpSp>
            <p:nvGrpSpPr>
              <p:cNvPr id="61" name="组合 60"/>
              <p:cNvGrpSpPr/>
              <p:nvPr/>
            </p:nvGrpSpPr>
            <p:grpSpPr>
              <a:xfrm>
                <a:off x="854664" y="2172960"/>
                <a:ext cx="1837180" cy="1837180"/>
                <a:chOff x="982903" y="2172960"/>
                <a:chExt cx="1837180" cy="1837180"/>
              </a:xfrm>
            </p:grpSpPr>
            <p:sp>
              <p:nvSpPr>
                <p:cNvPr id="3" name="圆形 11"/>
                <p:cNvSpPr/>
                <p:nvPr/>
              </p:nvSpPr>
              <p:spPr>
                <a:xfrm rot="5400000" flipV="1">
                  <a:off x="982903" y="2172960"/>
                  <a:ext cx="1837180" cy="1837180"/>
                </a:xfrm>
                <a:prstGeom prst="ellipse">
                  <a:avLst/>
                </a:prstGeom>
                <a:solidFill>
                  <a:srgbClr val="738E6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738E6B"/>
                    </a:solidFill>
                    <a:cs typeface="+mn-ea"/>
                    <a:sym typeface="+mn-lt"/>
                  </a:endParaRPr>
                </a:p>
              </p:txBody>
            </p:sp>
            <p:grpSp>
              <p:nvGrpSpPr>
                <p:cNvPr id="54" name="组合 53"/>
                <p:cNvGrpSpPr/>
                <p:nvPr/>
              </p:nvGrpSpPr>
              <p:grpSpPr>
                <a:xfrm>
                  <a:off x="1347495" y="2505095"/>
                  <a:ext cx="1107996" cy="1172910"/>
                  <a:chOff x="1299032" y="2374123"/>
                  <a:chExt cx="1107996" cy="1172910"/>
                </a:xfrm>
              </p:grpSpPr>
              <p:sp>
                <p:nvSpPr>
                  <p:cNvPr id="11" name="文本框 10"/>
                  <p:cNvSpPr txBox="1"/>
                  <p:nvPr/>
                </p:nvSpPr>
                <p:spPr>
                  <a:xfrm>
                    <a:off x="1299032" y="2374123"/>
                    <a:ext cx="1107996" cy="461665"/>
                  </a:xfrm>
                  <a:prstGeom prst="rect">
                    <a:avLst/>
                  </a:prstGeom>
                  <a:noFill/>
                </p:spPr>
                <p:txBody>
                  <a:bodyPr wrap="none" rtlCol="0">
                    <a:spAutoFit/>
                  </a:bodyPr>
                  <a:lstStyle/>
                  <a:p>
                    <a:r>
                      <a:rPr lang="zh-CN" altLang="en-US" sz="2400" dirty="0">
                        <a:solidFill>
                          <a:schemeClr val="bg1"/>
                        </a:solidFill>
                        <a:cs typeface="+mn-ea"/>
                        <a:sym typeface="+mn-lt"/>
                      </a:rPr>
                      <a:t>关键词</a:t>
                    </a:r>
                    <a:endParaRPr lang="zh-CN" altLang="en-US" sz="2400" dirty="0">
                      <a:solidFill>
                        <a:schemeClr val="bg1"/>
                      </a:solidFill>
                      <a:cs typeface="+mn-ea"/>
                      <a:sym typeface="+mn-lt"/>
                    </a:endParaRPr>
                  </a:p>
                </p:txBody>
              </p:sp>
              <p:pic>
                <p:nvPicPr>
                  <p:cNvPr id="15" name="图片 17" descr="integral-fill"/>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1493030" y="2827033"/>
                    <a:ext cx="720000" cy="720000"/>
                  </a:xfrm>
                  <a:prstGeom prst="rect">
                    <a:avLst/>
                  </a:prstGeom>
                </p:spPr>
              </p:pic>
            </p:grpSp>
          </p:grpSp>
          <p:grpSp>
            <p:nvGrpSpPr>
              <p:cNvPr id="34" name="组合 33"/>
              <p:cNvGrpSpPr/>
              <p:nvPr/>
            </p:nvGrpSpPr>
            <p:grpSpPr>
              <a:xfrm>
                <a:off x="508813" y="4402062"/>
                <a:ext cx="2528882" cy="1554488"/>
                <a:chOff x="524525" y="4339851"/>
                <a:chExt cx="2528882" cy="1554488"/>
              </a:xfrm>
            </p:grpSpPr>
            <p:sp>
              <p:nvSpPr>
                <p:cNvPr id="29" name="文本框 28"/>
                <p:cNvSpPr txBox="1"/>
                <p:nvPr/>
              </p:nvSpPr>
              <p:spPr>
                <a:xfrm>
                  <a:off x="524525" y="4737484"/>
                  <a:ext cx="2528882" cy="1156855"/>
                </a:xfrm>
                <a:prstGeom prst="rect">
                  <a:avLst/>
                </a:prstGeom>
                <a:noFill/>
              </p:spPr>
              <p:txBody>
                <a:bodyPr wrap="square" rtlCol="0">
                  <a:spAutoFit/>
                </a:bodyPr>
                <a:lstStyle/>
                <a:p>
                  <a:pPr algn="ctr">
                    <a:lnSpc>
                      <a:spcPct val="150000"/>
                    </a:lnSpc>
                  </a:pPr>
                  <a:r>
                    <a:rPr lang="en-US" altLang="zh-CN" sz="1600" dirty="0">
                      <a:solidFill>
                        <a:schemeClr val="tx1">
                          <a:lumMod val="65000"/>
                          <a:lumOff val="35000"/>
                        </a:schemeClr>
                      </a:solidFill>
                      <a:cs typeface="+mn-ea"/>
                      <a:sym typeface="+mn-lt"/>
                    </a:rPr>
                    <a:t>Your content is printed here, or by copying your text. </a:t>
                  </a:r>
                  <a:endParaRPr lang="zh-CN" altLang="en-US" sz="1600" dirty="0">
                    <a:solidFill>
                      <a:schemeClr val="tx1">
                        <a:lumMod val="65000"/>
                        <a:lumOff val="35000"/>
                      </a:schemeClr>
                    </a:solidFill>
                    <a:cs typeface="+mn-ea"/>
                    <a:sym typeface="+mn-lt"/>
                  </a:endParaRPr>
                </a:p>
              </p:txBody>
            </p:sp>
            <p:sp>
              <p:nvSpPr>
                <p:cNvPr id="33" name="文本框 32"/>
                <p:cNvSpPr txBox="1"/>
                <p:nvPr/>
              </p:nvSpPr>
              <p:spPr>
                <a:xfrm>
                  <a:off x="1081080" y="4339851"/>
                  <a:ext cx="1415772" cy="461665"/>
                </a:xfrm>
                <a:prstGeom prst="rect">
                  <a:avLst/>
                </a:prstGeom>
                <a:noFill/>
              </p:spPr>
              <p:txBody>
                <a:bodyPr wrap="none" rtlCol="0">
                  <a:spAutoFit/>
                </a:bodyPr>
                <a:lstStyle/>
                <a:p>
                  <a:pPr algn="ctr"/>
                  <a:r>
                    <a:rPr lang="zh-CN" altLang="en-US" sz="2400" dirty="0">
                      <a:solidFill>
                        <a:schemeClr val="tx1">
                          <a:lumMod val="65000"/>
                          <a:lumOff val="35000"/>
                        </a:schemeClr>
                      </a:solidFill>
                      <a:cs typeface="+mn-ea"/>
                      <a:sym typeface="+mn-lt"/>
                    </a:rPr>
                    <a:t>标题内容</a:t>
                  </a:r>
                  <a:endParaRPr lang="en-US" altLang="zh-CN" sz="2400" dirty="0">
                    <a:solidFill>
                      <a:schemeClr val="tx1">
                        <a:lumMod val="65000"/>
                        <a:lumOff val="35000"/>
                      </a:schemeClr>
                    </a:solidFill>
                    <a:cs typeface="+mn-ea"/>
                    <a:sym typeface="+mn-lt"/>
                  </a:endParaRPr>
                </a:p>
              </p:txBody>
            </p:sp>
          </p:grpSp>
        </p:grpSp>
        <p:grpSp>
          <p:nvGrpSpPr>
            <p:cNvPr id="63" name="组合 62"/>
            <p:cNvGrpSpPr/>
            <p:nvPr/>
          </p:nvGrpSpPr>
          <p:grpSpPr>
            <a:xfrm>
              <a:off x="3360200" y="2139507"/>
              <a:ext cx="2528882" cy="3783590"/>
              <a:chOff x="3415956" y="2172960"/>
              <a:chExt cx="2528882" cy="3783590"/>
            </a:xfrm>
          </p:grpSpPr>
          <p:grpSp>
            <p:nvGrpSpPr>
              <p:cNvPr id="60" name="组合 59"/>
              <p:cNvGrpSpPr/>
              <p:nvPr/>
            </p:nvGrpSpPr>
            <p:grpSpPr>
              <a:xfrm>
                <a:off x="3761807" y="2172960"/>
                <a:ext cx="1837180" cy="1837180"/>
                <a:chOff x="3890046" y="2172960"/>
                <a:chExt cx="1837180" cy="1837180"/>
              </a:xfrm>
            </p:grpSpPr>
            <p:sp>
              <p:nvSpPr>
                <p:cNvPr id="17" name="圆形 11"/>
                <p:cNvSpPr/>
                <p:nvPr/>
              </p:nvSpPr>
              <p:spPr>
                <a:xfrm rot="5400000" flipV="1">
                  <a:off x="3890046" y="2172960"/>
                  <a:ext cx="1837180" cy="1837180"/>
                </a:xfrm>
                <a:prstGeom prst="ellipse">
                  <a:avLst/>
                </a:prstGeom>
                <a:solidFill>
                  <a:srgbClr val="738E6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738E6B"/>
                    </a:solidFill>
                    <a:cs typeface="+mn-ea"/>
                    <a:sym typeface="+mn-lt"/>
                  </a:endParaRPr>
                </a:p>
              </p:txBody>
            </p:sp>
            <p:grpSp>
              <p:nvGrpSpPr>
                <p:cNvPr id="55" name="组合 54"/>
                <p:cNvGrpSpPr/>
                <p:nvPr/>
              </p:nvGrpSpPr>
              <p:grpSpPr>
                <a:xfrm>
                  <a:off x="4254638" y="2505095"/>
                  <a:ext cx="1107996" cy="1172910"/>
                  <a:chOff x="4126399" y="2374123"/>
                  <a:chExt cx="1107996" cy="1172910"/>
                </a:xfrm>
              </p:grpSpPr>
              <p:sp>
                <p:nvSpPr>
                  <p:cNvPr id="20" name="文本框 19"/>
                  <p:cNvSpPr txBox="1"/>
                  <p:nvPr/>
                </p:nvSpPr>
                <p:spPr>
                  <a:xfrm>
                    <a:off x="4126399" y="2374123"/>
                    <a:ext cx="1107996" cy="461665"/>
                  </a:xfrm>
                  <a:prstGeom prst="rect">
                    <a:avLst/>
                  </a:prstGeom>
                  <a:noFill/>
                </p:spPr>
                <p:txBody>
                  <a:bodyPr wrap="none" rtlCol="0">
                    <a:spAutoFit/>
                  </a:bodyPr>
                  <a:lstStyle/>
                  <a:p>
                    <a:r>
                      <a:rPr lang="zh-CN" altLang="en-US" sz="2400" dirty="0">
                        <a:solidFill>
                          <a:schemeClr val="bg1"/>
                        </a:solidFill>
                        <a:cs typeface="+mn-ea"/>
                        <a:sym typeface="+mn-lt"/>
                      </a:rPr>
                      <a:t>关键词</a:t>
                    </a:r>
                    <a:endParaRPr lang="zh-CN" altLang="en-US" sz="2400" dirty="0">
                      <a:solidFill>
                        <a:schemeClr val="bg1"/>
                      </a:solidFill>
                      <a:cs typeface="+mn-ea"/>
                      <a:sym typeface="+mn-lt"/>
                    </a:endParaRPr>
                  </a:p>
                </p:txBody>
              </p:sp>
              <p:pic>
                <p:nvPicPr>
                  <p:cNvPr id="16" name="图片 18" descr="namecard-fill"/>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320397" y="2827033"/>
                    <a:ext cx="720000" cy="720000"/>
                  </a:xfrm>
                  <a:prstGeom prst="rect">
                    <a:avLst/>
                  </a:prstGeom>
                </p:spPr>
              </p:pic>
            </p:grpSp>
          </p:grpSp>
          <p:grpSp>
            <p:nvGrpSpPr>
              <p:cNvPr id="35" name="组合 34"/>
              <p:cNvGrpSpPr/>
              <p:nvPr/>
            </p:nvGrpSpPr>
            <p:grpSpPr>
              <a:xfrm>
                <a:off x="3415956" y="4402062"/>
                <a:ext cx="2528882" cy="1554488"/>
                <a:chOff x="524525" y="4339851"/>
                <a:chExt cx="2528882" cy="1554488"/>
              </a:xfrm>
            </p:grpSpPr>
            <p:sp>
              <p:nvSpPr>
                <p:cNvPr id="36" name="文本框 35"/>
                <p:cNvSpPr txBox="1"/>
                <p:nvPr/>
              </p:nvSpPr>
              <p:spPr>
                <a:xfrm>
                  <a:off x="524525" y="4737484"/>
                  <a:ext cx="2528882" cy="1156855"/>
                </a:xfrm>
                <a:prstGeom prst="rect">
                  <a:avLst/>
                </a:prstGeom>
                <a:noFill/>
              </p:spPr>
              <p:txBody>
                <a:bodyPr wrap="square" rtlCol="0">
                  <a:spAutoFit/>
                </a:bodyPr>
                <a:lstStyle/>
                <a:p>
                  <a:pPr algn="ctr">
                    <a:lnSpc>
                      <a:spcPct val="150000"/>
                    </a:lnSpc>
                  </a:pPr>
                  <a:r>
                    <a:rPr lang="en-US" altLang="zh-CN" sz="1600" dirty="0">
                      <a:solidFill>
                        <a:schemeClr val="tx1">
                          <a:lumMod val="65000"/>
                          <a:lumOff val="35000"/>
                        </a:schemeClr>
                      </a:solidFill>
                      <a:cs typeface="+mn-ea"/>
                      <a:sym typeface="+mn-lt"/>
                    </a:rPr>
                    <a:t>Your content is printed here, or by copying your text. </a:t>
                  </a:r>
                  <a:endParaRPr lang="zh-CN" altLang="en-US" sz="1600" dirty="0">
                    <a:solidFill>
                      <a:schemeClr val="tx1">
                        <a:lumMod val="65000"/>
                        <a:lumOff val="35000"/>
                      </a:schemeClr>
                    </a:solidFill>
                    <a:cs typeface="+mn-ea"/>
                    <a:sym typeface="+mn-lt"/>
                  </a:endParaRPr>
                </a:p>
              </p:txBody>
            </p:sp>
            <p:sp>
              <p:nvSpPr>
                <p:cNvPr id="37" name="文本框 36"/>
                <p:cNvSpPr txBox="1"/>
                <p:nvPr/>
              </p:nvSpPr>
              <p:spPr>
                <a:xfrm>
                  <a:off x="1081080" y="4339851"/>
                  <a:ext cx="1415772" cy="461665"/>
                </a:xfrm>
                <a:prstGeom prst="rect">
                  <a:avLst/>
                </a:prstGeom>
                <a:noFill/>
              </p:spPr>
              <p:txBody>
                <a:bodyPr wrap="none" rtlCol="0">
                  <a:spAutoFit/>
                </a:bodyPr>
                <a:lstStyle/>
                <a:p>
                  <a:pPr algn="ctr"/>
                  <a:r>
                    <a:rPr lang="zh-CN" altLang="en-US" sz="2400" dirty="0">
                      <a:solidFill>
                        <a:schemeClr val="tx1">
                          <a:lumMod val="65000"/>
                          <a:lumOff val="35000"/>
                        </a:schemeClr>
                      </a:solidFill>
                      <a:cs typeface="+mn-ea"/>
                      <a:sym typeface="+mn-lt"/>
                    </a:rPr>
                    <a:t>标题内容</a:t>
                  </a:r>
                  <a:endParaRPr lang="en-US" altLang="zh-CN" sz="2400" dirty="0">
                    <a:solidFill>
                      <a:schemeClr val="tx1">
                        <a:lumMod val="65000"/>
                        <a:lumOff val="35000"/>
                      </a:schemeClr>
                    </a:solidFill>
                    <a:cs typeface="+mn-ea"/>
                    <a:sym typeface="+mn-lt"/>
                  </a:endParaRPr>
                </a:p>
              </p:txBody>
            </p:sp>
          </p:grpSp>
        </p:grpSp>
        <p:grpSp>
          <p:nvGrpSpPr>
            <p:cNvPr id="64" name="组合 63"/>
            <p:cNvGrpSpPr/>
            <p:nvPr/>
          </p:nvGrpSpPr>
          <p:grpSpPr>
            <a:xfrm>
              <a:off x="6166983" y="2139507"/>
              <a:ext cx="2528882" cy="3783590"/>
              <a:chOff x="6323099" y="2172960"/>
              <a:chExt cx="2528882" cy="3783590"/>
            </a:xfrm>
          </p:grpSpPr>
          <p:grpSp>
            <p:nvGrpSpPr>
              <p:cNvPr id="59" name="组合 58"/>
              <p:cNvGrpSpPr/>
              <p:nvPr/>
            </p:nvGrpSpPr>
            <p:grpSpPr>
              <a:xfrm>
                <a:off x="6668950" y="2172960"/>
                <a:ext cx="1837180" cy="1837180"/>
                <a:chOff x="6797189" y="2172960"/>
                <a:chExt cx="1837180" cy="1837180"/>
              </a:xfrm>
            </p:grpSpPr>
            <p:sp>
              <p:nvSpPr>
                <p:cNvPr id="18" name="圆形 11"/>
                <p:cNvSpPr/>
                <p:nvPr/>
              </p:nvSpPr>
              <p:spPr>
                <a:xfrm rot="5400000" flipV="1">
                  <a:off x="6797189" y="2172960"/>
                  <a:ext cx="1837180" cy="1837180"/>
                </a:xfrm>
                <a:prstGeom prst="ellipse">
                  <a:avLst/>
                </a:prstGeom>
                <a:solidFill>
                  <a:srgbClr val="738E6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738E6B"/>
                    </a:solidFill>
                    <a:cs typeface="+mn-ea"/>
                    <a:sym typeface="+mn-lt"/>
                  </a:endParaRPr>
                </a:p>
              </p:txBody>
            </p:sp>
            <p:grpSp>
              <p:nvGrpSpPr>
                <p:cNvPr id="56" name="组合 55"/>
                <p:cNvGrpSpPr/>
                <p:nvPr/>
              </p:nvGrpSpPr>
              <p:grpSpPr>
                <a:xfrm>
                  <a:off x="7161781" y="2505095"/>
                  <a:ext cx="1107996" cy="1172910"/>
                  <a:chOff x="7033542" y="2374123"/>
                  <a:chExt cx="1107996" cy="1172910"/>
                </a:xfrm>
              </p:grpSpPr>
              <p:sp>
                <p:nvSpPr>
                  <p:cNvPr id="21" name="文本框 20"/>
                  <p:cNvSpPr txBox="1"/>
                  <p:nvPr/>
                </p:nvSpPr>
                <p:spPr>
                  <a:xfrm>
                    <a:off x="7033542" y="2374123"/>
                    <a:ext cx="1107996" cy="461665"/>
                  </a:xfrm>
                  <a:prstGeom prst="rect">
                    <a:avLst/>
                  </a:prstGeom>
                  <a:noFill/>
                </p:spPr>
                <p:txBody>
                  <a:bodyPr wrap="none" rtlCol="0">
                    <a:spAutoFit/>
                  </a:bodyPr>
                  <a:lstStyle/>
                  <a:p>
                    <a:r>
                      <a:rPr lang="zh-CN" altLang="en-US" sz="2400" dirty="0">
                        <a:solidFill>
                          <a:schemeClr val="bg1"/>
                        </a:solidFill>
                        <a:cs typeface="+mn-ea"/>
                        <a:sym typeface="+mn-lt"/>
                      </a:rPr>
                      <a:t>关键词</a:t>
                    </a:r>
                    <a:endParaRPr lang="zh-CN" altLang="en-US" sz="2400" dirty="0">
                      <a:solidFill>
                        <a:schemeClr val="bg1"/>
                      </a:solidFill>
                      <a:cs typeface="+mn-ea"/>
                      <a:sym typeface="+mn-lt"/>
                    </a:endParaRPr>
                  </a:p>
                </p:txBody>
              </p:sp>
              <p:pic>
                <p:nvPicPr>
                  <p:cNvPr id="24" name="图片 8" descr="copy"/>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7227540" y="2827033"/>
                    <a:ext cx="720000" cy="720000"/>
                  </a:xfrm>
                  <a:prstGeom prst="rect">
                    <a:avLst/>
                  </a:prstGeom>
                </p:spPr>
              </p:pic>
            </p:grpSp>
          </p:grpSp>
          <p:grpSp>
            <p:nvGrpSpPr>
              <p:cNvPr id="38" name="组合 37"/>
              <p:cNvGrpSpPr/>
              <p:nvPr/>
            </p:nvGrpSpPr>
            <p:grpSpPr>
              <a:xfrm>
                <a:off x="6323099" y="4402062"/>
                <a:ext cx="2528882" cy="1554488"/>
                <a:chOff x="524525" y="4339851"/>
                <a:chExt cx="2528882" cy="1554488"/>
              </a:xfrm>
            </p:grpSpPr>
            <p:sp>
              <p:nvSpPr>
                <p:cNvPr id="39" name="文本框 38"/>
                <p:cNvSpPr txBox="1"/>
                <p:nvPr/>
              </p:nvSpPr>
              <p:spPr>
                <a:xfrm>
                  <a:off x="524525" y="4737484"/>
                  <a:ext cx="2528882" cy="1156855"/>
                </a:xfrm>
                <a:prstGeom prst="rect">
                  <a:avLst/>
                </a:prstGeom>
                <a:noFill/>
              </p:spPr>
              <p:txBody>
                <a:bodyPr wrap="square" rtlCol="0">
                  <a:spAutoFit/>
                </a:bodyPr>
                <a:lstStyle/>
                <a:p>
                  <a:pPr algn="ctr">
                    <a:lnSpc>
                      <a:spcPct val="150000"/>
                    </a:lnSpc>
                  </a:pPr>
                  <a:r>
                    <a:rPr lang="en-US" altLang="zh-CN" sz="1600" dirty="0">
                      <a:solidFill>
                        <a:schemeClr val="tx1">
                          <a:lumMod val="65000"/>
                          <a:lumOff val="35000"/>
                        </a:schemeClr>
                      </a:solidFill>
                      <a:cs typeface="+mn-ea"/>
                      <a:sym typeface="+mn-lt"/>
                    </a:rPr>
                    <a:t>Your content is printed here, or by copying your text. </a:t>
                  </a:r>
                  <a:endParaRPr lang="zh-CN" altLang="en-US" sz="1600" dirty="0">
                    <a:solidFill>
                      <a:schemeClr val="tx1">
                        <a:lumMod val="65000"/>
                        <a:lumOff val="35000"/>
                      </a:schemeClr>
                    </a:solidFill>
                    <a:cs typeface="+mn-ea"/>
                    <a:sym typeface="+mn-lt"/>
                  </a:endParaRPr>
                </a:p>
              </p:txBody>
            </p:sp>
            <p:sp>
              <p:nvSpPr>
                <p:cNvPr id="40" name="文本框 39"/>
                <p:cNvSpPr txBox="1"/>
                <p:nvPr/>
              </p:nvSpPr>
              <p:spPr>
                <a:xfrm>
                  <a:off x="1081080" y="4339851"/>
                  <a:ext cx="1415772" cy="461665"/>
                </a:xfrm>
                <a:prstGeom prst="rect">
                  <a:avLst/>
                </a:prstGeom>
                <a:noFill/>
              </p:spPr>
              <p:txBody>
                <a:bodyPr wrap="none" rtlCol="0">
                  <a:spAutoFit/>
                </a:bodyPr>
                <a:lstStyle/>
                <a:p>
                  <a:pPr algn="ctr"/>
                  <a:r>
                    <a:rPr lang="zh-CN" altLang="en-US" sz="2400" dirty="0">
                      <a:solidFill>
                        <a:schemeClr val="tx1">
                          <a:lumMod val="65000"/>
                          <a:lumOff val="35000"/>
                        </a:schemeClr>
                      </a:solidFill>
                      <a:cs typeface="+mn-ea"/>
                      <a:sym typeface="+mn-lt"/>
                    </a:rPr>
                    <a:t>标题内容</a:t>
                  </a:r>
                  <a:endParaRPr lang="en-US" altLang="zh-CN" sz="2400" dirty="0">
                    <a:solidFill>
                      <a:schemeClr val="tx1">
                        <a:lumMod val="65000"/>
                        <a:lumOff val="35000"/>
                      </a:schemeClr>
                    </a:solidFill>
                    <a:cs typeface="+mn-ea"/>
                    <a:sym typeface="+mn-lt"/>
                  </a:endParaRPr>
                </a:p>
              </p:txBody>
            </p:sp>
          </p:grpSp>
        </p:grpSp>
        <p:grpSp>
          <p:nvGrpSpPr>
            <p:cNvPr id="65" name="组合 64"/>
            <p:cNvGrpSpPr/>
            <p:nvPr/>
          </p:nvGrpSpPr>
          <p:grpSpPr>
            <a:xfrm>
              <a:off x="8973765" y="2139507"/>
              <a:ext cx="2528882" cy="3783590"/>
              <a:chOff x="9230242" y="2172960"/>
              <a:chExt cx="2528882" cy="3783590"/>
            </a:xfrm>
          </p:grpSpPr>
          <p:grpSp>
            <p:nvGrpSpPr>
              <p:cNvPr id="58" name="组合 57"/>
              <p:cNvGrpSpPr/>
              <p:nvPr/>
            </p:nvGrpSpPr>
            <p:grpSpPr>
              <a:xfrm>
                <a:off x="9576093" y="2172960"/>
                <a:ext cx="1837180" cy="1837180"/>
                <a:chOff x="9704332" y="2172960"/>
                <a:chExt cx="1837180" cy="1837180"/>
              </a:xfrm>
            </p:grpSpPr>
            <p:sp>
              <p:nvSpPr>
                <p:cNvPr id="19" name="圆形 11"/>
                <p:cNvSpPr/>
                <p:nvPr/>
              </p:nvSpPr>
              <p:spPr>
                <a:xfrm rot="5400000" flipV="1">
                  <a:off x="9704332" y="2172960"/>
                  <a:ext cx="1837180" cy="1837180"/>
                </a:xfrm>
                <a:prstGeom prst="ellipse">
                  <a:avLst/>
                </a:prstGeom>
                <a:solidFill>
                  <a:srgbClr val="738E6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738E6B"/>
                    </a:solidFill>
                    <a:cs typeface="+mn-ea"/>
                    <a:sym typeface="+mn-lt"/>
                  </a:endParaRPr>
                </a:p>
              </p:txBody>
            </p:sp>
            <p:grpSp>
              <p:nvGrpSpPr>
                <p:cNvPr id="57" name="组合 56"/>
                <p:cNvGrpSpPr/>
                <p:nvPr/>
              </p:nvGrpSpPr>
              <p:grpSpPr>
                <a:xfrm>
                  <a:off x="10068924" y="2505095"/>
                  <a:ext cx="1107996" cy="1172910"/>
                  <a:chOff x="9940685" y="2374123"/>
                  <a:chExt cx="1107996" cy="1172910"/>
                </a:xfrm>
              </p:grpSpPr>
              <p:sp>
                <p:nvSpPr>
                  <p:cNvPr id="22" name="文本框 21"/>
                  <p:cNvSpPr txBox="1"/>
                  <p:nvPr/>
                </p:nvSpPr>
                <p:spPr>
                  <a:xfrm>
                    <a:off x="9940685" y="2374123"/>
                    <a:ext cx="1107996" cy="461665"/>
                  </a:xfrm>
                  <a:prstGeom prst="rect">
                    <a:avLst/>
                  </a:prstGeom>
                  <a:noFill/>
                </p:spPr>
                <p:txBody>
                  <a:bodyPr wrap="none" rtlCol="0">
                    <a:spAutoFit/>
                  </a:bodyPr>
                  <a:lstStyle/>
                  <a:p>
                    <a:r>
                      <a:rPr lang="zh-CN" altLang="en-US" sz="2400" dirty="0">
                        <a:solidFill>
                          <a:schemeClr val="bg1"/>
                        </a:solidFill>
                        <a:cs typeface="+mn-ea"/>
                        <a:sym typeface="+mn-lt"/>
                      </a:rPr>
                      <a:t>关键词</a:t>
                    </a:r>
                    <a:endParaRPr lang="zh-CN" altLang="en-US" sz="2400" dirty="0">
                      <a:solidFill>
                        <a:schemeClr val="bg1"/>
                      </a:solidFill>
                      <a:cs typeface="+mn-ea"/>
                      <a:sym typeface="+mn-lt"/>
                    </a:endParaRPr>
                  </a:p>
                </p:txBody>
              </p:sp>
              <p:pic>
                <p:nvPicPr>
                  <p:cNvPr id="23" name="图片 5" descr="bussiness-man"/>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10134683" y="2827033"/>
                    <a:ext cx="720000" cy="720000"/>
                  </a:xfrm>
                  <a:prstGeom prst="rect">
                    <a:avLst/>
                  </a:prstGeom>
                </p:spPr>
              </p:pic>
            </p:grpSp>
          </p:grpSp>
          <p:sp>
            <p:nvSpPr>
              <p:cNvPr id="42" name="文本框 41"/>
              <p:cNvSpPr txBox="1"/>
              <p:nvPr/>
            </p:nvSpPr>
            <p:spPr>
              <a:xfrm>
                <a:off x="9230242" y="4799695"/>
                <a:ext cx="2528882" cy="1156855"/>
              </a:xfrm>
              <a:prstGeom prst="rect">
                <a:avLst/>
              </a:prstGeom>
              <a:noFill/>
            </p:spPr>
            <p:txBody>
              <a:bodyPr wrap="square" rtlCol="0">
                <a:spAutoFit/>
              </a:bodyPr>
              <a:lstStyle/>
              <a:p>
                <a:pPr algn="ctr">
                  <a:lnSpc>
                    <a:spcPct val="150000"/>
                  </a:lnSpc>
                </a:pPr>
                <a:r>
                  <a:rPr lang="en-US" altLang="zh-CN" sz="1600" dirty="0">
                    <a:solidFill>
                      <a:schemeClr val="tx1">
                        <a:lumMod val="65000"/>
                        <a:lumOff val="35000"/>
                      </a:schemeClr>
                    </a:solidFill>
                    <a:cs typeface="+mn-ea"/>
                    <a:sym typeface="+mn-lt"/>
                  </a:rPr>
                  <a:t>Your content is printed here, or by copying your text. </a:t>
                </a:r>
                <a:endParaRPr lang="zh-CN" altLang="en-US" sz="1600" dirty="0">
                  <a:solidFill>
                    <a:schemeClr val="tx1">
                      <a:lumMod val="65000"/>
                      <a:lumOff val="35000"/>
                    </a:schemeClr>
                  </a:solidFill>
                  <a:cs typeface="+mn-ea"/>
                  <a:sym typeface="+mn-lt"/>
                </a:endParaRPr>
              </a:p>
            </p:txBody>
          </p:sp>
          <p:sp>
            <p:nvSpPr>
              <p:cNvPr id="43" name="文本框 42"/>
              <p:cNvSpPr txBox="1"/>
              <p:nvPr/>
            </p:nvSpPr>
            <p:spPr>
              <a:xfrm>
                <a:off x="9786797" y="4402062"/>
                <a:ext cx="1415772" cy="461665"/>
              </a:xfrm>
              <a:prstGeom prst="rect">
                <a:avLst/>
              </a:prstGeom>
              <a:noFill/>
            </p:spPr>
            <p:txBody>
              <a:bodyPr wrap="none" rtlCol="0">
                <a:spAutoFit/>
              </a:bodyPr>
              <a:lstStyle/>
              <a:p>
                <a:pPr algn="ctr"/>
                <a:r>
                  <a:rPr lang="zh-CN" altLang="en-US" sz="2400" dirty="0">
                    <a:solidFill>
                      <a:schemeClr val="tx1">
                        <a:lumMod val="65000"/>
                        <a:lumOff val="35000"/>
                      </a:schemeClr>
                    </a:solidFill>
                    <a:cs typeface="+mn-ea"/>
                    <a:sym typeface="+mn-lt"/>
                  </a:rPr>
                  <a:t>标题内容</a:t>
                </a:r>
                <a:endParaRPr lang="en-US" altLang="zh-CN" sz="2400" dirty="0">
                  <a:solidFill>
                    <a:schemeClr val="tx1">
                      <a:lumMod val="65000"/>
                      <a:lumOff val="35000"/>
                    </a:schemeClr>
                  </a:solidFill>
                  <a:cs typeface="+mn-ea"/>
                  <a:sym typeface="+mn-lt"/>
                </a:endParaRPr>
              </a:p>
            </p:txBody>
          </p:sp>
        </p:grpSp>
      </p:grpSp>
      <p:sp>
        <p:nvSpPr>
          <p:cNvPr id="53" name="文本框 52"/>
          <p:cNvSpPr txBox="1"/>
          <p:nvPr/>
        </p:nvSpPr>
        <p:spPr>
          <a:xfrm>
            <a:off x="4310896" y="499561"/>
            <a:ext cx="3570209" cy="769441"/>
          </a:xfrm>
          <a:prstGeom prst="rect">
            <a:avLst/>
          </a:prstGeom>
          <a:noFill/>
        </p:spPr>
        <p:txBody>
          <a:bodyPr wrap="none" rtlCol="0">
            <a:spAutoFit/>
          </a:bodyPr>
          <a:lstStyle/>
          <a:p>
            <a:pPr algn="ctr"/>
            <a:r>
              <a:rPr lang="zh-CN" altLang="en-US" sz="4400" dirty="0">
                <a:solidFill>
                  <a:schemeClr val="tx1">
                    <a:lumMod val="65000"/>
                    <a:lumOff val="35000"/>
                  </a:schemeClr>
                </a:solidFill>
                <a:cs typeface="+mn-ea"/>
                <a:sym typeface="+mn-lt"/>
              </a:rPr>
              <a:t>下步工作计划</a:t>
            </a:r>
            <a:endParaRPr lang="zh-CN" altLang="en-US" sz="4400" dirty="0">
              <a:solidFill>
                <a:schemeClr val="tx1">
                  <a:lumMod val="65000"/>
                  <a:lumOff val="35000"/>
                </a:schemeClr>
              </a:solidFill>
              <a:cs typeface="+mn-ea"/>
              <a:sym typeface="+mn-lt"/>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484313"/>
            <a:ext cx="12188571" cy="2548844"/>
          </a:xfrm>
          <a:prstGeom prst="rect">
            <a:avLst/>
          </a:prstGeom>
          <a:blipFill dpi="0" rotWithShape="1">
            <a:blip r:embed="rId1"/>
            <a:srcRect/>
            <a:tile tx="0" ty="0" sx="100000" sy="100000" flip="none" algn="t"/>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 name="矩形 2"/>
          <p:cNvSpPr/>
          <p:nvPr/>
        </p:nvSpPr>
        <p:spPr>
          <a:xfrm>
            <a:off x="914400" y="2409371"/>
            <a:ext cx="10232571" cy="3899354"/>
          </a:xfrm>
          <a:prstGeom prst="rect">
            <a:avLst/>
          </a:prstGeom>
          <a:solidFill>
            <a:srgbClr val="738E6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7" name="组合 6"/>
          <p:cNvGrpSpPr/>
          <p:nvPr/>
        </p:nvGrpSpPr>
        <p:grpSpPr>
          <a:xfrm>
            <a:off x="1055196" y="2840453"/>
            <a:ext cx="4636599" cy="1271091"/>
            <a:chOff x="958660" y="2699186"/>
            <a:chExt cx="4636599" cy="1271091"/>
          </a:xfrm>
        </p:grpSpPr>
        <p:grpSp>
          <p:nvGrpSpPr>
            <p:cNvPr id="13" name="组合 12"/>
            <p:cNvGrpSpPr/>
            <p:nvPr/>
          </p:nvGrpSpPr>
          <p:grpSpPr>
            <a:xfrm>
              <a:off x="1843290" y="2699186"/>
              <a:ext cx="3751969" cy="1271091"/>
              <a:chOff x="3375994" y="4005457"/>
              <a:chExt cx="3751969" cy="1271091"/>
            </a:xfrm>
          </p:grpSpPr>
          <p:sp>
            <p:nvSpPr>
              <p:cNvPr id="17" name="文本框 16"/>
              <p:cNvSpPr txBox="1"/>
              <p:nvPr/>
            </p:nvSpPr>
            <p:spPr>
              <a:xfrm>
                <a:off x="3375994" y="4489025"/>
                <a:ext cx="3751969" cy="787523"/>
              </a:xfrm>
              <a:prstGeom prst="rect">
                <a:avLst/>
              </a:prstGeom>
              <a:noFill/>
            </p:spPr>
            <p:txBody>
              <a:bodyPr wrap="square" rtlCol="0">
                <a:spAutoFit/>
              </a:bodyPr>
              <a:lstStyle/>
              <a:p>
                <a:pPr>
                  <a:lnSpc>
                    <a:spcPct val="150000"/>
                  </a:lnSpc>
                </a:pPr>
                <a:r>
                  <a:rPr lang="en-US" altLang="zh-CN" sz="1600" dirty="0">
                    <a:solidFill>
                      <a:schemeClr val="bg1"/>
                    </a:solidFill>
                    <a:cs typeface="+mn-ea"/>
                    <a:sym typeface="+mn-lt"/>
                  </a:rPr>
                  <a:t>Your content is printed here, or by copying your text.</a:t>
                </a:r>
                <a:endParaRPr lang="zh-CN" altLang="en-US" sz="1600" dirty="0">
                  <a:solidFill>
                    <a:schemeClr val="bg1"/>
                  </a:solidFill>
                  <a:cs typeface="+mn-ea"/>
                  <a:sym typeface="+mn-lt"/>
                </a:endParaRPr>
              </a:p>
            </p:txBody>
          </p:sp>
          <p:sp>
            <p:nvSpPr>
              <p:cNvPr id="18" name="文本框 17"/>
              <p:cNvSpPr txBox="1"/>
              <p:nvPr/>
            </p:nvSpPr>
            <p:spPr>
              <a:xfrm>
                <a:off x="3375994" y="4005457"/>
                <a:ext cx="1587892" cy="461665"/>
              </a:xfrm>
              <a:prstGeom prst="rect">
                <a:avLst/>
              </a:prstGeom>
              <a:noFill/>
            </p:spPr>
            <p:txBody>
              <a:bodyPr wrap="square" rtlCol="0">
                <a:spAutoFit/>
              </a:bodyPr>
              <a:lstStyle/>
              <a:p>
                <a:r>
                  <a:rPr lang="zh-CN" altLang="en-US" sz="2400" dirty="0">
                    <a:solidFill>
                      <a:schemeClr val="bg1"/>
                    </a:solidFill>
                    <a:cs typeface="+mn-ea"/>
                    <a:sym typeface="+mn-lt"/>
                  </a:rPr>
                  <a:t>标题内容</a:t>
                </a:r>
                <a:endParaRPr lang="zh-CN" altLang="en-US" sz="2400" dirty="0">
                  <a:solidFill>
                    <a:schemeClr val="bg1"/>
                  </a:solidFill>
                  <a:cs typeface="+mn-ea"/>
                  <a:sym typeface="+mn-lt"/>
                </a:endParaRPr>
              </a:p>
            </p:txBody>
          </p:sp>
        </p:grpSp>
        <p:sp>
          <p:nvSpPr>
            <p:cNvPr id="6" name="文本框 5"/>
            <p:cNvSpPr txBox="1"/>
            <p:nvPr/>
          </p:nvSpPr>
          <p:spPr>
            <a:xfrm>
              <a:off x="958660" y="2980788"/>
              <a:ext cx="787395" cy="707886"/>
            </a:xfrm>
            <a:prstGeom prst="rect">
              <a:avLst/>
            </a:prstGeom>
            <a:noFill/>
          </p:spPr>
          <p:txBody>
            <a:bodyPr wrap="none" rtlCol="0">
              <a:spAutoFit/>
            </a:bodyPr>
            <a:lstStyle/>
            <a:p>
              <a:r>
                <a:rPr lang="en-US" altLang="zh-CN" sz="4000" dirty="0">
                  <a:solidFill>
                    <a:schemeClr val="bg1"/>
                  </a:solidFill>
                  <a:cs typeface="+mn-ea"/>
                  <a:sym typeface="+mn-lt"/>
                </a:rPr>
                <a:t>01</a:t>
              </a:r>
              <a:endParaRPr lang="zh-CN" altLang="en-US" sz="4000" dirty="0">
                <a:solidFill>
                  <a:schemeClr val="bg1"/>
                </a:solidFill>
                <a:cs typeface="+mn-ea"/>
                <a:sym typeface="+mn-lt"/>
              </a:endParaRPr>
            </a:p>
          </p:txBody>
        </p:sp>
      </p:grpSp>
      <p:grpSp>
        <p:nvGrpSpPr>
          <p:cNvPr id="21" name="组合 20"/>
          <p:cNvGrpSpPr/>
          <p:nvPr/>
        </p:nvGrpSpPr>
        <p:grpSpPr>
          <a:xfrm>
            <a:off x="6369576" y="2840453"/>
            <a:ext cx="4636599" cy="1271091"/>
            <a:chOff x="958660" y="2699186"/>
            <a:chExt cx="4636599" cy="1271091"/>
          </a:xfrm>
        </p:grpSpPr>
        <p:grpSp>
          <p:nvGrpSpPr>
            <p:cNvPr id="22" name="组合 21"/>
            <p:cNvGrpSpPr/>
            <p:nvPr/>
          </p:nvGrpSpPr>
          <p:grpSpPr>
            <a:xfrm>
              <a:off x="1843290" y="2699186"/>
              <a:ext cx="3751969" cy="1271091"/>
              <a:chOff x="3375994" y="4005457"/>
              <a:chExt cx="3751969" cy="1271091"/>
            </a:xfrm>
          </p:grpSpPr>
          <p:sp>
            <p:nvSpPr>
              <p:cNvPr id="24" name="文本框 23"/>
              <p:cNvSpPr txBox="1"/>
              <p:nvPr/>
            </p:nvSpPr>
            <p:spPr>
              <a:xfrm>
                <a:off x="3375994" y="4489025"/>
                <a:ext cx="3751969" cy="787523"/>
              </a:xfrm>
              <a:prstGeom prst="rect">
                <a:avLst/>
              </a:prstGeom>
              <a:noFill/>
            </p:spPr>
            <p:txBody>
              <a:bodyPr wrap="square" rtlCol="0">
                <a:spAutoFit/>
              </a:bodyPr>
              <a:lstStyle/>
              <a:p>
                <a:pPr>
                  <a:lnSpc>
                    <a:spcPct val="150000"/>
                  </a:lnSpc>
                </a:pPr>
                <a:r>
                  <a:rPr lang="en-US" altLang="zh-CN" sz="1600" dirty="0">
                    <a:solidFill>
                      <a:schemeClr val="bg1"/>
                    </a:solidFill>
                    <a:cs typeface="+mn-ea"/>
                    <a:sym typeface="+mn-lt"/>
                  </a:rPr>
                  <a:t>Your content is printed here, or by copying your text.</a:t>
                </a:r>
                <a:endParaRPr lang="zh-CN" altLang="en-US" sz="1600" dirty="0">
                  <a:solidFill>
                    <a:schemeClr val="bg1"/>
                  </a:solidFill>
                  <a:cs typeface="+mn-ea"/>
                  <a:sym typeface="+mn-lt"/>
                </a:endParaRPr>
              </a:p>
            </p:txBody>
          </p:sp>
          <p:sp>
            <p:nvSpPr>
              <p:cNvPr id="25" name="文本框 24"/>
              <p:cNvSpPr txBox="1"/>
              <p:nvPr/>
            </p:nvSpPr>
            <p:spPr>
              <a:xfrm>
                <a:off x="3375994" y="4005457"/>
                <a:ext cx="1587892" cy="461665"/>
              </a:xfrm>
              <a:prstGeom prst="rect">
                <a:avLst/>
              </a:prstGeom>
              <a:noFill/>
            </p:spPr>
            <p:txBody>
              <a:bodyPr wrap="square" rtlCol="0">
                <a:spAutoFit/>
              </a:bodyPr>
              <a:lstStyle/>
              <a:p>
                <a:r>
                  <a:rPr lang="zh-CN" altLang="en-US" sz="2400" dirty="0">
                    <a:solidFill>
                      <a:schemeClr val="bg1"/>
                    </a:solidFill>
                    <a:cs typeface="+mn-ea"/>
                    <a:sym typeface="+mn-lt"/>
                  </a:rPr>
                  <a:t>标题内容</a:t>
                </a:r>
                <a:endParaRPr lang="zh-CN" altLang="en-US" sz="2400" dirty="0">
                  <a:solidFill>
                    <a:schemeClr val="bg1"/>
                  </a:solidFill>
                  <a:cs typeface="+mn-ea"/>
                  <a:sym typeface="+mn-lt"/>
                </a:endParaRPr>
              </a:p>
            </p:txBody>
          </p:sp>
        </p:grpSp>
        <p:sp>
          <p:nvSpPr>
            <p:cNvPr id="23" name="文本框 22"/>
            <p:cNvSpPr txBox="1"/>
            <p:nvPr/>
          </p:nvSpPr>
          <p:spPr>
            <a:xfrm>
              <a:off x="958660" y="2980788"/>
              <a:ext cx="787395" cy="707886"/>
            </a:xfrm>
            <a:prstGeom prst="rect">
              <a:avLst/>
            </a:prstGeom>
            <a:noFill/>
          </p:spPr>
          <p:txBody>
            <a:bodyPr wrap="none" rtlCol="0">
              <a:spAutoFit/>
            </a:bodyPr>
            <a:lstStyle/>
            <a:p>
              <a:r>
                <a:rPr lang="en-US" altLang="zh-CN" sz="4000" dirty="0">
                  <a:solidFill>
                    <a:schemeClr val="bg1"/>
                  </a:solidFill>
                  <a:cs typeface="+mn-ea"/>
                  <a:sym typeface="+mn-lt"/>
                </a:rPr>
                <a:t>02</a:t>
              </a:r>
              <a:endParaRPr lang="zh-CN" altLang="en-US" sz="4000" dirty="0">
                <a:solidFill>
                  <a:schemeClr val="bg1"/>
                </a:solidFill>
                <a:cs typeface="+mn-ea"/>
                <a:sym typeface="+mn-lt"/>
              </a:endParaRPr>
            </a:p>
          </p:txBody>
        </p:sp>
      </p:grpSp>
      <p:grpSp>
        <p:nvGrpSpPr>
          <p:cNvPr id="33" name="组合 32"/>
          <p:cNvGrpSpPr/>
          <p:nvPr/>
        </p:nvGrpSpPr>
        <p:grpSpPr>
          <a:xfrm>
            <a:off x="1055196" y="4606552"/>
            <a:ext cx="4636599" cy="1271091"/>
            <a:chOff x="958660" y="2699186"/>
            <a:chExt cx="4636599" cy="1271091"/>
          </a:xfrm>
        </p:grpSpPr>
        <p:grpSp>
          <p:nvGrpSpPr>
            <p:cNvPr id="39" name="组合 38"/>
            <p:cNvGrpSpPr/>
            <p:nvPr/>
          </p:nvGrpSpPr>
          <p:grpSpPr>
            <a:xfrm>
              <a:off x="1843290" y="2699186"/>
              <a:ext cx="3751969" cy="1271091"/>
              <a:chOff x="3375994" y="4005457"/>
              <a:chExt cx="3751969" cy="1271091"/>
            </a:xfrm>
          </p:grpSpPr>
          <p:sp>
            <p:nvSpPr>
              <p:cNvPr id="41" name="文本框 40"/>
              <p:cNvSpPr txBox="1"/>
              <p:nvPr/>
            </p:nvSpPr>
            <p:spPr>
              <a:xfrm>
                <a:off x="3375994" y="4489025"/>
                <a:ext cx="3751969" cy="787523"/>
              </a:xfrm>
              <a:prstGeom prst="rect">
                <a:avLst/>
              </a:prstGeom>
              <a:noFill/>
            </p:spPr>
            <p:txBody>
              <a:bodyPr wrap="square" rtlCol="0">
                <a:spAutoFit/>
              </a:bodyPr>
              <a:lstStyle/>
              <a:p>
                <a:pPr>
                  <a:lnSpc>
                    <a:spcPct val="150000"/>
                  </a:lnSpc>
                </a:pPr>
                <a:r>
                  <a:rPr lang="en-US" altLang="zh-CN" sz="1600" dirty="0">
                    <a:solidFill>
                      <a:schemeClr val="bg1"/>
                    </a:solidFill>
                    <a:cs typeface="+mn-ea"/>
                    <a:sym typeface="+mn-lt"/>
                  </a:rPr>
                  <a:t>Your content is printed here, or by copying your text.</a:t>
                </a:r>
                <a:endParaRPr lang="zh-CN" altLang="en-US" sz="1600" dirty="0">
                  <a:solidFill>
                    <a:schemeClr val="bg1"/>
                  </a:solidFill>
                  <a:cs typeface="+mn-ea"/>
                  <a:sym typeface="+mn-lt"/>
                </a:endParaRPr>
              </a:p>
            </p:txBody>
          </p:sp>
          <p:sp>
            <p:nvSpPr>
              <p:cNvPr id="42" name="文本框 41"/>
              <p:cNvSpPr txBox="1"/>
              <p:nvPr/>
            </p:nvSpPr>
            <p:spPr>
              <a:xfrm>
                <a:off x="3375994" y="4005457"/>
                <a:ext cx="1587892" cy="461665"/>
              </a:xfrm>
              <a:prstGeom prst="rect">
                <a:avLst/>
              </a:prstGeom>
              <a:noFill/>
            </p:spPr>
            <p:txBody>
              <a:bodyPr wrap="square" rtlCol="0">
                <a:spAutoFit/>
              </a:bodyPr>
              <a:lstStyle/>
              <a:p>
                <a:r>
                  <a:rPr lang="zh-CN" altLang="en-US" sz="2400" dirty="0">
                    <a:solidFill>
                      <a:schemeClr val="bg1"/>
                    </a:solidFill>
                    <a:cs typeface="+mn-ea"/>
                    <a:sym typeface="+mn-lt"/>
                  </a:rPr>
                  <a:t>标题内容</a:t>
                </a:r>
                <a:endParaRPr lang="zh-CN" altLang="en-US" sz="2400" dirty="0">
                  <a:solidFill>
                    <a:schemeClr val="bg1"/>
                  </a:solidFill>
                  <a:cs typeface="+mn-ea"/>
                  <a:sym typeface="+mn-lt"/>
                </a:endParaRPr>
              </a:p>
            </p:txBody>
          </p:sp>
        </p:grpSp>
        <p:sp>
          <p:nvSpPr>
            <p:cNvPr id="40" name="文本框 39"/>
            <p:cNvSpPr txBox="1"/>
            <p:nvPr/>
          </p:nvSpPr>
          <p:spPr>
            <a:xfrm>
              <a:off x="958660" y="2980788"/>
              <a:ext cx="787395" cy="707886"/>
            </a:xfrm>
            <a:prstGeom prst="rect">
              <a:avLst/>
            </a:prstGeom>
            <a:noFill/>
          </p:spPr>
          <p:txBody>
            <a:bodyPr wrap="none" rtlCol="0">
              <a:spAutoFit/>
            </a:bodyPr>
            <a:lstStyle/>
            <a:p>
              <a:r>
                <a:rPr lang="en-US" altLang="zh-CN" sz="4000" dirty="0">
                  <a:solidFill>
                    <a:schemeClr val="bg1"/>
                  </a:solidFill>
                  <a:cs typeface="+mn-ea"/>
                  <a:sym typeface="+mn-lt"/>
                </a:rPr>
                <a:t>03</a:t>
              </a:r>
              <a:endParaRPr lang="zh-CN" altLang="en-US" sz="4000" dirty="0">
                <a:solidFill>
                  <a:schemeClr val="bg1"/>
                </a:solidFill>
                <a:cs typeface="+mn-ea"/>
                <a:sym typeface="+mn-lt"/>
              </a:endParaRPr>
            </a:p>
          </p:txBody>
        </p:sp>
      </p:grpSp>
      <p:grpSp>
        <p:nvGrpSpPr>
          <p:cNvPr id="34" name="组合 33"/>
          <p:cNvGrpSpPr/>
          <p:nvPr/>
        </p:nvGrpSpPr>
        <p:grpSpPr>
          <a:xfrm>
            <a:off x="6369576" y="4606552"/>
            <a:ext cx="4636599" cy="1271091"/>
            <a:chOff x="958660" y="2699186"/>
            <a:chExt cx="4636599" cy="1271091"/>
          </a:xfrm>
        </p:grpSpPr>
        <p:grpSp>
          <p:nvGrpSpPr>
            <p:cNvPr id="35" name="组合 34"/>
            <p:cNvGrpSpPr/>
            <p:nvPr/>
          </p:nvGrpSpPr>
          <p:grpSpPr>
            <a:xfrm>
              <a:off x="1843290" y="2699186"/>
              <a:ext cx="3751969" cy="1271091"/>
              <a:chOff x="3375994" y="4005457"/>
              <a:chExt cx="3751969" cy="1271091"/>
            </a:xfrm>
          </p:grpSpPr>
          <p:sp>
            <p:nvSpPr>
              <p:cNvPr id="37" name="文本框 36"/>
              <p:cNvSpPr txBox="1"/>
              <p:nvPr/>
            </p:nvSpPr>
            <p:spPr>
              <a:xfrm>
                <a:off x="3375994" y="4489025"/>
                <a:ext cx="3751969" cy="787523"/>
              </a:xfrm>
              <a:prstGeom prst="rect">
                <a:avLst/>
              </a:prstGeom>
              <a:noFill/>
            </p:spPr>
            <p:txBody>
              <a:bodyPr wrap="square" rtlCol="0">
                <a:spAutoFit/>
              </a:bodyPr>
              <a:lstStyle/>
              <a:p>
                <a:pPr>
                  <a:lnSpc>
                    <a:spcPct val="150000"/>
                  </a:lnSpc>
                </a:pPr>
                <a:r>
                  <a:rPr lang="en-US" altLang="zh-CN" sz="1600" dirty="0">
                    <a:solidFill>
                      <a:schemeClr val="bg1"/>
                    </a:solidFill>
                    <a:cs typeface="+mn-ea"/>
                    <a:sym typeface="+mn-lt"/>
                  </a:rPr>
                  <a:t>Your content is printed here, or by copying your text.</a:t>
                </a:r>
                <a:endParaRPr lang="zh-CN" altLang="en-US" sz="1600" dirty="0">
                  <a:solidFill>
                    <a:schemeClr val="bg1"/>
                  </a:solidFill>
                  <a:cs typeface="+mn-ea"/>
                  <a:sym typeface="+mn-lt"/>
                </a:endParaRPr>
              </a:p>
            </p:txBody>
          </p:sp>
          <p:sp>
            <p:nvSpPr>
              <p:cNvPr id="38" name="文本框 37"/>
              <p:cNvSpPr txBox="1"/>
              <p:nvPr/>
            </p:nvSpPr>
            <p:spPr>
              <a:xfrm>
                <a:off x="3375994" y="4005457"/>
                <a:ext cx="1587892" cy="461665"/>
              </a:xfrm>
              <a:prstGeom prst="rect">
                <a:avLst/>
              </a:prstGeom>
              <a:noFill/>
            </p:spPr>
            <p:txBody>
              <a:bodyPr wrap="square" rtlCol="0">
                <a:spAutoFit/>
              </a:bodyPr>
              <a:lstStyle/>
              <a:p>
                <a:r>
                  <a:rPr lang="zh-CN" altLang="en-US" sz="2400" dirty="0">
                    <a:solidFill>
                      <a:schemeClr val="bg1"/>
                    </a:solidFill>
                    <a:cs typeface="+mn-ea"/>
                    <a:sym typeface="+mn-lt"/>
                  </a:rPr>
                  <a:t>标题内容</a:t>
                </a:r>
                <a:endParaRPr lang="zh-CN" altLang="en-US" sz="2400" dirty="0">
                  <a:solidFill>
                    <a:schemeClr val="bg1"/>
                  </a:solidFill>
                  <a:cs typeface="+mn-ea"/>
                  <a:sym typeface="+mn-lt"/>
                </a:endParaRPr>
              </a:p>
            </p:txBody>
          </p:sp>
        </p:grpSp>
        <p:sp>
          <p:nvSpPr>
            <p:cNvPr id="36" name="文本框 35"/>
            <p:cNvSpPr txBox="1"/>
            <p:nvPr/>
          </p:nvSpPr>
          <p:spPr>
            <a:xfrm>
              <a:off x="958660" y="2980788"/>
              <a:ext cx="787395" cy="707886"/>
            </a:xfrm>
            <a:prstGeom prst="rect">
              <a:avLst/>
            </a:prstGeom>
            <a:noFill/>
          </p:spPr>
          <p:txBody>
            <a:bodyPr wrap="none" rtlCol="0">
              <a:spAutoFit/>
            </a:bodyPr>
            <a:lstStyle/>
            <a:p>
              <a:r>
                <a:rPr lang="en-US" altLang="zh-CN" sz="4000" dirty="0">
                  <a:solidFill>
                    <a:schemeClr val="bg1"/>
                  </a:solidFill>
                  <a:cs typeface="+mn-ea"/>
                  <a:sym typeface="+mn-lt"/>
                </a:rPr>
                <a:t>04</a:t>
              </a:r>
              <a:endParaRPr lang="zh-CN" altLang="en-US" sz="4000" dirty="0">
                <a:solidFill>
                  <a:schemeClr val="bg1"/>
                </a:solidFill>
                <a:cs typeface="+mn-ea"/>
                <a:sym typeface="+mn-lt"/>
              </a:endParaRPr>
            </a:p>
          </p:txBody>
        </p:sp>
      </p:grpSp>
      <p:sp>
        <p:nvSpPr>
          <p:cNvPr id="44" name="文本框 43"/>
          <p:cNvSpPr txBox="1"/>
          <p:nvPr/>
        </p:nvSpPr>
        <p:spPr>
          <a:xfrm>
            <a:off x="4310896" y="498938"/>
            <a:ext cx="3570208" cy="769441"/>
          </a:xfrm>
          <a:prstGeom prst="rect">
            <a:avLst/>
          </a:prstGeom>
          <a:noFill/>
        </p:spPr>
        <p:txBody>
          <a:bodyPr wrap="none" rtlCol="0">
            <a:spAutoFit/>
          </a:bodyPr>
          <a:lstStyle/>
          <a:p>
            <a:pPr algn="ctr"/>
            <a:r>
              <a:rPr lang="zh-CN" altLang="en-US" sz="4400" dirty="0">
                <a:solidFill>
                  <a:schemeClr val="tx1">
                    <a:lumMod val="65000"/>
                    <a:lumOff val="35000"/>
                  </a:schemeClr>
                </a:solidFill>
                <a:cs typeface="+mn-ea"/>
                <a:sym typeface="+mn-lt"/>
              </a:rPr>
              <a:t>下步工作计划</a:t>
            </a:r>
            <a:endParaRPr lang="zh-CN" altLang="en-US" sz="4400" dirty="0">
              <a:solidFill>
                <a:schemeClr val="tx1">
                  <a:lumMod val="65000"/>
                  <a:lumOff val="35000"/>
                </a:schemeClr>
              </a:solidFill>
              <a:cs typeface="+mn-ea"/>
              <a:sym typeface="+mn-lt"/>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a:off x="1275390" y="1284337"/>
            <a:ext cx="381000" cy="381000"/>
          </a:xfrm>
          <a:prstGeom prst="ellipse">
            <a:avLst/>
          </a:prstGeom>
          <a:solidFill>
            <a:srgbClr val="A3B4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7" name="椭圆 16"/>
          <p:cNvSpPr/>
          <p:nvPr/>
        </p:nvSpPr>
        <p:spPr>
          <a:xfrm>
            <a:off x="6631706" y="5424537"/>
            <a:ext cx="381000" cy="381000"/>
          </a:xfrm>
          <a:prstGeom prst="ellipse">
            <a:avLst/>
          </a:prstGeom>
          <a:solidFill>
            <a:srgbClr val="A3B4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1" name="文本框 20"/>
          <p:cNvSpPr txBox="1"/>
          <p:nvPr/>
        </p:nvSpPr>
        <p:spPr>
          <a:xfrm>
            <a:off x="1173480" y="1819134"/>
            <a:ext cx="4922520" cy="923330"/>
          </a:xfrm>
          <a:prstGeom prst="rect">
            <a:avLst/>
          </a:prstGeom>
          <a:noFill/>
        </p:spPr>
        <p:txBody>
          <a:bodyPr wrap="square" rtlCol="0">
            <a:spAutoFit/>
          </a:bodyPr>
          <a:lstStyle/>
          <a:p>
            <a:r>
              <a:rPr lang="zh-CN" altLang="en-US" sz="5400" kern="0" spc="100" dirty="0">
                <a:solidFill>
                  <a:srgbClr val="738E6B"/>
                </a:solidFill>
                <a:uFillTx/>
                <a:cs typeface="+mn-ea"/>
                <a:sym typeface="+mn-lt"/>
              </a:rPr>
              <a:t>谢谢您的观看</a:t>
            </a:r>
            <a:endParaRPr lang="zh-CN" altLang="en-US" sz="5400" kern="0" spc="100" dirty="0">
              <a:solidFill>
                <a:srgbClr val="738E6B"/>
              </a:solidFill>
              <a:uFillTx/>
              <a:cs typeface="+mn-ea"/>
              <a:sym typeface="+mn-lt"/>
            </a:endParaRPr>
          </a:p>
        </p:txBody>
      </p:sp>
      <p:sp>
        <p:nvSpPr>
          <p:cNvPr id="22" name="矩形 21"/>
          <p:cNvSpPr/>
          <p:nvPr/>
        </p:nvSpPr>
        <p:spPr>
          <a:xfrm>
            <a:off x="1173480" y="3609996"/>
            <a:ext cx="6306820" cy="1023742"/>
          </a:xfrm>
          <a:prstGeom prst="rect">
            <a:avLst/>
          </a:prstGeom>
        </p:spPr>
        <p:txBody>
          <a:bodyPr wrap="square">
            <a:spAutoFit/>
          </a:bodyPr>
          <a:lstStyle/>
          <a:p>
            <a:pPr>
              <a:lnSpc>
                <a:spcPct val="150000"/>
              </a:lnSpc>
            </a:pPr>
            <a:r>
              <a:rPr lang="en-US" altLang="zh-CN" sz="1400" dirty="0">
                <a:solidFill>
                  <a:schemeClr val="tx1">
                    <a:lumMod val="65000"/>
                    <a:lumOff val="35000"/>
                  </a:schemeClr>
                </a:solidFill>
                <a:cs typeface="+mn-ea"/>
                <a:sym typeface="+mn-lt"/>
              </a:rPr>
              <a:t>Your content is printed here, or by copying your text, select Paste in this box. Your content is printed here, or by copying your text, select Paste in this box. </a:t>
            </a:r>
            <a:endParaRPr lang="zh-CN" altLang="en-US" sz="1400" dirty="0">
              <a:solidFill>
                <a:schemeClr val="tx1">
                  <a:lumMod val="65000"/>
                  <a:lumOff val="35000"/>
                </a:schemeClr>
              </a:solidFill>
              <a:cs typeface="+mn-ea"/>
              <a:sym typeface="+mn-lt"/>
            </a:endParaRPr>
          </a:p>
        </p:txBody>
      </p:sp>
      <p:grpSp>
        <p:nvGrpSpPr>
          <p:cNvPr id="23" name="组合 22"/>
          <p:cNvGrpSpPr/>
          <p:nvPr/>
        </p:nvGrpSpPr>
        <p:grpSpPr>
          <a:xfrm>
            <a:off x="1173480" y="4875513"/>
            <a:ext cx="1975810" cy="400110"/>
            <a:chOff x="1224435" y="4854657"/>
            <a:chExt cx="1975810" cy="400110"/>
          </a:xfrm>
        </p:grpSpPr>
        <p:sp>
          <p:nvSpPr>
            <p:cNvPr id="28" name="矩形: 圆角 27"/>
            <p:cNvSpPr/>
            <p:nvPr/>
          </p:nvSpPr>
          <p:spPr>
            <a:xfrm>
              <a:off x="1224435" y="4854657"/>
              <a:ext cx="1975810" cy="400110"/>
            </a:xfrm>
            <a:prstGeom prst="roundRect">
              <a:avLst/>
            </a:prstGeom>
            <a:solidFill>
              <a:srgbClr val="738E6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9" name="文本框 28"/>
            <p:cNvSpPr txBox="1"/>
            <p:nvPr/>
          </p:nvSpPr>
          <p:spPr>
            <a:xfrm>
              <a:off x="1281430" y="4854657"/>
              <a:ext cx="1861820" cy="398780"/>
            </a:xfrm>
            <a:prstGeom prst="rect">
              <a:avLst/>
            </a:prstGeom>
            <a:noFill/>
          </p:spPr>
          <p:txBody>
            <a:bodyPr wrap="square" rtlCol="0">
              <a:spAutoFit/>
            </a:bodyPr>
            <a:lstStyle/>
            <a:p>
              <a:pPr algn="ctr"/>
              <a:r>
                <a:rPr lang="zh-CN" altLang="en-US" sz="2000" dirty="0">
                  <a:solidFill>
                    <a:schemeClr val="bg1"/>
                  </a:solidFill>
                  <a:cs typeface="+mn-ea"/>
                  <a:sym typeface="+mn-lt"/>
                </a:rPr>
                <a:t>汇报人：</a:t>
              </a:r>
              <a:r>
                <a:rPr lang="en-US" altLang="zh-CN" sz="2000" dirty="0">
                  <a:solidFill>
                    <a:schemeClr val="bg1"/>
                  </a:solidFill>
                  <a:cs typeface="+mn-ea"/>
                  <a:sym typeface="+mn-lt"/>
                </a:rPr>
                <a:t>XXX</a:t>
              </a:r>
              <a:endParaRPr lang="en-US" altLang="zh-CN" sz="2000" dirty="0">
                <a:solidFill>
                  <a:schemeClr val="bg1"/>
                </a:solidFill>
                <a:cs typeface="+mn-ea"/>
                <a:sym typeface="+mn-lt"/>
              </a:endParaRPr>
            </a:p>
          </p:txBody>
        </p:sp>
      </p:grpSp>
      <p:sp>
        <p:nvSpPr>
          <p:cNvPr id="27" name="文本框 26"/>
          <p:cNvSpPr txBox="1"/>
          <p:nvPr/>
        </p:nvSpPr>
        <p:spPr>
          <a:xfrm>
            <a:off x="1173480" y="2838610"/>
            <a:ext cx="4801314" cy="707886"/>
          </a:xfrm>
          <a:prstGeom prst="rect">
            <a:avLst/>
          </a:prstGeom>
          <a:noFill/>
        </p:spPr>
        <p:txBody>
          <a:bodyPr wrap="none" rtlCol="0">
            <a:spAutoFit/>
          </a:bodyPr>
          <a:lstStyle/>
          <a:p>
            <a:r>
              <a:rPr lang="zh-CN" altLang="en-US" sz="4000" dirty="0">
                <a:solidFill>
                  <a:schemeClr val="tx1">
                    <a:lumMod val="65000"/>
                    <a:lumOff val="35000"/>
                  </a:schemeClr>
                </a:solidFill>
                <a:cs typeface="+mn-ea"/>
                <a:sym typeface="+mn-lt"/>
              </a:rPr>
              <a:t>愿与每位共同成长！</a:t>
            </a:r>
            <a:endParaRPr lang="zh-CN" altLang="en-US" sz="4000" dirty="0">
              <a:solidFill>
                <a:schemeClr val="tx1">
                  <a:lumMod val="65000"/>
                  <a:lumOff val="35000"/>
                </a:schemeClr>
              </a:solidFill>
              <a:cs typeface="+mn-ea"/>
              <a:sym typeface="+mn-lt"/>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p:nvGrpSpPr>
        <p:grpSpPr>
          <a:xfrm>
            <a:off x="1970851" y="2853815"/>
            <a:ext cx="8814061" cy="2535572"/>
            <a:chOff x="1970851" y="2853815"/>
            <a:chExt cx="8814061" cy="2535572"/>
          </a:xfrm>
        </p:grpSpPr>
        <p:grpSp>
          <p:nvGrpSpPr>
            <p:cNvPr id="23" name="组合 22"/>
            <p:cNvGrpSpPr/>
            <p:nvPr/>
          </p:nvGrpSpPr>
          <p:grpSpPr>
            <a:xfrm>
              <a:off x="1970851" y="2853815"/>
              <a:ext cx="3782165" cy="883772"/>
              <a:chOff x="462247" y="1895453"/>
              <a:chExt cx="3782165" cy="883772"/>
            </a:xfrm>
          </p:grpSpPr>
          <p:sp>
            <p:nvSpPr>
              <p:cNvPr id="3" name="图形 12"/>
              <p:cNvSpPr/>
              <p:nvPr/>
            </p:nvSpPr>
            <p:spPr>
              <a:xfrm>
                <a:off x="462247" y="1977339"/>
                <a:ext cx="720000" cy="720000"/>
              </a:xfrm>
              <a:prstGeom prst="roundRect">
                <a:avLst/>
              </a:prstGeom>
              <a:solidFill>
                <a:srgbClr val="738E6B"/>
              </a:solidFill>
              <a:ln w="23241" cap="flat">
                <a:noFill/>
                <a:prstDash val="solid"/>
                <a:miter/>
              </a:ln>
            </p:spPr>
            <p:txBody>
              <a:bodyPr rtlCol="0" anchor="ctr"/>
              <a:lstStyle/>
              <a:p>
                <a:pPr algn="ctr"/>
                <a:r>
                  <a:rPr lang="en-US" altLang="zh-CN" sz="2400" dirty="0">
                    <a:solidFill>
                      <a:schemeClr val="bg1"/>
                    </a:solidFill>
                    <a:cs typeface="+mn-ea"/>
                    <a:sym typeface="+mn-lt"/>
                  </a:rPr>
                  <a:t>01</a:t>
                </a:r>
                <a:endParaRPr lang="zh-CN" altLang="en-US" sz="2400" dirty="0">
                  <a:solidFill>
                    <a:schemeClr val="bg1"/>
                  </a:solidFill>
                  <a:cs typeface="+mn-ea"/>
                  <a:sym typeface="+mn-lt"/>
                </a:endParaRPr>
              </a:p>
            </p:txBody>
          </p:sp>
          <p:grpSp>
            <p:nvGrpSpPr>
              <p:cNvPr id="4" name="组合 3"/>
              <p:cNvGrpSpPr/>
              <p:nvPr/>
            </p:nvGrpSpPr>
            <p:grpSpPr>
              <a:xfrm>
                <a:off x="1321945" y="1895453"/>
                <a:ext cx="2922467" cy="883772"/>
                <a:chOff x="8008914" y="1085287"/>
                <a:chExt cx="2922467" cy="883772"/>
              </a:xfrm>
            </p:grpSpPr>
            <p:sp>
              <p:nvSpPr>
                <p:cNvPr id="5" name="文本框 4"/>
                <p:cNvSpPr txBox="1"/>
                <p:nvPr/>
              </p:nvSpPr>
              <p:spPr>
                <a:xfrm>
                  <a:off x="8008914" y="1085287"/>
                  <a:ext cx="2339102" cy="523220"/>
                </a:xfrm>
                <a:prstGeom prst="rect">
                  <a:avLst/>
                </a:prstGeom>
                <a:noFill/>
              </p:spPr>
              <p:txBody>
                <a:bodyPr wrap="none" rtlCol="0">
                  <a:spAutoFit/>
                </a:bodyPr>
                <a:lstStyle/>
                <a:p>
                  <a:r>
                    <a:rPr lang="zh-CN" altLang="en-US" sz="2800" dirty="0">
                      <a:solidFill>
                        <a:schemeClr val="tx1">
                          <a:lumMod val="65000"/>
                          <a:lumOff val="35000"/>
                        </a:schemeClr>
                      </a:solidFill>
                      <a:cs typeface="+mn-ea"/>
                      <a:sym typeface="+mn-lt"/>
                    </a:rPr>
                    <a:t>工作内容概述</a:t>
                  </a:r>
                  <a:endParaRPr lang="zh-CN" altLang="en-US" sz="2400" dirty="0">
                    <a:solidFill>
                      <a:schemeClr val="tx1">
                        <a:lumMod val="65000"/>
                        <a:lumOff val="35000"/>
                      </a:schemeClr>
                    </a:solidFill>
                    <a:cs typeface="+mn-ea"/>
                    <a:sym typeface="+mn-lt"/>
                  </a:endParaRPr>
                </a:p>
              </p:txBody>
            </p:sp>
            <p:sp>
              <p:nvSpPr>
                <p:cNvPr id="6" name="矩形 5"/>
                <p:cNvSpPr/>
                <p:nvPr/>
              </p:nvSpPr>
              <p:spPr>
                <a:xfrm>
                  <a:off x="8008914" y="1630505"/>
                  <a:ext cx="2922467" cy="338554"/>
                </a:xfrm>
                <a:prstGeom prst="rect">
                  <a:avLst/>
                </a:prstGeom>
              </p:spPr>
              <p:txBody>
                <a:bodyPr wrap="none">
                  <a:spAutoFit/>
                </a:bodyPr>
                <a:lstStyle/>
                <a:p>
                  <a:r>
                    <a:rPr lang="en-US" altLang="zh-CN" sz="1600" dirty="0">
                      <a:solidFill>
                        <a:schemeClr val="tx1">
                          <a:lumMod val="65000"/>
                          <a:lumOff val="35000"/>
                        </a:schemeClr>
                      </a:solidFill>
                      <a:cs typeface="+mn-ea"/>
                      <a:sym typeface="+mn-lt"/>
                    </a:rPr>
                    <a:t>Your content is printed here</a:t>
                  </a:r>
                  <a:endParaRPr lang="zh-CN" altLang="en-US" sz="1600" dirty="0">
                    <a:solidFill>
                      <a:schemeClr val="tx1">
                        <a:lumMod val="65000"/>
                        <a:lumOff val="35000"/>
                      </a:schemeClr>
                    </a:solidFill>
                    <a:cs typeface="+mn-ea"/>
                    <a:sym typeface="+mn-lt"/>
                  </a:endParaRPr>
                </a:p>
              </p:txBody>
            </p:sp>
          </p:grpSp>
        </p:grpSp>
        <p:grpSp>
          <p:nvGrpSpPr>
            <p:cNvPr id="24" name="组合 23"/>
            <p:cNvGrpSpPr/>
            <p:nvPr/>
          </p:nvGrpSpPr>
          <p:grpSpPr>
            <a:xfrm>
              <a:off x="7002747" y="2853815"/>
              <a:ext cx="3782165" cy="883772"/>
              <a:chOff x="462247" y="3181177"/>
              <a:chExt cx="3782165" cy="883772"/>
            </a:xfrm>
          </p:grpSpPr>
          <p:sp>
            <p:nvSpPr>
              <p:cNvPr id="8" name="图形 12"/>
              <p:cNvSpPr/>
              <p:nvPr/>
            </p:nvSpPr>
            <p:spPr>
              <a:xfrm>
                <a:off x="462247" y="3263063"/>
                <a:ext cx="720000" cy="720000"/>
              </a:xfrm>
              <a:prstGeom prst="roundRect">
                <a:avLst/>
              </a:prstGeom>
              <a:solidFill>
                <a:srgbClr val="738E6B"/>
              </a:solidFill>
              <a:ln w="23241" cap="flat">
                <a:noFill/>
                <a:prstDash val="solid"/>
                <a:miter/>
              </a:ln>
            </p:spPr>
            <p:txBody>
              <a:bodyPr rtlCol="0" anchor="ctr"/>
              <a:lstStyle/>
              <a:p>
                <a:pPr algn="ctr"/>
                <a:r>
                  <a:rPr lang="en-US" altLang="zh-CN" sz="2400" dirty="0">
                    <a:solidFill>
                      <a:schemeClr val="bg1"/>
                    </a:solidFill>
                    <a:cs typeface="+mn-ea"/>
                    <a:sym typeface="+mn-lt"/>
                  </a:rPr>
                  <a:t>02</a:t>
                </a:r>
                <a:endParaRPr lang="zh-CN" altLang="en-US" sz="2400" dirty="0">
                  <a:solidFill>
                    <a:schemeClr val="bg1"/>
                  </a:solidFill>
                  <a:cs typeface="+mn-ea"/>
                  <a:sym typeface="+mn-lt"/>
                </a:endParaRPr>
              </a:p>
            </p:txBody>
          </p:sp>
          <p:grpSp>
            <p:nvGrpSpPr>
              <p:cNvPr id="9" name="组合 8"/>
              <p:cNvGrpSpPr/>
              <p:nvPr/>
            </p:nvGrpSpPr>
            <p:grpSpPr>
              <a:xfrm>
                <a:off x="1321945" y="3181177"/>
                <a:ext cx="2922467" cy="883772"/>
                <a:chOff x="8008914" y="1085287"/>
                <a:chExt cx="2922467" cy="883772"/>
              </a:xfrm>
            </p:grpSpPr>
            <p:sp>
              <p:nvSpPr>
                <p:cNvPr id="10" name="文本框 9"/>
                <p:cNvSpPr txBox="1"/>
                <p:nvPr/>
              </p:nvSpPr>
              <p:spPr>
                <a:xfrm>
                  <a:off x="8008914" y="1085287"/>
                  <a:ext cx="2339102" cy="523220"/>
                </a:xfrm>
                <a:prstGeom prst="rect">
                  <a:avLst/>
                </a:prstGeom>
                <a:noFill/>
              </p:spPr>
              <p:txBody>
                <a:bodyPr wrap="none" rtlCol="0">
                  <a:spAutoFit/>
                </a:bodyPr>
                <a:lstStyle/>
                <a:p>
                  <a:r>
                    <a:rPr lang="zh-CN" altLang="en-US" sz="2800" dirty="0">
                      <a:solidFill>
                        <a:schemeClr val="tx1">
                          <a:lumMod val="65000"/>
                          <a:lumOff val="35000"/>
                        </a:schemeClr>
                      </a:solidFill>
                      <a:cs typeface="+mn-ea"/>
                      <a:sym typeface="+mn-lt"/>
                    </a:rPr>
                    <a:t>工作数据分析</a:t>
                  </a:r>
                  <a:endParaRPr lang="zh-CN" altLang="en-US" sz="2400" dirty="0">
                    <a:solidFill>
                      <a:schemeClr val="tx1">
                        <a:lumMod val="65000"/>
                        <a:lumOff val="35000"/>
                      </a:schemeClr>
                    </a:solidFill>
                    <a:cs typeface="+mn-ea"/>
                    <a:sym typeface="+mn-lt"/>
                  </a:endParaRPr>
                </a:p>
              </p:txBody>
            </p:sp>
            <p:sp>
              <p:nvSpPr>
                <p:cNvPr id="11" name="矩形 10"/>
                <p:cNvSpPr/>
                <p:nvPr/>
              </p:nvSpPr>
              <p:spPr>
                <a:xfrm>
                  <a:off x="8008914" y="1630505"/>
                  <a:ext cx="2922467" cy="338554"/>
                </a:xfrm>
                <a:prstGeom prst="rect">
                  <a:avLst/>
                </a:prstGeom>
              </p:spPr>
              <p:txBody>
                <a:bodyPr wrap="none">
                  <a:spAutoFit/>
                </a:bodyPr>
                <a:lstStyle/>
                <a:p>
                  <a:r>
                    <a:rPr lang="en-US" altLang="zh-CN" sz="1600" dirty="0">
                      <a:solidFill>
                        <a:schemeClr val="tx1">
                          <a:lumMod val="65000"/>
                          <a:lumOff val="35000"/>
                        </a:schemeClr>
                      </a:solidFill>
                      <a:cs typeface="+mn-ea"/>
                      <a:sym typeface="+mn-lt"/>
                    </a:rPr>
                    <a:t>Your content is printed here</a:t>
                  </a:r>
                  <a:endParaRPr lang="zh-CN" altLang="en-US" sz="1600" dirty="0">
                    <a:solidFill>
                      <a:schemeClr val="tx1">
                        <a:lumMod val="65000"/>
                        <a:lumOff val="35000"/>
                      </a:schemeClr>
                    </a:solidFill>
                    <a:cs typeface="+mn-ea"/>
                    <a:sym typeface="+mn-lt"/>
                  </a:endParaRPr>
                </a:p>
              </p:txBody>
            </p:sp>
          </p:grpSp>
        </p:grpSp>
        <p:grpSp>
          <p:nvGrpSpPr>
            <p:cNvPr id="25" name="组合 24"/>
            <p:cNvGrpSpPr/>
            <p:nvPr/>
          </p:nvGrpSpPr>
          <p:grpSpPr>
            <a:xfrm>
              <a:off x="1970851" y="4505615"/>
              <a:ext cx="3782165" cy="883772"/>
              <a:chOff x="462247" y="4415756"/>
              <a:chExt cx="3782165" cy="883772"/>
            </a:xfrm>
          </p:grpSpPr>
          <p:sp>
            <p:nvSpPr>
              <p:cNvPr id="13" name="图形 12"/>
              <p:cNvSpPr/>
              <p:nvPr/>
            </p:nvSpPr>
            <p:spPr>
              <a:xfrm>
                <a:off x="462247" y="4497642"/>
                <a:ext cx="720000" cy="720000"/>
              </a:xfrm>
              <a:prstGeom prst="roundRect">
                <a:avLst/>
              </a:prstGeom>
              <a:solidFill>
                <a:srgbClr val="738E6B"/>
              </a:solidFill>
              <a:ln w="23241" cap="flat">
                <a:noFill/>
                <a:prstDash val="solid"/>
                <a:miter/>
              </a:ln>
            </p:spPr>
            <p:txBody>
              <a:bodyPr rtlCol="0" anchor="ctr"/>
              <a:lstStyle/>
              <a:p>
                <a:pPr algn="ctr"/>
                <a:r>
                  <a:rPr lang="en-US" altLang="zh-CN" sz="2400" dirty="0">
                    <a:solidFill>
                      <a:schemeClr val="bg1"/>
                    </a:solidFill>
                    <a:cs typeface="+mn-ea"/>
                    <a:sym typeface="+mn-lt"/>
                  </a:rPr>
                  <a:t>03</a:t>
                </a:r>
                <a:endParaRPr lang="zh-CN" altLang="en-US" sz="2400" dirty="0">
                  <a:solidFill>
                    <a:schemeClr val="bg1"/>
                  </a:solidFill>
                  <a:cs typeface="+mn-ea"/>
                  <a:sym typeface="+mn-lt"/>
                </a:endParaRPr>
              </a:p>
            </p:txBody>
          </p:sp>
          <p:grpSp>
            <p:nvGrpSpPr>
              <p:cNvPr id="14" name="组合 13"/>
              <p:cNvGrpSpPr/>
              <p:nvPr/>
            </p:nvGrpSpPr>
            <p:grpSpPr>
              <a:xfrm>
                <a:off x="1321945" y="4415756"/>
                <a:ext cx="2922467" cy="883772"/>
                <a:chOff x="8008914" y="1085287"/>
                <a:chExt cx="2922467" cy="883772"/>
              </a:xfrm>
            </p:grpSpPr>
            <p:sp>
              <p:nvSpPr>
                <p:cNvPr id="15" name="文本框 14"/>
                <p:cNvSpPr txBox="1"/>
                <p:nvPr/>
              </p:nvSpPr>
              <p:spPr>
                <a:xfrm>
                  <a:off x="8008914" y="1085287"/>
                  <a:ext cx="2339102" cy="523220"/>
                </a:xfrm>
                <a:prstGeom prst="rect">
                  <a:avLst/>
                </a:prstGeom>
                <a:noFill/>
              </p:spPr>
              <p:txBody>
                <a:bodyPr wrap="none" rtlCol="0">
                  <a:spAutoFit/>
                </a:bodyPr>
                <a:lstStyle/>
                <a:p>
                  <a:r>
                    <a:rPr lang="zh-CN" altLang="en-US" sz="2800" dirty="0">
                      <a:solidFill>
                        <a:schemeClr val="tx1">
                          <a:lumMod val="65000"/>
                          <a:lumOff val="35000"/>
                        </a:schemeClr>
                      </a:solidFill>
                      <a:cs typeface="+mn-ea"/>
                      <a:sym typeface="+mn-lt"/>
                    </a:rPr>
                    <a:t>工作经验总结</a:t>
                  </a:r>
                  <a:endParaRPr lang="zh-CN" altLang="en-US" sz="2400" dirty="0">
                    <a:solidFill>
                      <a:schemeClr val="tx1">
                        <a:lumMod val="65000"/>
                        <a:lumOff val="35000"/>
                      </a:schemeClr>
                    </a:solidFill>
                    <a:cs typeface="+mn-ea"/>
                    <a:sym typeface="+mn-lt"/>
                  </a:endParaRPr>
                </a:p>
              </p:txBody>
            </p:sp>
            <p:sp>
              <p:nvSpPr>
                <p:cNvPr id="16" name="矩形 15"/>
                <p:cNvSpPr/>
                <p:nvPr/>
              </p:nvSpPr>
              <p:spPr>
                <a:xfrm>
                  <a:off x="8008914" y="1630505"/>
                  <a:ext cx="2922467" cy="338554"/>
                </a:xfrm>
                <a:prstGeom prst="rect">
                  <a:avLst/>
                </a:prstGeom>
              </p:spPr>
              <p:txBody>
                <a:bodyPr wrap="none">
                  <a:spAutoFit/>
                </a:bodyPr>
                <a:lstStyle/>
                <a:p>
                  <a:r>
                    <a:rPr lang="en-US" altLang="zh-CN" sz="1600" dirty="0">
                      <a:solidFill>
                        <a:schemeClr val="tx1">
                          <a:lumMod val="65000"/>
                          <a:lumOff val="35000"/>
                        </a:schemeClr>
                      </a:solidFill>
                      <a:cs typeface="+mn-ea"/>
                      <a:sym typeface="+mn-lt"/>
                    </a:rPr>
                    <a:t>Your content is printed here</a:t>
                  </a:r>
                  <a:endParaRPr lang="zh-CN" altLang="en-US" sz="1600" dirty="0">
                    <a:solidFill>
                      <a:schemeClr val="tx1">
                        <a:lumMod val="65000"/>
                        <a:lumOff val="35000"/>
                      </a:schemeClr>
                    </a:solidFill>
                    <a:cs typeface="+mn-ea"/>
                    <a:sym typeface="+mn-lt"/>
                  </a:endParaRPr>
                </a:p>
              </p:txBody>
            </p:sp>
          </p:grpSp>
        </p:grpSp>
        <p:grpSp>
          <p:nvGrpSpPr>
            <p:cNvPr id="26" name="组合 25"/>
            <p:cNvGrpSpPr/>
            <p:nvPr/>
          </p:nvGrpSpPr>
          <p:grpSpPr>
            <a:xfrm>
              <a:off x="7002747" y="4505615"/>
              <a:ext cx="3782165" cy="883772"/>
              <a:chOff x="462247" y="5666614"/>
              <a:chExt cx="3782165" cy="883772"/>
            </a:xfrm>
          </p:grpSpPr>
          <p:sp>
            <p:nvSpPr>
              <p:cNvPr id="18" name="图形 12"/>
              <p:cNvSpPr/>
              <p:nvPr/>
            </p:nvSpPr>
            <p:spPr>
              <a:xfrm>
                <a:off x="462247" y="5748500"/>
                <a:ext cx="720000" cy="720000"/>
              </a:xfrm>
              <a:prstGeom prst="roundRect">
                <a:avLst/>
              </a:prstGeom>
              <a:solidFill>
                <a:srgbClr val="738E6B"/>
              </a:solidFill>
              <a:ln w="23241" cap="flat">
                <a:noFill/>
                <a:prstDash val="solid"/>
                <a:miter/>
              </a:ln>
            </p:spPr>
            <p:txBody>
              <a:bodyPr rtlCol="0" anchor="ctr"/>
              <a:lstStyle/>
              <a:p>
                <a:pPr algn="ctr"/>
                <a:r>
                  <a:rPr lang="en-US" altLang="zh-CN" sz="2400" dirty="0">
                    <a:solidFill>
                      <a:schemeClr val="bg1"/>
                    </a:solidFill>
                    <a:cs typeface="+mn-ea"/>
                    <a:sym typeface="+mn-lt"/>
                  </a:rPr>
                  <a:t>04</a:t>
                </a:r>
                <a:endParaRPr lang="zh-CN" altLang="en-US" sz="2400" dirty="0">
                  <a:solidFill>
                    <a:schemeClr val="bg1"/>
                  </a:solidFill>
                  <a:cs typeface="+mn-ea"/>
                  <a:sym typeface="+mn-lt"/>
                </a:endParaRPr>
              </a:p>
            </p:txBody>
          </p:sp>
          <p:grpSp>
            <p:nvGrpSpPr>
              <p:cNvPr id="19" name="组合 18"/>
              <p:cNvGrpSpPr/>
              <p:nvPr/>
            </p:nvGrpSpPr>
            <p:grpSpPr>
              <a:xfrm>
                <a:off x="1321945" y="5666614"/>
                <a:ext cx="2922467" cy="883772"/>
                <a:chOff x="8008914" y="1085287"/>
                <a:chExt cx="2922467" cy="883772"/>
              </a:xfrm>
            </p:grpSpPr>
            <p:sp>
              <p:nvSpPr>
                <p:cNvPr id="20" name="文本框 19"/>
                <p:cNvSpPr txBox="1"/>
                <p:nvPr/>
              </p:nvSpPr>
              <p:spPr>
                <a:xfrm>
                  <a:off x="8008914" y="1085287"/>
                  <a:ext cx="2339102" cy="523220"/>
                </a:xfrm>
                <a:prstGeom prst="rect">
                  <a:avLst/>
                </a:prstGeom>
                <a:noFill/>
              </p:spPr>
              <p:txBody>
                <a:bodyPr wrap="none" rtlCol="0">
                  <a:spAutoFit/>
                </a:bodyPr>
                <a:lstStyle/>
                <a:p>
                  <a:r>
                    <a:rPr lang="zh-CN" altLang="en-US" sz="2800" dirty="0">
                      <a:solidFill>
                        <a:schemeClr val="tx1">
                          <a:lumMod val="65000"/>
                          <a:lumOff val="35000"/>
                        </a:schemeClr>
                      </a:solidFill>
                      <a:cs typeface="+mn-ea"/>
                      <a:sym typeface="+mn-lt"/>
                    </a:rPr>
                    <a:t>下步工作计划</a:t>
                  </a:r>
                  <a:endParaRPr lang="zh-CN" altLang="en-US" sz="2400" dirty="0">
                    <a:solidFill>
                      <a:schemeClr val="tx1">
                        <a:lumMod val="65000"/>
                        <a:lumOff val="35000"/>
                      </a:schemeClr>
                    </a:solidFill>
                    <a:cs typeface="+mn-ea"/>
                    <a:sym typeface="+mn-lt"/>
                  </a:endParaRPr>
                </a:p>
              </p:txBody>
            </p:sp>
            <p:sp>
              <p:nvSpPr>
                <p:cNvPr id="21" name="矩形 20"/>
                <p:cNvSpPr/>
                <p:nvPr/>
              </p:nvSpPr>
              <p:spPr>
                <a:xfrm>
                  <a:off x="8008914" y="1630505"/>
                  <a:ext cx="2922467" cy="338554"/>
                </a:xfrm>
                <a:prstGeom prst="rect">
                  <a:avLst/>
                </a:prstGeom>
              </p:spPr>
              <p:txBody>
                <a:bodyPr wrap="none">
                  <a:spAutoFit/>
                </a:bodyPr>
                <a:lstStyle/>
                <a:p>
                  <a:r>
                    <a:rPr lang="en-US" altLang="zh-CN" sz="1600" dirty="0">
                      <a:solidFill>
                        <a:schemeClr val="tx1">
                          <a:lumMod val="65000"/>
                          <a:lumOff val="35000"/>
                        </a:schemeClr>
                      </a:solidFill>
                      <a:cs typeface="+mn-ea"/>
                      <a:sym typeface="+mn-lt"/>
                    </a:rPr>
                    <a:t>Your content is printed here</a:t>
                  </a:r>
                  <a:endParaRPr lang="zh-CN" altLang="en-US" sz="1600" dirty="0">
                    <a:solidFill>
                      <a:schemeClr val="tx1">
                        <a:lumMod val="65000"/>
                        <a:lumOff val="35000"/>
                      </a:schemeClr>
                    </a:solidFill>
                    <a:cs typeface="+mn-ea"/>
                    <a:sym typeface="+mn-lt"/>
                  </a:endParaRPr>
                </a:p>
              </p:txBody>
            </p:sp>
          </p:grpSp>
        </p:grpSp>
      </p:grpSp>
      <p:grpSp>
        <p:nvGrpSpPr>
          <p:cNvPr id="28" name="组合 27"/>
          <p:cNvGrpSpPr/>
          <p:nvPr/>
        </p:nvGrpSpPr>
        <p:grpSpPr>
          <a:xfrm>
            <a:off x="691029" y="869760"/>
            <a:ext cx="3104727" cy="1406197"/>
            <a:chOff x="691029" y="577660"/>
            <a:chExt cx="3104727" cy="1406197"/>
          </a:xfrm>
        </p:grpSpPr>
        <p:sp>
          <p:nvSpPr>
            <p:cNvPr id="22" name="文本框 21"/>
            <p:cNvSpPr txBox="1"/>
            <p:nvPr/>
          </p:nvSpPr>
          <p:spPr>
            <a:xfrm>
              <a:off x="691029" y="577660"/>
              <a:ext cx="3024495" cy="923330"/>
            </a:xfrm>
            <a:prstGeom prst="rect">
              <a:avLst/>
            </a:prstGeom>
            <a:noFill/>
          </p:spPr>
          <p:txBody>
            <a:bodyPr wrap="square" rtlCol="0">
              <a:spAutoFit/>
            </a:bodyPr>
            <a:lstStyle/>
            <a:p>
              <a:r>
                <a:rPr lang="zh-CN" altLang="en-US" sz="5400" dirty="0">
                  <a:solidFill>
                    <a:srgbClr val="738E6B"/>
                  </a:solidFill>
                  <a:cs typeface="+mn-ea"/>
                  <a:sym typeface="+mn-lt"/>
                </a:rPr>
                <a:t>目录</a:t>
              </a:r>
              <a:endParaRPr lang="zh-CN" altLang="en-US" sz="5400" dirty="0">
                <a:solidFill>
                  <a:srgbClr val="738E6B"/>
                </a:solidFill>
                <a:cs typeface="+mn-ea"/>
                <a:sym typeface="+mn-lt"/>
              </a:endParaRPr>
            </a:p>
          </p:txBody>
        </p:sp>
        <p:sp>
          <p:nvSpPr>
            <p:cNvPr id="27" name="文本框 26"/>
            <p:cNvSpPr txBox="1"/>
            <p:nvPr/>
          </p:nvSpPr>
          <p:spPr>
            <a:xfrm>
              <a:off x="691029" y="1460637"/>
              <a:ext cx="3104727" cy="523220"/>
            </a:xfrm>
            <a:prstGeom prst="rect">
              <a:avLst/>
            </a:prstGeom>
            <a:noFill/>
          </p:spPr>
          <p:txBody>
            <a:bodyPr wrap="square" rtlCol="0">
              <a:spAutoFit/>
            </a:bodyPr>
            <a:lstStyle/>
            <a:p>
              <a:r>
                <a:rPr lang="en-US" altLang="zh-CN" sz="2800" cap="all" dirty="0">
                  <a:solidFill>
                    <a:srgbClr val="738E6B"/>
                  </a:solidFill>
                  <a:uFillTx/>
                  <a:cs typeface="+mn-ea"/>
                  <a:sym typeface="+mn-lt"/>
                </a:rPr>
                <a:t>contents</a:t>
              </a:r>
              <a:endParaRPr lang="en-US" altLang="zh-CN" sz="2800" cap="all" dirty="0">
                <a:solidFill>
                  <a:srgbClr val="738E6B"/>
                </a:solidFill>
                <a:uFillTx/>
                <a:cs typeface="+mn-ea"/>
                <a:sym typeface="+mn-lt"/>
              </a:endParaRPr>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2952750" y="1949149"/>
            <a:ext cx="6286500" cy="2959702"/>
            <a:chOff x="2952750" y="2149782"/>
            <a:chExt cx="6286500" cy="2959702"/>
          </a:xfrm>
        </p:grpSpPr>
        <p:sp>
          <p:nvSpPr>
            <p:cNvPr id="2" name="图形 12"/>
            <p:cNvSpPr/>
            <p:nvPr/>
          </p:nvSpPr>
          <p:spPr>
            <a:xfrm>
              <a:off x="5515846" y="2149782"/>
              <a:ext cx="1160309" cy="1160309"/>
            </a:xfrm>
            <a:prstGeom prst="roundRect">
              <a:avLst/>
            </a:prstGeom>
            <a:solidFill>
              <a:srgbClr val="738E6B"/>
            </a:solidFill>
            <a:ln w="23241" cap="flat">
              <a:noFill/>
              <a:prstDash val="solid"/>
              <a:miter/>
            </a:ln>
          </p:spPr>
          <p:txBody>
            <a:bodyPr rtlCol="0" anchor="ctr"/>
            <a:lstStyle/>
            <a:p>
              <a:pPr algn="ctr"/>
              <a:r>
                <a:rPr lang="en-US" altLang="zh-CN" sz="4400" dirty="0">
                  <a:solidFill>
                    <a:schemeClr val="bg1"/>
                  </a:solidFill>
                  <a:cs typeface="+mn-ea"/>
                  <a:sym typeface="+mn-lt"/>
                </a:rPr>
                <a:t>01</a:t>
              </a:r>
              <a:endParaRPr lang="zh-CN" altLang="en-US" sz="4400" dirty="0">
                <a:solidFill>
                  <a:schemeClr val="bg1"/>
                </a:solidFill>
                <a:cs typeface="+mn-ea"/>
                <a:sym typeface="+mn-lt"/>
              </a:endParaRPr>
            </a:p>
          </p:txBody>
        </p:sp>
        <p:sp>
          <p:nvSpPr>
            <p:cNvPr id="3" name="文本框 2"/>
            <p:cNvSpPr txBox="1"/>
            <p:nvPr/>
          </p:nvSpPr>
          <p:spPr>
            <a:xfrm>
              <a:off x="4310896" y="3552520"/>
              <a:ext cx="3570208" cy="769441"/>
            </a:xfrm>
            <a:prstGeom prst="rect">
              <a:avLst/>
            </a:prstGeom>
            <a:noFill/>
          </p:spPr>
          <p:txBody>
            <a:bodyPr wrap="none" rtlCol="0">
              <a:spAutoFit/>
            </a:bodyPr>
            <a:lstStyle/>
            <a:p>
              <a:pPr algn="ctr"/>
              <a:r>
                <a:rPr lang="zh-CN" altLang="en-US" sz="4400" dirty="0">
                  <a:solidFill>
                    <a:schemeClr val="tx1">
                      <a:lumMod val="65000"/>
                      <a:lumOff val="35000"/>
                    </a:schemeClr>
                  </a:solidFill>
                  <a:cs typeface="+mn-ea"/>
                  <a:sym typeface="+mn-lt"/>
                </a:rPr>
                <a:t>工作内容概述</a:t>
              </a:r>
              <a:endParaRPr lang="zh-CN" altLang="en-US" sz="4400" dirty="0">
                <a:solidFill>
                  <a:schemeClr val="tx1">
                    <a:lumMod val="65000"/>
                    <a:lumOff val="35000"/>
                  </a:schemeClr>
                </a:solidFill>
                <a:cs typeface="+mn-ea"/>
                <a:sym typeface="+mn-lt"/>
              </a:endParaRPr>
            </a:p>
          </p:txBody>
        </p:sp>
        <p:sp>
          <p:nvSpPr>
            <p:cNvPr id="5" name="矩形 4"/>
            <p:cNvSpPr/>
            <p:nvPr/>
          </p:nvSpPr>
          <p:spPr>
            <a:xfrm>
              <a:off x="2952750" y="4321961"/>
              <a:ext cx="6286500" cy="787523"/>
            </a:xfrm>
            <a:prstGeom prst="rect">
              <a:avLst/>
            </a:prstGeom>
          </p:spPr>
          <p:txBody>
            <a:bodyPr wrap="square">
              <a:spAutoFit/>
            </a:bodyPr>
            <a:lstStyle/>
            <a:p>
              <a:pPr algn="ctr">
                <a:lnSpc>
                  <a:spcPct val="150000"/>
                </a:lnSpc>
              </a:pPr>
              <a:r>
                <a:rPr lang="en-US" altLang="zh-CN" sz="1600" dirty="0">
                  <a:solidFill>
                    <a:schemeClr val="tx1">
                      <a:lumMod val="65000"/>
                      <a:lumOff val="35000"/>
                    </a:schemeClr>
                  </a:solidFill>
                  <a:cs typeface="+mn-ea"/>
                  <a:sym typeface="+mn-lt"/>
                </a:rPr>
                <a:t>Your content is printed here, or by copying your text, select Paste in this box. </a:t>
              </a:r>
              <a:endParaRPr lang="zh-CN" altLang="en-US" sz="1600" dirty="0">
                <a:solidFill>
                  <a:schemeClr val="tx1">
                    <a:lumMod val="65000"/>
                    <a:lumOff val="35000"/>
                  </a:schemeClr>
                </a:solidFill>
                <a:cs typeface="+mn-ea"/>
                <a:sym typeface="+mn-lt"/>
              </a:endParaRPr>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bwMode="auto">
          <a:xfrm>
            <a:off x="3497035" y="503252"/>
            <a:ext cx="3963131" cy="769441"/>
          </a:xfrm>
          <a:prstGeom prst="rect">
            <a:avLst/>
          </a:prstGeom>
          <a:noFill/>
        </p:spPr>
        <p:txBody>
          <a:bodyPr wrap="squar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defTabSz="914400" rtl="0" eaLnBrk="1" fontAlgn="auto" latinLnBrk="0" hangingPunct="1">
              <a:lnSpc>
                <a:spcPct val="100000"/>
              </a:lnSpc>
              <a:spcBef>
                <a:spcPts val="0"/>
              </a:spcBef>
              <a:spcAft>
                <a:spcPts val="0"/>
              </a:spcAft>
              <a:buClrTx/>
              <a:buSzTx/>
              <a:buFontTx/>
              <a:buNone/>
              <a:defRPr/>
            </a:pPr>
            <a:r>
              <a:rPr lang="zh-CN" altLang="en-US" sz="4400" kern="0" spc="170" dirty="0">
                <a:solidFill>
                  <a:schemeClr val="tx1">
                    <a:lumMod val="65000"/>
                    <a:lumOff val="35000"/>
                  </a:schemeClr>
                </a:solidFill>
                <a:cs typeface="+mn-ea"/>
                <a:sym typeface="+mn-lt"/>
              </a:rPr>
              <a:t>工作内容总结</a:t>
            </a:r>
            <a:endParaRPr kumimoji="0" lang="zh-CN" altLang="en-US" sz="4400" i="0" kern="0" spc="170" baseline="0" noProof="0" dirty="0">
              <a:ln>
                <a:noFill/>
              </a:ln>
              <a:solidFill>
                <a:schemeClr val="tx1">
                  <a:lumMod val="65000"/>
                  <a:lumOff val="35000"/>
                </a:schemeClr>
              </a:solidFill>
              <a:effectLst/>
              <a:uLnTx/>
              <a:uFillTx/>
              <a:cs typeface="+mn-ea"/>
              <a:sym typeface="+mn-lt"/>
            </a:endParaRPr>
          </a:p>
        </p:txBody>
      </p:sp>
      <p:sp>
        <p:nvSpPr>
          <p:cNvPr id="6" name="矩形 5"/>
          <p:cNvSpPr/>
          <p:nvPr/>
        </p:nvSpPr>
        <p:spPr>
          <a:xfrm>
            <a:off x="-1" y="0"/>
            <a:ext cx="3204000" cy="6858000"/>
          </a:xfrm>
          <a:prstGeom prst="rect">
            <a:avLst/>
          </a:prstGeom>
          <a:blipFill dpi="0" rotWithShape="1">
            <a:blip r:embed="rId1"/>
            <a:srcRect/>
            <a:tile tx="0" ty="0" sx="100000" sy="100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7" name="图形 6" descr="all"/>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394379" y="3357399"/>
            <a:ext cx="720000" cy="720000"/>
          </a:xfrm>
          <a:prstGeom prst="rect">
            <a:avLst/>
          </a:prstGeom>
        </p:spPr>
      </p:pic>
      <p:sp>
        <p:nvSpPr>
          <p:cNvPr id="10" name="文本框 9"/>
          <p:cNvSpPr txBox="1"/>
          <p:nvPr/>
        </p:nvSpPr>
        <p:spPr>
          <a:xfrm>
            <a:off x="3497035" y="4628212"/>
            <a:ext cx="2514688" cy="1156855"/>
          </a:xfrm>
          <a:prstGeom prst="rect">
            <a:avLst/>
          </a:prstGeom>
          <a:noFill/>
        </p:spPr>
        <p:txBody>
          <a:bodyPr wrap="square" rtlCol="0">
            <a:spAutoFit/>
          </a:bodyPr>
          <a:lstStyle/>
          <a:p>
            <a:pPr algn="ctr">
              <a:lnSpc>
                <a:spcPct val="150000"/>
              </a:lnSpc>
            </a:pPr>
            <a:r>
              <a:rPr lang="en-US" altLang="zh-CN" sz="1600" dirty="0">
                <a:solidFill>
                  <a:schemeClr val="tx1">
                    <a:lumMod val="65000"/>
                    <a:lumOff val="35000"/>
                  </a:schemeClr>
                </a:solidFill>
                <a:cs typeface="+mn-ea"/>
                <a:sym typeface="+mn-lt"/>
              </a:rPr>
              <a:t>Your content is printed here, or by copy your text. </a:t>
            </a:r>
            <a:endParaRPr lang="zh-CN" altLang="en-US" sz="1600" dirty="0">
              <a:solidFill>
                <a:schemeClr val="tx1">
                  <a:lumMod val="65000"/>
                  <a:lumOff val="35000"/>
                </a:schemeClr>
              </a:solidFill>
              <a:cs typeface="+mn-ea"/>
              <a:sym typeface="+mn-lt"/>
            </a:endParaRPr>
          </a:p>
        </p:txBody>
      </p:sp>
      <p:sp>
        <p:nvSpPr>
          <p:cNvPr id="11" name="文本框 10"/>
          <p:cNvSpPr txBox="1"/>
          <p:nvPr/>
        </p:nvSpPr>
        <p:spPr>
          <a:xfrm>
            <a:off x="4046493" y="4205577"/>
            <a:ext cx="1415772" cy="461665"/>
          </a:xfrm>
          <a:prstGeom prst="rect">
            <a:avLst/>
          </a:prstGeom>
          <a:noFill/>
        </p:spPr>
        <p:txBody>
          <a:bodyPr wrap="none" rtlCol="0">
            <a:spAutoFit/>
          </a:bodyPr>
          <a:lstStyle/>
          <a:p>
            <a:pPr algn="ctr"/>
            <a:r>
              <a:rPr lang="zh-CN" altLang="en-US" sz="2400" dirty="0">
                <a:solidFill>
                  <a:schemeClr val="tx1">
                    <a:lumMod val="65000"/>
                    <a:lumOff val="35000"/>
                  </a:schemeClr>
                </a:solidFill>
                <a:cs typeface="+mn-ea"/>
                <a:sym typeface="+mn-lt"/>
              </a:rPr>
              <a:t>标题内容</a:t>
            </a:r>
            <a:endParaRPr lang="zh-CN" altLang="en-US" sz="2400" dirty="0">
              <a:solidFill>
                <a:schemeClr val="tx1">
                  <a:lumMod val="65000"/>
                  <a:lumOff val="35000"/>
                </a:schemeClr>
              </a:solidFill>
              <a:cs typeface="+mn-ea"/>
              <a:sym typeface="+mn-lt"/>
            </a:endParaRPr>
          </a:p>
        </p:txBody>
      </p:sp>
      <p:pic>
        <p:nvPicPr>
          <p:cNvPr id="8" name="图形 7" descr="discount"/>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7263012" y="3357399"/>
            <a:ext cx="738462" cy="720000"/>
          </a:xfrm>
          <a:prstGeom prst="rect">
            <a:avLst/>
          </a:prstGeom>
        </p:spPr>
      </p:pic>
      <p:sp>
        <p:nvSpPr>
          <p:cNvPr id="13" name="文本框 12"/>
          <p:cNvSpPr txBox="1"/>
          <p:nvPr/>
        </p:nvSpPr>
        <p:spPr>
          <a:xfrm>
            <a:off x="6374899" y="4628212"/>
            <a:ext cx="2514688" cy="1156855"/>
          </a:xfrm>
          <a:prstGeom prst="rect">
            <a:avLst/>
          </a:prstGeom>
          <a:noFill/>
        </p:spPr>
        <p:txBody>
          <a:bodyPr wrap="square" rtlCol="0">
            <a:spAutoFit/>
          </a:bodyPr>
          <a:lstStyle/>
          <a:p>
            <a:pPr algn="ctr">
              <a:lnSpc>
                <a:spcPct val="150000"/>
              </a:lnSpc>
            </a:pPr>
            <a:r>
              <a:rPr lang="en-US" altLang="zh-CN" sz="1600" dirty="0">
                <a:solidFill>
                  <a:schemeClr val="tx1">
                    <a:lumMod val="65000"/>
                    <a:lumOff val="35000"/>
                  </a:schemeClr>
                </a:solidFill>
                <a:cs typeface="+mn-ea"/>
                <a:sym typeface="+mn-lt"/>
              </a:rPr>
              <a:t>Your content is printed here, or by copy your text. </a:t>
            </a:r>
            <a:endParaRPr lang="zh-CN" altLang="en-US" sz="1600" dirty="0">
              <a:solidFill>
                <a:schemeClr val="tx1">
                  <a:lumMod val="65000"/>
                  <a:lumOff val="35000"/>
                </a:schemeClr>
              </a:solidFill>
              <a:cs typeface="+mn-ea"/>
              <a:sym typeface="+mn-lt"/>
            </a:endParaRPr>
          </a:p>
        </p:txBody>
      </p:sp>
      <p:sp>
        <p:nvSpPr>
          <p:cNvPr id="14" name="文本框 13"/>
          <p:cNvSpPr txBox="1"/>
          <p:nvPr/>
        </p:nvSpPr>
        <p:spPr>
          <a:xfrm>
            <a:off x="6924357" y="4205577"/>
            <a:ext cx="1415772" cy="461665"/>
          </a:xfrm>
          <a:prstGeom prst="rect">
            <a:avLst/>
          </a:prstGeom>
          <a:noFill/>
        </p:spPr>
        <p:txBody>
          <a:bodyPr wrap="none" rtlCol="0">
            <a:spAutoFit/>
          </a:bodyPr>
          <a:lstStyle/>
          <a:p>
            <a:pPr algn="ctr"/>
            <a:r>
              <a:rPr lang="zh-CN" altLang="en-US" sz="2400" dirty="0">
                <a:solidFill>
                  <a:schemeClr val="tx1">
                    <a:lumMod val="65000"/>
                    <a:lumOff val="35000"/>
                  </a:schemeClr>
                </a:solidFill>
                <a:cs typeface="+mn-ea"/>
                <a:sym typeface="+mn-lt"/>
              </a:rPr>
              <a:t>标题内容</a:t>
            </a:r>
            <a:endParaRPr lang="zh-CN" altLang="en-US" sz="2400" dirty="0">
              <a:solidFill>
                <a:schemeClr val="tx1">
                  <a:lumMod val="65000"/>
                  <a:lumOff val="35000"/>
                </a:schemeClr>
              </a:solidFill>
              <a:cs typeface="+mn-ea"/>
              <a:sym typeface="+mn-lt"/>
            </a:endParaRPr>
          </a:p>
        </p:txBody>
      </p:sp>
      <p:sp>
        <p:nvSpPr>
          <p:cNvPr id="16" name="文本框 15"/>
          <p:cNvSpPr txBox="1"/>
          <p:nvPr/>
        </p:nvSpPr>
        <p:spPr>
          <a:xfrm>
            <a:off x="9252763" y="4628212"/>
            <a:ext cx="2514688" cy="1156855"/>
          </a:xfrm>
          <a:prstGeom prst="rect">
            <a:avLst/>
          </a:prstGeom>
          <a:noFill/>
        </p:spPr>
        <p:txBody>
          <a:bodyPr wrap="square" rtlCol="0">
            <a:spAutoFit/>
          </a:bodyPr>
          <a:lstStyle/>
          <a:p>
            <a:pPr algn="ctr">
              <a:lnSpc>
                <a:spcPct val="150000"/>
              </a:lnSpc>
            </a:pPr>
            <a:r>
              <a:rPr lang="en-US" altLang="zh-CN" sz="1600" dirty="0">
                <a:solidFill>
                  <a:schemeClr val="tx1">
                    <a:lumMod val="65000"/>
                    <a:lumOff val="35000"/>
                  </a:schemeClr>
                </a:solidFill>
                <a:cs typeface="+mn-ea"/>
                <a:sym typeface="+mn-lt"/>
              </a:rPr>
              <a:t>Your content is printed here, or by copy your text. </a:t>
            </a:r>
            <a:endParaRPr lang="zh-CN" altLang="en-US" sz="1600" dirty="0">
              <a:solidFill>
                <a:schemeClr val="tx1">
                  <a:lumMod val="65000"/>
                  <a:lumOff val="35000"/>
                </a:schemeClr>
              </a:solidFill>
              <a:cs typeface="+mn-ea"/>
              <a:sym typeface="+mn-lt"/>
            </a:endParaRPr>
          </a:p>
        </p:txBody>
      </p:sp>
      <p:sp>
        <p:nvSpPr>
          <p:cNvPr id="17" name="文本框 16"/>
          <p:cNvSpPr txBox="1"/>
          <p:nvPr/>
        </p:nvSpPr>
        <p:spPr>
          <a:xfrm>
            <a:off x="9802221" y="4205577"/>
            <a:ext cx="1415772" cy="461665"/>
          </a:xfrm>
          <a:prstGeom prst="rect">
            <a:avLst/>
          </a:prstGeom>
          <a:noFill/>
        </p:spPr>
        <p:txBody>
          <a:bodyPr wrap="none" rtlCol="0">
            <a:spAutoFit/>
          </a:bodyPr>
          <a:lstStyle/>
          <a:p>
            <a:pPr algn="ctr"/>
            <a:r>
              <a:rPr lang="zh-CN" altLang="en-US" sz="2400" dirty="0">
                <a:solidFill>
                  <a:schemeClr val="tx1">
                    <a:lumMod val="65000"/>
                    <a:lumOff val="35000"/>
                  </a:schemeClr>
                </a:solidFill>
                <a:cs typeface="+mn-ea"/>
                <a:sym typeface="+mn-lt"/>
              </a:rPr>
              <a:t>标题内容</a:t>
            </a:r>
            <a:endParaRPr lang="zh-CN" altLang="en-US" sz="2400" dirty="0">
              <a:solidFill>
                <a:schemeClr val="tx1">
                  <a:lumMod val="65000"/>
                  <a:lumOff val="35000"/>
                </a:schemeClr>
              </a:solidFill>
              <a:cs typeface="+mn-ea"/>
              <a:sym typeface="+mn-lt"/>
            </a:endParaRPr>
          </a:p>
        </p:txBody>
      </p:sp>
      <p:pic>
        <p:nvPicPr>
          <p:cNvPr id="18" name="图形 17" descr="set"/>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0150107" y="3357399"/>
            <a:ext cx="720000" cy="720000"/>
          </a:xfrm>
          <a:prstGeom prst="rect">
            <a:avLst/>
          </a:prstGeom>
        </p:spPr>
      </p:pic>
      <p:sp>
        <p:nvSpPr>
          <p:cNvPr id="28" name="矩形 27"/>
          <p:cNvSpPr/>
          <p:nvPr/>
        </p:nvSpPr>
        <p:spPr>
          <a:xfrm>
            <a:off x="3497034" y="1726885"/>
            <a:ext cx="8360003" cy="1162113"/>
          </a:xfrm>
          <a:prstGeom prst="rect">
            <a:avLst/>
          </a:prstGeom>
        </p:spPr>
        <p:txBody>
          <a:bodyPr wrap="square">
            <a:spAutoFit/>
          </a:bodyPr>
          <a:lstStyle/>
          <a:p>
            <a:pPr>
              <a:lnSpc>
                <a:spcPct val="150000"/>
              </a:lnSpc>
            </a:pPr>
            <a:r>
              <a:rPr lang="en-US" altLang="zh-CN" sz="1600" dirty="0">
                <a:solidFill>
                  <a:schemeClr val="tx1">
                    <a:lumMod val="65000"/>
                    <a:lumOff val="35000"/>
                  </a:schemeClr>
                </a:solidFill>
                <a:cs typeface="+mn-ea"/>
                <a:sym typeface="+mn-lt"/>
              </a:rPr>
              <a:t>Your content is printed here, or by copy your text, select Paste in this box. or by copy your text. Your content is printed here, or by copy your text, select Paste in this box. </a:t>
            </a:r>
            <a:endParaRPr lang="zh-CN" altLang="en-US" sz="1600" dirty="0">
              <a:solidFill>
                <a:schemeClr val="tx1">
                  <a:lumMod val="65000"/>
                  <a:lumOff val="35000"/>
                </a:schemeClr>
              </a:solidFill>
              <a:cs typeface="+mn-ea"/>
              <a:sym typeface="+mn-lt"/>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4310896" y="498972"/>
            <a:ext cx="3570209" cy="769441"/>
          </a:xfrm>
          <a:prstGeom prst="rect">
            <a:avLst/>
          </a:prstGeom>
          <a:noFill/>
        </p:spPr>
        <p:txBody>
          <a:bodyPr wrap="none" rtlCol="0">
            <a:spAutoFit/>
          </a:bodyPr>
          <a:lstStyle/>
          <a:p>
            <a:pPr algn="ctr"/>
            <a:r>
              <a:rPr lang="zh-CN" altLang="en-US" sz="4400" dirty="0">
                <a:solidFill>
                  <a:schemeClr val="tx1">
                    <a:lumMod val="65000"/>
                    <a:lumOff val="35000"/>
                  </a:schemeClr>
                </a:solidFill>
                <a:cs typeface="+mn-ea"/>
                <a:sym typeface="+mn-lt"/>
              </a:rPr>
              <a:t>工作内容总结</a:t>
            </a:r>
            <a:endParaRPr lang="zh-CN" altLang="en-US" sz="4400" dirty="0">
              <a:solidFill>
                <a:schemeClr val="tx1">
                  <a:lumMod val="65000"/>
                  <a:lumOff val="35000"/>
                </a:schemeClr>
              </a:solidFill>
              <a:cs typeface="+mn-ea"/>
              <a:sym typeface="+mn-lt"/>
            </a:endParaRPr>
          </a:p>
        </p:txBody>
      </p:sp>
      <p:sp>
        <p:nvSpPr>
          <p:cNvPr id="2" name="矩形 1"/>
          <p:cNvSpPr/>
          <p:nvPr/>
        </p:nvSpPr>
        <p:spPr>
          <a:xfrm>
            <a:off x="447852" y="1772353"/>
            <a:ext cx="3618074" cy="2160000"/>
          </a:xfrm>
          <a:prstGeom prst="rect">
            <a:avLst/>
          </a:prstGeom>
          <a:solidFill>
            <a:srgbClr val="738E6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 name="矩形 14"/>
          <p:cNvSpPr/>
          <p:nvPr/>
        </p:nvSpPr>
        <p:spPr>
          <a:xfrm>
            <a:off x="4227675" y="1772353"/>
            <a:ext cx="3618074" cy="2160000"/>
          </a:xfrm>
          <a:prstGeom prst="rect">
            <a:avLst/>
          </a:prstGeom>
          <a:blipFill dpi="0" rotWithShape="1">
            <a:blip r:embed="rId1"/>
            <a:srcRect/>
            <a:tile tx="0" ty="0" sx="100000" sy="100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 name="矩形 15"/>
          <p:cNvSpPr/>
          <p:nvPr/>
        </p:nvSpPr>
        <p:spPr>
          <a:xfrm>
            <a:off x="8007498" y="1772353"/>
            <a:ext cx="3618074" cy="2160000"/>
          </a:xfrm>
          <a:prstGeom prst="rect">
            <a:avLst/>
          </a:prstGeom>
          <a:solidFill>
            <a:srgbClr val="738E6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8" name="矩形 17"/>
          <p:cNvSpPr/>
          <p:nvPr/>
        </p:nvSpPr>
        <p:spPr>
          <a:xfrm>
            <a:off x="447852" y="4063998"/>
            <a:ext cx="3618074" cy="2160000"/>
          </a:xfrm>
          <a:prstGeom prst="rect">
            <a:avLst/>
          </a:prstGeom>
          <a:solidFill>
            <a:srgbClr val="738E6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9" name="矩形 18"/>
          <p:cNvSpPr/>
          <p:nvPr/>
        </p:nvSpPr>
        <p:spPr>
          <a:xfrm>
            <a:off x="4227675" y="4063998"/>
            <a:ext cx="3618074" cy="2160000"/>
          </a:xfrm>
          <a:prstGeom prst="rect">
            <a:avLst/>
          </a:prstGeom>
          <a:blipFill dpi="0" rotWithShape="1">
            <a:blip r:embed="rId2"/>
            <a:srcRect/>
            <a:tile tx="0" ty="0" sx="100000" sy="100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0" name="矩形 19"/>
          <p:cNvSpPr/>
          <p:nvPr/>
        </p:nvSpPr>
        <p:spPr>
          <a:xfrm>
            <a:off x="8007498" y="4063998"/>
            <a:ext cx="3618074" cy="2160000"/>
          </a:xfrm>
          <a:prstGeom prst="rect">
            <a:avLst/>
          </a:prstGeom>
          <a:blipFill dpi="0" rotWithShape="1">
            <a:blip r:embed="rId3"/>
            <a:srcRect/>
            <a:tile tx="0" ty="0" sx="100000" sy="100000" flip="none" algn="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21" name="组合 20"/>
          <p:cNvGrpSpPr/>
          <p:nvPr/>
        </p:nvGrpSpPr>
        <p:grpSpPr>
          <a:xfrm>
            <a:off x="671792" y="2049398"/>
            <a:ext cx="3170194" cy="1605911"/>
            <a:chOff x="6420437" y="1504305"/>
            <a:chExt cx="2772830" cy="1605911"/>
          </a:xfrm>
        </p:grpSpPr>
        <p:sp>
          <p:nvSpPr>
            <p:cNvPr id="22" name="文本框 21"/>
            <p:cNvSpPr txBox="1"/>
            <p:nvPr/>
          </p:nvSpPr>
          <p:spPr>
            <a:xfrm>
              <a:off x="7187695" y="1504305"/>
              <a:ext cx="1238314" cy="461665"/>
            </a:xfrm>
            <a:prstGeom prst="rect">
              <a:avLst/>
            </a:prstGeom>
            <a:noFill/>
          </p:spPr>
          <p:txBody>
            <a:bodyPr wrap="none" rtlCol="0">
              <a:spAutoFit/>
            </a:bodyPr>
            <a:lstStyle/>
            <a:p>
              <a:pPr algn="ctr"/>
              <a:r>
                <a:rPr lang="zh-CN" altLang="en-US" sz="2400" dirty="0">
                  <a:solidFill>
                    <a:schemeClr val="bg1"/>
                  </a:solidFill>
                  <a:cs typeface="+mn-ea"/>
                  <a:sym typeface="+mn-lt"/>
                </a:rPr>
                <a:t>标题内容</a:t>
              </a:r>
              <a:endParaRPr lang="zh-CN" altLang="en-US" sz="2400" dirty="0">
                <a:solidFill>
                  <a:schemeClr val="bg1"/>
                </a:solidFill>
                <a:cs typeface="+mn-ea"/>
                <a:sym typeface="+mn-lt"/>
              </a:endParaRPr>
            </a:p>
          </p:txBody>
        </p:sp>
        <p:sp>
          <p:nvSpPr>
            <p:cNvPr id="23" name="文本框 22"/>
            <p:cNvSpPr txBox="1"/>
            <p:nvPr/>
          </p:nvSpPr>
          <p:spPr>
            <a:xfrm>
              <a:off x="6420437" y="1953361"/>
              <a:ext cx="2772830" cy="1156855"/>
            </a:xfrm>
            <a:prstGeom prst="rect">
              <a:avLst/>
            </a:prstGeom>
            <a:noFill/>
          </p:spPr>
          <p:txBody>
            <a:bodyPr wrap="square" rtlCol="0">
              <a:spAutoFit/>
            </a:bodyPr>
            <a:lstStyle/>
            <a:p>
              <a:pPr algn="ctr">
                <a:lnSpc>
                  <a:spcPct val="150000"/>
                </a:lnSpc>
              </a:pPr>
              <a:r>
                <a:rPr lang="en-US" altLang="zh-CN" sz="1600" dirty="0">
                  <a:solidFill>
                    <a:schemeClr val="bg1"/>
                  </a:solidFill>
                  <a:cs typeface="+mn-ea"/>
                  <a:sym typeface="+mn-lt"/>
                </a:rPr>
                <a:t>Your content is printed here, or by copying your text, select Paste in this box. </a:t>
              </a:r>
              <a:endParaRPr lang="zh-CN" altLang="en-US" sz="1600" dirty="0">
                <a:solidFill>
                  <a:schemeClr val="bg1"/>
                </a:solidFill>
                <a:cs typeface="+mn-ea"/>
                <a:sym typeface="+mn-lt"/>
              </a:endParaRPr>
            </a:p>
          </p:txBody>
        </p:sp>
      </p:grpSp>
      <p:grpSp>
        <p:nvGrpSpPr>
          <p:cNvPr id="24" name="组合 23"/>
          <p:cNvGrpSpPr/>
          <p:nvPr/>
        </p:nvGrpSpPr>
        <p:grpSpPr>
          <a:xfrm>
            <a:off x="8231438" y="2049398"/>
            <a:ext cx="3170194" cy="1605911"/>
            <a:chOff x="6420437" y="1504305"/>
            <a:chExt cx="2772830" cy="1605911"/>
          </a:xfrm>
        </p:grpSpPr>
        <p:sp>
          <p:nvSpPr>
            <p:cNvPr id="25" name="文本框 24"/>
            <p:cNvSpPr txBox="1"/>
            <p:nvPr/>
          </p:nvSpPr>
          <p:spPr>
            <a:xfrm>
              <a:off x="7187695" y="1504305"/>
              <a:ext cx="1238314" cy="461665"/>
            </a:xfrm>
            <a:prstGeom prst="rect">
              <a:avLst/>
            </a:prstGeom>
            <a:noFill/>
          </p:spPr>
          <p:txBody>
            <a:bodyPr wrap="none" rtlCol="0">
              <a:spAutoFit/>
            </a:bodyPr>
            <a:lstStyle/>
            <a:p>
              <a:pPr algn="ctr"/>
              <a:r>
                <a:rPr lang="zh-CN" altLang="en-US" sz="2400" dirty="0">
                  <a:solidFill>
                    <a:schemeClr val="bg1"/>
                  </a:solidFill>
                  <a:cs typeface="+mn-ea"/>
                  <a:sym typeface="+mn-lt"/>
                </a:rPr>
                <a:t>标题内容</a:t>
              </a:r>
              <a:endParaRPr lang="zh-CN" altLang="en-US" sz="2400" dirty="0">
                <a:solidFill>
                  <a:schemeClr val="bg1"/>
                </a:solidFill>
                <a:cs typeface="+mn-ea"/>
                <a:sym typeface="+mn-lt"/>
              </a:endParaRPr>
            </a:p>
          </p:txBody>
        </p:sp>
        <p:sp>
          <p:nvSpPr>
            <p:cNvPr id="26" name="文本框 25"/>
            <p:cNvSpPr txBox="1"/>
            <p:nvPr/>
          </p:nvSpPr>
          <p:spPr>
            <a:xfrm>
              <a:off x="6420437" y="1953361"/>
              <a:ext cx="2772830" cy="1156855"/>
            </a:xfrm>
            <a:prstGeom prst="rect">
              <a:avLst/>
            </a:prstGeom>
            <a:noFill/>
          </p:spPr>
          <p:txBody>
            <a:bodyPr wrap="square" rtlCol="0">
              <a:spAutoFit/>
            </a:bodyPr>
            <a:lstStyle/>
            <a:p>
              <a:pPr algn="ctr">
                <a:lnSpc>
                  <a:spcPct val="150000"/>
                </a:lnSpc>
              </a:pPr>
              <a:r>
                <a:rPr lang="en-US" altLang="zh-CN" sz="1600" dirty="0">
                  <a:solidFill>
                    <a:schemeClr val="bg1"/>
                  </a:solidFill>
                  <a:cs typeface="+mn-ea"/>
                  <a:sym typeface="+mn-lt"/>
                </a:rPr>
                <a:t>Your content is printed here, or by copying your text, select Paste in this box. </a:t>
              </a:r>
              <a:endParaRPr lang="zh-CN" altLang="en-US" sz="1600" dirty="0">
                <a:solidFill>
                  <a:schemeClr val="bg1"/>
                </a:solidFill>
                <a:cs typeface="+mn-ea"/>
                <a:sym typeface="+mn-lt"/>
              </a:endParaRPr>
            </a:p>
          </p:txBody>
        </p:sp>
      </p:grpSp>
      <p:grpSp>
        <p:nvGrpSpPr>
          <p:cNvPr id="27" name="组合 26"/>
          <p:cNvGrpSpPr/>
          <p:nvPr/>
        </p:nvGrpSpPr>
        <p:grpSpPr>
          <a:xfrm>
            <a:off x="671792" y="4341043"/>
            <a:ext cx="3170194" cy="1605911"/>
            <a:chOff x="6420437" y="1504305"/>
            <a:chExt cx="2772830" cy="1605911"/>
          </a:xfrm>
        </p:grpSpPr>
        <p:sp>
          <p:nvSpPr>
            <p:cNvPr id="28" name="文本框 27"/>
            <p:cNvSpPr txBox="1"/>
            <p:nvPr/>
          </p:nvSpPr>
          <p:spPr>
            <a:xfrm>
              <a:off x="7187695" y="1504305"/>
              <a:ext cx="1238314" cy="461665"/>
            </a:xfrm>
            <a:prstGeom prst="rect">
              <a:avLst/>
            </a:prstGeom>
            <a:noFill/>
          </p:spPr>
          <p:txBody>
            <a:bodyPr wrap="none" rtlCol="0">
              <a:spAutoFit/>
            </a:bodyPr>
            <a:lstStyle/>
            <a:p>
              <a:pPr algn="ctr"/>
              <a:r>
                <a:rPr lang="zh-CN" altLang="en-US" sz="2400" dirty="0">
                  <a:solidFill>
                    <a:schemeClr val="bg1"/>
                  </a:solidFill>
                  <a:cs typeface="+mn-ea"/>
                  <a:sym typeface="+mn-lt"/>
                </a:rPr>
                <a:t>标题内容</a:t>
              </a:r>
              <a:endParaRPr lang="zh-CN" altLang="en-US" sz="2400" dirty="0">
                <a:solidFill>
                  <a:schemeClr val="bg1"/>
                </a:solidFill>
                <a:cs typeface="+mn-ea"/>
                <a:sym typeface="+mn-lt"/>
              </a:endParaRPr>
            </a:p>
          </p:txBody>
        </p:sp>
        <p:sp>
          <p:nvSpPr>
            <p:cNvPr id="29" name="文本框 28"/>
            <p:cNvSpPr txBox="1"/>
            <p:nvPr/>
          </p:nvSpPr>
          <p:spPr>
            <a:xfrm>
              <a:off x="6420437" y="1953361"/>
              <a:ext cx="2772830" cy="1156855"/>
            </a:xfrm>
            <a:prstGeom prst="rect">
              <a:avLst/>
            </a:prstGeom>
            <a:noFill/>
          </p:spPr>
          <p:txBody>
            <a:bodyPr wrap="square" rtlCol="0">
              <a:spAutoFit/>
            </a:bodyPr>
            <a:lstStyle/>
            <a:p>
              <a:pPr algn="ctr">
                <a:lnSpc>
                  <a:spcPct val="150000"/>
                </a:lnSpc>
              </a:pPr>
              <a:r>
                <a:rPr lang="en-US" altLang="zh-CN" sz="1600" dirty="0">
                  <a:solidFill>
                    <a:schemeClr val="bg1"/>
                  </a:solidFill>
                  <a:cs typeface="+mn-ea"/>
                  <a:sym typeface="+mn-lt"/>
                </a:rPr>
                <a:t>Your content is printed here, or by copying your text, select Paste in this box. </a:t>
              </a:r>
              <a:endParaRPr lang="zh-CN" altLang="en-US" sz="1600" dirty="0">
                <a:solidFill>
                  <a:schemeClr val="bg1"/>
                </a:solidFill>
                <a:cs typeface="+mn-ea"/>
                <a:sym typeface="+mn-lt"/>
              </a:endParaRPr>
            </a:p>
          </p:txBody>
        </p:sp>
      </p:gr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2952750" y="1949149"/>
            <a:ext cx="6286500" cy="2959702"/>
            <a:chOff x="2952750" y="2149782"/>
            <a:chExt cx="6286500" cy="2959702"/>
          </a:xfrm>
        </p:grpSpPr>
        <p:sp>
          <p:nvSpPr>
            <p:cNvPr id="2" name="图形 12"/>
            <p:cNvSpPr/>
            <p:nvPr/>
          </p:nvSpPr>
          <p:spPr>
            <a:xfrm>
              <a:off x="5515846" y="2149782"/>
              <a:ext cx="1160309" cy="1160309"/>
            </a:xfrm>
            <a:prstGeom prst="roundRect">
              <a:avLst/>
            </a:prstGeom>
            <a:solidFill>
              <a:srgbClr val="738E6B"/>
            </a:solidFill>
            <a:ln w="23241" cap="flat">
              <a:noFill/>
              <a:prstDash val="solid"/>
              <a:miter/>
            </a:ln>
          </p:spPr>
          <p:txBody>
            <a:bodyPr rtlCol="0" anchor="ctr"/>
            <a:lstStyle/>
            <a:p>
              <a:pPr algn="ctr"/>
              <a:r>
                <a:rPr lang="en-US" altLang="zh-CN" sz="4400" dirty="0">
                  <a:solidFill>
                    <a:schemeClr val="bg1"/>
                  </a:solidFill>
                  <a:cs typeface="+mn-ea"/>
                  <a:sym typeface="+mn-lt"/>
                </a:rPr>
                <a:t>02</a:t>
              </a:r>
              <a:endParaRPr lang="zh-CN" altLang="en-US" sz="4400" dirty="0">
                <a:solidFill>
                  <a:schemeClr val="bg1"/>
                </a:solidFill>
                <a:cs typeface="+mn-ea"/>
                <a:sym typeface="+mn-lt"/>
              </a:endParaRPr>
            </a:p>
          </p:txBody>
        </p:sp>
        <p:sp>
          <p:nvSpPr>
            <p:cNvPr id="3" name="文本框 2"/>
            <p:cNvSpPr txBox="1"/>
            <p:nvPr/>
          </p:nvSpPr>
          <p:spPr>
            <a:xfrm>
              <a:off x="4310896" y="3552520"/>
              <a:ext cx="3570208" cy="769441"/>
            </a:xfrm>
            <a:prstGeom prst="rect">
              <a:avLst/>
            </a:prstGeom>
            <a:noFill/>
          </p:spPr>
          <p:txBody>
            <a:bodyPr wrap="none" rtlCol="0">
              <a:spAutoFit/>
            </a:bodyPr>
            <a:lstStyle/>
            <a:p>
              <a:r>
                <a:rPr lang="zh-CN" altLang="en-US" sz="4400" dirty="0">
                  <a:solidFill>
                    <a:schemeClr val="tx1">
                      <a:lumMod val="65000"/>
                      <a:lumOff val="35000"/>
                    </a:schemeClr>
                  </a:solidFill>
                  <a:cs typeface="+mn-ea"/>
                  <a:sym typeface="+mn-lt"/>
                </a:rPr>
                <a:t>工作数据分析</a:t>
              </a:r>
              <a:endParaRPr lang="zh-CN" altLang="en-US" sz="4400" dirty="0">
                <a:solidFill>
                  <a:schemeClr val="tx1">
                    <a:lumMod val="65000"/>
                    <a:lumOff val="35000"/>
                  </a:schemeClr>
                </a:solidFill>
                <a:cs typeface="+mn-ea"/>
                <a:sym typeface="+mn-lt"/>
              </a:endParaRPr>
            </a:p>
          </p:txBody>
        </p:sp>
        <p:sp>
          <p:nvSpPr>
            <p:cNvPr id="5" name="矩形 4"/>
            <p:cNvSpPr/>
            <p:nvPr/>
          </p:nvSpPr>
          <p:spPr>
            <a:xfrm>
              <a:off x="2952750" y="4321961"/>
              <a:ext cx="6286500" cy="787523"/>
            </a:xfrm>
            <a:prstGeom prst="rect">
              <a:avLst/>
            </a:prstGeom>
          </p:spPr>
          <p:txBody>
            <a:bodyPr wrap="square">
              <a:spAutoFit/>
            </a:bodyPr>
            <a:lstStyle/>
            <a:p>
              <a:pPr algn="ctr">
                <a:lnSpc>
                  <a:spcPct val="150000"/>
                </a:lnSpc>
              </a:pPr>
              <a:r>
                <a:rPr lang="en-US" altLang="zh-CN" sz="1600" dirty="0">
                  <a:solidFill>
                    <a:schemeClr val="tx1">
                      <a:lumMod val="65000"/>
                      <a:lumOff val="35000"/>
                    </a:schemeClr>
                  </a:solidFill>
                  <a:cs typeface="+mn-ea"/>
                  <a:sym typeface="+mn-lt"/>
                </a:rPr>
                <a:t>Your content is printed here, or by copying your text, select Paste in this box. </a:t>
              </a:r>
              <a:endParaRPr lang="zh-CN" altLang="en-US" sz="1600" dirty="0">
                <a:solidFill>
                  <a:schemeClr val="tx1">
                    <a:lumMod val="65000"/>
                    <a:lumOff val="35000"/>
                  </a:schemeClr>
                </a:solidFill>
                <a:cs typeface="+mn-ea"/>
                <a:sym typeface="+mn-lt"/>
              </a:endParaRPr>
            </a:p>
          </p:txBody>
        </p:sp>
      </p:gr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0" y="810740"/>
            <a:ext cx="12192000" cy="3408720"/>
          </a:xfrm>
          <a:prstGeom prst="rect">
            <a:avLst/>
          </a:prstGeom>
          <a:blipFill dpi="0" rotWithShape="1">
            <a:blip r:embed="rId1">
              <a:extLst>
                <a:ext uri="{BEBA8EAE-BF5A-486C-A8C5-ECC9F3942E4B}">
                  <a14:imgProps xmlns:a14="http://schemas.microsoft.com/office/drawing/2010/main">
                    <a14:imgLayer r:embed="rId2">
                      <a14:imgEffect>
                        <a14:brightnessContrast bright="7000"/>
                      </a14:imgEffect>
                    </a14:imgLayer>
                  </a14:imgProps>
                </a:ext>
              </a:extLst>
            </a:blip>
            <a:srcRect/>
            <a:tile tx="0" ty="0" sx="100000" sy="100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11" name="矩形 10"/>
          <p:cNvSpPr/>
          <p:nvPr/>
        </p:nvSpPr>
        <p:spPr>
          <a:xfrm>
            <a:off x="7561696" y="1575643"/>
            <a:ext cx="4295342" cy="5282357"/>
          </a:xfrm>
          <a:prstGeom prst="rect">
            <a:avLst/>
          </a:prstGeom>
          <a:solidFill>
            <a:srgbClr val="738E6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grpSp>
        <p:nvGrpSpPr>
          <p:cNvPr id="16" name="组合 15"/>
          <p:cNvGrpSpPr/>
          <p:nvPr/>
        </p:nvGrpSpPr>
        <p:grpSpPr>
          <a:xfrm>
            <a:off x="449263" y="4534199"/>
            <a:ext cx="6586537" cy="1597455"/>
            <a:chOff x="930949" y="2448492"/>
            <a:chExt cx="6586537" cy="1597455"/>
          </a:xfrm>
        </p:grpSpPr>
        <p:sp>
          <p:nvSpPr>
            <p:cNvPr id="17" name="矩形 16"/>
            <p:cNvSpPr/>
            <p:nvPr/>
          </p:nvSpPr>
          <p:spPr>
            <a:xfrm>
              <a:off x="930949" y="3258424"/>
              <a:ext cx="6586537" cy="787523"/>
            </a:xfrm>
            <a:prstGeom prst="rect">
              <a:avLst/>
            </a:prstGeom>
          </p:spPr>
          <p:txBody>
            <a:bodyPr wrap="square">
              <a:spAutoFit/>
            </a:bodyPr>
            <a:lstStyle/>
            <a:p>
              <a:pPr>
                <a:lnSpc>
                  <a:spcPct val="150000"/>
                </a:lnSpc>
              </a:pPr>
              <a:r>
                <a:rPr lang="en-US" altLang="zh-CN" sz="1600" dirty="0">
                  <a:solidFill>
                    <a:schemeClr val="tx1">
                      <a:lumMod val="65000"/>
                      <a:lumOff val="35000"/>
                    </a:schemeClr>
                  </a:solidFill>
                  <a:cs typeface="+mn-ea"/>
                  <a:sym typeface="+mn-lt"/>
                </a:rPr>
                <a:t>Your content is printed here, or by copying your text, select Paste in this box. Your content is printed here. </a:t>
              </a:r>
              <a:endParaRPr lang="zh-CN" altLang="en-US" sz="1600" dirty="0">
                <a:solidFill>
                  <a:schemeClr val="tx1">
                    <a:lumMod val="65000"/>
                    <a:lumOff val="35000"/>
                  </a:schemeClr>
                </a:solidFill>
                <a:cs typeface="+mn-ea"/>
                <a:sym typeface="+mn-lt"/>
              </a:endParaRPr>
            </a:p>
          </p:txBody>
        </p:sp>
        <p:sp>
          <p:nvSpPr>
            <p:cNvPr id="18" name="文本框 17"/>
            <p:cNvSpPr txBox="1"/>
            <p:nvPr/>
          </p:nvSpPr>
          <p:spPr>
            <a:xfrm>
              <a:off x="930949" y="2448492"/>
              <a:ext cx="3570208" cy="769441"/>
            </a:xfrm>
            <a:prstGeom prst="rect">
              <a:avLst/>
            </a:prstGeom>
            <a:noFill/>
          </p:spPr>
          <p:txBody>
            <a:bodyPr wrap="none" rtlCol="0">
              <a:spAutoFit/>
            </a:bodyPr>
            <a:lstStyle/>
            <a:p>
              <a:r>
                <a:rPr lang="zh-CN" altLang="en-US" sz="4400" dirty="0">
                  <a:solidFill>
                    <a:schemeClr val="tx1">
                      <a:lumMod val="65000"/>
                      <a:lumOff val="35000"/>
                    </a:schemeClr>
                  </a:solidFill>
                  <a:cs typeface="+mn-ea"/>
                  <a:sym typeface="+mn-lt"/>
                </a:rPr>
                <a:t>工作数据分析</a:t>
              </a:r>
              <a:endParaRPr lang="zh-CN" altLang="en-US" sz="4400" dirty="0">
                <a:solidFill>
                  <a:schemeClr val="tx1">
                    <a:lumMod val="65000"/>
                    <a:lumOff val="35000"/>
                  </a:schemeClr>
                </a:solidFill>
                <a:cs typeface="+mn-ea"/>
                <a:sym typeface="+mn-lt"/>
              </a:endParaRPr>
            </a:p>
          </p:txBody>
        </p:sp>
      </p:grpSp>
      <p:grpSp>
        <p:nvGrpSpPr>
          <p:cNvPr id="32" name="组合 31"/>
          <p:cNvGrpSpPr/>
          <p:nvPr/>
        </p:nvGrpSpPr>
        <p:grpSpPr>
          <a:xfrm>
            <a:off x="7998524" y="2386382"/>
            <a:ext cx="3421686" cy="3660878"/>
            <a:chOff x="7998524" y="2094596"/>
            <a:chExt cx="3421686" cy="3660878"/>
          </a:xfrm>
        </p:grpSpPr>
        <p:grpSp>
          <p:nvGrpSpPr>
            <p:cNvPr id="19" name="组合 18"/>
            <p:cNvGrpSpPr/>
            <p:nvPr/>
          </p:nvGrpSpPr>
          <p:grpSpPr>
            <a:xfrm>
              <a:off x="7998524" y="2094596"/>
              <a:ext cx="3421686" cy="1605911"/>
              <a:chOff x="6420437" y="1504305"/>
              <a:chExt cx="2992799" cy="1605911"/>
            </a:xfrm>
          </p:grpSpPr>
          <p:sp>
            <p:nvSpPr>
              <p:cNvPr id="20" name="文本框 19"/>
              <p:cNvSpPr txBox="1"/>
              <p:nvPr/>
            </p:nvSpPr>
            <p:spPr>
              <a:xfrm>
                <a:off x="6420438" y="1504305"/>
                <a:ext cx="1238314" cy="461665"/>
              </a:xfrm>
              <a:prstGeom prst="rect">
                <a:avLst/>
              </a:prstGeom>
              <a:noFill/>
            </p:spPr>
            <p:txBody>
              <a:bodyPr wrap="none" rtlCol="0">
                <a:spAutoFit/>
              </a:bodyPr>
              <a:lstStyle/>
              <a:p>
                <a:r>
                  <a:rPr lang="zh-CN" altLang="en-US" sz="2400" dirty="0">
                    <a:solidFill>
                      <a:schemeClr val="bg1"/>
                    </a:solidFill>
                    <a:cs typeface="+mn-ea"/>
                    <a:sym typeface="+mn-lt"/>
                  </a:rPr>
                  <a:t>标题内容</a:t>
                </a:r>
                <a:endParaRPr lang="zh-CN" altLang="en-US" sz="2400" dirty="0">
                  <a:solidFill>
                    <a:schemeClr val="bg1"/>
                  </a:solidFill>
                  <a:cs typeface="+mn-ea"/>
                  <a:sym typeface="+mn-lt"/>
                </a:endParaRPr>
              </a:p>
            </p:txBody>
          </p:sp>
          <p:sp>
            <p:nvSpPr>
              <p:cNvPr id="21" name="文本框 20"/>
              <p:cNvSpPr txBox="1"/>
              <p:nvPr/>
            </p:nvSpPr>
            <p:spPr>
              <a:xfrm>
                <a:off x="6420437" y="1953361"/>
                <a:ext cx="2992799" cy="1156855"/>
              </a:xfrm>
              <a:prstGeom prst="rect">
                <a:avLst/>
              </a:prstGeom>
              <a:noFill/>
            </p:spPr>
            <p:txBody>
              <a:bodyPr wrap="square" rtlCol="0">
                <a:spAutoFit/>
              </a:bodyPr>
              <a:lstStyle/>
              <a:p>
                <a:pPr>
                  <a:lnSpc>
                    <a:spcPct val="150000"/>
                  </a:lnSpc>
                </a:pPr>
                <a:r>
                  <a:rPr lang="en-US" altLang="zh-CN" sz="1600" dirty="0">
                    <a:solidFill>
                      <a:schemeClr val="bg1"/>
                    </a:solidFill>
                    <a:cs typeface="+mn-ea"/>
                    <a:sym typeface="+mn-lt"/>
                  </a:rPr>
                  <a:t>Your content is printed here, or by copying your text, select Paste in this box. </a:t>
                </a:r>
                <a:endParaRPr lang="zh-CN" altLang="en-US" sz="1600" dirty="0">
                  <a:solidFill>
                    <a:schemeClr val="bg1"/>
                  </a:solidFill>
                  <a:cs typeface="+mn-ea"/>
                  <a:sym typeface="+mn-lt"/>
                </a:endParaRPr>
              </a:p>
            </p:txBody>
          </p:sp>
        </p:grpSp>
        <p:grpSp>
          <p:nvGrpSpPr>
            <p:cNvPr id="22" name="组合 21"/>
            <p:cNvGrpSpPr/>
            <p:nvPr/>
          </p:nvGrpSpPr>
          <p:grpSpPr>
            <a:xfrm>
              <a:off x="7998524" y="4149563"/>
              <a:ext cx="3421686" cy="1605911"/>
              <a:chOff x="6420436" y="1504305"/>
              <a:chExt cx="2992799" cy="1605911"/>
            </a:xfrm>
          </p:grpSpPr>
          <p:sp>
            <p:nvSpPr>
              <p:cNvPr id="23" name="文本框 22"/>
              <p:cNvSpPr txBox="1"/>
              <p:nvPr/>
            </p:nvSpPr>
            <p:spPr>
              <a:xfrm>
                <a:off x="6420438" y="1504305"/>
                <a:ext cx="1238314" cy="461665"/>
              </a:xfrm>
              <a:prstGeom prst="rect">
                <a:avLst/>
              </a:prstGeom>
              <a:noFill/>
            </p:spPr>
            <p:txBody>
              <a:bodyPr wrap="none" rtlCol="0">
                <a:spAutoFit/>
              </a:bodyPr>
              <a:lstStyle/>
              <a:p>
                <a:r>
                  <a:rPr lang="zh-CN" altLang="en-US" sz="2400" dirty="0">
                    <a:solidFill>
                      <a:schemeClr val="bg1"/>
                    </a:solidFill>
                    <a:cs typeface="+mn-ea"/>
                    <a:sym typeface="+mn-lt"/>
                  </a:rPr>
                  <a:t>标题内容</a:t>
                </a:r>
                <a:endParaRPr lang="zh-CN" altLang="en-US" sz="2400" dirty="0">
                  <a:solidFill>
                    <a:schemeClr val="bg1"/>
                  </a:solidFill>
                  <a:cs typeface="+mn-ea"/>
                  <a:sym typeface="+mn-lt"/>
                </a:endParaRPr>
              </a:p>
            </p:txBody>
          </p:sp>
          <p:sp>
            <p:nvSpPr>
              <p:cNvPr id="24" name="文本框 23"/>
              <p:cNvSpPr txBox="1"/>
              <p:nvPr/>
            </p:nvSpPr>
            <p:spPr>
              <a:xfrm>
                <a:off x="6420436" y="1953361"/>
                <a:ext cx="2992799" cy="1156855"/>
              </a:xfrm>
              <a:prstGeom prst="rect">
                <a:avLst/>
              </a:prstGeom>
              <a:noFill/>
            </p:spPr>
            <p:txBody>
              <a:bodyPr wrap="square" rtlCol="0">
                <a:spAutoFit/>
              </a:bodyPr>
              <a:lstStyle/>
              <a:p>
                <a:pPr>
                  <a:lnSpc>
                    <a:spcPct val="150000"/>
                  </a:lnSpc>
                </a:pPr>
                <a:r>
                  <a:rPr lang="en-US" altLang="zh-CN" sz="1600" dirty="0">
                    <a:solidFill>
                      <a:schemeClr val="bg1"/>
                    </a:solidFill>
                    <a:cs typeface="+mn-ea"/>
                    <a:sym typeface="+mn-lt"/>
                  </a:rPr>
                  <a:t>Your content is printed here, or by copying your text, select Paste in this box. </a:t>
                </a:r>
                <a:endParaRPr lang="zh-CN" altLang="en-US" sz="1600" dirty="0">
                  <a:solidFill>
                    <a:schemeClr val="bg1"/>
                  </a:solidFill>
                  <a:cs typeface="+mn-ea"/>
                  <a:sym typeface="+mn-lt"/>
                </a:endParaRPr>
              </a:p>
            </p:txBody>
          </p:sp>
        </p:grpSp>
      </p:gr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099425"/>
            <a:ext cx="6096000" cy="2768600"/>
          </a:xfrm>
          <a:prstGeom prst="rect">
            <a:avLst/>
          </a:prstGeom>
          <a:blipFill dpi="0" rotWithShape="1">
            <a:blip r:embed="rId1"/>
            <a:srcRect/>
            <a:tile tx="0" ty="0" sx="100000" sy="100000" flip="none" algn="b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12" name="组合 11"/>
          <p:cNvGrpSpPr/>
          <p:nvPr/>
        </p:nvGrpSpPr>
        <p:grpSpPr>
          <a:xfrm>
            <a:off x="491165" y="4303549"/>
            <a:ext cx="3338050" cy="1885311"/>
            <a:chOff x="491165" y="4303549"/>
            <a:chExt cx="3338050" cy="1885311"/>
          </a:xfrm>
        </p:grpSpPr>
        <p:sp>
          <p:nvSpPr>
            <p:cNvPr id="4" name="文本框 3"/>
            <p:cNvSpPr txBox="1"/>
            <p:nvPr/>
          </p:nvSpPr>
          <p:spPr>
            <a:xfrm>
              <a:off x="1486768" y="4303549"/>
              <a:ext cx="1346844" cy="769441"/>
            </a:xfrm>
            <a:prstGeom prst="rect">
              <a:avLst/>
            </a:prstGeom>
            <a:noFill/>
          </p:spPr>
          <p:txBody>
            <a:bodyPr wrap="none" rtlCol="0">
              <a:spAutoFit/>
            </a:bodyPr>
            <a:lstStyle/>
            <a:p>
              <a:r>
                <a:rPr lang="en-US" altLang="zh-CN" sz="4400" dirty="0">
                  <a:solidFill>
                    <a:schemeClr val="tx1">
                      <a:lumMod val="65000"/>
                      <a:lumOff val="35000"/>
                    </a:schemeClr>
                  </a:solidFill>
                  <a:cs typeface="+mn-ea"/>
                  <a:sym typeface="+mn-lt"/>
                </a:rPr>
                <a:t>83%</a:t>
              </a:r>
              <a:endParaRPr lang="zh-CN" altLang="en-US" sz="4400" dirty="0">
                <a:solidFill>
                  <a:schemeClr val="tx1">
                    <a:lumMod val="65000"/>
                    <a:lumOff val="35000"/>
                  </a:schemeClr>
                </a:solidFill>
                <a:cs typeface="+mn-ea"/>
                <a:sym typeface="+mn-lt"/>
              </a:endParaRPr>
            </a:p>
          </p:txBody>
        </p:sp>
        <p:sp>
          <p:nvSpPr>
            <p:cNvPr id="5" name="文本框 4"/>
            <p:cNvSpPr txBox="1"/>
            <p:nvPr/>
          </p:nvSpPr>
          <p:spPr>
            <a:xfrm>
              <a:off x="491165" y="5032005"/>
              <a:ext cx="3338050" cy="1156855"/>
            </a:xfrm>
            <a:prstGeom prst="rect">
              <a:avLst/>
            </a:prstGeom>
            <a:noFill/>
          </p:spPr>
          <p:txBody>
            <a:bodyPr wrap="square" rtlCol="0">
              <a:spAutoFit/>
            </a:bodyPr>
            <a:lstStyle/>
            <a:p>
              <a:pPr algn="ctr">
                <a:lnSpc>
                  <a:spcPct val="150000"/>
                </a:lnSpc>
              </a:pPr>
              <a:r>
                <a:rPr lang="en-US" altLang="zh-CN" sz="1600" dirty="0">
                  <a:solidFill>
                    <a:schemeClr val="tx1">
                      <a:lumMod val="65000"/>
                      <a:lumOff val="35000"/>
                    </a:schemeClr>
                  </a:solidFill>
                  <a:cs typeface="+mn-ea"/>
                  <a:sym typeface="+mn-lt"/>
                </a:rPr>
                <a:t>Your content is printed here, or by copying your text, select Paste in this box. </a:t>
              </a:r>
              <a:endParaRPr lang="zh-CN" altLang="en-US" sz="1600" dirty="0">
                <a:solidFill>
                  <a:schemeClr val="tx1">
                    <a:lumMod val="65000"/>
                    <a:lumOff val="35000"/>
                  </a:schemeClr>
                </a:solidFill>
                <a:cs typeface="+mn-ea"/>
                <a:sym typeface="+mn-lt"/>
              </a:endParaRPr>
            </a:p>
          </p:txBody>
        </p:sp>
      </p:grpSp>
      <p:grpSp>
        <p:nvGrpSpPr>
          <p:cNvPr id="13" name="组合 12"/>
          <p:cNvGrpSpPr/>
          <p:nvPr/>
        </p:nvGrpSpPr>
        <p:grpSpPr>
          <a:xfrm>
            <a:off x="4426975" y="4303549"/>
            <a:ext cx="3338050" cy="1885311"/>
            <a:chOff x="4426976" y="4303549"/>
            <a:chExt cx="3338050" cy="1885311"/>
          </a:xfrm>
        </p:grpSpPr>
        <p:sp>
          <p:nvSpPr>
            <p:cNvPr id="7" name="文本框 6"/>
            <p:cNvSpPr txBox="1"/>
            <p:nvPr/>
          </p:nvSpPr>
          <p:spPr>
            <a:xfrm>
              <a:off x="5422579" y="4303549"/>
              <a:ext cx="1346844" cy="769441"/>
            </a:xfrm>
            <a:prstGeom prst="rect">
              <a:avLst/>
            </a:prstGeom>
            <a:noFill/>
          </p:spPr>
          <p:txBody>
            <a:bodyPr wrap="none" rtlCol="0">
              <a:spAutoFit/>
            </a:bodyPr>
            <a:lstStyle/>
            <a:p>
              <a:r>
                <a:rPr lang="en-US" altLang="zh-CN" sz="4400" dirty="0">
                  <a:solidFill>
                    <a:schemeClr val="tx1">
                      <a:lumMod val="65000"/>
                      <a:lumOff val="35000"/>
                    </a:schemeClr>
                  </a:solidFill>
                  <a:cs typeface="+mn-ea"/>
                  <a:sym typeface="+mn-lt"/>
                </a:rPr>
                <a:t>92%</a:t>
              </a:r>
              <a:endParaRPr lang="zh-CN" altLang="en-US" sz="4400" dirty="0">
                <a:solidFill>
                  <a:schemeClr val="tx1">
                    <a:lumMod val="65000"/>
                    <a:lumOff val="35000"/>
                  </a:schemeClr>
                </a:solidFill>
                <a:cs typeface="+mn-ea"/>
                <a:sym typeface="+mn-lt"/>
              </a:endParaRPr>
            </a:p>
          </p:txBody>
        </p:sp>
        <p:sp>
          <p:nvSpPr>
            <p:cNvPr id="8" name="文本框 7"/>
            <p:cNvSpPr txBox="1"/>
            <p:nvPr/>
          </p:nvSpPr>
          <p:spPr>
            <a:xfrm>
              <a:off x="4426976" y="5032005"/>
              <a:ext cx="3338050" cy="1156855"/>
            </a:xfrm>
            <a:prstGeom prst="rect">
              <a:avLst/>
            </a:prstGeom>
            <a:noFill/>
          </p:spPr>
          <p:txBody>
            <a:bodyPr wrap="square" rtlCol="0">
              <a:spAutoFit/>
            </a:bodyPr>
            <a:lstStyle/>
            <a:p>
              <a:pPr algn="ctr">
                <a:lnSpc>
                  <a:spcPct val="150000"/>
                </a:lnSpc>
              </a:pPr>
              <a:r>
                <a:rPr lang="en-US" altLang="zh-CN" sz="1600" dirty="0">
                  <a:solidFill>
                    <a:schemeClr val="tx1">
                      <a:lumMod val="65000"/>
                      <a:lumOff val="35000"/>
                    </a:schemeClr>
                  </a:solidFill>
                  <a:cs typeface="+mn-ea"/>
                  <a:sym typeface="+mn-lt"/>
                </a:rPr>
                <a:t>Your content is printed here, or by copying your text, select Paste in this box. </a:t>
              </a:r>
              <a:endParaRPr lang="zh-CN" altLang="en-US" sz="1600" dirty="0">
                <a:solidFill>
                  <a:schemeClr val="tx1">
                    <a:lumMod val="65000"/>
                    <a:lumOff val="35000"/>
                  </a:schemeClr>
                </a:solidFill>
                <a:cs typeface="+mn-ea"/>
                <a:sym typeface="+mn-lt"/>
              </a:endParaRPr>
            </a:p>
          </p:txBody>
        </p:sp>
      </p:grpSp>
      <p:grpSp>
        <p:nvGrpSpPr>
          <p:cNvPr id="14" name="组合 13"/>
          <p:cNvGrpSpPr/>
          <p:nvPr/>
        </p:nvGrpSpPr>
        <p:grpSpPr>
          <a:xfrm>
            <a:off x="8362786" y="4303549"/>
            <a:ext cx="3338050" cy="1885311"/>
            <a:chOff x="8362786" y="4303549"/>
            <a:chExt cx="3338050" cy="1885311"/>
          </a:xfrm>
        </p:grpSpPr>
        <p:sp>
          <p:nvSpPr>
            <p:cNvPr id="10" name="文本框 9"/>
            <p:cNvSpPr txBox="1"/>
            <p:nvPr/>
          </p:nvSpPr>
          <p:spPr>
            <a:xfrm>
              <a:off x="9358389" y="4303549"/>
              <a:ext cx="1346844" cy="769441"/>
            </a:xfrm>
            <a:prstGeom prst="rect">
              <a:avLst/>
            </a:prstGeom>
            <a:noFill/>
          </p:spPr>
          <p:txBody>
            <a:bodyPr wrap="none" rtlCol="0">
              <a:spAutoFit/>
            </a:bodyPr>
            <a:lstStyle/>
            <a:p>
              <a:r>
                <a:rPr lang="en-US" altLang="zh-CN" sz="4400" dirty="0">
                  <a:solidFill>
                    <a:schemeClr val="tx1">
                      <a:lumMod val="65000"/>
                      <a:lumOff val="35000"/>
                    </a:schemeClr>
                  </a:solidFill>
                  <a:cs typeface="+mn-ea"/>
                  <a:sym typeface="+mn-lt"/>
                </a:rPr>
                <a:t>98%</a:t>
              </a:r>
              <a:endParaRPr lang="zh-CN" altLang="en-US" sz="4400" dirty="0">
                <a:solidFill>
                  <a:schemeClr val="tx1">
                    <a:lumMod val="65000"/>
                    <a:lumOff val="35000"/>
                  </a:schemeClr>
                </a:solidFill>
                <a:cs typeface="+mn-ea"/>
                <a:sym typeface="+mn-lt"/>
              </a:endParaRPr>
            </a:p>
          </p:txBody>
        </p:sp>
        <p:sp>
          <p:nvSpPr>
            <p:cNvPr id="11" name="文本框 10"/>
            <p:cNvSpPr txBox="1"/>
            <p:nvPr/>
          </p:nvSpPr>
          <p:spPr>
            <a:xfrm>
              <a:off x="8362786" y="5032005"/>
              <a:ext cx="3338050" cy="1156855"/>
            </a:xfrm>
            <a:prstGeom prst="rect">
              <a:avLst/>
            </a:prstGeom>
            <a:noFill/>
          </p:spPr>
          <p:txBody>
            <a:bodyPr wrap="square" rtlCol="0">
              <a:spAutoFit/>
            </a:bodyPr>
            <a:lstStyle/>
            <a:p>
              <a:pPr algn="ctr">
                <a:lnSpc>
                  <a:spcPct val="150000"/>
                </a:lnSpc>
              </a:pPr>
              <a:r>
                <a:rPr lang="en-US" altLang="zh-CN" sz="1600" dirty="0">
                  <a:solidFill>
                    <a:schemeClr val="tx1">
                      <a:lumMod val="65000"/>
                      <a:lumOff val="35000"/>
                    </a:schemeClr>
                  </a:solidFill>
                  <a:cs typeface="+mn-ea"/>
                  <a:sym typeface="+mn-lt"/>
                </a:rPr>
                <a:t>Your content is printed here, or by copying your text, select Paste in this box. </a:t>
              </a:r>
              <a:endParaRPr lang="zh-CN" altLang="en-US" sz="1600" dirty="0">
                <a:solidFill>
                  <a:schemeClr val="tx1">
                    <a:lumMod val="65000"/>
                    <a:lumOff val="35000"/>
                  </a:schemeClr>
                </a:solidFill>
                <a:cs typeface="+mn-ea"/>
                <a:sym typeface="+mn-lt"/>
              </a:endParaRPr>
            </a:p>
          </p:txBody>
        </p:sp>
      </p:grpSp>
      <p:sp>
        <p:nvSpPr>
          <p:cNvPr id="16" name="矩形 15"/>
          <p:cNvSpPr/>
          <p:nvPr/>
        </p:nvSpPr>
        <p:spPr>
          <a:xfrm>
            <a:off x="6096000" y="1099425"/>
            <a:ext cx="6096000" cy="2768600"/>
          </a:xfrm>
          <a:prstGeom prst="rect">
            <a:avLst/>
          </a:prstGeom>
          <a:solidFill>
            <a:srgbClr val="738E6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19" name="组合 18"/>
          <p:cNvGrpSpPr/>
          <p:nvPr/>
        </p:nvGrpSpPr>
        <p:grpSpPr>
          <a:xfrm>
            <a:off x="6386851" y="1673853"/>
            <a:ext cx="5313985" cy="1619744"/>
            <a:chOff x="6386851" y="1471613"/>
            <a:chExt cx="5313985" cy="1619744"/>
          </a:xfrm>
        </p:grpSpPr>
        <p:sp>
          <p:nvSpPr>
            <p:cNvPr id="17" name="文本框 16"/>
            <p:cNvSpPr txBox="1"/>
            <p:nvPr/>
          </p:nvSpPr>
          <p:spPr>
            <a:xfrm>
              <a:off x="6386851" y="1471613"/>
              <a:ext cx="3570208" cy="769441"/>
            </a:xfrm>
            <a:prstGeom prst="rect">
              <a:avLst/>
            </a:prstGeom>
            <a:noFill/>
          </p:spPr>
          <p:txBody>
            <a:bodyPr wrap="none" rtlCol="0">
              <a:spAutoFit/>
            </a:bodyPr>
            <a:lstStyle/>
            <a:p>
              <a:r>
                <a:rPr lang="zh-CN" altLang="en-US" sz="4400" dirty="0">
                  <a:solidFill>
                    <a:schemeClr val="bg1"/>
                  </a:solidFill>
                  <a:cs typeface="+mn-ea"/>
                  <a:sym typeface="+mn-lt"/>
                </a:rPr>
                <a:t>工作数据分析</a:t>
              </a:r>
              <a:endParaRPr lang="zh-CN" altLang="en-US" sz="4400" dirty="0">
                <a:solidFill>
                  <a:schemeClr val="bg1"/>
                </a:solidFill>
                <a:cs typeface="+mn-ea"/>
                <a:sym typeface="+mn-lt"/>
              </a:endParaRPr>
            </a:p>
          </p:txBody>
        </p:sp>
        <p:sp>
          <p:nvSpPr>
            <p:cNvPr id="18" name="矩形 17"/>
            <p:cNvSpPr/>
            <p:nvPr/>
          </p:nvSpPr>
          <p:spPr>
            <a:xfrm>
              <a:off x="6386851" y="2303834"/>
              <a:ext cx="5313985" cy="787523"/>
            </a:xfrm>
            <a:prstGeom prst="rect">
              <a:avLst/>
            </a:prstGeom>
          </p:spPr>
          <p:txBody>
            <a:bodyPr wrap="square">
              <a:spAutoFit/>
            </a:bodyPr>
            <a:lstStyle/>
            <a:p>
              <a:pPr>
                <a:lnSpc>
                  <a:spcPct val="150000"/>
                </a:lnSpc>
              </a:pPr>
              <a:r>
                <a:rPr lang="en-US" altLang="zh-CN" sz="1600" dirty="0">
                  <a:solidFill>
                    <a:schemeClr val="bg1"/>
                  </a:solidFill>
                  <a:cs typeface="+mn-ea"/>
                  <a:sym typeface="+mn-lt"/>
                </a:rPr>
                <a:t>Your content is printed here, or by copying your text, select Paste in this box. or by copying your text. </a:t>
              </a:r>
              <a:endParaRPr lang="zh-CN" altLang="en-US" sz="1600" dirty="0">
                <a:solidFill>
                  <a:schemeClr val="bg1"/>
                </a:solidFill>
                <a:cs typeface="+mn-ea"/>
                <a:sym typeface="+mn-lt"/>
              </a:endParaRPr>
            </a:p>
          </p:txBody>
        </p:sp>
      </p:gr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83271" y="1785961"/>
            <a:ext cx="3841115" cy="2051050"/>
          </a:xfrm>
          <a:prstGeom prst="rect">
            <a:avLst/>
          </a:prstGeom>
          <a:blipFill dpi="0" rotWithShape="1">
            <a:blip r:embed="rId2"/>
            <a:srcRect/>
            <a:tile tx="0" ty="0" sx="100000" sy="100000" flip="none" algn="ctr"/>
          </a:blip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cs typeface="+mn-ea"/>
              <a:sym typeface="+mn-lt"/>
            </a:endParaRPr>
          </a:p>
        </p:txBody>
      </p:sp>
      <p:sp>
        <p:nvSpPr>
          <p:cNvPr id="3" name="文本框 2"/>
          <p:cNvSpPr txBox="1"/>
          <p:nvPr/>
        </p:nvSpPr>
        <p:spPr>
          <a:xfrm>
            <a:off x="683272" y="4274597"/>
            <a:ext cx="1415772" cy="461665"/>
          </a:xfrm>
          <a:prstGeom prst="rect">
            <a:avLst/>
          </a:prstGeom>
          <a:noFill/>
        </p:spPr>
        <p:txBody>
          <a:bodyPr wrap="none" rtlCol="0">
            <a:spAutoFit/>
          </a:bodyPr>
          <a:lstStyle/>
          <a:p>
            <a:r>
              <a:rPr lang="zh-CN" altLang="en-US" sz="2400" dirty="0">
                <a:solidFill>
                  <a:schemeClr val="tx1">
                    <a:lumMod val="65000"/>
                    <a:lumOff val="35000"/>
                  </a:schemeClr>
                </a:solidFill>
                <a:cs typeface="+mn-ea"/>
                <a:sym typeface="+mn-lt"/>
              </a:rPr>
              <a:t>标题内容</a:t>
            </a:r>
            <a:endParaRPr lang="zh-CN" altLang="en-US" sz="2400" dirty="0">
              <a:solidFill>
                <a:schemeClr val="tx1">
                  <a:lumMod val="65000"/>
                  <a:lumOff val="35000"/>
                </a:schemeClr>
              </a:solidFill>
              <a:cs typeface="+mn-ea"/>
              <a:sym typeface="+mn-lt"/>
            </a:endParaRPr>
          </a:p>
        </p:txBody>
      </p:sp>
      <p:sp>
        <p:nvSpPr>
          <p:cNvPr id="4" name="文本框 3"/>
          <p:cNvSpPr txBox="1"/>
          <p:nvPr/>
        </p:nvSpPr>
        <p:spPr>
          <a:xfrm>
            <a:off x="683270" y="4723653"/>
            <a:ext cx="3841115" cy="1156855"/>
          </a:xfrm>
          <a:prstGeom prst="rect">
            <a:avLst/>
          </a:prstGeom>
          <a:noFill/>
        </p:spPr>
        <p:txBody>
          <a:bodyPr wrap="square" rtlCol="0">
            <a:spAutoFit/>
          </a:bodyPr>
          <a:lstStyle/>
          <a:p>
            <a:pPr>
              <a:lnSpc>
                <a:spcPct val="150000"/>
              </a:lnSpc>
            </a:pPr>
            <a:r>
              <a:rPr lang="en-US" altLang="zh-CN" sz="1600" dirty="0">
                <a:solidFill>
                  <a:schemeClr val="tx1">
                    <a:lumMod val="65000"/>
                    <a:lumOff val="35000"/>
                  </a:schemeClr>
                </a:solidFill>
                <a:cs typeface="+mn-ea"/>
                <a:sym typeface="+mn-lt"/>
              </a:rPr>
              <a:t>Your content is printed here, or by copying your text, select Paste in this box. </a:t>
            </a:r>
            <a:endParaRPr lang="zh-CN" altLang="en-US" sz="1600" dirty="0">
              <a:solidFill>
                <a:schemeClr val="tx1">
                  <a:lumMod val="65000"/>
                  <a:lumOff val="35000"/>
                </a:schemeClr>
              </a:solidFill>
              <a:cs typeface="+mn-ea"/>
              <a:sym typeface="+mn-lt"/>
            </a:endParaRPr>
          </a:p>
        </p:txBody>
      </p:sp>
      <p:graphicFrame>
        <p:nvGraphicFramePr>
          <p:cNvPr id="5" name="图表 4"/>
          <p:cNvGraphicFramePr/>
          <p:nvPr/>
        </p:nvGraphicFramePr>
        <p:xfrm>
          <a:off x="5112320" y="1701098"/>
          <a:ext cx="6396410" cy="4264273"/>
        </p:xfrm>
        <a:graphic>
          <a:graphicData uri="http://schemas.openxmlformats.org/drawingml/2006/chart">
            <c:chart xmlns:c="http://schemas.openxmlformats.org/drawingml/2006/chart" xmlns:r="http://schemas.openxmlformats.org/officeDocument/2006/relationships" r:id="rId1"/>
          </a:graphicData>
        </a:graphic>
      </p:graphicFrame>
      <p:sp>
        <p:nvSpPr>
          <p:cNvPr id="8" name="文本框 7"/>
          <p:cNvSpPr txBox="1"/>
          <p:nvPr/>
        </p:nvSpPr>
        <p:spPr>
          <a:xfrm>
            <a:off x="4310896" y="498705"/>
            <a:ext cx="3570209" cy="769441"/>
          </a:xfrm>
          <a:prstGeom prst="rect">
            <a:avLst/>
          </a:prstGeom>
          <a:noFill/>
        </p:spPr>
        <p:txBody>
          <a:bodyPr wrap="none" rtlCol="0">
            <a:spAutoFit/>
          </a:bodyPr>
          <a:lstStyle/>
          <a:p>
            <a:pPr algn="ctr"/>
            <a:r>
              <a:rPr lang="zh-CN" altLang="en-US" sz="4400" dirty="0">
                <a:solidFill>
                  <a:srgbClr val="585D61"/>
                </a:solidFill>
                <a:cs typeface="+mn-ea"/>
                <a:sym typeface="+mn-lt"/>
              </a:rPr>
              <a:t>工作数据分析</a:t>
            </a:r>
            <a:endParaRPr lang="zh-CN" altLang="en-US" sz="4400" dirty="0">
              <a:solidFill>
                <a:srgbClr val="585D61"/>
              </a:solidFill>
              <a:cs typeface="+mn-ea"/>
              <a:sym typeface="+mn-lt"/>
            </a:endParaRPr>
          </a:p>
        </p:txBody>
      </p:sp>
    </p:spTree>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4izcodh5">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3597</Words>
  <Application>WPS 演示</Application>
  <PresentationFormat>宽屏</PresentationFormat>
  <Paragraphs>226</Paragraphs>
  <Slides>17</Slides>
  <Notes>0</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17</vt:i4>
      </vt:variant>
    </vt:vector>
  </HeadingPairs>
  <TitlesOfParts>
    <vt:vector size="25" baseType="lpstr">
      <vt:lpstr>Arial</vt:lpstr>
      <vt:lpstr>宋体</vt:lpstr>
      <vt:lpstr>Wingdings</vt:lpstr>
      <vt:lpstr>Calibri Light</vt:lpstr>
      <vt:lpstr>微软雅黑</vt:lpstr>
      <vt:lpstr>Arial Unicode MS</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铭</cp:lastModifiedBy>
  <cp:revision>22</cp:revision>
  <dcterms:created xsi:type="dcterms:W3CDTF">2020-09-09T11:41:00Z</dcterms:created>
  <dcterms:modified xsi:type="dcterms:W3CDTF">2022-01-11T08:11:28Z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2052-11.1.0.11045</vt:lpwstr>
  </property>
  <property fmtid="{D5CDD505-2E9C-101B-9397-08002B2CF9AE}" pid="3" name="KSOTemplateUUID">
    <vt:lpwstr>v1.0_mb_TDWx+lleSO4tC4IySccUeQ==</vt:lpwstr>
  </property>
  <property fmtid="{D5CDD505-2E9C-101B-9397-08002B2CF9AE}" pid="4" name="ICV">
    <vt:lpwstr>D16D99FC94BD4A6A9DC07DCE8E024BA0</vt:lpwstr>
  </property>
</Properties>
</file>