
<file path=[Content_Types].xml><?xml version="1.0" encoding="utf-8"?>
<Types xmlns="http://schemas.openxmlformats.org/package/2006/content-types">
  <Default Extension="jpeg" ContentType="image/jpeg"/>
  <Default Extension="JPG" ContentType="image/.jpg"/>
  <Default Extension="png" ContentType="image/png"/>
  <Default Extension="wdp" ContentType="image/vnd.ms-photo"/>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7" r:id="rId3"/>
  </p:sldMasterIdLst>
  <p:notesMasterIdLst>
    <p:notesMasterId r:id="rId29"/>
  </p:notesMasterIdLst>
  <p:sldIdLst>
    <p:sldId id="283" r:id="rId4"/>
    <p:sldId id="284" r:id="rId5"/>
    <p:sldId id="288" r:id="rId6"/>
    <p:sldId id="285" r:id="rId7"/>
    <p:sldId id="292" r:id="rId8"/>
    <p:sldId id="293" r:id="rId9"/>
    <p:sldId id="294" r:id="rId10"/>
    <p:sldId id="289" r:id="rId11"/>
    <p:sldId id="295" r:id="rId12"/>
    <p:sldId id="296" r:id="rId13"/>
    <p:sldId id="306" r:id="rId14"/>
    <p:sldId id="298" r:id="rId15"/>
    <p:sldId id="290" r:id="rId16"/>
    <p:sldId id="299" r:id="rId17"/>
    <p:sldId id="300" r:id="rId18"/>
    <p:sldId id="301" r:id="rId19"/>
    <p:sldId id="302" r:id="rId20"/>
    <p:sldId id="291" r:id="rId21"/>
    <p:sldId id="303" r:id="rId22"/>
    <p:sldId id="304" r:id="rId23"/>
    <p:sldId id="305" r:id="rId24"/>
    <p:sldId id="297" r:id="rId25"/>
    <p:sldId id="307" r:id="rId26"/>
    <p:sldId id="308" r:id="rId27"/>
    <p:sldId id="287" r:id="rId28"/>
  </p:sldIdLst>
  <p:sldSz cx="12192000" cy="6858000"/>
  <p:notesSz cx="6858000" cy="9144000"/>
  <p:custDataLst>
    <p:tags r:id="rId33"/>
  </p:custData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D941"/>
    <a:srgbClr val="CDBF97"/>
    <a:srgbClr val="8D7545"/>
    <a:srgbClr val="ECE8E5"/>
    <a:srgbClr val="E4CBCB"/>
    <a:srgbClr val="A88755"/>
    <a:srgbClr val="1F2020"/>
    <a:srgbClr val="263B45"/>
    <a:srgbClr val="193B3C"/>
    <a:srgbClr val="4E6C5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0533" autoAdjust="0"/>
    <p:restoredTop sz="94660"/>
  </p:normalViewPr>
  <p:slideViewPr>
    <p:cSldViewPr snapToGrid="0">
      <p:cViewPr>
        <p:scale>
          <a:sx n="75" d="100"/>
          <a:sy n="75" d="100"/>
        </p:scale>
        <p:origin x="-1704" y="-942"/>
      </p:cViewPr>
      <p:guideLst>
        <p:guide orient="horz" pos="2160"/>
        <p:guide pos="3840"/>
      </p:guideLst>
    </p:cSldViewPr>
  </p:slideViewPr>
  <p:notesTextViewPr>
    <p:cViewPr>
      <p:scale>
        <a:sx n="1" d="1"/>
        <a:sy n="1" d="1"/>
      </p:scale>
      <p:origin x="0" y="0"/>
    </p:cViewPr>
  </p:notesTextViewPr>
  <p:sorterViewPr>
    <p:cViewPr>
      <p:scale>
        <a:sx n="33" d="100"/>
        <a:sy n="33"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slide" Target="slides/slide1.xml"/><Relationship Id="rId33" Type="http://schemas.openxmlformats.org/officeDocument/2006/relationships/tags" Target="tags/tag1.xml"/><Relationship Id="rId32" Type="http://schemas.openxmlformats.org/officeDocument/2006/relationships/tableStyles" Target="tableStyles.xml"/><Relationship Id="rId31" Type="http://schemas.openxmlformats.org/officeDocument/2006/relationships/viewProps" Target="viewProps.xml"/><Relationship Id="rId30" Type="http://schemas.openxmlformats.org/officeDocument/2006/relationships/presProps" Target="presProps.xml"/><Relationship Id="rId3" Type="http://schemas.openxmlformats.org/officeDocument/2006/relationships/slideMaster" Target="slideMasters/slideMaster2.xml"/><Relationship Id="rId29" Type="http://schemas.openxmlformats.org/officeDocument/2006/relationships/notesMaster" Target="notesMasters/notesMaster1.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1577D22-AD28-43FC-8EB4-B134A7D334C3}"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A8C8EFA-96ED-4A18-B46D-8BDC030E3AF6}"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hyperlink" Target="http://www.1ppt.com/xiazai/" TargetMode="Externa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9"/>
            <a:ext cx="2743200" cy="5851525"/>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9"/>
            <a:ext cx="8026400" cy="5851525"/>
          </a:xfrm>
          <a:prstGeom prst="rect">
            <a:avLst/>
          </a:prstGeo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a:xfrm>
            <a:off x="609600" y="6356351"/>
            <a:ext cx="2844800" cy="365125"/>
          </a:xfrm>
          <a:prstGeom prst="rect">
            <a:avLst/>
          </a:prstGeom>
        </p:spPr>
        <p:txBody>
          <a:bodyPr/>
          <a:lstStyle/>
          <a:p>
            <a:pPr defTabSz="914400"/>
            <a:fld id="{2E3AAC11-D570-4EA9-AFC0-30FB72BA45EB}" type="datetimeFigureOut">
              <a:rPr lang="zh-CN" altLang="en-US" smtClean="0">
                <a:solidFill>
                  <a:prstClr val="black"/>
                </a:solidFill>
              </a:rPr>
            </a:fld>
            <a:endParaRPr lang="zh-CN" altLang="en-US">
              <a:solidFill>
                <a:prstClr val="black"/>
              </a:solidFill>
            </a:endParaRPr>
          </a:p>
        </p:txBody>
      </p:sp>
      <p:sp>
        <p:nvSpPr>
          <p:cNvPr id="5" name="页脚占位符 4"/>
          <p:cNvSpPr>
            <a:spLocks noGrp="1"/>
          </p:cNvSpPr>
          <p:nvPr>
            <p:ph type="ftr" sz="quarter" idx="11"/>
          </p:nvPr>
        </p:nvSpPr>
        <p:spPr>
          <a:xfrm>
            <a:off x="4165600" y="6356351"/>
            <a:ext cx="3860800" cy="365125"/>
          </a:xfrm>
          <a:prstGeom prst="rect">
            <a:avLst/>
          </a:prstGeom>
        </p:spPr>
        <p:txBody>
          <a:bodyPr/>
          <a:lstStyle/>
          <a:p>
            <a:pPr defTabSz="914400"/>
            <a:endParaRPr lang="zh-CN" altLang="en-US">
              <a:solidFill>
                <a:prstClr val="black"/>
              </a:solidFill>
            </a:endParaRPr>
          </a:p>
        </p:txBody>
      </p:sp>
      <p:sp>
        <p:nvSpPr>
          <p:cNvPr id="6" name="灯片编号占位符 5"/>
          <p:cNvSpPr>
            <a:spLocks noGrp="1"/>
          </p:cNvSpPr>
          <p:nvPr>
            <p:ph type="sldNum" sz="quarter" idx="12"/>
          </p:nvPr>
        </p:nvSpPr>
        <p:spPr>
          <a:xfrm>
            <a:off x="8737600" y="6356351"/>
            <a:ext cx="2844800" cy="365125"/>
          </a:xfrm>
          <a:prstGeom prst="rect">
            <a:avLst/>
          </a:prstGeom>
        </p:spPr>
        <p:txBody>
          <a:bodyPr/>
          <a:lstStyle/>
          <a:p>
            <a:pPr defTabSz="914400"/>
            <a:fld id="{55ECCFAA-F4FB-487C-9F1E-C8836D0C3DC9}" type="slidenum">
              <a:rPr lang="zh-CN" altLang="en-US" smtClean="0">
                <a:solidFill>
                  <a:prstClr val="black"/>
                </a:solidFill>
              </a:rPr>
            </a:fld>
            <a:endParaRPr lang="zh-CN" altLang="en-US">
              <a:solidFill>
                <a:prstClr val="black"/>
              </a:solidFill>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4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
        <p:nvSpPr>
          <p:cNvPr id="4" name="TextBox 3"/>
          <p:cNvSpPr txBox="1"/>
          <p:nvPr userDrawn="1"/>
        </p:nvSpPr>
        <p:spPr>
          <a:xfrm>
            <a:off x="1295636" y="6550639"/>
            <a:ext cx="1224136" cy="118430"/>
          </a:xfrm>
          <a:prstGeom prst="rect">
            <a:avLst/>
          </a:prstGeom>
          <a:noFill/>
        </p:spPr>
        <p:txBody>
          <a:bodyPr wrap="square" rtlCol="0">
            <a:spAutoFit/>
          </a:bodyPr>
          <a:lstStyle/>
          <a:p>
            <a:pPr defTabSz="914400">
              <a:lnSpc>
                <a:spcPct val="200000"/>
              </a:lnSpc>
            </a:pPr>
            <a:r>
              <a:rPr lang="en-US" altLang="zh-CN" sz="100" dirty="0" smtClean="0">
                <a:solidFill>
                  <a:prstClr val="black"/>
                </a:solidFill>
                <a:ea typeface="微软雅黑" panose="020B0503020204020204" pitchFamily="34" charset="-122"/>
                <a:hlinkClick r:id="rId2"/>
              </a:rPr>
              <a:t>PPT</a:t>
            </a:r>
            <a:r>
              <a:rPr lang="zh-CN" altLang="en-US" sz="100" dirty="0" smtClean="0">
                <a:solidFill>
                  <a:prstClr val="black"/>
                </a:solidFill>
                <a:ea typeface="微软雅黑" panose="020B0503020204020204" pitchFamily="34" charset="-122"/>
                <a:hlinkClick r:id="rId2"/>
              </a:rPr>
              <a:t>下载</a:t>
            </a:r>
            <a:r>
              <a:rPr lang="zh-CN" altLang="en-US" sz="100" dirty="0" smtClean="0">
                <a:solidFill>
                  <a:prstClr val="black"/>
                </a:solidFill>
                <a:ea typeface="微软雅黑" panose="020B0503020204020204" pitchFamily="34" charset="-122"/>
              </a:rPr>
              <a:t> </a:t>
            </a:r>
            <a:r>
              <a:rPr lang="en-US" altLang="zh-CN" sz="100" dirty="0">
                <a:solidFill>
                  <a:prstClr val="black"/>
                </a:solidFill>
                <a:ea typeface="微软雅黑" panose="020B0503020204020204" pitchFamily="34" charset="-122"/>
              </a:rPr>
              <a:t>http://www.1ppt.com/xiazai/</a:t>
            </a:r>
            <a:endParaRPr lang="en-US" altLang="zh-CN" sz="100" dirty="0" smtClean="0">
              <a:solidFill>
                <a:prstClr val="black"/>
              </a:solidFill>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5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6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1600201"/>
            <a:ext cx="10972800" cy="4525963"/>
          </a:xfrm>
          <a:prstGeom prst="rect">
            <a:avLst/>
          </a:prstGeo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a:xfrm>
            <a:off x="609600" y="6356351"/>
            <a:ext cx="2844800" cy="365125"/>
          </a:xfrm>
          <a:prstGeom prst="rect">
            <a:avLst/>
          </a:prstGeom>
        </p:spPr>
        <p:txBody>
          <a:bodyPr/>
          <a:lstStyle/>
          <a:p>
            <a:pPr defTabSz="914400"/>
            <a:fld id="{2E3AAC11-D570-4EA9-AFC0-30FB72BA45EB}" type="datetimeFigureOut">
              <a:rPr lang="zh-CN" altLang="en-US" smtClean="0">
                <a:solidFill>
                  <a:prstClr val="black"/>
                </a:solidFill>
              </a:rPr>
            </a:fld>
            <a:endParaRPr lang="zh-CN" altLang="en-US">
              <a:solidFill>
                <a:prstClr val="black"/>
              </a:solidFill>
            </a:endParaRPr>
          </a:p>
        </p:txBody>
      </p:sp>
      <p:sp>
        <p:nvSpPr>
          <p:cNvPr id="5" name="页脚占位符 4"/>
          <p:cNvSpPr>
            <a:spLocks noGrp="1"/>
          </p:cNvSpPr>
          <p:nvPr>
            <p:ph type="ftr" sz="quarter" idx="11"/>
          </p:nvPr>
        </p:nvSpPr>
        <p:spPr>
          <a:xfrm>
            <a:off x="4165600" y="6356351"/>
            <a:ext cx="3860800" cy="365125"/>
          </a:xfrm>
          <a:prstGeom prst="rect">
            <a:avLst/>
          </a:prstGeom>
        </p:spPr>
        <p:txBody>
          <a:bodyPr/>
          <a:lstStyle/>
          <a:p>
            <a:pPr defTabSz="914400"/>
            <a:endParaRPr lang="zh-CN" altLang="en-US">
              <a:solidFill>
                <a:prstClr val="black"/>
              </a:solidFill>
            </a:endParaRPr>
          </a:p>
        </p:txBody>
      </p:sp>
      <p:sp>
        <p:nvSpPr>
          <p:cNvPr id="6" name="灯片编号占位符 5"/>
          <p:cNvSpPr>
            <a:spLocks noGrp="1"/>
          </p:cNvSpPr>
          <p:nvPr>
            <p:ph type="sldNum" sz="quarter" idx="12"/>
          </p:nvPr>
        </p:nvSpPr>
        <p:spPr>
          <a:xfrm>
            <a:off x="8737600" y="6356351"/>
            <a:ext cx="2844800" cy="365125"/>
          </a:xfrm>
          <a:prstGeom prst="rect">
            <a:avLst/>
          </a:prstGeom>
        </p:spPr>
        <p:txBody>
          <a:bodyPr/>
          <a:lstStyle/>
          <a:p>
            <a:pPr defTabSz="914400"/>
            <a:fld id="{55ECCFAA-F4FB-487C-9F1E-C8836D0C3DC9}" type="slidenum">
              <a:rPr lang="zh-CN" altLang="en-US" smtClean="0">
                <a:solidFill>
                  <a:prstClr val="black"/>
                </a:solidFill>
              </a:rPr>
            </a:fld>
            <a:endParaRPr lang="zh-CN" altLang="en-US">
              <a:solidFill>
                <a:prstClr val="black"/>
              </a:solidFill>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theme" Target="../theme/theme1.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4" Type="http://schemas.openxmlformats.org/officeDocument/2006/relationships/theme" Target="../theme/theme2.xml"/><Relationship Id="rId3" Type="http://schemas.openxmlformats.org/officeDocument/2006/relationships/slideLayout" Target="../slideLayouts/slideLayout11.xml"/><Relationship Id="rId2" Type="http://schemas.openxmlformats.org/officeDocument/2006/relationships/slideLayout" Target="../slideLayouts/slideLayout10.xml"/><Relationship Id="rId1"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Lst>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58" r:id="rId1"/>
    <p:sldLayoutId id="2147483659" r:id="rId2"/>
    <p:sldLayoutId id="2147483660" r:id="rId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2.png"/><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11.png"/><Relationship Id="rId1" Type="http://schemas.openxmlformats.org/officeDocument/2006/relationships/image" Target="../media/image3.jpeg"/></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jpe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jpe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2.png"/><Relationship Id="rId1" Type="http://schemas.openxmlformats.org/officeDocument/2006/relationships/image" Target="../media/image1.jpeg"/></Relationships>
</file>

<file path=ppt/slides/_rels/slide14.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14.png"/><Relationship Id="rId3" Type="http://schemas.microsoft.com/office/2007/relationships/hdphoto" Target="../media/image13.wdp"/><Relationship Id="rId2" Type="http://schemas.openxmlformats.org/officeDocument/2006/relationships/image" Target="../media/image12.png"/><Relationship Id="rId1" Type="http://schemas.openxmlformats.org/officeDocument/2006/relationships/image" Target="../media/image3.jpe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15.png"/><Relationship Id="rId1" Type="http://schemas.openxmlformats.org/officeDocument/2006/relationships/image" Target="../media/image3.jpeg"/></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jpe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16.jpeg"/><Relationship Id="rId1" Type="http://schemas.openxmlformats.org/officeDocument/2006/relationships/image" Target="../media/image3.jpe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2.png"/><Relationship Id="rId1" Type="http://schemas.openxmlformats.org/officeDocument/2006/relationships/image" Target="../media/image1.jpeg"/></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jpe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4.png"/><Relationship Id="rId1" Type="http://schemas.openxmlformats.org/officeDocument/2006/relationships/image" Target="../media/image3.jpeg"/></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17.jpeg"/><Relationship Id="rId1" Type="http://schemas.openxmlformats.org/officeDocument/2006/relationships/image" Target="../media/image3.jpeg"/></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18.png"/><Relationship Id="rId1" Type="http://schemas.openxmlformats.org/officeDocument/2006/relationships/image" Target="../media/image3.jpeg"/></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19.jpeg"/><Relationship Id="rId1" Type="http://schemas.openxmlformats.org/officeDocument/2006/relationships/image" Target="../media/image3.jpeg"/></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20.jpeg"/><Relationship Id="rId1" Type="http://schemas.openxmlformats.org/officeDocument/2006/relationships/image" Target="../media/image3.jpeg"/></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jpeg"/></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2.png"/><Relationship Id="rId1" Type="http://schemas.openxmlformats.org/officeDocument/2006/relationships/image" Target="../media/image1.jpe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2.png"/><Relationship Id="rId1" Type="http://schemas.openxmlformats.org/officeDocument/2006/relationships/image" Target="../media/image1.jpe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jpe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5.jpeg"/><Relationship Id="rId1" Type="http://schemas.openxmlformats.org/officeDocument/2006/relationships/image" Target="../media/image3.jpe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6.png"/><Relationship Id="rId1" Type="http://schemas.openxmlformats.org/officeDocument/2006/relationships/image" Target="../media/image3.jpeg"/></Relationships>
</file>

<file path=ppt/slides/_rels/slide7.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image" Target="../media/image10.jpeg"/><Relationship Id="rId4" Type="http://schemas.openxmlformats.org/officeDocument/2006/relationships/image" Target="../media/image9.jpeg"/><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image" Target="../media/image3.jpe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2.png"/><Relationship Id="rId1" Type="http://schemas.openxmlformats.org/officeDocument/2006/relationships/image" Target="../media/image1.jpe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rot="5400000">
            <a:off x="2667001" y="-2666998"/>
            <a:ext cx="6858000" cy="12192002"/>
          </a:xfrm>
          <a:prstGeom prst="rect">
            <a:avLst/>
          </a:prstGeom>
        </p:spPr>
      </p:pic>
      <p:sp>
        <p:nvSpPr>
          <p:cNvPr id="5" name="标题 3"/>
          <p:cNvSpPr txBox="1"/>
          <p:nvPr/>
        </p:nvSpPr>
        <p:spPr>
          <a:xfrm>
            <a:off x="3596578" y="1507042"/>
            <a:ext cx="5382097" cy="1523626"/>
          </a:xfrm>
          <a:prstGeom prst="rect">
            <a:avLst/>
          </a:prstGeom>
        </p:spPr>
        <p:txBody>
          <a:bodyPr>
            <a:normAutofit fontScale="7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dist"/>
            <a:r>
              <a:rPr lang="en-US" altLang="zh-CN" sz="8800" spc="300" dirty="0">
                <a:latin typeface="+mn-lt"/>
                <a:ea typeface="+mn-ea"/>
                <a:cs typeface="+mn-ea"/>
                <a:sym typeface="+mn-lt"/>
              </a:rPr>
              <a:t>MBE</a:t>
            </a:r>
            <a:r>
              <a:rPr lang="zh-CN" altLang="en-US" sz="8800" spc="300" dirty="0">
                <a:latin typeface="+mn-lt"/>
                <a:ea typeface="+mn-ea"/>
                <a:cs typeface="+mn-ea"/>
                <a:sym typeface="+mn-lt"/>
              </a:rPr>
              <a:t>述职报告</a:t>
            </a:r>
            <a:endParaRPr lang="zh-CN" altLang="en-US" sz="8800" spc="300" dirty="0">
              <a:latin typeface="+mn-lt"/>
              <a:ea typeface="+mn-ea"/>
              <a:cs typeface="+mn-ea"/>
              <a:sym typeface="+mn-lt"/>
            </a:endParaRPr>
          </a:p>
        </p:txBody>
      </p:sp>
      <p:pic>
        <p:nvPicPr>
          <p:cNvPr id="9" name="图片 8"/>
          <p:cNvPicPr>
            <a:picLocks noChangeAspect="1"/>
          </p:cNvPicPr>
          <p:nvPr/>
        </p:nvPicPr>
        <p:blipFill rotWithShape="1">
          <a:blip r:embed="rId2" cstate="print">
            <a:extLst>
              <a:ext uri="{28A0092B-C50C-407E-A947-70E740481C1C}">
                <a14:useLocalDpi xmlns:a14="http://schemas.microsoft.com/office/drawing/2010/main" val="0"/>
              </a:ext>
            </a:extLst>
          </a:blip>
          <a:srcRect t="23769" b="17998"/>
          <a:stretch>
            <a:fillRect/>
          </a:stretch>
        </p:blipFill>
        <p:spPr>
          <a:xfrm>
            <a:off x="2959839" y="3429000"/>
            <a:ext cx="6562846" cy="2695720"/>
          </a:xfrm>
          <a:prstGeom prst="rect">
            <a:avLst/>
          </a:prstGeom>
        </p:spPr>
      </p:pic>
      <p:sp>
        <p:nvSpPr>
          <p:cNvPr id="10" name="矩形 9"/>
          <p:cNvSpPr/>
          <p:nvPr/>
        </p:nvSpPr>
        <p:spPr>
          <a:xfrm>
            <a:off x="3503850" y="2821455"/>
            <a:ext cx="5474825" cy="497712"/>
          </a:xfrm>
          <a:prstGeom prst="rect">
            <a:avLst/>
          </a:prstGeom>
          <a:solidFill>
            <a:srgbClr val="FFD94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1" name="文本框 10"/>
          <p:cNvSpPr txBox="1"/>
          <p:nvPr/>
        </p:nvSpPr>
        <p:spPr>
          <a:xfrm>
            <a:off x="3758954" y="2880726"/>
            <a:ext cx="4964615" cy="369332"/>
          </a:xfrm>
          <a:prstGeom prst="rect">
            <a:avLst/>
          </a:prstGeom>
          <a:noFill/>
        </p:spPr>
        <p:txBody>
          <a:bodyPr wrap="square" rtlCol="0">
            <a:spAutoFit/>
          </a:bodyPr>
          <a:lstStyle/>
          <a:p>
            <a:pPr algn="dist"/>
            <a:r>
              <a:rPr lang="zh-CN" altLang="en-US" dirty="0">
                <a:cs typeface="+mn-ea"/>
                <a:sym typeface="+mn-lt"/>
              </a:rPr>
              <a:t>公司职业汇报</a:t>
            </a:r>
            <a:r>
              <a:rPr lang="en-US" altLang="zh-CN" dirty="0">
                <a:cs typeface="+mn-ea"/>
                <a:sym typeface="+mn-lt"/>
              </a:rPr>
              <a:t>/</a:t>
            </a:r>
            <a:r>
              <a:rPr lang="zh-CN" altLang="en-US" dirty="0">
                <a:cs typeface="+mn-ea"/>
                <a:sym typeface="+mn-lt"/>
              </a:rPr>
              <a:t>计划总结</a:t>
            </a:r>
            <a:r>
              <a:rPr lang="en-US" altLang="zh-CN" dirty="0">
                <a:cs typeface="+mn-ea"/>
                <a:sym typeface="+mn-lt"/>
              </a:rPr>
              <a:t>/</a:t>
            </a:r>
            <a:r>
              <a:rPr lang="zh-CN" altLang="en-US" dirty="0">
                <a:cs typeface="+mn-ea"/>
                <a:sym typeface="+mn-lt"/>
              </a:rPr>
              <a:t>商务汇报</a:t>
            </a:r>
            <a:endParaRPr lang="en-US" altLang="zh-CN" dirty="0">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8"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wipe(left)">
                                      <p:cBhvr>
                                        <p:cTn id="14"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 name="TextBox 63"/>
          <p:cNvSpPr txBox="1"/>
          <p:nvPr/>
        </p:nvSpPr>
        <p:spPr>
          <a:xfrm>
            <a:off x="2347954" y="6537939"/>
            <a:ext cx="1224136" cy="123111"/>
          </a:xfrm>
          <a:prstGeom prst="rect">
            <a:avLst/>
          </a:prstGeom>
          <a:noFill/>
        </p:spPr>
        <p:txBody>
          <a:bodyPr wrap="square" rtlCol="0">
            <a:spAutoFit/>
          </a:bodyPr>
          <a:lstStyle/>
          <a:p>
            <a:pPr defTabSz="914400">
              <a:lnSpc>
                <a:spcPct val="200000"/>
              </a:lnSpc>
            </a:pPr>
            <a:r>
              <a:rPr lang="en-US" altLang="zh-CN" sz="100" dirty="0" smtClean="0">
                <a:solidFill>
                  <a:schemeClr val="bg1"/>
                </a:solidFill>
                <a:ea typeface="微软雅黑" panose="020B0503020204020204" pitchFamily="34" charset="-122"/>
              </a:rPr>
              <a:t>PPT</a:t>
            </a:r>
            <a:r>
              <a:rPr lang="zh-CN" altLang="en-US" sz="100" dirty="0" smtClean="0">
                <a:solidFill>
                  <a:schemeClr val="bg1"/>
                </a:solidFill>
                <a:ea typeface="微软雅黑" panose="020B0503020204020204" pitchFamily="34" charset="-122"/>
              </a:rPr>
              <a:t>下载 </a:t>
            </a:r>
            <a:r>
              <a:rPr lang="en-US" altLang="zh-CN" sz="100" dirty="0">
                <a:solidFill>
                  <a:schemeClr val="bg1"/>
                </a:solidFill>
                <a:ea typeface="微软雅黑" panose="020B0503020204020204" pitchFamily="34" charset="-122"/>
              </a:rPr>
              <a:t>http://www.1ppt.com/xiazai/</a:t>
            </a:r>
            <a:endParaRPr lang="en-US" altLang="zh-CN" sz="100" dirty="0" smtClean="0">
              <a:solidFill>
                <a:schemeClr val="bg1"/>
              </a:solidFill>
              <a:ea typeface="微软雅黑" panose="020B0503020204020204" pitchFamily="34" charset="-122"/>
            </a:endParaRPr>
          </a:p>
        </p:txBody>
      </p:sp>
      <p:pic>
        <p:nvPicPr>
          <p:cNvPr id="2" name="图片 1"/>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rot="16200000">
            <a:off x="2666999" y="-2667000"/>
            <a:ext cx="6858001" cy="12192000"/>
          </a:xfrm>
          <a:prstGeom prst="rect">
            <a:avLst/>
          </a:prstGeom>
        </p:spPr>
      </p:pic>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467828" y="903827"/>
            <a:ext cx="7010100" cy="5271266"/>
          </a:xfrm>
          <a:prstGeom prst="rect">
            <a:avLst/>
          </a:prstGeom>
        </p:spPr>
      </p:pic>
      <p:sp>
        <p:nvSpPr>
          <p:cNvPr id="5" name="文本框 92"/>
          <p:cNvSpPr txBox="1"/>
          <p:nvPr/>
        </p:nvSpPr>
        <p:spPr>
          <a:xfrm>
            <a:off x="2777763" y="1737691"/>
            <a:ext cx="1809637" cy="369332"/>
          </a:xfrm>
          <a:prstGeom prst="rect">
            <a:avLst/>
          </a:prstGeom>
          <a:noFill/>
        </p:spPr>
        <p:txBody>
          <a:bodyPr wrap="square" rtlCol="0">
            <a:spAutoFit/>
          </a:bodyPr>
          <a:lstStyle/>
          <a:p>
            <a:pPr algn="ctr"/>
            <a:r>
              <a:rPr lang="zh-CN" altLang="en-US" dirty="0">
                <a:cs typeface="+mn-ea"/>
                <a:sym typeface="+mn-lt"/>
              </a:rPr>
              <a:t>添加您的文本</a:t>
            </a:r>
            <a:endParaRPr lang="zh-CN" altLang="en-US" dirty="0">
              <a:cs typeface="+mn-ea"/>
              <a:sym typeface="+mn-lt"/>
            </a:endParaRPr>
          </a:p>
        </p:txBody>
      </p:sp>
      <p:sp>
        <p:nvSpPr>
          <p:cNvPr id="6" name="文本框 93"/>
          <p:cNvSpPr txBox="1"/>
          <p:nvPr/>
        </p:nvSpPr>
        <p:spPr>
          <a:xfrm>
            <a:off x="2777763" y="2714098"/>
            <a:ext cx="1809637" cy="369332"/>
          </a:xfrm>
          <a:prstGeom prst="rect">
            <a:avLst/>
          </a:prstGeom>
          <a:noFill/>
        </p:spPr>
        <p:txBody>
          <a:bodyPr wrap="square" rtlCol="0">
            <a:spAutoFit/>
          </a:bodyPr>
          <a:lstStyle/>
          <a:p>
            <a:pPr algn="ctr"/>
            <a:r>
              <a:rPr lang="zh-CN" altLang="en-US" dirty="0">
                <a:cs typeface="+mn-ea"/>
                <a:sym typeface="+mn-lt"/>
              </a:rPr>
              <a:t>添加您的文本</a:t>
            </a:r>
            <a:endParaRPr lang="zh-CN" altLang="en-US" dirty="0">
              <a:cs typeface="+mn-ea"/>
              <a:sym typeface="+mn-lt"/>
            </a:endParaRPr>
          </a:p>
        </p:txBody>
      </p:sp>
      <p:sp>
        <p:nvSpPr>
          <p:cNvPr id="7" name="文本框 94"/>
          <p:cNvSpPr txBox="1"/>
          <p:nvPr/>
        </p:nvSpPr>
        <p:spPr>
          <a:xfrm>
            <a:off x="2777763" y="3690505"/>
            <a:ext cx="1809637" cy="369332"/>
          </a:xfrm>
          <a:prstGeom prst="rect">
            <a:avLst/>
          </a:prstGeom>
          <a:noFill/>
        </p:spPr>
        <p:txBody>
          <a:bodyPr wrap="square" rtlCol="0">
            <a:spAutoFit/>
          </a:bodyPr>
          <a:lstStyle/>
          <a:p>
            <a:pPr algn="ctr"/>
            <a:r>
              <a:rPr lang="zh-CN" altLang="en-US" dirty="0">
                <a:cs typeface="+mn-ea"/>
                <a:sym typeface="+mn-lt"/>
              </a:rPr>
              <a:t>添加您的文本</a:t>
            </a:r>
            <a:endParaRPr lang="zh-CN" altLang="en-US" dirty="0">
              <a:cs typeface="+mn-ea"/>
              <a:sym typeface="+mn-lt"/>
            </a:endParaRPr>
          </a:p>
        </p:txBody>
      </p:sp>
      <p:sp>
        <p:nvSpPr>
          <p:cNvPr id="8" name="文本框 95"/>
          <p:cNvSpPr txBox="1"/>
          <p:nvPr/>
        </p:nvSpPr>
        <p:spPr>
          <a:xfrm>
            <a:off x="2746324" y="4666912"/>
            <a:ext cx="1872514" cy="369332"/>
          </a:xfrm>
          <a:prstGeom prst="rect">
            <a:avLst/>
          </a:prstGeom>
          <a:noFill/>
        </p:spPr>
        <p:txBody>
          <a:bodyPr wrap="square" rtlCol="0">
            <a:spAutoFit/>
          </a:bodyPr>
          <a:lstStyle/>
          <a:p>
            <a:pPr algn="ctr"/>
            <a:r>
              <a:rPr lang="zh-CN" altLang="en-US" dirty="0">
                <a:cs typeface="+mn-ea"/>
                <a:sym typeface="+mn-lt"/>
              </a:rPr>
              <a:t>添加您的文本</a:t>
            </a:r>
            <a:endParaRPr lang="zh-CN" altLang="en-US" dirty="0">
              <a:cs typeface="+mn-ea"/>
              <a:sym typeface="+mn-lt"/>
            </a:endParaRPr>
          </a:p>
        </p:txBody>
      </p:sp>
      <p:grpSp>
        <p:nvGrpSpPr>
          <p:cNvPr id="9" name="组合 8"/>
          <p:cNvGrpSpPr/>
          <p:nvPr/>
        </p:nvGrpSpPr>
        <p:grpSpPr>
          <a:xfrm>
            <a:off x="1633002" y="1588332"/>
            <a:ext cx="3245699" cy="705563"/>
            <a:chOff x="4721209" y="1793328"/>
            <a:chExt cx="3246544" cy="705747"/>
          </a:xfrm>
        </p:grpSpPr>
        <p:sp>
          <p:nvSpPr>
            <p:cNvPr id="10" name="任意多边形 15"/>
            <p:cNvSpPr/>
            <p:nvPr/>
          </p:nvSpPr>
          <p:spPr>
            <a:xfrm>
              <a:off x="4820098" y="1880645"/>
              <a:ext cx="946456" cy="528576"/>
            </a:xfrm>
            <a:custGeom>
              <a:avLst/>
              <a:gdLst>
                <a:gd name="connsiteX0" fmla="*/ 264349 w 946333"/>
                <a:gd name="connsiteY0" fmla="*/ 0 h 528698"/>
                <a:gd name="connsiteX1" fmla="*/ 946333 w 946333"/>
                <a:gd name="connsiteY1" fmla="*/ 0 h 528698"/>
                <a:gd name="connsiteX2" fmla="*/ 946333 w 946333"/>
                <a:gd name="connsiteY2" fmla="*/ 528698 h 528698"/>
                <a:gd name="connsiteX3" fmla="*/ 264349 w 946333"/>
                <a:gd name="connsiteY3" fmla="*/ 528698 h 528698"/>
                <a:gd name="connsiteX4" fmla="*/ 0 w 946333"/>
                <a:gd name="connsiteY4" fmla="*/ 264349 h 528698"/>
                <a:gd name="connsiteX5" fmla="*/ 264349 w 946333"/>
                <a:gd name="connsiteY5" fmla="*/ 0 h 5286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46333" h="528698">
                  <a:moveTo>
                    <a:pt x="264349" y="0"/>
                  </a:moveTo>
                  <a:lnTo>
                    <a:pt x="946333" y="0"/>
                  </a:lnTo>
                  <a:lnTo>
                    <a:pt x="946333" y="528698"/>
                  </a:lnTo>
                  <a:lnTo>
                    <a:pt x="264349" y="528698"/>
                  </a:lnTo>
                  <a:cubicBezTo>
                    <a:pt x="118353" y="528698"/>
                    <a:pt x="0" y="410345"/>
                    <a:pt x="0" y="264349"/>
                  </a:cubicBezTo>
                  <a:cubicBezTo>
                    <a:pt x="0" y="118353"/>
                    <a:pt x="118353" y="0"/>
                    <a:pt x="264349" y="0"/>
                  </a:cubicBezTo>
                  <a:close/>
                </a:path>
              </a:pathLst>
            </a:custGeom>
            <a:solidFill>
              <a:srgbClr val="FFB850"/>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lumMod val="65000"/>
                    <a:lumOff val="35000"/>
                  </a:schemeClr>
                </a:solidFill>
                <a:cs typeface="+mn-ea"/>
                <a:sym typeface="+mn-lt"/>
              </a:endParaRPr>
            </a:p>
          </p:txBody>
        </p:sp>
        <p:sp>
          <p:nvSpPr>
            <p:cNvPr id="11" name="任意多边形 16"/>
            <p:cNvSpPr/>
            <p:nvPr/>
          </p:nvSpPr>
          <p:spPr>
            <a:xfrm>
              <a:off x="4820098" y="1869077"/>
              <a:ext cx="946456" cy="528576"/>
            </a:xfrm>
            <a:custGeom>
              <a:avLst/>
              <a:gdLst>
                <a:gd name="connsiteX0" fmla="*/ 264349 w 946333"/>
                <a:gd name="connsiteY0" fmla="*/ 0 h 528698"/>
                <a:gd name="connsiteX1" fmla="*/ 946333 w 946333"/>
                <a:gd name="connsiteY1" fmla="*/ 0 h 528698"/>
                <a:gd name="connsiteX2" fmla="*/ 946333 w 946333"/>
                <a:gd name="connsiteY2" fmla="*/ 528698 h 528698"/>
                <a:gd name="connsiteX3" fmla="*/ 264349 w 946333"/>
                <a:gd name="connsiteY3" fmla="*/ 528698 h 528698"/>
                <a:gd name="connsiteX4" fmla="*/ 0 w 946333"/>
                <a:gd name="connsiteY4" fmla="*/ 264349 h 528698"/>
                <a:gd name="connsiteX5" fmla="*/ 264349 w 946333"/>
                <a:gd name="connsiteY5" fmla="*/ 0 h 5286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46333" h="528698">
                  <a:moveTo>
                    <a:pt x="264349" y="0"/>
                  </a:moveTo>
                  <a:lnTo>
                    <a:pt x="946333" y="0"/>
                  </a:lnTo>
                  <a:lnTo>
                    <a:pt x="946333" y="528698"/>
                  </a:lnTo>
                  <a:lnTo>
                    <a:pt x="264349" y="528698"/>
                  </a:lnTo>
                  <a:cubicBezTo>
                    <a:pt x="118353" y="528698"/>
                    <a:pt x="0" y="410345"/>
                    <a:pt x="0" y="264349"/>
                  </a:cubicBezTo>
                  <a:cubicBezTo>
                    <a:pt x="0" y="118353"/>
                    <a:pt x="118353" y="0"/>
                    <a:pt x="264349" y="0"/>
                  </a:cubicBezTo>
                  <a:close/>
                </a:path>
              </a:pathLst>
            </a:custGeom>
            <a:solidFill>
              <a:srgbClr val="FFD94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lumMod val="65000"/>
                    <a:lumOff val="35000"/>
                  </a:schemeClr>
                </a:solidFill>
                <a:cs typeface="+mn-ea"/>
                <a:sym typeface="+mn-lt"/>
              </a:endParaRPr>
            </a:p>
          </p:txBody>
        </p:sp>
        <p:grpSp>
          <p:nvGrpSpPr>
            <p:cNvPr id="12" name="Group 41"/>
            <p:cNvGrpSpPr>
              <a:grpSpLocks noChangeAspect="1"/>
            </p:cNvGrpSpPr>
            <p:nvPr/>
          </p:nvGrpSpPr>
          <p:grpSpPr bwMode="auto">
            <a:xfrm>
              <a:off x="5179157" y="1978170"/>
              <a:ext cx="284134" cy="347694"/>
              <a:chOff x="3783" y="2089"/>
              <a:chExt cx="116" cy="142"/>
            </a:xfrm>
            <a:solidFill>
              <a:schemeClr val="bg1"/>
            </a:solidFill>
            <a:effectLst/>
          </p:grpSpPr>
          <p:sp>
            <p:nvSpPr>
              <p:cNvPr id="17" name="Freeform 42"/>
              <p:cNvSpPr/>
              <p:nvPr/>
            </p:nvSpPr>
            <p:spPr bwMode="auto">
              <a:xfrm>
                <a:off x="3791" y="2221"/>
                <a:ext cx="20" cy="10"/>
              </a:xfrm>
              <a:custGeom>
                <a:avLst/>
                <a:gdLst>
                  <a:gd name="T0" fmla="*/ 8 w 8"/>
                  <a:gd name="T1" fmla="*/ 0 h 4"/>
                  <a:gd name="T2" fmla="*/ 1 w 8"/>
                  <a:gd name="T3" fmla="*/ 0 h 4"/>
                  <a:gd name="T4" fmla="*/ 0 w 8"/>
                  <a:gd name="T5" fmla="*/ 0 h 4"/>
                  <a:gd name="T6" fmla="*/ 0 w 8"/>
                  <a:gd name="T7" fmla="*/ 4 h 4"/>
                  <a:gd name="T8" fmla="*/ 1 w 8"/>
                  <a:gd name="T9" fmla="*/ 4 h 4"/>
                  <a:gd name="T10" fmla="*/ 8 w 8"/>
                  <a:gd name="T11" fmla="*/ 4 h 4"/>
                  <a:gd name="T12" fmla="*/ 8 w 8"/>
                  <a:gd name="T13" fmla="*/ 4 h 4"/>
                  <a:gd name="T14" fmla="*/ 8 w 8"/>
                  <a:gd name="T15" fmla="*/ 0 h 4"/>
                  <a:gd name="T16" fmla="*/ 8 w 8"/>
                  <a:gd name="T17"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4">
                    <a:moveTo>
                      <a:pt x="8" y="0"/>
                    </a:moveTo>
                    <a:cubicBezTo>
                      <a:pt x="1" y="0"/>
                      <a:pt x="1" y="0"/>
                      <a:pt x="1" y="0"/>
                    </a:cubicBezTo>
                    <a:cubicBezTo>
                      <a:pt x="0" y="0"/>
                      <a:pt x="0" y="0"/>
                      <a:pt x="0" y="0"/>
                    </a:cubicBezTo>
                    <a:cubicBezTo>
                      <a:pt x="0" y="4"/>
                      <a:pt x="0" y="4"/>
                      <a:pt x="0" y="4"/>
                    </a:cubicBezTo>
                    <a:cubicBezTo>
                      <a:pt x="0" y="4"/>
                      <a:pt x="0" y="4"/>
                      <a:pt x="1" y="4"/>
                    </a:cubicBezTo>
                    <a:cubicBezTo>
                      <a:pt x="8" y="4"/>
                      <a:pt x="8" y="4"/>
                      <a:pt x="8" y="4"/>
                    </a:cubicBezTo>
                    <a:cubicBezTo>
                      <a:pt x="8" y="4"/>
                      <a:pt x="8" y="4"/>
                      <a:pt x="8" y="4"/>
                    </a:cubicBezTo>
                    <a:cubicBezTo>
                      <a:pt x="8" y="0"/>
                      <a:pt x="8" y="0"/>
                      <a:pt x="8" y="0"/>
                    </a:cubicBezTo>
                    <a:cubicBezTo>
                      <a:pt x="8" y="0"/>
                      <a:pt x="8" y="0"/>
                      <a:pt x="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dirty="0">
                  <a:solidFill>
                    <a:schemeClr val="tx1">
                      <a:lumMod val="65000"/>
                      <a:lumOff val="35000"/>
                    </a:schemeClr>
                  </a:solidFill>
                  <a:cs typeface="+mn-ea"/>
                  <a:sym typeface="+mn-lt"/>
                </a:endParaRPr>
              </a:p>
            </p:txBody>
          </p:sp>
          <p:sp>
            <p:nvSpPr>
              <p:cNvPr id="18" name="Freeform 43"/>
              <p:cNvSpPr/>
              <p:nvPr/>
            </p:nvSpPr>
            <p:spPr bwMode="auto">
              <a:xfrm>
                <a:off x="3818" y="2208"/>
                <a:ext cx="23" cy="23"/>
              </a:xfrm>
              <a:custGeom>
                <a:avLst/>
                <a:gdLst>
                  <a:gd name="T0" fmla="*/ 8 w 9"/>
                  <a:gd name="T1" fmla="*/ 0 h 9"/>
                  <a:gd name="T2" fmla="*/ 1 w 9"/>
                  <a:gd name="T3" fmla="*/ 0 h 9"/>
                  <a:gd name="T4" fmla="*/ 0 w 9"/>
                  <a:gd name="T5" fmla="*/ 1 h 9"/>
                  <a:gd name="T6" fmla="*/ 0 w 9"/>
                  <a:gd name="T7" fmla="*/ 9 h 9"/>
                  <a:gd name="T8" fmla="*/ 1 w 9"/>
                  <a:gd name="T9" fmla="*/ 9 h 9"/>
                  <a:gd name="T10" fmla="*/ 8 w 9"/>
                  <a:gd name="T11" fmla="*/ 9 h 9"/>
                  <a:gd name="T12" fmla="*/ 9 w 9"/>
                  <a:gd name="T13" fmla="*/ 9 h 9"/>
                  <a:gd name="T14" fmla="*/ 9 w 9"/>
                  <a:gd name="T15" fmla="*/ 1 h 9"/>
                  <a:gd name="T16" fmla="*/ 8 w 9"/>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9">
                    <a:moveTo>
                      <a:pt x="8" y="0"/>
                    </a:moveTo>
                    <a:cubicBezTo>
                      <a:pt x="1" y="0"/>
                      <a:pt x="1" y="0"/>
                      <a:pt x="1" y="0"/>
                    </a:cubicBezTo>
                    <a:cubicBezTo>
                      <a:pt x="1" y="0"/>
                      <a:pt x="0" y="1"/>
                      <a:pt x="0" y="1"/>
                    </a:cubicBezTo>
                    <a:cubicBezTo>
                      <a:pt x="0" y="9"/>
                      <a:pt x="0" y="9"/>
                      <a:pt x="0" y="9"/>
                    </a:cubicBezTo>
                    <a:cubicBezTo>
                      <a:pt x="0" y="9"/>
                      <a:pt x="1" y="9"/>
                      <a:pt x="1" y="9"/>
                    </a:cubicBezTo>
                    <a:cubicBezTo>
                      <a:pt x="8" y="9"/>
                      <a:pt x="8" y="9"/>
                      <a:pt x="8" y="9"/>
                    </a:cubicBezTo>
                    <a:cubicBezTo>
                      <a:pt x="8" y="9"/>
                      <a:pt x="9" y="9"/>
                      <a:pt x="9" y="9"/>
                    </a:cubicBezTo>
                    <a:cubicBezTo>
                      <a:pt x="9" y="1"/>
                      <a:pt x="9" y="1"/>
                      <a:pt x="9" y="1"/>
                    </a:cubicBezTo>
                    <a:cubicBezTo>
                      <a:pt x="9" y="1"/>
                      <a:pt x="8" y="0"/>
                      <a:pt x="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dirty="0">
                  <a:solidFill>
                    <a:schemeClr val="tx1">
                      <a:lumMod val="65000"/>
                      <a:lumOff val="35000"/>
                    </a:schemeClr>
                  </a:solidFill>
                  <a:cs typeface="+mn-ea"/>
                  <a:sym typeface="+mn-lt"/>
                </a:endParaRPr>
              </a:p>
            </p:txBody>
          </p:sp>
          <p:sp>
            <p:nvSpPr>
              <p:cNvPr id="19" name="Freeform 44"/>
              <p:cNvSpPr/>
              <p:nvPr/>
            </p:nvSpPr>
            <p:spPr bwMode="auto">
              <a:xfrm>
                <a:off x="3849" y="2184"/>
                <a:ext cx="20" cy="47"/>
              </a:xfrm>
              <a:custGeom>
                <a:avLst/>
                <a:gdLst>
                  <a:gd name="T0" fmla="*/ 7 w 8"/>
                  <a:gd name="T1" fmla="*/ 0 h 19"/>
                  <a:gd name="T2" fmla="*/ 0 w 8"/>
                  <a:gd name="T3" fmla="*/ 0 h 19"/>
                  <a:gd name="T4" fmla="*/ 0 w 8"/>
                  <a:gd name="T5" fmla="*/ 1 h 19"/>
                  <a:gd name="T6" fmla="*/ 0 w 8"/>
                  <a:gd name="T7" fmla="*/ 19 h 19"/>
                  <a:gd name="T8" fmla="*/ 0 w 8"/>
                  <a:gd name="T9" fmla="*/ 19 h 19"/>
                  <a:gd name="T10" fmla="*/ 7 w 8"/>
                  <a:gd name="T11" fmla="*/ 19 h 19"/>
                  <a:gd name="T12" fmla="*/ 8 w 8"/>
                  <a:gd name="T13" fmla="*/ 19 h 19"/>
                  <a:gd name="T14" fmla="*/ 8 w 8"/>
                  <a:gd name="T15" fmla="*/ 1 h 19"/>
                  <a:gd name="T16" fmla="*/ 7 w 8"/>
                  <a:gd name="T17"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19">
                    <a:moveTo>
                      <a:pt x="7" y="0"/>
                    </a:moveTo>
                    <a:cubicBezTo>
                      <a:pt x="0" y="0"/>
                      <a:pt x="0" y="0"/>
                      <a:pt x="0" y="0"/>
                    </a:cubicBezTo>
                    <a:cubicBezTo>
                      <a:pt x="0" y="0"/>
                      <a:pt x="0" y="1"/>
                      <a:pt x="0" y="1"/>
                    </a:cubicBezTo>
                    <a:cubicBezTo>
                      <a:pt x="0" y="19"/>
                      <a:pt x="0" y="19"/>
                      <a:pt x="0" y="19"/>
                    </a:cubicBezTo>
                    <a:cubicBezTo>
                      <a:pt x="0" y="19"/>
                      <a:pt x="0" y="19"/>
                      <a:pt x="0" y="19"/>
                    </a:cubicBezTo>
                    <a:cubicBezTo>
                      <a:pt x="7" y="19"/>
                      <a:pt x="7" y="19"/>
                      <a:pt x="7" y="19"/>
                    </a:cubicBezTo>
                    <a:cubicBezTo>
                      <a:pt x="8" y="19"/>
                      <a:pt x="8" y="19"/>
                      <a:pt x="8" y="19"/>
                    </a:cubicBezTo>
                    <a:cubicBezTo>
                      <a:pt x="8" y="1"/>
                      <a:pt x="8" y="1"/>
                      <a:pt x="8" y="1"/>
                    </a:cubicBezTo>
                    <a:cubicBezTo>
                      <a:pt x="8" y="1"/>
                      <a:pt x="8" y="0"/>
                      <a:pt x="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dirty="0">
                  <a:solidFill>
                    <a:schemeClr val="tx1">
                      <a:lumMod val="65000"/>
                      <a:lumOff val="35000"/>
                    </a:schemeClr>
                  </a:solidFill>
                  <a:cs typeface="+mn-ea"/>
                  <a:sym typeface="+mn-lt"/>
                </a:endParaRPr>
              </a:p>
            </p:txBody>
          </p:sp>
          <p:sp>
            <p:nvSpPr>
              <p:cNvPr id="20" name="Freeform 45"/>
              <p:cNvSpPr/>
              <p:nvPr/>
            </p:nvSpPr>
            <p:spPr bwMode="auto">
              <a:xfrm>
                <a:off x="3877" y="2161"/>
                <a:ext cx="22" cy="70"/>
              </a:xfrm>
              <a:custGeom>
                <a:avLst/>
                <a:gdLst>
                  <a:gd name="T0" fmla="*/ 8 w 9"/>
                  <a:gd name="T1" fmla="*/ 0 h 28"/>
                  <a:gd name="T2" fmla="*/ 1 w 9"/>
                  <a:gd name="T3" fmla="*/ 0 h 28"/>
                  <a:gd name="T4" fmla="*/ 0 w 9"/>
                  <a:gd name="T5" fmla="*/ 1 h 28"/>
                  <a:gd name="T6" fmla="*/ 0 w 9"/>
                  <a:gd name="T7" fmla="*/ 28 h 28"/>
                  <a:gd name="T8" fmla="*/ 1 w 9"/>
                  <a:gd name="T9" fmla="*/ 28 h 28"/>
                  <a:gd name="T10" fmla="*/ 8 w 9"/>
                  <a:gd name="T11" fmla="*/ 28 h 28"/>
                  <a:gd name="T12" fmla="*/ 9 w 9"/>
                  <a:gd name="T13" fmla="*/ 28 h 28"/>
                  <a:gd name="T14" fmla="*/ 9 w 9"/>
                  <a:gd name="T15" fmla="*/ 1 h 28"/>
                  <a:gd name="T16" fmla="*/ 8 w 9"/>
                  <a:gd name="T1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28">
                    <a:moveTo>
                      <a:pt x="8" y="0"/>
                    </a:moveTo>
                    <a:cubicBezTo>
                      <a:pt x="1" y="0"/>
                      <a:pt x="1" y="0"/>
                      <a:pt x="1" y="0"/>
                    </a:cubicBezTo>
                    <a:cubicBezTo>
                      <a:pt x="0" y="0"/>
                      <a:pt x="0" y="1"/>
                      <a:pt x="0" y="1"/>
                    </a:cubicBezTo>
                    <a:cubicBezTo>
                      <a:pt x="0" y="28"/>
                      <a:pt x="0" y="28"/>
                      <a:pt x="0" y="28"/>
                    </a:cubicBezTo>
                    <a:cubicBezTo>
                      <a:pt x="0" y="28"/>
                      <a:pt x="0" y="28"/>
                      <a:pt x="1" y="28"/>
                    </a:cubicBezTo>
                    <a:cubicBezTo>
                      <a:pt x="8" y="28"/>
                      <a:pt x="8" y="28"/>
                      <a:pt x="8" y="28"/>
                    </a:cubicBezTo>
                    <a:cubicBezTo>
                      <a:pt x="8" y="28"/>
                      <a:pt x="9" y="28"/>
                      <a:pt x="9" y="28"/>
                    </a:cubicBezTo>
                    <a:cubicBezTo>
                      <a:pt x="9" y="1"/>
                      <a:pt x="9" y="1"/>
                      <a:pt x="9" y="1"/>
                    </a:cubicBezTo>
                    <a:cubicBezTo>
                      <a:pt x="9" y="1"/>
                      <a:pt x="8" y="0"/>
                      <a:pt x="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dirty="0">
                  <a:solidFill>
                    <a:schemeClr val="tx1">
                      <a:lumMod val="65000"/>
                      <a:lumOff val="35000"/>
                    </a:schemeClr>
                  </a:solidFill>
                  <a:cs typeface="+mn-ea"/>
                  <a:sym typeface="+mn-lt"/>
                </a:endParaRPr>
              </a:p>
            </p:txBody>
          </p:sp>
          <p:sp>
            <p:nvSpPr>
              <p:cNvPr id="21" name="Freeform 46"/>
              <p:cNvSpPr/>
              <p:nvPr/>
            </p:nvSpPr>
            <p:spPr bwMode="auto">
              <a:xfrm>
                <a:off x="3821" y="2089"/>
                <a:ext cx="23" cy="27"/>
              </a:xfrm>
              <a:custGeom>
                <a:avLst/>
                <a:gdLst>
                  <a:gd name="T0" fmla="*/ 5 w 9"/>
                  <a:gd name="T1" fmla="*/ 10 h 11"/>
                  <a:gd name="T2" fmla="*/ 8 w 9"/>
                  <a:gd name="T3" fmla="*/ 4 h 11"/>
                  <a:gd name="T4" fmla="*/ 5 w 9"/>
                  <a:gd name="T5" fmla="*/ 0 h 11"/>
                  <a:gd name="T6" fmla="*/ 0 w 9"/>
                  <a:gd name="T7" fmla="*/ 4 h 11"/>
                  <a:gd name="T8" fmla="*/ 5 w 9"/>
                  <a:gd name="T9" fmla="*/ 10 h 11"/>
                </a:gdLst>
                <a:ahLst/>
                <a:cxnLst>
                  <a:cxn ang="0">
                    <a:pos x="T0" y="T1"/>
                  </a:cxn>
                  <a:cxn ang="0">
                    <a:pos x="T2" y="T3"/>
                  </a:cxn>
                  <a:cxn ang="0">
                    <a:pos x="T4" y="T5"/>
                  </a:cxn>
                  <a:cxn ang="0">
                    <a:pos x="T6" y="T7"/>
                  </a:cxn>
                  <a:cxn ang="0">
                    <a:pos x="T8" y="T9"/>
                  </a:cxn>
                </a:cxnLst>
                <a:rect l="0" t="0" r="r" b="b"/>
                <a:pathLst>
                  <a:path w="9" h="11">
                    <a:moveTo>
                      <a:pt x="5" y="10"/>
                    </a:moveTo>
                    <a:cubicBezTo>
                      <a:pt x="8" y="10"/>
                      <a:pt x="8" y="7"/>
                      <a:pt x="8" y="4"/>
                    </a:cubicBezTo>
                    <a:cubicBezTo>
                      <a:pt x="9" y="2"/>
                      <a:pt x="7" y="0"/>
                      <a:pt x="5" y="0"/>
                    </a:cubicBezTo>
                    <a:cubicBezTo>
                      <a:pt x="2" y="0"/>
                      <a:pt x="0" y="2"/>
                      <a:pt x="0" y="4"/>
                    </a:cubicBezTo>
                    <a:cubicBezTo>
                      <a:pt x="1" y="8"/>
                      <a:pt x="4" y="11"/>
                      <a:pt x="5"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dirty="0">
                  <a:solidFill>
                    <a:schemeClr val="tx1">
                      <a:lumMod val="65000"/>
                      <a:lumOff val="35000"/>
                    </a:schemeClr>
                  </a:solidFill>
                  <a:cs typeface="+mn-ea"/>
                  <a:sym typeface="+mn-lt"/>
                </a:endParaRPr>
              </a:p>
            </p:txBody>
          </p:sp>
          <p:sp>
            <p:nvSpPr>
              <p:cNvPr id="22" name="Freeform 47"/>
              <p:cNvSpPr/>
              <p:nvPr/>
            </p:nvSpPr>
            <p:spPr bwMode="auto">
              <a:xfrm>
                <a:off x="3785" y="2164"/>
                <a:ext cx="36" cy="44"/>
              </a:xfrm>
              <a:custGeom>
                <a:avLst/>
                <a:gdLst>
                  <a:gd name="T0" fmla="*/ 12 w 14"/>
                  <a:gd name="T1" fmla="*/ 1 h 18"/>
                  <a:gd name="T2" fmla="*/ 10 w 14"/>
                  <a:gd name="T3" fmla="*/ 0 h 18"/>
                  <a:gd name="T4" fmla="*/ 8 w 14"/>
                  <a:gd name="T5" fmla="*/ 6 h 18"/>
                  <a:gd name="T6" fmla="*/ 1 w 14"/>
                  <a:gd name="T7" fmla="*/ 14 h 18"/>
                  <a:gd name="T8" fmla="*/ 1 w 14"/>
                  <a:gd name="T9" fmla="*/ 17 h 18"/>
                  <a:gd name="T10" fmla="*/ 4 w 14"/>
                  <a:gd name="T11" fmla="*/ 17 h 18"/>
                  <a:gd name="T12" fmla="*/ 12 w 14"/>
                  <a:gd name="T13" fmla="*/ 9 h 18"/>
                  <a:gd name="T14" fmla="*/ 13 w 14"/>
                  <a:gd name="T15" fmla="*/ 8 h 18"/>
                  <a:gd name="T16" fmla="*/ 14 w 14"/>
                  <a:gd name="T17" fmla="*/ 3 h 18"/>
                  <a:gd name="T18" fmla="*/ 12 w 14"/>
                  <a:gd name="T19" fmla="*/ 1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 h="18">
                    <a:moveTo>
                      <a:pt x="12" y="1"/>
                    </a:moveTo>
                    <a:cubicBezTo>
                      <a:pt x="11" y="1"/>
                      <a:pt x="10" y="0"/>
                      <a:pt x="10" y="0"/>
                    </a:cubicBezTo>
                    <a:cubicBezTo>
                      <a:pt x="8" y="6"/>
                      <a:pt x="8" y="6"/>
                      <a:pt x="8" y="6"/>
                    </a:cubicBezTo>
                    <a:cubicBezTo>
                      <a:pt x="1" y="14"/>
                      <a:pt x="1" y="14"/>
                      <a:pt x="1" y="14"/>
                    </a:cubicBezTo>
                    <a:cubicBezTo>
                      <a:pt x="0" y="15"/>
                      <a:pt x="0" y="16"/>
                      <a:pt x="1" y="17"/>
                    </a:cubicBezTo>
                    <a:cubicBezTo>
                      <a:pt x="2" y="18"/>
                      <a:pt x="4" y="18"/>
                      <a:pt x="4" y="17"/>
                    </a:cubicBezTo>
                    <a:cubicBezTo>
                      <a:pt x="12" y="9"/>
                      <a:pt x="12" y="9"/>
                      <a:pt x="12" y="9"/>
                    </a:cubicBezTo>
                    <a:cubicBezTo>
                      <a:pt x="12" y="9"/>
                      <a:pt x="13" y="8"/>
                      <a:pt x="13" y="8"/>
                    </a:cubicBezTo>
                    <a:cubicBezTo>
                      <a:pt x="14" y="3"/>
                      <a:pt x="14" y="3"/>
                      <a:pt x="14" y="3"/>
                    </a:cubicBezTo>
                    <a:cubicBezTo>
                      <a:pt x="13" y="2"/>
                      <a:pt x="13" y="2"/>
                      <a:pt x="1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dirty="0">
                  <a:solidFill>
                    <a:schemeClr val="tx1">
                      <a:lumMod val="65000"/>
                      <a:lumOff val="35000"/>
                    </a:schemeClr>
                  </a:solidFill>
                  <a:cs typeface="+mn-ea"/>
                  <a:sym typeface="+mn-lt"/>
                </a:endParaRPr>
              </a:p>
            </p:txBody>
          </p:sp>
          <p:sp>
            <p:nvSpPr>
              <p:cNvPr id="23" name="Freeform 48"/>
              <p:cNvSpPr/>
              <p:nvPr/>
            </p:nvSpPr>
            <p:spPr bwMode="auto">
              <a:xfrm>
                <a:off x="3836" y="2116"/>
                <a:ext cx="33" cy="20"/>
              </a:xfrm>
              <a:custGeom>
                <a:avLst/>
                <a:gdLst>
                  <a:gd name="T0" fmla="*/ 6 w 13"/>
                  <a:gd name="T1" fmla="*/ 8 h 8"/>
                  <a:gd name="T2" fmla="*/ 12 w 13"/>
                  <a:gd name="T3" fmla="*/ 4 h 8"/>
                  <a:gd name="T4" fmla="*/ 12 w 13"/>
                  <a:gd name="T5" fmla="*/ 1 h 8"/>
                  <a:gd name="T6" fmla="*/ 10 w 13"/>
                  <a:gd name="T7" fmla="*/ 1 h 8"/>
                  <a:gd name="T8" fmla="*/ 5 w 13"/>
                  <a:gd name="T9" fmla="*/ 4 h 8"/>
                  <a:gd name="T10" fmla="*/ 1 w 13"/>
                  <a:gd name="T11" fmla="*/ 3 h 8"/>
                  <a:gd name="T12" fmla="*/ 1 w 13"/>
                  <a:gd name="T13" fmla="*/ 5 h 8"/>
                  <a:gd name="T14" fmla="*/ 0 w 13"/>
                  <a:gd name="T15" fmla="*/ 7 h 8"/>
                  <a:gd name="T16" fmla="*/ 5 w 13"/>
                  <a:gd name="T17" fmla="*/ 8 h 8"/>
                  <a:gd name="T18" fmla="*/ 6 w 13"/>
                  <a:gd name="T19"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 h="8">
                    <a:moveTo>
                      <a:pt x="6" y="8"/>
                    </a:moveTo>
                    <a:cubicBezTo>
                      <a:pt x="12" y="4"/>
                      <a:pt x="12" y="4"/>
                      <a:pt x="12" y="4"/>
                    </a:cubicBezTo>
                    <a:cubicBezTo>
                      <a:pt x="13" y="3"/>
                      <a:pt x="13" y="2"/>
                      <a:pt x="12" y="1"/>
                    </a:cubicBezTo>
                    <a:cubicBezTo>
                      <a:pt x="12" y="1"/>
                      <a:pt x="11" y="0"/>
                      <a:pt x="10" y="1"/>
                    </a:cubicBezTo>
                    <a:cubicBezTo>
                      <a:pt x="5" y="4"/>
                      <a:pt x="5" y="4"/>
                      <a:pt x="5" y="4"/>
                    </a:cubicBezTo>
                    <a:cubicBezTo>
                      <a:pt x="1" y="3"/>
                      <a:pt x="1" y="3"/>
                      <a:pt x="1" y="3"/>
                    </a:cubicBezTo>
                    <a:cubicBezTo>
                      <a:pt x="1" y="3"/>
                      <a:pt x="1" y="4"/>
                      <a:pt x="1" y="5"/>
                    </a:cubicBezTo>
                    <a:cubicBezTo>
                      <a:pt x="1" y="6"/>
                      <a:pt x="0" y="7"/>
                      <a:pt x="0" y="7"/>
                    </a:cubicBezTo>
                    <a:cubicBezTo>
                      <a:pt x="5" y="8"/>
                      <a:pt x="5" y="8"/>
                      <a:pt x="5" y="8"/>
                    </a:cubicBezTo>
                    <a:cubicBezTo>
                      <a:pt x="5" y="8"/>
                      <a:pt x="6" y="8"/>
                      <a:pt x="6"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dirty="0">
                  <a:solidFill>
                    <a:schemeClr val="tx1">
                      <a:lumMod val="65000"/>
                      <a:lumOff val="35000"/>
                    </a:schemeClr>
                  </a:solidFill>
                  <a:cs typeface="+mn-ea"/>
                  <a:sym typeface="+mn-lt"/>
                </a:endParaRPr>
              </a:p>
            </p:txBody>
          </p:sp>
          <p:sp>
            <p:nvSpPr>
              <p:cNvPr id="24" name="Freeform 49"/>
              <p:cNvSpPr/>
              <p:nvPr/>
            </p:nvSpPr>
            <p:spPr bwMode="auto">
              <a:xfrm>
                <a:off x="3783" y="2116"/>
                <a:ext cx="58" cy="87"/>
              </a:xfrm>
              <a:custGeom>
                <a:avLst/>
                <a:gdLst>
                  <a:gd name="T0" fmla="*/ 18 w 23"/>
                  <a:gd name="T1" fmla="*/ 17 h 35"/>
                  <a:gd name="T2" fmla="*/ 21 w 23"/>
                  <a:gd name="T3" fmla="*/ 5 h 35"/>
                  <a:gd name="T4" fmla="*/ 21 w 23"/>
                  <a:gd name="T5" fmla="*/ 2 h 35"/>
                  <a:gd name="T6" fmla="*/ 20 w 23"/>
                  <a:gd name="T7" fmla="*/ 2 h 35"/>
                  <a:gd name="T8" fmla="*/ 19 w 23"/>
                  <a:gd name="T9" fmla="*/ 7 h 35"/>
                  <a:gd name="T10" fmla="*/ 20 w 23"/>
                  <a:gd name="T11" fmla="*/ 3 h 35"/>
                  <a:gd name="T12" fmla="*/ 20 w 23"/>
                  <a:gd name="T13" fmla="*/ 2 h 35"/>
                  <a:gd name="T14" fmla="*/ 20 w 23"/>
                  <a:gd name="T15" fmla="*/ 1 h 35"/>
                  <a:gd name="T16" fmla="*/ 19 w 23"/>
                  <a:gd name="T17" fmla="*/ 1 h 35"/>
                  <a:gd name="T18" fmla="*/ 18 w 23"/>
                  <a:gd name="T19" fmla="*/ 2 h 35"/>
                  <a:gd name="T20" fmla="*/ 19 w 23"/>
                  <a:gd name="T21" fmla="*/ 3 h 35"/>
                  <a:gd name="T22" fmla="*/ 18 w 23"/>
                  <a:gd name="T23" fmla="*/ 6 h 35"/>
                  <a:gd name="T24" fmla="*/ 17 w 23"/>
                  <a:gd name="T25" fmla="*/ 0 h 35"/>
                  <a:gd name="T26" fmla="*/ 17 w 23"/>
                  <a:gd name="T27" fmla="*/ 0 h 35"/>
                  <a:gd name="T28" fmla="*/ 17 w 23"/>
                  <a:gd name="T29" fmla="*/ 0 h 35"/>
                  <a:gd name="T30" fmla="*/ 15 w 23"/>
                  <a:gd name="T31" fmla="*/ 0 h 35"/>
                  <a:gd name="T32" fmla="*/ 8 w 23"/>
                  <a:gd name="T33" fmla="*/ 0 h 35"/>
                  <a:gd name="T34" fmla="*/ 1 w 23"/>
                  <a:gd name="T35" fmla="*/ 5 h 35"/>
                  <a:gd name="T36" fmla="*/ 1 w 23"/>
                  <a:gd name="T37" fmla="*/ 8 h 35"/>
                  <a:gd name="T38" fmla="*/ 4 w 23"/>
                  <a:gd name="T39" fmla="*/ 8 h 35"/>
                  <a:gd name="T40" fmla="*/ 4 w 23"/>
                  <a:gd name="T41" fmla="*/ 8 h 35"/>
                  <a:gd name="T42" fmla="*/ 9 w 23"/>
                  <a:gd name="T43" fmla="*/ 4 h 35"/>
                  <a:gd name="T44" fmla="*/ 13 w 23"/>
                  <a:gd name="T45" fmla="*/ 4 h 35"/>
                  <a:gd name="T46" fmla="*/ 12 w 23"/>
                  <a:gd name="T47" fmla="*/ 4 h 35"/>
                  <a:gd name="T48" fmla="*/ 9 w 23"/>
                  <a:gd name="T49" fmla="*/ 15 h 35"/>
                  <a:gd name="T50" fmla="*/ 10 w 23"/>
                  <a:gd name="T51" fmla="*/ 16 h 35"/>
                  <a:gd name="T52" fmla="*/ 14 w 23"/>
                  <a:gd name="T53" fmla="*/ 20 h 35"/>
                  <a:gd name="T54" fmla="*/ 18 w 23"/>
                  <a:gd name="T55" fmla="*/ 24 h 35"/>
                  <a:gd name="T56" fmla="*/ 17 w 23"/>
                  <a:gd name="T57" fmla="*/ 32 h 35"/>
                  <a:gd name="T58" fmla="*/ 19 w 23"/>
                  <a:gd name="T59" fmla="*/ 35 h 35"/>
                  <a:gd name="T60" fmla="*/ 22 w 23"/>
                  <a:gd name="T61" fmla="*/ 33 h 35"/>
                  <a:gd name="T62" fmla="*/ 23 w 23"/>
                  <a:gd name="T63" fmla="*/ 24 h 35"/>
                  <a:gd name="T64" fmla="*/ 23 w 23"/>
                  <a:gd name="T65" fmla="*/ 22 h 35"/>
                  <a:gd name="T66" fmla="*/ 18 w 23"/>
                  <a:gd name="T67" fmla="*/ 17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3" h="35">
                    <a:moveTo>
                      <a:pt x="18" y="17"/>
                    </a:moveTo>
                    <a:cubicBezTo>
                      <a:pt x="19" y="10"/>
                      <a:pt x="21" y="6"/>
                      <a:pt x="21" y="5"/>
                    </a:cubicBezTo>
                    <a:cubicBezTo>
                      <a:pt x="21" y="3"/>
                      <a:pt x="21" y="2"/>
                      <a:pt x="21" y="2"/>
                    </a:cubicBezTo>
                    <a:cubicBezTo>
                      <a:pt x="20" y="2"/>
                      <a:pt x="20" y="2"/>
                      <a:pt x="20" y="2"/>
                    </a:cubicBezTo>
                    <a:cubicBezTo>
                      <a:pt x="20" y="5"/>
                      <a:pt x="19" y="7"/>
                      <a:pt x="19" y="7"/>
                    </a:cubicBezTo>
                    <a:cubicBezTo>
                      <a:pt x="19" y="7"/>
                      <a:pt x="20" y="4"/>
                      <a:pt x="20" y="3"/>
                    </a:cubicBezTo>
                    <a:cubicBezTo>
                      <a:pt x="20" y="2"/>
                      <a:pt x="20" y="2"/>
                      <a:pt x="20" y="2"/>
                    </a:cubicBezTo>
                    <a:cubicBezTo>
                      <a:pt x="20" y="1"/>
                      <a:pt x="20" y="1"/>
                      <a:pt x="20" y="1"/>
                    </a:cubicBezTo>
                    <a:cubicBezTo>
                      <a:pt x="20" y="1"/>
                      <a:pt x="19" y="1"/>
                      <a:pt x="19" y="1"/>
                    </a:cubicBezTo>
                    <a:cubicBezTo>
                      <a:pt x="19" y="1"/>
                      <a:pt x="18" y="2"/>
                      <a:pt x="18" y="2"/>
                    </a:cubicBezTo>
                    <a:cubicBezTo>
                      <a:pt x="18" y="2"/>
                      <a:pt x="18" y="2"/>
                      <a:pt x="19" y="3"/>
                    </a:cubicBezTo>
                    <a:cubicBezTo>
                      <a:pt x="19" y="3"/>
                      <a:pt x="18" y="4"/>
                      <a:pt x="18" y="6"/>
                    </a:cubicBezTo>
                    <a:cubicBezTo>
                      <a:pt x="18" y="1"/>
                      <a:pt x="17" y="0"/>
                      <a:pt x="17" y="0"/>
                    </a:cubicBezTo>
                    <a:cubicBezTo>
                      <a:pt x="17" y="0"/>
                      <a:pt x="17" y="0"/>
                      <a:pt x="17" y="0"/>
                    </a:cubicBezTo>
                    <a:cubicBezTo>
                      <a:pt x="17" y="0"/>
                      <a:pt x="17" y="0"/>
                      <a:pt x="17" y="0"/>
                    </a:cubicBezTo>
                    <a:cubicBezTo>
                      <a:pt x="16" y="0"/>
                      <a:pt x="15" y="0"/>
                      <a:pt x="15" y="0"/>
                    </a:cubicBezTo>
                    <a:cubicBezTo>
                      <a:pt x="13" y="0"/>
                      <a:pt x="11" y="0"/>
                      <a:pt x="8" y="0"/>
                    </a:cubicBezTo>
                    <a:cubicBezTo>
                      <a:pt x="8" y="0"/>
                      <a:pt x="1" y="5"/>
                      <a:pt x="1" y="5"/>
                    </a:cubicBezTo>
                    <a:cubicBezTo>
                      <a:pt x="0" y="6"/>
                      <a:pt x="0" y="7"/>
                      <a:pt x="1" y="8"/>
                    </a:cubicBezTo>
                    <a:cubicBezTo>
                      <a:pt x="2" y="8"/>
                      <a:pt x="3" y="9"/>
                      <a:pt x="4" y="8"/>
                    </a:cubicBezTo>
                    <a:cubicBezTo>
                      <a:pt x="4" y="8"/>
                      <a:pt x="4" y="8"/>
                      <a:pt x="4" y="8"/>
                    </a:cubicBezTo>
                    <a:cubicBezTo>
                      <a:pt x="4" y="8"/>
                      <a:pt x="9" y="4"/>
                      <a:pt x="9" y="4"/>
                    </a:cubicBezTo>
                    <a:cubicBezTo>
                      <a:pt x="9" y="4"/>
                      <a:pt x="13" y="4"/>
                      <a:pt x="13" y="4"/>
                    </a:cubicBezTo>
                    <a:cubicBezTo>
                      <a:pt x="12" y="4"/>
                      <a:pt x="12" y="4"/>
                      <a:pt x="12" y="4"/>
                    </a:cubicBezTo>
                    <a:cubicBezTo>
                      <a:pt x="11" y="7"/>
                      <a:pt x="9" y="13"/>
                      <a:pt x="9" y="15"/>
                    </a:cubicBezTo>
                    <a:cubicBezTo>
                      <a:pt x="9" y="15"/>
                      <a:pt x="10" y="15"/>
                      <a:pt x="10" y="16"/>
                    </a:cubicBezTo>
                    <a:cubicBezTo>
                      <a:pt x="10" y="16"/>
                      <a:pt x="11" y="18"/>
                      <a:pt x="14" y="20"/>
                    </a:cubicBezTo>
                    <a:cubicBezTo>
                      <a:pt x="14" y="20"/>
                      <a:pt x="18" y="24"/>
                      <a:pt x="18" y="24"/>
                    </a:cubicBezTo>
                    <a:cubicBezTo>
                      <a:pt x="18" y="24"/>
                      <a:pt x="17" y="32"/>
                      <a:pt x="17" y="32"/>
                    </a:cubicBezTo>
                    <a:cubicBezTo>
                      <a:pt x="17" y="34"/>
                      <a:pt x="18" y="35"/>
                      <a:pt x="19" y="35"/>
                    </a:cubicBezTo>
                    <a:cubicBezTo>
                      <a:pt x="20" y="35"/>
                      <a:pt x="21" y="35"/>
                      <a:pt x="22" y="33"/>
                    </a:cubicBezTo>
                    <a:cubicBezTo>
                      <a:pt x="22" y="33"/>
                      <a:pt x="23" y="24"/>
                      <a:pt x="23" y="24"/>
                    </a:cubicBezTo>
                    <a:cubicBezTo>
                      <a:pt x="23" y="23"/>
                      <a:pt x="23" y="22"/>
                      <a:pt x="23" y="22"/>
                    </a:cubicBezTo>
                    <a:cubicBezTo>
                      <a:pt x="22" y="21"/>
                      <a:pt x="18" y="17"/>
                      <a:pt x="18"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dirty="0">
                  <a:solidFill>
                    <a:schemeClr val="tx1">
                      <a:lumMod val="65000"/>
                      <a:lumOff val="35000"/>
                    </a:schemeClr>
                  </a:solidFill>
                  <a:cs typeface="+mn-ea"/>
                  <a:sym typeface="+mn-lt"/>
                </a:endParaRPr>
              </a:p>
            </p:txBody>
          </p:sp>
        </p:grpSp>
        <p:grpSp>
          <p:nvGrpSpPr>
            <p:cNvPr id="13" name="组合 12"/>
            <p:cNvGrpSpPr/>
            <p:nvPr/>
          </p:nvGrpSpPr>
          <p:grpSpPr>
            <a:xfrm>
              <a:off x="4721209" y="1793328"/>
              <a:ext cx="3246544" cy="705747"/>
              <a:chOff x="6095999" y="2039788"/>
              <a:chExt cx="3246121" cy="705910"/>
            </a:xfrm>
          </p:grpSpPr>
          <p:sp>
            <p:nvSpPr>
              <p:cNvPr id="14" name="任意多边形 19"/>
              <p:cNvSpPr/>
              <p:nvPr/>
            </p:nvSpPr>
            <p:spPr>
              <a:xfrm>
                <a:off x="6096000" y="2039788"/>
                <a:ext cx="3246120" cy="705910"/>
              </a:xfrm>
              <a:custGeom>
                <a:avLst/>
                <a:gdLst>
                  <a:gd name="connsiteX0" fmla="*/ 368297 w 3246120"/>
                  <a:gd name="connsiteY0" fmla="*/ 88606 h 705910"/>
                  <a:gd name="connsiteX1" fmla="*/ 103948 w 3246120"/>
                  <a:gd name="connsiteY1" fmla="*/ 352955 h 705910"/>
                  <a:gd name="connsiteX2" fmla="*/ 368297 w 3246120"/>
                  <a:gd name="connsiteY2" fmla="*/ 617304 h 705910"/>
                  <a:gd name="connsiteX3" fmla="*/ 2887968 w 3246120"/>
                  <a:gd name="connsiteY3" fmla="*/ 617304 h 705910"/>
                  <a:gd name="connsiteX4" fmla="*/ 3152317 w 3246120"/>
                  <a:gd name="connsiteY4" fmla="*/ 352955 h 705910"/>
                  <a:gd name="connsiteX5" fmla="*/ 2887968 w 3246120"/>
                  <a:gd name="connsiteY5" fmla="*/ 88606 h 705910"/>
                  <a:gd name="connsiteX6" fmla="*/ 352955 w 3246120"/>
                  <a:gd name="connsiteY6" fmla="*/ 0 h 705910"/>
                  <a:gd name="connsiteX7" fmla="*/ 2893165 w 3246120"/>
                  <a:gd name="connsiteY7" fmla="*/ 0 h 705910"/>
                  <a:gd name="connsiteX8" fmla="*/ 3246120 w 3246120"/>
                  <a:gd name="connsiteY8" fmla="*/ 352955 h 705910"/>
                  <a:gd name="connsiteX9" fmla="*/ 2893165 w 3246120"/>
                  <a:gd name="connsiteY9" fmla="*/ 705910 h 705910"/>
                  <a:gd name="connsiteX10" fmla="*/ 352955 w 3246120"/>
                  <a:gd name="connsiteY10" fmla="*/ 705910 h 705910"/>
                  <a:gd name="connsiteX11" fmla="*/ 0 w 3246120"/>
                  <a:gd name="connsiteY11" fmla="*/ 352955 h 705910"/>
                  <a:gd name="connsiteX12" fmla="*/ 352955 w 3246120"/>
                  <a:gd name="connsiteY12" fmla="*/ 0 h 7059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246120" h="705910">
                    <a:moveTo>
                      <a:pt x="368297" y="88606"/>
                    </a:moveTo>
                    <a:cubicBezTo>
                      <a:pt x="222301" y="88606"/>
                      <a:pt x="103948" y="206959"/>
                      <a:pt x="103948" y="352955"/>
                    </a:cubicBezTo>
                    <a:cubicBezTo>
                      <a:pt x="103948" y="498951"/>
                      <a:pt x="222301" y="617304"/>
                      <a:pt x="368297" y="617304"/>
                    </a:cubicBezTo>
                    <a:lnTo>
                      <a:pt x="2887968" y="617304"/>
                    </a:lnTo>
                    <a:cubicBezTo>
                      <a:pt x="3033964" y="617304"/>
                      <a:pt x="3152317" y="498951"/>
                      <a:pt x="3152317" y="352955"/>
                    </a:cubicBezTo>
                    <a:cubicBezTo>
                      <a:pt x="3152317" y="206959"/>
                      <a:pt x="3033964" y="88606"/>
                      <a:pt x="2887968" y="88606"/>
                    </a:cubicBezTo>
                    <a:close/>
                    <a:moveTo>
                      <a:pt x="352955" y="0"/>
                    </a:moveTo>
                    <a:lnTo>
                      <a:pt x="2893165" y="0"/>
                    </a:lnTo>
                    <a:cubicBezTo>
                      <a:pt x="3088097" y="0"/>
                      <a:pt x="3246120" y="158023"/>
                      <a:pt x="3246120" y="352955"/>
                    </a:cubicBezTo>
                    <a:cubicBezTo>
                      <a:pt x="3246120" y="547887"/>
                      <a:pt x="3088097" y="705910"/>
                      <a:pt x="2893165" y="705910"/>
                    </a:cubicBezTo>
                    <a:lnTo>
                      <a:pt x="352955" y="705910"/>
                    </a:lnTo>
                    <a:cubicBezTo>
                      <a:pt x="158023" y="705910"/>
                      <a:pt x="0" y="547887"/>
                      <a:pt x="0" y="352955"/>
                    </a:cubicBezTo>
                    <a:cubicBezTo>
                      <a:pt x="0" y="158023"/>
                      <a:pt x="158023" y="0"/>
                      <a:pt x="352955" y="0"/>
                    </a:cubicBezTo>
                    <a:close/>
                  </a:path>
                </a:pathLst>
              </a:custGeom>
              <a:solidFill>
                <a:schemeClr val="bg1">
                  <a:lumMod val="95000"/>
                </a:schemeClr>
              </a:solidFill>
              <a:ln>
                <a:noFill/>
              </a:ln>
              <a:effectLst>
                <a:outerShdw blurRad="1016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lumMod val="65000"/>
                      <a:lumOff val="35000"/>
                    </a:schemeClr>
                  </a:solidFill>
                  <a:cs typeface="+mn-ea"/>
                  <a:sym typeface="+mn-lt"/>
                </a:endParaRPr>
              </a:p>
            </p:txBody>
          </p:sp>
          <p:sp>
            <p:nvSpPr>
              <p:cNvPr id="15" name="圆角矩形 20"/>
              <p:cNvSpPr/>
              <p:nvPr/>
            </p:nvSpPr>
            <p:spPr>
              <a:xfrm>
                <a:off x="6194875" y="2128394"/>
                <a:ext cx="3048369" cy="528698"/>
              </a:xfrm>
              <a:prstGeom prst="roundRect">
                <a:avLst>
                  <a:gd name="adj" fmla="val 50000"/>
                </a:avLst>
              </a:prstGeom>
              <a:noFill/>
              <a:ln w="19050">
                <a:gradFill flip="none" rotWithShape="1">
                  <a:gsLst>
                    <a:gs pos="0">
                      <a:schemeClr val="bg1">
                        <a:lumMod val="75000"/>
                      </a:schemeClr>
                    </a:gs>
                    <a:gs pos="100000">
                      <a:schemeClr val="bg1"/>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lumMod val="65000"/>
                      <a:lumOff val="35000"/>
                    </a:schemeClr>
                  </a:solidFill>
                  <a:cs typeface="+mn-ea"/>
                  <a:sym typeface="+mn-lt"/>
                </a:endParaRPr>
              </a:p>
            </p:txBody>
          </p:sp>
          <p:sp>
            <p:nvSpPr>
              <p:cNvPr id="16" name="圆角矩形 21"/>
              <p:cNvSpPr/>
              <p:nvPr/>
            </p:nvSpPr>
            <p:spPr>
              <a:xfrm>
                <a:off x="6095999" y="2039788"/>
                <a:ext cx="3246120" cy="705910"/>
              </a:xfrm>
              <a:prstGeom prst="roundRect">
                <a:avLst>
                  <a:gd name="adj" fmla="val 50000"/>
                </a:avLst>
              </a:prstGeom>
              <a:noFill/>
              <a:ln w="19050">
                <a:gradFill flip="none" rotWithShape="1">
                  <a:gsLst>
                    <a:gs pos="0">
                      <a:schemeClr val="bg1"/>
                    </a:gs>
                    <a:gs pos="100000">
                      <a:schemeClr val="bg1">
                        <a:lumMod val="8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lumMod val="65000"/>
                      <a:lumOff val="35000"/>
                    </a:schemeClr>
                  </a:solidFill>
                  <a:cs typeface="+mn-ea"/>
                  <a:sym typeface="+mn-lt"/>
                </a:endParaRPr>
              </a:p>
            </p:txBody>
          </p:sp>
        </p:grpSp>
      </p:grpSp>
      <p:grpSp>
        <p:nvGrpSpPr>
          <p:cNvPr id="25" name="组合 24"/>
          <p:cNvGrpSpPr/>
          <p:nvPr/>
        </p:nvGrpSpPr>
        <p:grpSpPr>
          <a:xfrm>
            <a:off x="1633002" y="2563769"/>
            <a:ext cx="3245699" cy="705563"/>
            <a:chOff x="4721209" y="2847941"/>
            <a:chExt cx="3246544" cy="705747"/>
          </a:xfrm>
        </p:grpSpPr>
        <p:sp>
          <p:nvSpPr>
            <p:cNvPr id="26" name="任意多边形 31"/>
            <p:cNvSpPr/>
            <p:nvPr/>
          </p:nvSpPr>
          <p:spPr>
            <a:xfrm>
              <a:off x="4820098" y="2923568"/>
              <a:ext cx="961048" cy="528576"/>
            </a:xfrm>
            <a:custGeom>
              <a:avLst/>
              <a:gdLst>
                <a:gd name="connsiteX0" fmla="*/ 264349 w 1760619"/>
                <a:gd name="connsiteY0" fmla="*/ 0 h 528698"/>
                <a:gd name="connsiteX1" fmla="*/ 1760619 w 1760619"/>
                <a:gd name="connsiteY1" fmla="*/ 0 h 528698"/>
                <a:gd name="connsiteX2" fmla="*/ 1760619 w 1760619"/>
                <a:gd name="connsiteY2" fmla="*/ 528698 h 528698"/>
                <a:gd name="connsiteX3" fmla="*/ 264349 w 1760619"/>
                <a:gd name="connsiteY3" fmla="*/ 528698 h 528698"/>
                <a:gd name="connsiteX4" fmla="*/ 0 w 1760619"/>
                <a:gd name="connsiteY4" fmla="*/ 264349 h 528698"/>
                <a:gd name="connsiteX5" fmla="*/ 264349 w 1760619"/>
                <a:gd name="connsiteY5" fmla="*/ 0 h 5286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60619" h="528698">
                  <a:moveTo>
                    <a:pt x="264349" y="0"/>
                  </a:moveTo>
                  <a:lnTo>
                    <a:pt x="1760619" y="0"/>
                  </a:lnTo>
                  <a:lnTo>
                    <a:pt x="1760619" y="528698"/>
                  </a:lnTo>
                  <a:lnTo>
                    <a:pt x="264349" y="528698"/>
                  </a:lnTo>
                  <a:cubicBezTo>
                    <a:pt x="118353" y="528698"/>
                    <a:pt x="0" y="410345"/>
                    <a:pt x="0" y="264349"/>
                  </a:cubicBezTo>
                  <a:cubicBezTo>
                    <a:pt x="0" y="118353"/>
                    <a:pt x="118353" y="0"/>
                    <a:pt x="264349" y="0"/>
                  </a:cubicBezTo>
                  <a:close/>
                </a:path>
              </a:pathLst>
            </a:custGeom>
            <a:solidFill>
              <a:schemeClr val="tx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lumMod val="65000"/>
                    <a:lumOff val="35000"/>
                  </a:schemeClr>
                </a:solidFill>
                <a:cs typeface="+mn-ea"/>
                <a:sym typeface="+mn-lt"/>
              </a:endParaRPr>
            </a:p>
          </p:txBody>
        </p:sp>
        <p:grpSp>
          <p:nvGrpSpPr>
            <p:cNvPr id="27" name="Group 52"/>
            <p:cNvGrpSpPr>
              <a:grpSpLocks noChangeAspect="1"/>
            </p:cNvGrpSpPr>
            <p:nvPr/>
          </p:nvGrpSpPr>
          <p:grpSpPr bwMode="auto">
            <a:xfrm>
              <a:off x="5185930" y="3042824"/>
              <a:ext cx="327747" cy="324803"/>
              <a:chOff x="3783" y="2102"/>
              <a:chExt cx="116" cy="115"/>
            </a:xfrm>
            <a:solidFill>
              <a:schemeClr val="bg1"/>
            </a:solidFill>
            <a:effectLst/>
          </p:grpSpPr>
          <p:sp>
            <p:nvSpPr>
              <p:cNvPr id="32" name="Freeform 53"/>
              <p:cNvSpPr>
                <a:spLocks noEditPoints="1"/>
              </p:cNvSpPr>
              <p:nvPr/>
            </p:nvSpPr>
            <p:spPr bwMode="auto">
              <a:xfrm>
                <a:off x="3783" y="2102"/>
                <a:ext cx="116" cy="115"/>
              </a:xfrm>
              <a:custGeom>
                <a:avLst/>
                <a:gdLst>
                  <a:gd name="T0" fmla="*/ 23 w 46"/>
                  <a:gd name="T1" fmla="*/ 0 h 46"/>
                  <a:gd name="T2" fmla="*/ 0 w 46"/>
                  <a:gd name="T3" fmla="*/ 23 h 46"/>
                  <a:gd name="T4" fmla="*/ 23 w 46"/>
                  <a:gd name="T5" fmla="*/ 46 h 46"/>
                  <a:gd name="T6" fmla="*/ 46 w 46"/>
                  <a:gd name="T7" fmla="*/ 23 h 46"/>
                  <a:gd name="T8" fmla="*/ 23 w 46"/>
                  <a:gd name="T9" fmla="*/ 0 h 46"/>
                  <a:gd name="T10" fmla="*/ 23 w 46"/>
                  <a:gd name="T11" fmla="*/ 42 h 46"/>
                  <a:gd name="T12" fmla="*/ 5 w 46"/>
                  <a:gd name="T13" fmla="*/ 23 h 46"/>
                  <a:gd name="T14" fmla="*/ 23 w 46"/>
                  <a:gd name="T15" fmla="*/ 4 h 46"/>
                  <a:gd name="T16" fmla="*/ 42 w 46"/>
                  <a:gd name="T17" fmla="*/ 23 h 46"/>
                  <a:gd name="T18" fmla="*/ 23 w 46"/>
                  <a:gd name="T19" fmla="*/ 42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6" h="46">
                    <a:moveTo>
                      <a:pt x="23" y="0"/>
                    </a:moveTo>
                    <a:cubicBezTo>
                      <a:pt x="10" y="0"/>
                      <a:pt x="0" y="10"/>
                      <a:pt x="0" y="23"/>
                    </a:cubicBezTo>
                    <a:cubicBezTo>
                      <a:pt x="0" y="36"/>
                      <a:pt x="10" y="46"/>
                      <a:pt x="23" y="46"/>
                    </a:cubicBezTo>
                    <a:cubicBezTo>
                      <a:pt x="36" y="46"/>
                      <a:pt x="46" y="36"/>
                      <a:pt x="46" y="23"/>
                    </a:cubicBezTo>
                    <a:cubicBezTo>
                      <a:pt x="46" y="10"/>
                      <a:pt x="36" y="0"/>
                      <a:pt x="23" y="0"/>
                    </a:cubicBezTo>
                    <a:close/>
                    <a:moveTo>
                      <a:pt x="23" y="42"/>
                    </a:moveTo>
                    <a:cubicBezTo>
                      <a:pt x="13" y="42"/>
                      <a:pt x="5" y="33"/>
                      <a:pt x="5" y="23"/>
                    </a:cubicBezTo>
                    <a:cubicBezTo>
                      <a:pt x="5" y="13"/>
                      <a:pt x="13" y="4"/>
                      <a:pt x="23" y="4"/>
                    </a:cubicBezTo>
                    <a:cubicBezTo>
                      <a:pt x="34" y="4"/>
                      <a:pt x="42" y="13"/>
                      <a:pt x="42" y="23"/>
                    </a:cubicBezTo>
                    <a:cubicBezTo>
                      <a:pt x="42" y="33"/>
                      <a:pt x="34" y="42"/>
                      <a:pt x="23" y="4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dirty="0">
                  <a:solidFill>
                    <a:schemeClr val="tx1">
                      <a:lumMod val="65000"/>
                      <a:lumOff val="35000"/>
                    </a:schemeClr>
                  </a:solidFill>
                  <a:cs typeface="+mn-ea"/>
                  <a:sym typeface="+mn-lt"/>
                </a:endParaRPr>
              </a:p>
            </p:txBody>
          </p:sp>
          <p:sp>
            <p:nvSpPr>
              <p:cNvPr id="33" name="Freeform 54"/>
              <p:cNvSpPr>
                <a:spLocks noEditPoints="1"/>
              </p:cNvSpPr>
              <p:nvPr/>
            </p:nvSpPr>
            <p:spPr bwMode="auto">
              <a:xfrm>
                <a:off x="3783" y="2102"/>
                <a:ext cx="116" cy="115"/>
              </a:xfrm>
              <a:custGeom>
                <a:avLst/>
                <a:gdLst>
                  <a:gd name="T0" fmla="*/ 23 w 46"/>
                  <a:gd name="T1" fmla="*/ 0 h 46"/>
                  <a:gd name="T2" fmla="*/ 0 w 46"/>
                  <a:gd name="T3" fmla="*/ 23 h 46"/>
                  <a:gd name="T4" fmla="*/ 23 w 46"/>
                  <a:gd name="T5" fmla="*/ 46 h 46"/>
                  <a:gd name="T6" fmla="*/ 46 w 46"/>
                  <a:gd name="T7" fmla="*/ 23 h 46"/>
                  <a:gd name="T8" fmla="*/ 23 w 46"/>
                  <a:gd name="T9" fmla="*/ 0 h 46"/>
                  <a:gd name="T10" fmla="*/ 23 w 46"/>
                  <a:gd name="T11" fmla="*/ 42 h 46"/>
                  <a:gd name="T12" fmla="*/ 5 w 46"/>
                  <a:gd name="T13" fmla="*/ 23 h 46"/>
                  <a:gd name="T14" fmla="*/ 23 w 46"/>
                  <a:gd name="T15" fmla="*/ 4 h 46"/>
                  <a:gd name="T16" fmla="*/ 42 w 46"/>
                  <a:gd name="T17" fmla="*/ 23 h 46"/>
                  <a:gd name="T18" fmla="*/ 23 w 46"/>
                  <a:gd name="T19" fmla="*/ 42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6" h="46">
                    <a:moveTo>
                      <a:pt x="23" y="0"/>
                    </a:moveTo>
                    <a:cubicBezTo>
                      <a:pt x="10" y="0"/>
                      <a:pt x="0" y="10"/>
                      <a:pt x="0" y="23"/>
                    </a:cubicBezTo>
                    <a:cubicBezTo>
                      <a:pt x="0" y="36"/>
                      <a:pt x="10" y="46"/>
                      <a:pt x="23" y="46"/>
                    </a:cubicBezTo>
                    <a:cubicBezTo>
                      <a:pt x="36" y="46"/>
                      <a:pt x="46" y="36"/>
                      <a:pt x="46" y="23"/>
                    </a:cubicBezTo>
                    <a:cubicBezTo>
                      <a:pt x="46" y="10"/>
                      <a:pt x="36" y="0"/>
                      <a:pt x="23" y="0"/>
                    </a:cubicBezTo>
                    <a:close/>
                    <a:moveTo>
                      <a:pt x="23" y="42"/>
                    </a:moveTo>
                    <a:cubicBezTo>
                      <a:pt x="13" y="42"/>
                      <a:pt x="5" y="33"/>
                      <a:pt x="5" y="23"/>
                    </a:cubicBezTo>
                    <a:cubicBezTo>
                      <a:pt x="5" y="13"/>
                      <a:pt x="13" y="4"/>
                      <a:pt x="23" y="4"/>
                    </a:cubicBezTo>
                    <a:cubicBezTo>
                      <a:pt x="34" y="4"/>
                      <a:pt x="42" y="13"/>
                      <a:pt x="42" y="23"/>
                    </a:cubicBezTo>
                    <a:cubicBezTo>
                      <a:pt x="42" y="33"/>
                      <a:pt x="34" y="42"/>
                      <a:pt x="23" y="4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dirty="0">
                  <a:solidFill>
                    <a:schemeClr val="tx1">
                      <a:lumMod val="65000"/>
                      <a:lumOff val="35000"/>
                    </a:schemeClr>
                  </a:solidFill>
                  <a:cs typeface="+mn-ea"/>
                  <a:sym typeface="+mn-lt"/>
                </a:endParaRPr>
              </a:p>
            </p:txBody>
          </p:sp>
          <p:sp>
            <p:nvSpPr>
              <p:cNvPr id="34" name="Freeform 55"/>
              <p:cNvSpPr/>
              <p:nvPr/>
            </p:nvSpPr>
            <p:spPr bwMode="auto">
              <a:xfrm>
                <a:off x="3839" y="2115"/>
                <a:ext cx="7" cy="10"/>
              </a:xfrm>
              <a:custGeom>
                <a:avLst/>
                <a:gdLst>
                  <a:gd name="T0" fmla="*/ 1 w 3"/>
                  <a:gd name="T1" fmla="*/ 4 h 4"/>
                  <a:gd name="T2" fmla="*/ 1 w 3"/>
                  <a:gd name="T3" fmla="*/ 4 h 4"/>
                  <a:gd name="T4" fmla="*/ 3 w 3"/>
                  <a:gd name="T5" fmla="*/ 3 h 4"/>
                  <a:gd name="T6" fmla="*/ 3 w 3"/>
                  <a:gd name="T7" fmla="*/ 0 h 4"/>
                  <a:gd name="T8" fmla="*/ 1 w 3"/>
                  <a:gd name="T9" fmla="*/ 0 h 4"/>
                  <a:gd name="T10" fmla="*/ 0 w 3"/>
                  <a:gd name="T11" fmla="*/ 0 h 4"/>
                  <a:gd name="T12" fmla="*/ 0 w 3"/>
                  <a:gd name="T13" fmla="*/ 3 h 4"/>
                  <a:gd name="T14" fmla="*/ 1 w 3"/>
                  <a:gd name="T15" fmla="*/ 4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 h="4">
                    <a:moveTo>
                      <a:pt x="1" y="4"/>
                    </a:moveTo>
                    <a:cubicBezTo>
                      <a:pt x="1" y="4"/>
                      <a:pt x="1" y="4"/>
                      <a:pt x="1" y="4"/>
                    </a:cubicBezTo>
                    <a:cubicBezTo>
                      <a:pt x="2" y="4"/>
                      <a:pt x="3" y="4"/>
                      <a:pt x="3" y="3"/>
                    </a:cubicBezTo>
                    <a:cubicBezTo>
                      <a:pt x="3" y="0"/>
                      <a:pt x="3" y="0"/>
                      <a:pt x="3" y="0"/>
                    </a:cubicBezTo>
                    <a:cubicBezTo>
                      <a:pt x="2" y="0"/>
                      <a:pt x="2" y="0"/>
                      <a:pt x="1" y="0"/>
                    </a:cubicBezTo>
                    <a:cubicBezTo>
                      <a:pt x="1" y="0"/>
                      <a:pt x="0" y="0"/>
                      <a:pt x="0" y="0"/>
                    </a:cubicBezTo>
                    <a:cubicBezTo>
                      <a:pt x="0" y="3"/>
                      <a:pt x="0" y="3"/>
                      <a:pt x="0" y="3"/>
                    </a:cubicBezTo>
                    <a:cubicBezTo>
                      <a:pt x="0" y="4"/>
                      <a:pt x="0" y="4"/>
                      <a:pt x="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dirty="0">
                  <a:solidFill>
                    <a:schemeClr val="tx1">
                      <a:lumMod val="65000"/>
                      <a:lumOff val="35000"/>
                    </a:schemeClr>
                  </a:solidFill>
                  <a:cs typeface="+mn-ea"/>
                  <a:sym typeface="+mn-lt"/>
                </a:endParaRPr>
              </a:p>
            </p:txBody>
          </p:sp>
          <p:sp>
            <p:nvSpPr>
              <p:cNvPr id="35" name="Freeform 56"/>
              <p:cNvSpPr/>
              <p:nvPr/>
            </p:nvSpPr>
            <p:spPr bwMode="auto">
              <a:xfrm>
                <a:off x="3839" y="2195"/>
                <a:ext cx="7" cy="10"/>
              </a:xfrm>
              <a:custGeom>
                <a:avLst/>
                <a:gdLst>
                  <a:gd name="T0" fmla="*/ 1 w 3"/>
                  <a:gd name="T1" fmla="*/ 0 h 4"/>
                  <a:gd name="T2" fmla="*/ 1 w 3"/>
                  <a:gd name="T3" fmla="*/ 0 h 4"/>
                  <a:gd name="T4" fmla="*/ 0 w 3"/>
                  <a:gd name="T5" fmla="*/ 1 h 4"/>
                  <a:gd name="T6" fmla="*/ 0 w 3"/>
                  <a:gd name="T7" fmla="*/ 4 h 4"/>
                  <a:gd name="T8" fmla="*/ 1 w 3"/>
                  <a:gd name="T9" fmla="*/ 4 h 4"/>
                  <a:gd name="T10" fmla="*/ 3 w 3"/>
                  <a:gd name="T11" fmla="*/ 4 h 4"/>
                  <a:gd name="T12" fmla="*/ 3 w 3"/>
                  <a:gd name="T13" fmla="*/ 1 h 4"/>
                  <a:gd name="T14" fmla="*/ 1 w 3"/>
                  <a:gd name="T15" fmla="*/ 0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 h="4">
                    <a:moveTo>
                      <a:pt x="1" y="0"/>
                    </a:moveTo>
                    <a:cubicBezTo>
                      <a:pt x="1" y="0"/>
                      <a:pt x="1" y="0"/>
                      <a:pt x="1" y="0"/>
                    </a:cubicBezTo>
                    <a:cubicBezTo>
                      <a:pt x="0" y="0"/>
                      <a:pt x="0" y="1"/>
                      <a:pt x="0" y="1"/>
                    </a:cubicBezTo>
                    <a:cubicBezTo>
                      <a:pt x="0" y="4"/>
                      <a:pt x="0" y="4"/>
                      <a:pt x="0" y="4"/>
                    </a:cubicBezTo>
                    <a:cubicBezTo>
                      <a:pt x="0" y="4"/>
                      <a:pt x="1" y="4"/>
                      <a:pt x="1" y="4"/>
                    </a:cubicBezTo>
                    <a:cubicBezTo>
                      <a:pt x="2" y="4"/>
                      <a:pt x="2" y="4"/>
                      <a:pt x="3" y="4"/>
                    </a:cubicBezTo>
                    <a:cubicBezTo>
                      <a:pt x="3" y="1"/>
                      <a:pt x="3" y="1"/>
                      <a:pt x="3" y="1"/>
                    </a:cubicBezTo>
                    <a:cubicBezTo>
                      <a:pt x="3" y="1"/>
                      <a:pt x="2"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dirty="0">
                  <a:solidFill>
                    <a:schemeClr val="tx1">
                      <a:lumMod val="65000"/>
                      <a:lumOff val="35000"/>
                    </a:schemeClr>
                  </a:solidFill>
                  <a:cs typeface="+mn-ea"/>
                  <a:sym typeface="+mn-lt"/>
                </a:endParaRPr>
              </a:p>
            </p:txBody>
          </p:sp>
          <p:sp>
            <p:nvSpPr>
              <p:cNvPr id="36" name="Freeform 57"/>
              <p:cNvSpPr/>
              <p:nvPr/>
            </p:nvSpPr>
            <p:spPr bwMode="auto">
              <a:xfrm>
                <a:off x="3796" y="2155"/>
                <a:ext cx="10" cy="10"/>
              </a:xfrm>
              <a:custGeom>
                <a:avLst/>
                <a:gdLst>
                  <a:gd name="T0" fmla="*/ 3 w 4"/>
                  <a:gd name="T1" fmla="*/ 0 h 4"/>
                  <a:gd name="T2" fmla="*/ 0 w 4"/>
                  <a:gd name="T3" fmla="*/ 0 h 4"/>
                  <a:gd name="T4" fmla="*/ 0 w 4"/>
                  <a:gd name="T5" fmla="*/ 2 h 4"/>
                  <a:gd name="T6" fmla="*/ 0 w 4"/>
                  <a:gd name="T7" fmla="*/ 4 h 4"/>
                  <a:gd name="T8" fmla="*/ 3 w 4"/>
                  <a:gd name="T9" fmla="*/ 4 h 4"/>
                  <a:gd name="T10" fmla="*/ 4 w 4"/>
                  <a:gd name="T11" fmla="*/ 2 h 4"/>
                  <a:gd name="T12" fmla="*/ 4 w 4"/>
                  <a:gd name="T13" fmla="*/ 2 h 4"/>
                  <a:gd name="T14" fmla="*/ 3 w 4"/>
                  <a:gd name="T15" fmla="*/ 0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 h="4">
                    <a:moveTo>
                      <a:pt x="3" y="0"/>
                    </a:moveTo>
                    <a:cubicBezTo>
                      <a:pt x="0" y="0"/>
                      <a:pt x="0" y="0"/>
                      <a:pt x="0" y="0"/>
                    </a:cubicBezTo>
                    <a:cubicBezTo>
                      <a:pt x="0" y="1"/>
                      <a:pt x="0" y="1"/>
                      <a:pt x="0" y="2"/>
                    </a:cubicBezTo>
                    <a:cubicBezTo>
                      <a:pt x="0" y="3"/>
                      <a:pt x="0" y="3"/>
                      <a:pt x="0" y="4"/>
                    </a:cubicBezTo>
                    <a:cubicBezTo>
                      <a:pt x="3" y="4"/>
                      <a:pt x="3" y="4"/>
                      <a:pt x="3" y="4"/>
                    </a:cubicBezTo>
                    <a:cubicBezTo>
                      <a:pt x="4" y="4"/>
                      <a:pt x="4" y="3"/>
                      <a:pt x="4" y="2"/>
                    </a:cubicBezTo>
                    <a:cubicBezTo>
                      <a:pt x="4" y="2"/>
                      <a:pt x="4" y="2"/>
                      <a:pt x="4" y="2"/>
                    </a:cubicBezTo>
                    <a:cubicBezTo>
                      <a:pt x="4" y="1"/>
                      <a:pt x="4" y="0"/>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dirty="0">
                  <a:solidFill>
                    <a:schemeClr val="tx1">
                      <a:lumMod val="65000"/>
                      <a:lumOff val="35000"/>
                    </a:schemeClr>
                  </a:solidFill>
                  <a:cs typeface="+mn-ea"/>
                  <a:sym typeface="+mn-lt"/>
                </a:endParaRPr>
              </a:p>
            </p:txBody>
          </p:sp>
          <p:sp>
            <p:nvSpPr>
              <p:cNvPr id="37" name="Freeform 58"/>
              <p:cNvSpPr/>
              <p:nvPr/>
            </p:nvSpPr>
            <p:spPr bwMode="auto">
              <a:xfrm>
                <a:off x="3877" y="2155"/>
                <a:ext cx="10" cy="10"/>
              </a:xfrm>
              <a:custGeom>
                <a:avLst/>
                <a:gdLst>
                  <a:gd name="T0" fmla="*/ 4 w 4"/>
                  <a:gd name="T1" fmla="*/ 0 h 4"/>
                  <a:gd name="T2" fmla="*/ 2 w 4"/>
                  <a:gd name="T3" fmla="*/ 0 h 4"/>
                  <a:gd name="T4" fmla="*/ 0 w 4"/>
                  <a:gd name="T5" fmla="*/ 2 h 4"/>
                  <a:gd name="T6" fmla="*/ 0 w 4"/>
                  <a:gd name="T7" fmla="*/ 2 h 4"/>
                  <a:gd name="T8" fmla="*/ 2 w 4"/>
                  <a:gd name="T9" fmla="*/ 4 h 4"/>
                  <a:gd name="T10" fmla="*/ 4 w 4"/>
                  <a:gd name="T11" fmla="*/ 4 h 4"/>
                  <a:gd name="T12" fmla="*/ 4 w 4"/>
                  <a:gd name="T13" fmla="*/ 2 h 4"/>
                  <a:gd name="T14" fmla="*/ 4 w 4"/>
                  <a:gd name="T15" fmla="*/ 0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 h="4">
                    <a:moveTo>
                      <a:pt x="4" y="0"/>
                    </a:moveTo>
                    <a:cubicBezTo>
                      <a:pt x="2" y="0"/>
                      <a:pt x="2" y="0"/>
                      <a:pt x="2" y="0"/>
                    </a:cubicBezTo>
                    <a:cubicBezTo>
                      <a:pt x="1" y="0"/>
                      <a:pt x="0" y="1"/>
                      <a:pt x="0" y="2"/>
                    </a:cubicBezTo>
                    <a:cubicBezTo>
                      <a:pt x="0" y="2"/>
                      <a:pt x="0" y="2"/>
                      <a:pt x="0" y="2"/>
                    </a:cubicBezTo>
                    <a:cubicBezTo>
                      <a:pt x="0" y="3"/>
                      <a:pt x="1" y="4"/>
                      <a:pt x="2" y="4"/>
                    </a:cubicBezTo>
                    <a:cubicBezTo>
                      <a:pt x="4" y="4"/>
                      <a:pt x="4" y="4"/>
                      <a:pt x="4" y="4"/>
                    </a:cubicBezTo>
                    <a:cubicBezTo>
                      <a:pt x="4" y="3"/>
                      <a:pt x="4" y="3"/>
                      <a:pt x="4" y="2"/>
                    </a:cubicBezTo>
                    <a:cubicBezTo>
                      <a:pt x="4" y="1"/>
                      <a:pt x="4" y="1"/>
                      <a:pt x="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dirty="0">
                  <a:solidFill>
                    <a:schemeClr val="tx1">
                      <a:lumMod val="65000"/>
                      <a:lumOff val="35000"/>
                    </a:schemeClr>
                  </a:solidFill>
                  <a:cs typeface="+mn-ea"/>
                  <a:sym typeface="+mn-lt"/>
                </a:endParaRPr>
              </a:p>
            </p:txBody>
          </p:sp>
          <p:sp>
            <p:nvSpPr>
              <p:cNvPr id="38" name="Freeform 59"/>
              <p:cNvSpPr/>
              <p:nvPr/>
            </p:nvSpPr>
            <p:spPr bwMode="auto">
              <a:xfrm>
                <a:off x="3813" y="2127"/>
                <a:ext cx="33" cy="38"/>
              </a:xfrm>
              <a:custGeom>
                <a:avLst/>
                <a:gdLst>
                  <a:gd name="T0" fmla="*/ 11 w 13"/>
                  <a:gd name="T1" fmla="*/ 0 h 15"/>
                  <a:gd name="T2" fmla="*/ 10 w 13"/>
                  <a:gd name="T3" fmla="*/ 2 h 15"/>
                  <a:gd name="T4" fmla="*/ 10 w 13"/>
                  <a:gd name="T5" fmla="*/ 11 h 15"/>
                  <a:gd name="T6" fmla="*/ 9 w 13"/>
                  <a:gd name="T7" fmla="*/ 12 h 15"/>
                  <a:gd name="T8" fmla="*/ 2 w 13"/>
                  <a:gd name="T9" fmla="*/ 12 h 15"/>
                  <a:gd name="T10" fmla="*/ 0 w 13"/>
                  <a:gd name="T11" fmla="*/ 14 h 15"/>
                  <a:gd name="T12" fmla="*/ 2 w 13"/>
                  <a:gd name="T13" fmla="*/ 15 h 15"/>
                  <a:gd name="T14" fmla="*/ 11 w 13"/>
                  <a:gd name="T15" fmla="*/ 15 h 15"/>
                  <a:gd name="T16" fmla="*/ 12 w 13"/>
                  <a:gd name="T17" fmla="*/ 15 h 15"/>
                  <a:gd name="T18" fmla="*/ 12 w 13"/>
                  <a:gd name="T19" fmla="*/ 15 h 15"/>
                  <a:gd name="T20" fmla="*/ 13 w 13"/>
                  <a:gd name="T21" fmla="*/ 13 h 15"/>
                  <a:gd name="T22" fmla="*/ 13 w 13"/>
                  <a:gd name="T23" fmla="*/ 2 h 15"/>
                  <a:gd name="T24" fmla="*/ 11 w 13"/>
                  <a:gd name="T25"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 h="15">
                    <a:moveTo>
                      <a:pt x="11" y="0"/>
                    </a:moveTo>
                    <a:cubicBezTo>
                      <a:pt x="10" y="0"/>
                      <a:pt x="10" y="1"/>
                      <a:pt x="10" y="2"/>
                    </a:cubicBezTo>
                    <a:cubicBezTo>
                      <a:pt x="10" y="11"/>
                      <a:pt x="10" y="11"/>
                      <a:pt x="10" y="11"/>
                    </a:cubicBezTo>
                    <a:cubicBezTo>
                      <a:pt x="10" y="12"/>
                      <a:pt x="9" y="12"/>
                      <a:pt x="9" y="12"/>
                    </a:cubicBezTo>
                    <a:cubicBezTo>
                      <a:pt x="2" y="12"/>
                      <a:pt x="2" y="12"/>
                      <a:pt x="2" y="12"/>
                    </a:cubicBezTo>
                    <a:cubicBezTo>
                      <a:pt x="1" y="12"/>
                      <a:pt x="0" y="13"/>
                      <a:pt x="0" y="14"/>
                    </a:cubicBezTo>
                    <a:cubicBezTo>
                      <a:pt x="0" y="14"/>
                      <a:pt x="1" y="15"/>
                      <a:pt x="2" y="15"/>
                    </a:cubicBezTo>
                    <a:cubicBezTo>
                      <a:pt x="11" y="15"/>
                      <a:pt x="11" y="15"/>
                      <a:pt x="11" y="15"/>
                    </a:cubicBezTo>
                    <a:cubicBezTo>
                      <a:pt x="11" y="15"/>
                      <a:pt x="12" y="15"/>
                      <a:pt x="12" y="15"/>
                    </a:cubicBezTo>
                    <a:cubicBezTo>
                      <a:pt x="12" y="15"/>
                      <a:pt x="12" y="15"/>
                      <a:pt x="12" y="15"/>
                    </a:cubicBezTo>
                    <a:cubicBezTo>
                      <a:pt x="13" y="14"/>
                      <a:pt x="13" y="14"/>
                      <a:pt x="13" y="13"/>
                    </a:cubicBezTo>
                    <a:cubicBezTo>
                      <a:pt x="13" y="2"/>
                      <a:pt x="13" y="2"/>
                      <a:pt x="13" y="2"/>
                    </a:cubicBezTo>
                    <a:cubicBezTo>
                      <a:pt x="13" y="1"/>
                      <a:pt x="12" y="0"/>
                      <a:pt x="1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dirty="0">
                  <a:solidFill>
                    <a:schemeClr val="tx1">
                      <a:lumMod val="65000"/>
                      <a:lumOff val="35000"/>
                    </a:schemeClr>
                  </a:solidFill>
                  <a:cs typeface="+mn-ea"/>
                  <a:sym typeface="+mn-lt"/>
                </a:endParaRPr>
              </a:p>
            </p:txBody>
          </p:sp>
        </p:grpSp>
        <p:grpSp>
          <p:nvGrpSpPr>
            <p:cNvPr id="28" name="组合 27"/>
            <p:cNvGrpSpPr/>
            <p:nvPr/>
          </p:nvGrpSpPr>
          <p:grpSpPr>
            <a:xfrm>
              <a:off x="4721209" y="2847941"/>
              <a:ext cx="3246544" cy="705747"/>
              <a:chOff x="6095999" y="2039788"/>
              <a:chExt cx="3246121" cy="705910"/>
            </a:xfrm>
          </p:grpSpPr>
          <p:sp>
            <p:nvSpPr>
              <p:cNvPr id="29" name="任意多边形 34"/>
              <p:cNvSpPr/>
              <p:nvPr/>
            </p:nvSpPr>
            <p:spPr>
              <a:xfrm>
                <a:off x="6096000" y="2039788"/>
                <a:ext cx="3246120" cy="705910"/>
              </a:xfrm>
              <a:custGeom>
                <a:avLst/>
                <a:gdLst>
                  <a:gd name="connsiteX0" fmla="*/ 368297 w 3246120"/>
                  <a:gd name="connsiteY0" fmla="*/ 88606 h 705910"/>
                  <a:gd name="connsiteX1" fmla="*/ 103948 w 3246120"/>
                  <a:gd name="connsiteY1" fmla="*/ 352955 h 705910"/>
                  <a:gd name="connsiteX2" fmla="*/ 368297 w 3246120"/>
                  <a:gd name="connsiteY2" fmla="*/ 617304 h 705910"/>
                  <a:gd name="connsiteX3" fmla="*/ 2887968 w 3246120"/>
                  <a:gd name="connsiteY3" fmla="*/ 617304 h 705910"/>
                  <a:gd name="connsiteX4" fmla="*/ 3152317 w 3246120"/>
                  <a:gd name="connsiteY4" fmla="*/ 352955 h 705910"/>
                  <a:gd name="connsiteX5" fmla="*/ 2887968 w 3246120"/>
                  <a:gd name="connsiteY5" fmla="*/ 88606 h 705910"/>
                  <a:gd name="connsiteX6" fmla="*/ 352955 w 3246120"/>
                  <a:gd name="connsiteY6" fmla="*/ 0 h 705910"/>
                  <a:gd name="connsiteX7" fmla="*/ 2893165 w 3246120"/>
                  <a:gd name="connsiteY7" fmla="*/ 0 h 705910"/>
                  <a:gd name="connsiteX8" fmla="*/ 3246120 w 3246120"/>
                  <a:gd name="connsiteY8" fmla="*/ 352955 h 705910"/>
                  <a:gd name="connsiteX9" fmla="*/ 2893165 w 3246120"/>
                  <a:gd name="connsiteY9" fmla="*/ 705910 h 705910"/>
                  <a:gd name="connsiteX10" fmla="*/ 352955 w 3246120"/>
                  <a:gd name="connsiteY10" fmla="*/ 705910 h 705910"/>
                  <a:gd name="connsiteX11" fmla="*/ 0 w 3246120"/>
                  <a:gd name="connsiteY11" fmla="*/ 352955 h 705910"/>
                  <a:gd name="connsiteX12" fmla="*/ 352955 w 3246120"/>
                  <a:gd name="connsiteY12" fmla="*/ 0 h 7059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246120" h="705910">
                    <a:moveTo>
                      <a:pt x="368297" y="88606"/>
                    </a:moveTo>
                    <a:cubicBezTo>
                      <a:pt x="222301" y="88606"/>
                      <a:pt x="103948" y="206959"/>
                      <a:pt x="103948" y="352955"/>
                    </a:cubicBezTo>
                    <a:cubicBezTo>
                      <a:pt x="103948" y="498951"/>
                      <a:pt x="222301" y="617304"/>
                      <a:pt x="368297" y="617304"/>
                    </a:cubicBezTo>
                    <a:lnTo>
                      <a:pt x="2887968" y="617304"/>
                    </a:lnTo>
                    <a:cubicBezTo>
                      <a:pt x="3033964" y="617304"/>
                      <a:pt x="3152317" y="498951"/>
                      <a:pt x="3152317" y="352955"/>
                    </a:cubicBezTo>
                    <a:cubicBezTo>
                      <a:pt x="3152317" y="206959"/>
                      <a:pt x="3033964" y="88606"/>
                      <a:pt x="2887968" y="88606"/>
                    </a:cubicBezTo>
                    <a:close/>
                    <a:moveTo>
                      <a:pt x="352955" y="0"/>
                    </a:moveTo>
                    <a:lnTo>
                      <a:pt x="2893165" y="0"/>
                    </a:lnTo>
                    <a:cubicBezTo>
                      <a:pt x="3088097" y="0"/>
                      <a:pt x="3246120" y="158023"/>
                      <a:pt x="3246120" y="352955"/>
                    </a:cubicBezTo>
                    <a:cubicBezTo>
                      <a:pt x="3246120" y="547887"/>
                      <a:pt x="3088097" y="705910"/>
                      <a:pt x="2893165" y="705910"/>
                    </a:cubicBezTo>
                    <a:lnTo>
                      <a:pt x="352955" y="705910"/>
                    </a:lnTo>
                    <a:cubicBezTo>
                      <a:pt x="158023" y="705910"/>
                      <a:pt x="0" y="547887"/>
                      <a:pt x="0" y="352955"/>
                    </a:cubicBezTo>
                    <a:cubicBezTo>
                      <a:pt x="0" y="158023"/>
                      <a:pt x="158023" y="0"/>
                      <a:pt x="352955" y="0"/>
                    </a:cubicBezTo>
                    <a:close/>
                  </a:path>
                </a:pathLst>
              </a:custGeom>
              <a:solidFill>
                <a:schemeClr val="bg1">
                  <a:lumMod val="95000"/>
                </a:schemeClr>
              </a:solidFill>
              <a:ln>
                <a:noFill/>
              </a:ln>
              <a:effectLst>
                <a:outerShdw blurRad="1016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lumMod val="65000"/>
                      <a:lumOff val="35000"/>
                    </a:schemeClr>
                  </a:solidFill>
                  <a:cs typeface="+mn-ea"/>
                  <a:sym typeface="+mn-lt"/>
                </a:endParaRPr>
              </a:p>
            </p:txBody>
          </p:sp>
          <p:sp>
            <p:nvSpPr>
              <p:cNvPr id="30" name="圆角矩形 35"/>
              <p:cNvSpPr/>
              <p:nvPr/>
            </p:nvSpPr>
            <p:spPr>
              <a:xfrm>
                <a:off x="6194875" y="2128394"/>
                <a:ext cx="3048369" cy="528698"/>
              </a:xfrm>
              <a:prstGeom prst="roundRect">
                <a:avLst>
                  <a:gd name="adj" fmla="val 50000"/>
                </a:avLst>
              </a:prstGeom>
              <a:noFill/>
              <a:ln w="19050">
                <a:gradFill flip="none" rotWithShape="1">
                  <a:gsLst>
                    <a:gs pos="0">
                      <a:schemeClr val="bg1">
                        <a:lumMod val="75000"/>
                      </a:schemeClr>
                    </a:gs>
                    <a:gs pos="100000">
                      <a:schemeClr val="bg1"/>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lumMod val="65000"/>
                      <a:lumOff val="35000"/>
                    </a:schemeClr>
                  </a:solidFill>
                  <a:cs typeface="+mn-ea"/>
                  <a:sym typeface="+mn-lt"/>
                </a:endParaRPr>
              </a:p>
            </p:txBody>
          </p:sp>
          <p:sp>
            <p:nvSpPr>
              <p:cNvPr id="31" name="圆角矩形 36"/>
              <p:cNvSpPr/>
              <p:nvPr/>
            </p:nvSpPr>
            <p:spPr>
              <a:xfrm>
                <a:off x="6095999" y="2039788"/>
                <a:ext cx="3246120" cy="705910"/>
              </a:xfrm>
              <a:prstGeom prst="roundRect">
                <a:avLst>
                  <a:gd name="adj" fmla="val 50000"/>
                </a:avLst>
              </a:prstGeom>
              <a:noFill/>
              <a:ln w="19050">
                <a:gradFill flip="none" rotWithShape="1">
                  <a:gsLst>
                    <a:gs pos="0">
                      <a:schemeClr val="bg1"/>
                    </a:gs>
                    <a:gs pos="100000">
                      <a:schemeClr val="bg1">
                        <a:lumMod val="8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lumMod val="65000"/>
                      <a:lumOff val="35000"/>
                    </a:schemeClr>
                  </a:solidFill>
                  <a:cs typeface="+mn-ea"/>
                  <a:sym typeface="+mn-lt"/>
                </a:endParaRPr>
              </a:p>
            </p:txBody>
          </p:sp>
        </p:grpSp>
      </p:grpSp>
      <p:grpSp>
        <p:nvGrpSpPr>
          <p:cNvPr id="39" name="组合 38"/>
          <p:cNvGrpSpPr/>
          <p:nvPr/>
        </p:nvGrpSpPr>
        <p:grpSpPr>
          <a:xfrm>
            <a:off x="1633002" y="3539207"/>
            <a:ext cx="3245699" cy="705563"/>
            <a:chOff x="4721209" y="3841304"/>
            <a:chExt cx="3246544" cy="705747"/>
          </a:xfrm>
        </p:grpSpPr>
        <p:sp>
          <p:nvSpPr>
            <p:cNvPr id="40" name="任意多边形 45"/>
            <p:cNvSpPr/>
            <p:nvPr/>
          </p:nvSpPr>
          <p:spPr>
            <a:xfrm>
              <a:off x="4820097" y="3928621"/>
              <a:ext cx="946457" cy="528576"/>
            </a:xfrm>
            <a:custGeom>
              <a:avLst/>
              <a:gdLst>
                <a:gd name="connsiteX0" fmla="*/ 264349 w 1524184"/>
                <a:gd name="connsiteY0" fmla="*/ 0 h 528698"/>
                <a:gd name="connsiteX1" fmla="*/ 1524184 w 1524184"/>
                <a:gd name="connsiteY1" fmla="*/ 0 h 528698"/>
                <a:gd name="connsiteX2" fmla="*/ 1524184 w 1524184"/>
                <a:gd name="connsiteY2" fmla="*/ 528698 h 528698"/>
                <a:gd name="connsiteX3" fmla="*/ 264349 w 1524184"/>
                <a:gd name="connsiteY3" fmla="*/ 528698 h 528698"/>
                <a:gd name="connsiteX4" fmla="*/ 0 w 1524184"/>
                <a:gd name="connsiteY4" fmla="*/ 264349 h 528698"/>
                <a:gd name="connsiteX5" fmla="*/ 264349 w 1524184"/>
                <a:gd name="connsiteY5" fmla="*/ 0 h 5286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24184" h="528698">
                  <a:moveTo>
                    <a:pt x="264349" y="0"/>
                  </a:moveTo>
                  <a:lnTo>
                    <a:pt x="1524184" y="0"/>
                  </a:lnTo>
                  <a:lnTo>
                    <a:pt x="1524184" y="528698"/>
                  </a:lnTo>
                  <a:lnTo>
                    <a:pt x="264349" y="528698"/>
                  </a:lnTo>
                  <a:cubicBezTo>
                    <a:pt x="118353" y="528698"/>
                    <a:pt x="0" y="410345"/>
                    <a:pt x="0" y="264349"/>
                  </a:cubicBezTo>
                  <a:cubicBezTo>
                    <a:pt x="0" y="118353"/>
                    <a:pt x="118353" y="0"/>
                    <a:pt x="264349" y="0"/>
                  </a:cubicBezTo>
                  <a:close/>
                </a:path>
              </a:pathLst>
            </a:custGeom>
            <a:solidFill>
              <a:srgbClr val="FFD94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lumMod val="65000"/>
                    <a:lumOff val="35000"/>
                  </a:schemeClr>
                </a:solidFill>
                <a:cs typeface="+mn-ea"/>
                <a:sym typeface="+mn-lt"/>
              </a:endParaRPr>
            </a:p>
          </p:txBody>
        </p:sp>
        <p:grpSp>
          <p:nvGrpSpPr>
            <p:cNvPr id="41" name="Group 62"/>
            <p:cNvGrpSpPr>
              <a:grpSpLocks noChangeAspect="1"/>
            </p:cNvGrpSpPr>
            <p:nvPr/>
          </p:nvGrpSpPr>
          <p:grpSpPr bwMode="auto">
            <a:xfrm>
              <a:off x="5187856" y="4045815"/>
              <a:ext cx="349498" cy="278957"/>
              <a:chOff x="3775" y="2110"/>
              <a:chExt cx="129" cy="103"/>
            </a:xfrm>
            <a:solidFill>
              <a:schemeClr val="bg1"/>
            </a:solidFill>
            <a:effectLst/>
          </p:grpSpPr>
          <p:sp>
            <p:nvSpPr>
              <p:cNvPr id="46" name="Freeform 63"/>
              <p:cNvSpPr/>
              <p:nvPr/>
            </p:nvSpPr>
            <p:spPr bwMode="auto">
              <a:xfrm>
                <a:off x="3775" y="2177"/>
                <a:ext cx="40" cy="36"/>
              </a:xfrm>
              <a:custGeom>
                <a:avLst/>
                <a:gdLst>
                  <a:gd name="T0" fmla="*/ 5 w 16"/>
                  <a:gd name="T1" fmla="*/ 0 h 14"/>
                  <a:gd name="T2" fmla="*/ 0 w 16"/>
                  <a:gd name="T3" fmla="*/ 4 h 14"/>
                  <a:gd name="T4" fmla="*/ 10 w 16"/>
                  <a:gd name="T5" fmla="*/ 14 h 14"/>
                  <a:gd name="T6" fmla="*/ 16 w 16"/>
                  <a:gd name="T7" fmla="*/ 9 h 14"/>
                  <a:gd name="T8" fmla="*/ 5 w 16"/>
                  <a:gd name="T9" fmla="*/ 0 h 14"/>
                </a:gdLst>
                <a:ahLst/>
                <a:cxnLst>
                  <a:cxn ang="0">
                    <a:pos x="T0" y="T1"/>
                  </a:cxn>
                  <a:cxn ang="0">
                    <a:pos x="T2" y="T3"/>
                  </a:cxn>
                  <a:cxn ang="0">
                    <a:pos x="T4" y="T5"/>
                  </a:cxn>
                  <a:cxn ang="0">
                    <a:pos x="T6" y="T7"/>
                  </a:cxn>
                  <a:cxn ang="0">
                    <a:pos x="T8" y="T9"/>
                  </a:cxn>
                </a:cxnLst>
                <a:rect l="0" t="0" r="r" b="b"/>
                <a:pathLst>
                  <a:path w="16" h="14">
                    <a:moveTo>
                      <a:pt x="5" y="0"/>
                    </a:moveTo>
                    <a:cubicBezTo>
                      <a:pt x="1" y="3"/>
                      <a:pt x="0" y="4"/>
                      <a:pt x="0" y="4"/>
                    </a:cubicBezTo>
                    <a:cubicBezTo>
                      <a:pt x="10" y="14"/>
                      <a:pt x="10" y="14"/>
                      <a:pt x="10" y="14"/>
                    </a:cubicBezTo>
                    <a:cubicBezTo>
                      <a:pt x="10" y="14"/>
                      <a:pt x="13" y="11"/>
                      <a:pt x="16" y="9"/>
                    </a:cubicBezTo>
                    <a:lnTo>
                      <a:pt x="5"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dirty="0">
                  <a:solidFill>
                    <a:schemeClr val="tx1">
                      <a:lumMod val="65000"/>
                      <a:lumOff val="35000"/>
                    </a:schemeClr>
                  </a:solidFill>
                  <a:cs typeface="+mn-ea"/>
                  <a:sym typeface="+mn-lt"/>
                </a:endParaRPr>
              </a:p>
            </p:txBody>
          </p:sp>
          <p:sp>
            <p:nvSpPr>
              <p:cNvPr id="47" name="Freeform 64"/>
              <p:cNvSpPr/>
              <p:nvPr/>
            </p:nvSpPr>
            <p:spPr bwMode="auto">
              <a:xfrm>
                <a:off x="3795" y="2156"/>
                <a:ext cx="109" cy="41"/>
              </a:xfrm>
              <a:custGeom>
                <a:avLst/>
                <a:gdLst>
                  <a:gd name="T0" fmla="*/ 37 w 44"/>
                  <a:gd name="T1" fmla="*/ 4 h 16"/>
                  <a:gd name="T2" fmla="*/ 29 w 44"/>
                  <a:gd name="T3" fmla="*/ 9 h 16"/>
                  <a:gd name="T4" fmla="*/ 18 w 44"/>
                  <a:gd name="T5" fmla="*/ 8 h 16"/>
                  <a:gd name="T6" fmla="*/ 25 w 44"/>
                  <a:gd name="T7" fmla="*/ 7 h 16"/>
                  <a:gd name="T8" fmla="*/ 31 w 44"/>
                  <a:gd name="T9" fmla="*/ 2 h 16"/>
                  <a:gd name="T10" fmla="*/ 20 w 44"/>
                  <a:gd name="T11" fmla="*/ 2 h 16"/>
                  <a:gd name="T12" fmla="*/ 9 w 44"/>
                  <a:gd name="T13" fmla="*/ 2 h 16"/>
                  <a:gd name="T14" fmla="*/ 0 w 44"/>
                  <a:gd name="T15" fmla="*/ 7 h 16"/>
                  <a:gd name="T16" fmla="*/ 9 w 44"/>
                  <a:gd name="T17" fmla="*/ 16 h 16"/>
                  <a:gd name="T18" fmla="*/ 13 w 44"/>
                  <a:gd name="T19" fmla="*/ 14 h 16"/>
                  <a:gd name="T20" fmla="*/ 29 w 44"/>
                  <a:gd name="T21" fmla="*/ 14 h 16"/>
                  <a:gd name="T22" fmla="*/ 44 w 44"/>
                  <a:gd name="T23" fmla="*/ 2 h 16"/>
                  <a:gd name="T24" fmla="*/ 37 w 44"/>
                  <a:gd name="T25" fmla="*/ 4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4" h="16">
                    <a:moveTo>
                      <a:pt x="37" y="4"/>
                    </a:moveTo>
                    <a:cubicBezTo>
                      <a:pt x="34" y="7"/>
                      <a:pt x="32" y="8"/>
                      <a:pt x="29" y="9"/>
                    </a:cubicBezTo>
                    <a:cubicBezTo>
                      <a:pt x="24" y="10"/>
                      <a:pt x="19" y="9"/>
                      <a:pt x="18" y="8"/>
                    </a:cubicBezTo>
                    <a:cubicBezTo>
                      <a:pt x="15" y="6"/>
                      <a:pt x="18" y="7"/>
                      <a:pt x="25" y="7"/>
                    </a:cubicBezTo>
                    <a:cubicBezTo>
                      <a:pt x="32" y="6"/>
                      <a:pt x="31" y="2"/>
                      <a:pt x="31" y="2"/>
                    </a:cubicBezTo>
                    <a:cubicBezTo>
                      <a:pt x="29" y="2"/>
                      <a:pt x="27" y="2"/>
                      <a:pt x="20" y="2"/>
                    </a:cubicBezTo>
                    <a:cubicBezTo>
                      <a:pt x="17" y="2"/>
                      <a:pt x="12" y="1"/>
                      <a:pt x="9" y="2"/>
                    </a:cubicBezTo>
                    <a:cubicBezTo>
                      <a:pt x="6" y="2"/>
                      <a:pt x="4" y="5"/>
                      <a:pt x="0" y="7"/>
                    </a:cubicBezTo>
                    <a:cubicBezTo>
                      <a:pt x="9" y="16"/>
                      <a:pt x="9" y="16"/>
                      <a:pt x="9" y="16"/>
                    </a:cubicBezTo>
                    <a:cubicBezTo>
                      <a:pt x="11" y="15"/>
                      <a:pt x="12" y="14"/>
                      <a:pt x="13" y="14"/>
                    </a:cubicBezTo>
                    <a:cubicBezTo>
                      <a:pt x="16" y="14"/>
                      <a:pt x="23" y="15"/>
                      <a:pt x="29" y="14"/>
                    </a:cubicBezTo>
                    <a:cubicBezTo>
                      <a:pt x="40" y="9"/>
                      <a:pt x="44" y="2"/>
                      <a:pt x="44" y="2"/>
                    </a:cubicBezTo>
                    <a:cubicBezTo>
                      <a:pt x="44" y="2"/>
                      <a:pt x="41" y="0"/>
                      <a:pt x="37"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dirty="0">
                  <a:solidFill>
                    <a:schemeClr val="tx1">
                      <a:lumMod val="65000"/>
                      <a:lumOff val="35000"/>
                    </a:schemeClr>
                  </a:solidFill>
                  <a:cs typeface="+mn-ea"/>
                  <a:sym typeface="+mn-lt"/>
                </a:endParaRPr>
              </a:p>
            </p:txBody>
          </p:sp>
          <p:sp>
            <p:nvSpPr>
              <p:cNvPr id="48" name="Freeform 65"/>
              <p:cNvSpPr>
                <a:spLocks noEditPoints="1"/>
              </p:cNvSpPr>
              <p:nvPr/>
            </p:nvSpPr>
            <p:spPr bwMode="auto">
              <a:xfrm>
                <a:off x="3810" y="2110"/>
                <a:ext cx="94" cy="41"/>
              </a:xfrm>
              <a:custGeom>
                <a:avLst/>
                <a:gdLst>
                  <a:gd name="T0" fmla="*/ 38 w 38"/>
                  <a:gd name="T1" fmla="*/ 0 h 16"/>
                  <a:gd name="T2" fmla="*/ 34 w 38"/>
                  <a:gd name="T3" fmla="*/ 0 h 16"/>
                  <a:gd name="T4" fmla="*/ 34 w 38"/>
                  <a:gd name="T5" fmla="*/ 6 h 16"/>
                  <a:gd name="T6" fmla="*/ 32 w 38"/>
                  <a:gd name="T7" fmla="*/ 6 h 16"/>
                  <a:gd name="T8" fmla="*/ 32 w 38"/>
                  <a:gd name="T9" fmla="*/ 0 h 16"/>
                  <a:gd name="T10" fmla="*/ 28 w 38"/>
                  <a:gd name="T11" fmla="*/ 0 h 16"/>
                  <a:gd name="T12" fmla="*/ 28 w 38"/>
                  <a:gd name="T13" fmla="*/ 6 h 16"/>
                  <a:gd name="T14" fmla="*/ 12 w 38"/>
                  <a:gd name="T15" fmla="*/ 6 h 16"/>
                  <a:gd name="T16" fmla="*/ 12 w 38"/>
                  <a:gd name="T17" fmla="*/ 3 h 16"/>
                  <a:gd name="T18" fmla="*/ 12 w 38"/>
                  <a:gd name="T19" fmla="*/ 1 h 16"/>
                  <a:gd name="T20" fmla="*/ 11 w 38"/>
                  <a:gd name="T21" fmla="*/ 0 h 16"/>
                  <a:gd name="T22" fmla="*/ 9 w 38"/>
                  <a:gd name="T23" fmla="*/ 0 h 16"/>
                  <a:gd name="T24" fmla="*/ 3 w 38"/>
                  <a:gd name="T25" fmla="*/ 0 h 16"/>
                  <a:gd name="T26" fmla="*/ 1 w 38"/>
                  <a:gd name="T27" fmla="*/ 0 h 16"/>
                  <a:gd name="T28" fmla="*/ 0 w 38"/>
                  <a:gd name="T29" fmla="*/ 2 h 16"/>
                  <a:gd name="T30" fmla="*/ 0 w 38"/>
                  <a:gd name="T31" fmla="*/ 3 h 16"/>
                  <a:gd name="T32" fmla="*/ 0 w 38"/>
                  <a:gd name="T33" fmla="*/ 13 h 16"/>
                  <a:gd name="T34" fmla="*/ 0 w 38"/>
                  <a:gd name="T35" fmla="*/ 15 h 16"/>
                  <a:gd name="T36" fmla="*/ 2 w 38"/>
                  <a:gd name="T37" fmla="*/ 16 h 16"/>
                  <a:gd name="T38" fmla="*/ 3 w 38"/>
                  <a:gd name="T39" fmla="*/ 16 h 16"/>
                  <a:gd name="T40" fmla="*/ 9 w 38"/>
                  <a:gd name="T41" fmla="*/ 16 h 16"/>
                  <a:gd name="T42" fmla="*/ 11 w 38"/>
                  <a:gd name="T43" fmla="*/ 16 h 16"/>
                  <a:gd name="T44" fmla="*/ 12 w 38"/>
                  <a:gd name="T45" fmla="*/ 14 h 16"/>
                  <a:gd name="T46" fmla="*/ 12 w 38"/>
                  <a:gd name="T47" fmla="*/ 13 h 16"/>
                  <a:gd name="T48" fmla="*/ 12 w 38"/>
                  <a:gd name="T49" fmla="*/ 10 h 16"/>
                  <a:gd name="T50" fmla="*/ 38 w 38"/>
                  <a:gd name="T51" fmla="*/ 10 h 16"/>
                  <a:gd name="T52" fmla="*/ 38 w 38"/>
                  <a:gd name="T53" fmla="*/ 0 h 16"/>
                  <a:gd name="T54" fmla="*/ 3 w 38"/>
                  <a:gd name="T55" fmla="*/ 3 h 16"/>
                  <a:gd name="T56" fmla="*/ 9 w 38"/>
                  <a:gd name="T57" fmla="*/ 3 h 16"/>
                  <a:gd name="T58" fmla="*/ 9 w 38"/>
                  <a:gd name="T59" fmla="*/ 13 h 16"/>
                  <a:gd name="T60" fmla="*/ 3 w 38"/>
                  <a:gd name="T61" fmla="*/ 13 h 16"/>
                  <a:gd name="T62" fmla="*/ 3 w 38"/>
                  <a:gd name="T63" fmla="*/ 3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8" h="16">
                    <a:moveTo>
                      <a:pt x="38" y="0"/>
                    </a:moveTo>
                    <a:cubicBezTo>
                      <a:pt x="34" y="0"/>
                      <a:pt x="34" y="0"/>
                      <a:pt x="34" y="0"/>
                    </a:cubicBezTo>
                    <a:cubicBezTo>
                      <a:pt x="34" y="6"/>
                      <a:pt x="34" y="6"/>
                      <a:pt x="34" y="6"/>
                    </a:cubicBezTo>
                    <a:cubicBezTo>
                      <a:pt x="32" y="6"/>
                      <a:pt x="32" y="6"/>
                      <a:pt x="32" y="6"/>
                    </a:cubicBezTo>
                    <a:cubicBezTo>
                      <a:pt x="32" y="0"/>
                      <a:pt x="32" y="0"/>
                      <a:pt x="32" y="0"/>
                    </a:cubicBezTo>
                    <a:cubicBezTo>
                      <a:pt x="28" y="0"/>
                      <a:pt x="28" y="0"/>
                      <a:pt x="28" y="0"/>
                    </a:cubicBezTo>
                    <a:cubicBezTo>
                      <a:pt x="28" y="6"/>
                      <a:pt x="28" y="6"/>
                      <a:pt x="28" y="6"/>
                    </a:cubicBezTo>
                    <a:cubicBezTo>
                      <a:pt x="12" y="6"/>
                      <a:pt x="12" y="6"/>
                      <a:pt x="12" y="6"/>
                    </a:cubicBezTo>
                    <a:cubicBezTo>
                      <a:pt x="12" y="3"/>
                      <a:pt x="12" y="3"/>
                      <a:pt x="12" y="3"/>
                    </a:cubicBezTo>
                    <a:cubicBezTo>
                      <a:pt x="12" y="2"/>
                      <a:pt x="12" y="2"/>
                      <a:pt x="12" y="1"/>
                    </a:cubicBezTo>
                    <a:cubicBezTo>
                      <a:pt x="12" y="1"/>
                      <a:pt x="11" y="0"/>
                      <a:pt x="11" y="0"/>
                    </a:cubicBezTo>
                    <a:cubicBezTo>
                      <a:pt x="10" y="0"/>
                      <a:pt x="10" y="0"/>
                      <a:pt x="9" y="0"/>
                    </a:cubicBezTo>
                    <a:cubicBezTo>
                      <a:pt x="3" y="0"/>
                      <a:pt x="3" y="0"/>
                      <a:pt x="3" y="0"/>
                    </a:cubicBezTo>
                    <a:cubicBezTo>
                      <a:pt x="2" y="0"/>
                      <a:pt x="2" y="0"/>
                      <a:pt x="1" y="0"/>
                    </a:cubicBezTo>
                    <a:cubicBezTo>
                      <a:pt x="1" y="1"/>
                      <a:pt x="0" y="1"/>
                      <a:pt x="0" y="2"/>
                    </a:cubicBezTo>
                    <a:cubicBezTo>
                      <a:pt x="0" y="2"/>
                      <a:pt x="0" y="2"/>
                      <a:pt x="0" y="3"/>
                    </a:cubicBezTo>
                    <a:cubicBezTo>
                      <a:pt x="0" y="13"/>
                      <a:pt x="0" y="13"/>
                      <a:pt x="0" y="13"/>
                    </a:cubicBezTo>
                    <a:cubicBezTo>
                      <a:pt x="0" y="14"/>
                      <a:pt x="0" y="14"/>
                      <a:pt x="0" y="15"/>
                    </a:cubicBezTo>
                    <a:cubicBezTo>
                      <a:pt x="1" y="15"/>
                      <a:pt x="1" y="16"/>
                      <a:pt x="2" y="16"/>
                    </a:cubicBezTo>
                    <a:cubicBezTo>
                      <a:pt x="2" y="16"/>
                      <a:pt x="2" y="16"/>
                      <a:pt x="3" y="16"/>
                    </a:cubicBezTo>
                    <a:cubicBezTo>
                      <a:pt x="9" y="16"/>
                      <a:pt x="9" y="16"/>
                      <a:pt x="9" y="16"/>
                    </a:cubicBezTo>
                    <a:cubicBezTo>
                      <a:pt x="10" y="16"/>
                      <a:pt x="11" y="16"/>
                      <a:pt x="11" y="16"/>
                    </a:cubicBezTo>
                    <a:cubicBezTo>
                      <a:pt x="12" y="15"/>
                      <a:pt x="12" y="15"/>
                      <a:pt x="12" y="14"/>
                    </a:cubicBezTo>
                    <a:cubicBezTo>
                      <a:pt x="12" y="14"/>
                      <a:pt x="12" y="13"/>
                      <a:pt x="12" y="13"/>
                    </a:cubicBezTo>
                    <a:cubicBezTo>
                      <a:pt x="12" y="10"/>
                      <a:pt x="12" y="10"/>
                      <a:pt x="12" y="10"/>
                    </a:cubicBezTo>
                    <a:cubicBezTo>
                      <a:pt x="38" y="10"/>
                      <a:pt x="38" y="10"/>
                      <a:pt x="38" y="10"/>
                    </a:cubicBezTo>
                    <a:lnTo>
                      <a:pt x="38" y="0"/>
                    </a:lnTo>
                    <a:close/>
                    <a:moveTo>
                      <a:pt x="3" y="3"/>
                    </a:moveTo>
                    <a:cubicBezTo>
                      <a:pt x="9" y="3"/>
                      <a:pt x="9" y="3"/>
                      <a:pt x="9" y="3"/>
                    </a:cubicBezTo>
                    <a:cubicBezTo>
                      <a:pt x="9" y="13"/>
                      <a:pt x="9" y="13"/>
                      <a:pt x="9" y="13"/>
                    </a:cubicBezTo>
                    <a:cubicBezTo>
                      <a:pt x="3" y="13"/>
                      <a:pt x="3" y="13"/>
                      <a:pt x="3" y="13"/>
                    </a:cubicBezTo>
                    <a:lnTo>
                      <a:pt x="3" y="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dirty="0">
                  <a:solidFill>
                    <a:schemeClr val="tx1">
                      <a:lumMod val="65000"/>
                      <a:lumOff val="35000"/>
                    </a:schemeClr>
                  </a:solidFill>
                  <a:cs typeface="+mn-ea"/>
                  <a:sym typeface="+mn-lt"/>
                </a:endParaRPr>
              </a:p>
            </p:txBody>
          </p:sp>
        </p:grpSp>
        <p:grpSp>
          <p:nvGrpSpPr>
            <p:cNvPr id="42" name="组合 41"/>
            <p:cNvGrpSpPr/>
            <p:nvPr/>
          </p:nvGrpSpPr>
          <p:grpSpPr>
            <a:xfrm>
              <a:off x="4721209" y="3841304"/>
              <a:ext cx="3246544" cy="705747"/>
              <a:chOff x="6095999" y="2039788"/>
              <a:chExt cx="3246121" cy="705910"/>
            </a:xfrm>
          </p:grpSpPr>
          <p:sp>
            <p:nvSpPr>
              <p:cNvPr id="43" name="任意多边形 48"/>
              <p:cNvSpPr/>
              <p:nvPr/>
            </p:nvSpPr>
            <p:spPr>
              <a:xfrm>
                <a:off x="6096000" y="2039788"/>
                <a:ext cx="3246120" cy="705910"/>
              </a:xfrm>
              <a:custGeom>
                <a:avLst/>
                <a:gdLst>
                  <a:gd name="connsiteX0" fmla="*/ 368297 w 3246120"/>
                  <a:gd name="connsiteY0" fmla="*/ 88606 h 705910"/>
                  <a:gd name="connsiteX1" fmla="*/ 103948 w 3246120"/>
                  <a:gd name="connsiteY1" fmla="*/ 352955 h 705910"/>
                  <a:gd name="connsiteX2" fmla="*/ 368297 w 3246120"/>
                  <a:gd name="connsiteY2" fmla="*/ 617304 h 705910"/>
                  <a:gd name="connsiteX3" fmla="*/ 2887968 w 3246120"/>
                  <a:gd name="connsiteY3" fmla="*/ 617304 h 705910"/>
                  <a:gd name="connsiteX4" fmla="*/ 3152317 w 3246120"/>
                  <a:gd name="connsiteY4" fmla="*/ 352955 h 705910"/>
                  <a:gd name="connsiteX5" fmla="*/ 2887968 w 3246120"/>
                  <a:gd name="connsiteY5" fmla="*/ 88606 h 705910"/>
                  <a:gd name="connsiteX6" fmla="*/ 352955 w 3246120"/>
                  <a:gd name="connsiteY6" fmla="*/ 0 h 705910"/>
                  <a:gd name="connsiteX7" fmla="*/ 2893165 w 3246120"/>
                  <a:gd name="connsiteY7" fmla="*/ 0 h 705910"/>
                  <a:gd name="connsiteX8" fmla="*/ 3246120 w 3246120"/>
                  <a:gd name="connsiteY8" fmla="*/ 352955 h 705910"/>
                  <a:gd name="connsiteX9" fmla="*/ 2893165 w 3246120"/>
                  <a:gd name="connsiteY9" fmla="*/ 705910 h 705910"/>
                  <a:gd name="connsiteX10" fmla="*/ 352955 w 3246120"/>
                  <a:gd name="connsiteY10" fmla="*/ 705910 h 705910"/>
                  <a:gd name="connsiteX11" fmla="*/ 0 w 3246120"/>
                  <a:gd name="connsiteY11" fmla="*/ 352955 h 705910"/>
                  <a:gd name="connsiteX12" fmla="*/ 352955 w 3246120"/>
                  <a:gd name="connsiteY12" fmla="*/ 0 h 7059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246120" h="705910">
                    <a:moveTo>
                      <a:pt x="368297" y="88606"/>
                    </a:moveTo>
                    <a:cubicBezTo>
                      <a:pt x="222301" y="88606"/>
                      <a:pt x="103948" y="206959"/>
                      <a:pt x="103948" y="352955"/>
                    </a:cubicBezTo>
                    <a:cubicBezTo>
                      <a:pt x="103948" y="498951"/>
                      <a:pt x="222301" y="617304"/>
                      <a:pt x="368297" y="617304"/>
                    </a:cubicBezTo>
                    <a:lnTo>
                      <a:pt x="2887968" y="617304"/>
                    </a:lnTo>
                    <a:cubicBezTo>
                      <a:pt x="3033964" y="617304"/>
                      <a:pt x="3152317" y="498951"/>
                      <a:pt x="3152317" y="352955"/>
                    </a:cubicBezTo>
                    <a:cubicBezTo>
                      <a:pt x="3152317" y="206959"/>
                      <a:pt x="3033964" y="88606"/>
                      <a:pt x="2887968" y="88606"/>
                    </a:cubicBezTo>
                    <a:close/>
                    <a:moveTo>
                      <a:pt x="352955" y="0"/>
                    </a:moveTo>
                    <a:lnTo>
                      <a:pt x="2893165" y="0"/>
                    </a:lnTo>
                    <a:cubicBezTo>
                      <a:pt x="3088097" y="0"/>
                      <a:pt x="3246120" y="158023"/>
                      <a:pt x="3246120" y="352955"/>
                    </a:cubicBezTo>
                    <a:cubicBezTo>
                      <a:pt x="3246120" y="547887"/>
                      <a:pt x="3088097" y="705910"/>
                      <a:pt x="2893165" y="705910"/>
                    </a:cubicBezTo>
                    <a:lnTo>
                      <a:pt x="352955" y="705910"/>
                    </a:lnTo>
                    <a:cubicBezTo>
                      <a:pt x="158023" y="705910"/>
                      <a:pt x="0" y="547887"/>
                      <a:pt x="0" y="352955"/>
                    </a:cubicBezTo>
                    <a:cubicBezTo>
                      <a:pt x="0" y="158023"/>
                      <a:pt x="158023" y="0"/>
                      <a:pt x="352955" y="0"/>
                    </a:cubicBezTo>
                    <a:close/>
                  </a:path>
                </a:pathLst>
              </a:custGeom>
              <a:solidFill>
                <a:schemeClr val="bg1">
                  <a:lumMod val="95000"/>
                </a:schemeClr>
              </a:solidFill>
              <a:ln>
                <a:noFill/>
              </a:ln>
              <a:effectLst>
                <a:outerShdw blurRad="1016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lumMod val="65000"/>
                      <a:lumOff val="35000"/>
                    </a:schemeClr>
                  </a:solidFill>
                  <a:cs typeface="+mn-ea"/>
                  <a:sym typeface="+mn-lt"/>
                </a:endParaRPr>
              </a:p>
            </p:txBody>
          </p:sp>
          <p:sp>
            <p:nvSpPr>
              <p:cNvPr id="44" name="圆角矩形 49"/>
              <p:cNvSpPr/>
              <p:nvPr/>
            </p:nvSpPr>
            <p:spPr>
              <a:xfrm>
                <a:off x="6194875" y="2128394"/>
                <a:ext cx="3048369" cy="528698"/>
              </a:xfrm>
              <a:prstGeom prst="roundRect">
                <a:avLst>
                  <a:gd name="adj" fmla="val 50000"/>
                </a:avLst>
              </a:prstGeom>
              <a:noFill/>
              <a:ln w="19050">
                <a:gradFill flip="none" rotWithShape="1">
                  <a:gsLst>
                    <a:gs pos="0">
                      <a:schemeClr val="bg1">
                        <a:lumMod val="75000"/>
                      </a:schemeClr>
                    </a:gs>
                    <a:gs pos="100000">
                      <a:schemeClr val="bg1"/>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lumMod val="65000"/>
                      <a:lumOff val="35000"/>
                    </a:schemeClr>
                  </a:solidFill>
                  <a:cs typeface="+mn-ea"/>
                  <a:sym typeface="+mn-lt"/>
                </a:endParaRPr>
              </a:p>
            </p:txBody>
          </p:sp>
          <p:sp>
            <p:nvSpPr>
              <p:cNvPr id="45" name="圆角矩形 50"/>
              <p:cNvSpPr/>
              <p:nvPr/>
            </p:nvSpPr>
            <p:spPr>
              <a:xfrm>
                <a:off x="6095999" y="2039788"/>
                <a:ext cx="3246120" cy="705910"/>
              </a:xfrm>
              <a:prstGeom prst="roundRect">
                <a:avLst>
                  <a:gd name="adj" fmla="val 50000"/>
                </a:avLst>
              </a:prstGeom>
              <a:noFill/>
              <a:ln w="19050">
                <a:gradFill flip="none" rotWithShape="1">
                  <a:gsLst>
                    <a:gs pos="0">
                      <a:schemeClr val="bg1"/>
                    </a:gs>
                    <a:gs pos="100000">
                      <a:schemeClr val="bg1">
                        <a:lumMod val="8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lumMod val="65000"/>
                      <a:lumOff val="35000"/>
                    </a:schemeClr>
                  </a:solidFill>
                  <a:cs typeface="+mn-ea"/>
                  <a:sym typeface="+mn-lt"/>
                </a:endParaRPr>
              </a:p>
            </p:txBody>
          </p:sp>
        </p:grpSp>
      </p:grpSp>
      <p:grpSp>
        <p:nvGrpSpPr>
          <p:cNvPr id="49" name="组合 48"/>
          <p:cNvGrpSpPr/>
          <p:nvPr/>
        </p:nvGrpSpPr>
        <p:grpSpPr>
          <a:xfrm>
            <a:off x="1633002" y="4514644"/>
            <a:ext cx="3245699" cy="705563"/>
            <a:chOff x="4721209" y="4895918"/>
            <a:chExt cx="3246544" cy="705747"/>
          </a:xfrm>
        </p:grpSpPr>
        <p:sp>
          <p:nvSpPr>
            <p:cNvPr id="50" name="任意多边形 55"/>
            <p:cNvSpPr/>
            <p:nvPr/>
          </p:nvSpPr>
          <p:spPr>
            <a:xfrm>
              <a:off x="4820099" y="4997341"/>
              <a:ext cx="946456" cy="528576"/>
            </a:xfrm>
            <a:custGeom>
              <a:avLst/>
              <a:gdLst>
                <a:gd name="connsiteX0" fmla="*/ 264349 w 1334863"/>
                <a:gd name="connsiteY0" fmla="*/ 0 h 528698"/>
                <a:gd name="connsiteX1" fmla="*/ 1334863 w 1334863"/>
                <a:gd name="connsiteY1" fmla="*/ 0 h 528698"/>
                <a:gd name="connsiteX2" fmla="*/ 1334863 w 1334863"/>
                <a:gd name="connsiteY2" fmla="*/ 528698 h 528698"/>
                <a:gd name="connsiteX3" fmla="*/ 264349 w 1334863"/>
                <a:gd name="connsiteY3" fmla="*/ 528698 h 528698"/>
                <a:gd name="connsiteX4" fmla="*/ 0 w 1334863"/>
                <a:gd name="connsiteY4" fmla="*/ 264349 h 528698"/>
                <a:gd name="connsiteX5" fmla="*/ 264349 w 1334863"/>
                <a:gd name="connsiteY5" fmla="*/ 0 h 5286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34863" h="528698">
                  <a:moveTo>
                    <a:pt x="264349" y="0"/>
                  </a:moveTo>
                  <a:lnTo>
                    <a:pt x="1334863" y="0"/>
                  </a:lnTo>
                  <a:lnTo>
                    <a:pt x="1334863" y="528698"/>
                  </a:lnTo>
                  <a:lnTo>
                    <a:pt x="264349" y="528698"/>
                  </a:lnTo>
                  <a:cubicBezTo>
                    <a:pt x="118353" y="528698"/>
                    <a:pt x="0" y="410345"/>
                    <a:pt x="0" y="264349"/>
                  </a:cubicBezTo>
                  <a:cubicBezTo>
                    <a:pt x="0" y="118353"/>
                    <a:pt x="118353" y="0"/>
                    <a:pt x="264349" y="0"/>
                  </a:cubicBezTo>
                  <a:close/>
                </a:path>
              </a:pathLst>
            </a:custGeom>
            <a:solidFill>
              <a:schemeClr val="tx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lumMod val="65000"/>
                    <a:lumOff val="35000"/>
                  </a:schemeClr>
                </a:solidFill>
                <a:cs typeface="+mn-ea"/>
                <a:sym typeface="+mn-lt"/>
              </a:endParaRPr>
            </a:p>
          </p:txBody>
        </p:sp>
        <p:grpSp>
          <p:nvGrpSpPr>
            <p:cNvPr id="51" name="Group 68"/>
            <p:cNvGrpSpPr>
              <a:grpSpLocks noChangeAspect="1"/>
            </p:cNvGrpSpPr>
            <p:nvPr/>
          </p:nvGrpSpPr>
          <p:grpSpPr bwMode="auto">
            <a:xfrm>
              <a:off x="5188705" y="5093689"/>
              <a:ext cx="311766" cy="300280"/>
              <a:chOff x="3770" y="2095"/>
              <a:chExt cx="137" cy="132"/>
            </a:xfrm>
            <a:solidFill>
              <a:schemeClr val="bg1"/>
            </a:solidFill>
            <a:effectLst/>
          </p:grpSpPr>
          <p:sp>
            <p:nvSpPr>
              <p:cNvPr id="56" name="Freeform 69"/>
              <p:cNvSpPr/>
              <p:nvPr/>
            </p:nvSpPr>
            <p:spPr bwMode="auto">
              <a:xfrm>
                <a:off x="3770" y="2190"/>
                <a:ext cx="137" cy="37"/>
              </a:xfrm>
              <a:custGeom>
                <a:avLst/>
                <a:gdLst>
                  <a:gd name="T0" fmla="*/ 52 w 55"/>
                  <a:gd name="T1" fmla="*/ 6 h 15"/>
                  <a:gd name="T2" fmla="*/ 38 w 55"/>
                  <a:gd name="T3" fmla="*/ 6 h 15"/>
                  <a:gd name="T4" fmla="*/ 37 w 55"/>
                  <a:gd name="T5" fmla="*/ 6 h 15"/>
                  <a:gd name="T6" fmla="*/ 37 w 55"/>
                  <a:gd name="T7" fmla="*/ 3 h 15"/>
                  <a:gd name="T8" fmla="*/ 37 w 55"/>
                  <a:gd name="T9" fmla="*/ 1 h 15"/>
                  <a:gd name="T10" fmla="*/ 35 w 55"/>
                  <a:gd name="T11" fmla="*/ 0 h 15"/>
                  <a:gd name="T12" fmla="*/ 20 w 55"/>
                  <a:gd name="T13" fmla="*/ 0 h 15"/>
                  <a:gd name="T14" fmla="*/ 18 w 55"/>
                  <a:gd name="T15" fmla="*/ 3 h 15"/>
                  <a:gd name="T16" fmla="*/ 18 w 55"/>
                  <a:gd name="T17" fmla="*/ 6 h 15"/>
                  <a:gd name="T18" fmla="*/ 18 w 55"/>
                  <a:gd name="T19" fmla="*/ 6 h 15"/>
                  <a:gd name="T20" fmla="*/ 3 w 55"/>
                  <a:gd name="T21" fmla="*/ 6 h 15"/>
                  <a:gd name="T22" fmla="*/ 0 w 55"/>
                  <a:gd name="T23" fmla="*/ 8 h 15"/>
                  <a:gd name="T24" fmla="*/ 0 w 55"/>
                  <a:gd name="T25" fmla="*/ 14 h 15"/>
                  <a:gd name="T26" fmla="*/ 1 w 55"/>
                  <a:gd name="T27" fmla="*/ 15 h 15"/>
                  <a:gd name="T28" fmla="*/ 2 w 55"/>
                  <a:gd name="T29" fmla="*/ 14 h 15"/>
                  <a:gd name="T30" fmla="*/ 2 w 55"/>
                  <a:gd name="T31" fmla="*/ 8 h 15"/>
                  <a:gd name="T32" fmla="*/ 3 w 55"/>
                  <a:gd name="T33" fmla="*/ 8 h 15"/>
                  <a:gd name="T34" fmla="*/ 18 w 55"/>
                  <a:gd name="T35" fmla="*/ 8 h 15"/>
                  <a:gd name="T36" fmla="*/ 18 w 55"/>
                  <a:gd name="T37" fmla="*/ 8 h 15"/>
                  <a:gd name="T38" fmla="*/ 18 w 55"/>
                  <a:gd name="T39" fmla="*/ 9 h 15"/>
                  <a:gd name="T40" fmla="*/ 19 w 55"/>
                  <a:gd name="T41" fmla="*/ 9 h 15"/>
                  <a:gd name="T42" fmla="*/ 20 w 55"/>
                  <a:gd name="T43" fmla="*/ 9 h 15"/>
                  <a:gd name="T44" fmla="*/ 20 w 55"/>
                  <a:gd name="T45" fmla="*/ 8 h 15"/>
                  <a:gd name="T46" fmla="*/ 20 w 55"/>
                  <a:gd name="T47" fmla="*/ 3 h 15"/>
                  <a:gd name="T48" fmla="*/ 20 w 55"/>
                  <a:gd name="T49" fmla="*/ 2 h 15"/>
                  <a:gd name="T50" fmla="*/ 35 w 55"/>
                  <a:gd name="T51" fmla="*/ 2 h 15"/>
                  <a:gd name="T52" fmla="*/ 35 w 55"/>
                  <a:gd name="T53" fmla="*/ 3 h 15"/>
                  <a:gd name="T54" fmla="*/ 35 w 55"/>
                  <a:gd name="T55" fmla="*/ 8 h 15"/>
                  <a:gd name="T56" fmla="*/ 36 w 55"/>
                  <a:gd name="T57" fmla="*/ 9 h 15"/>
                  <a:gd name="T58" fmla="*/ 36 w 55"/>
                  <a:gd name="T59" fmla="*/ 9 h 15"/>
                  <a:gd name="T60" fmla="*/ 37 w 55"/>
                  <a:gd name="T61" fmla="*/ 9 h 15"/>
                  <a:gd name="T62" fmla="*/ 37 w 55"/>
                  <a:gd name="T63" fmla="*/ 8 h 15"/>
                  <a:gd name="T64" fmla="*/ 38 w 55"/>
                  <a:gd name="T65" fmla="*/ 8 h 15"/>
                  <a:gd name="T66" fmla="*/ 52 w 55"/>
                  <a:gd name="T67" fmla="*/ 8 h 15"/>
                  <a:gd name="T68" fmla="*/ 53 w 55"/>
                  <a:gd name="T69" fmla="*/ 8 h 15"/>
                  <a:gd name="T70" fmla="*/ 53 w 55"/>
                  <a:gd name="T71" fmla="*/ 14 h 15"/>
                  <a:gd name="T72" fmla="*/ 54 w 55"/>
                  <a:gd name="T73" fmla="*/ 15 h 15"/>
                  <a:gd name="T74" fmla="*/ 55 w 55"/>
                  <a:gd name="T75" fmla="*/ 14 h 15"/>
                  <a:gd name="T76" fmla="*/ 55 w 55"/>
                  <a:gd name="T77" fmla="*/ 8 h 15"/>
                  <a:gd name="T78" fmla="*/ 52 w 55"/>
                  <a:gd name="T79" fmla="*/ 6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55" h="15">
                    <a:moveTo>
                      <a:pt x="52" y="6"/>
                    </a:moveTo>
                    <a:cubicBezTo>
                      <a:pt x="38" y="6"/>
                      <a:pt x="38" y="6"/>
                      <a:pt x="38" y="6"/>
                    </a:cubicBezTo>
                    <a:cubicBezTo>
                      <a:pt x="38" y="6"/>
                      <a:pt x="37" y="6"/>
                      <a:pt x="37" y="6"/>
                    </a:cubicBezTo>
                    <a:cubicBezTo>
                      <a:pt x="37" y="3"/>
                      <a:pt x="37" y="3"/>
                      <a:pt x="37" y="3"/>
                    </a:cubicBezTo>
                    <a:cubicBezTo>
                      <a:pt x="37" y="2"/>
                      <a:pt x="37" y="1"/>
                      <a:pt x="37" y="1"/>
                    </a:cubicBezTo>
                    <a:cubicBezTo>
                      <a:pt x="36" y="0"/>
                      <a:pt x="36" y="0"/>
                      <a:pt x="35" y="0"/>
                    </a:cubicBezTo>
                    <a:cubicBezTo>
                      <a:pt x="20" y="0"/>
                      <a:pt x="20" y="0"/>
                      <a:pt x="20" y="0"/>
                    </a:cubicBezTo>
                    <a:cubicBezTo>
                      <a:pt x="19" y="0"/>
                      <a:pt x="18" y="1"/>
                      <a:pt x="18" y="3"/>
                    </a:cubicBezTo>
                    <a:cubicBezTo>
                      <a:pt x="18" y="6"/>
                      <a:pt x="18" y="6"/>
                      <a:pt x="18" y="6"/>
                    </a:cubicBezTo>
                    <a:cubicBezTo>
                      <a:pt x="18" y="6"/>
                      <a:pt x="18" y="6"/>
                      <a:pt x="18" y="6"/>
                    </a:cubicBezTo>
                    <a:cubicBezTo>
                      <a:pt x="3" y="6"/>
                      <a:pt x="3" y="6"/>
                      <a:pt x="3" y="6"/>
                    </a:cubicBezTo>
                    <a:cubicBezTo>
                      <a:pt x="2" y="6"/>
                      <a:pt x="0" y="7"/>
                      <a:pt x="0" y="8"/>
                    </a:cubicBezTo>
                    <a:cubicBezTo>
                      <a:pt x="0" y="14"/>
                      <a:pt x="0" y="14"/>
                      <a:pt x="0" y="14"/>
                    </a:cubicBezTo>
                    <a:cubicBezTo>
                      <a:pt x="0" y="14"/>
                      <a:pt x="1" y="15"/>
                      <a:pt x="1" y="15"/>
                    </a:cubicBezTo>
                    <a:cubicBezTo>
                      <a:pt x="2" y="15"/>
                      <a:pt x="2" y="14"/>
                      <a:pt x="2" y="14"/>
                    </a:cubicBezTo>
                    <a:cubicBezTo>
                      <a:pt x="2" y="8"/>
                      <a:pt x="2" y="8"/>
                      <a:pt x="2" y="8"/>
                    </a:cubicBezTo>
                    <a:cubicBezTo>
                      <a:pt x="2" y="8"/>
                      <a:pt x="3" y="8"/>
                      <a:pt x="3" y="8"/>
                    </a:cubicBezTo>
                    <a:cubicBezTo>
                      <a:pt x="18" y="8"/>
                      <a:pt x="18" y="8"/>
                      <a:pt x="18" y="8"/>
                    </a:cubicBezTo>
                    <a:cubicBezTo>
                      <a:pt x="18" y="8"/>
                      <a:pt x="18" y="8"/>
                      <a:pt x="18" y="8"/>
                    </a:cubicBezTo>
                    <a:cubicBezTo>
                      <a:pt x="18" y="8"/>
                      <a:pt x="18" y="8"/>
                      <a:pt x="18" y="9"/>
                    </a:cubicBezTo>
                    <a:cubicBezTo>
                      <a:pt x="18" y="9"/>
                      <a:pt x="19" y="9"/>
                      <a:pt x="19" y="9"/>
                    </a:cubicBezTo>
                    <a:cubicBezTo>
                      <a:pt x="19" y="9"/>
                      <a:pt x="19" y="9"/>
                      <a:pt x="20" y="9"/>
                    </a:cubicBezTo>
                    <a:cubicBezTo>
                      <a:pt x="20" y="8"/>
                      <a:pt x="20" y="8"/>
                      <a:pt x="20" y="8"/>
                    </a:cubicBezTo>
                    <a:cubicBezTo>
                      <a:pt x="20" y="3"/>
                      <a:pt x="20" y="3"/>
                      <a:pt x="20" y="3"/>
                    </a:cubicBezTo>
                    <a:cubicBezTo>
                      <a:pt x="20" y="2"/>
                      <a:pt x="20" y="2"/>
                      <a:pt x="20" y="2"/>
                    </a:cubicBezTo>
                    <a:cubicBezTo>
                      <a:pt x="35" y="2"/>
                      <a:pt x="35" y="2"/>
                      <a:pt x="35" y="2"/>
                    </a:cubicBezTo>
                    <a:cubicBezTo>
                      <a:pt x="35" y="2"/>
                      <a:pt x="35" y="2"/>
                      <a:pt x="35" y="3"/>
                    </a:cubicBezTo>
                    <a:cubicBezTo>
                      <a:pt x="35" y="8"/>
                      <a:pt x="35" y="8"/>
                      <a:pt x="35" y="8"/>
                    </a:cubicBezTo>
                    <a:cubicBezTo>
                      <a:pt x="35" y="8"/>
                      <a:pt x="35" y="8"/>
                      <a:pt x="36" y="9"/>
                    </a:cubicBezTo>
                    <a:cubicBezTo>
                      <a:pt x="36" y="9"/>
                      <a:pt x="36" y="9"/>
                      <a:pt x="36" y="9"/>
                    </a:cubicBezTo>
                    <a:cubicBezTo>
                      <a:pt x="37" y="9"/>
                      <a:pt x="37" y="9"/>
                      <a:pt x="37" y="9"/>
                    </a:cubicBezTo>
                    <a:cubicBezTo>
                      <a:pt x="37" y="8"/>
                      <a:pt x="37" y="8"/>
                      <a:pt x="37" y="8"/>
                    </a:cubicBezTo>
                    <a:cubicBezTo>
                      <a:pt x="37" y="8"/>
                      <a:pt x="37" y="8"/>
                      <a:pt x="38" y="8"/>
                    </a:cubicBezTo>
                    <a:cubicBezTo>
                      <a:pt x="52" y="8"/>
                      <a:pt x="52" y="8"/>
                      <a:pt x="52" y="8"/>
                    </a:cubicBezTo>
                    <a:cubicBezTo>
                      <a:pt x="53" y="8"/>
                      <a:pt x="53" y="8"/>
                      <a:pt x="53" y="8"/>
                    </a:cubicBezTo>
                    <a:cubicBezTo>
                      <a:pt x="53" y="14"/>
                      <a:pt x="53" y="14"/>
                      <a:pt x="53" y="14"/>
                    </a:cubicBezTo>
                    <a:cubicBezTo>
                      <a:pt x="53" y="14"/>
                      <a:pt x="53" y="15"/>
                      <a:pt x="54" y="15"/>
                    </a:cubicBezTo>
                    <a:cubicBezTo>
                      <a:pt x="54" y="15"/>
                      <a:pt x="55" y="14"/>
                      <a:pt x="55" y="14"/>
                    </a:cubicBezTo>
                    <a:cubicBezTo>
                      <a:pt x="55" y="8"/>
                      <a:pt x="55" y="8"/>
                      <a:pt x="55" y="8"/>
                    </a:cubicBezTo>
                    <a:cubicBezTo>
                      <a:pt x="55" y="7"/>
                      <a:pt x="54" y="6"/>
                      <a:pt x="5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dirty="0">
                  <a:solidFill>
                    <a:schemeClr val="tx1">
                      <a:lumMod val="65000"/>
                      <a:lumOff val="35000"/>
                    </a:schemeClr>
                  </a:solidFill>
                  <a:cs typeface="+mn-ea"/>
                  <a:sym typeface="+mn-lt"/>
                </a:endParaRPr>
              </a:p>
            </p:txBody>
          </p:sp>
          <p:sp>
            <p:nvSpPr>
              <p:cNvPr id="57" name="Freeform 70"/>
              <p:cNvSpPr/>
              <p:nvPr/>
            </p:nvSpPr>
            <p:spPr bwMode="auto">
              <a:xfrm>
                <a:off x="3820" y="2118"/>
                <a:ext cx="37" cy="69"/>
              </a:xfrm>
              <a:custGeom>
                <a:avLst/>
                <a:gdLst>
                  <a:gd name="T0" fmla="*/ 2 w 15"/>
                  <a:gd name="T1" fmla="*/ 14 h 28"/>
                  <a:gd name="T2" fmla="*/ 3 w 15"/>
                  <a:gd name="T3" fmla="*/ 13 h 28"/>
                  <a:gd name="T4" fmla="*/ 3 w 15"/>
                  <a:gd name="T5" fmla="*/ 8 h 28"/>
                  <a:gd name="T6" fmla="*/ 4 w 15"/>
                  <a:gd name="T7" fmla="*/ 4 h 28"/>
                  <a:gd name="T8" fmla="*/ 4 w 15"/>
                  <a:gd name="T9" fmla="*/ 4 h 28"/>
                  <a:gd name="T10" fmla="*/ 4 w 15"/>
                  <a:gd name="T11" fmla="*/ 12 h 28"/>
                  <a:gd name="T12" fmla="*/ 4 w 15"/>
                  <a:gd name="T13" fmla="*/ 13 h 28"/>
                  <a:gd name="T14" fmla="*/ 4 w 15"/>
                  <a:gd name="T15" fmla="*/ 26 h 28"/>
                  <a:gd name="T16" fmla="*/ 5 w 15"/>
                  <a:gd name="T17" fmla="*/ 28 h 28"/>
                  <a:gd name="T18" fmla="*/ 5 w 15"/>
                  <a:gd name="T19" fmla="*/ 28 h 28"/>
                  <a:gd name="T20" fmla="*/ 5 w 15"/>
                  <a:gd name="T21" fmla="*/ 28 h 28"/>
                  <a:gd name="T22" fmla="*/ 7 w 15"/>
                  <a:gd name="T23" fmla="*/ 26 h 28"/>
                  <a:gd name="T24" fmla="*/ 7 w 15"/>
                  <a:gd name="T25" fmla="*/ 14 h 28"/>
                  <a:gd name="T26" fmla="*/ 8 w 15"/>
                  <a:gd name="T27" fmla="*/ 14 h 28"/>
                  <a:gd name="T28" fmla="*/ 8 w 15"/>
                  <a:gd name="T29" fmla="*/ 26 h 28"/>
                  <a:gd name="T30" fmla="*/ 10 w 15"/>
                  <a:gd name="T31" fmla="*/ 28 h 28"/>
                  <a:gd name="T32" fmla="*/ 10 w 15"/>
                  <a:gd name="T33" fmla="*/ 28 h 28"/>
                  <a:gd name="T34" fmla="*/ 10 w 15"/>
                  <a:gd name="T35" fmla="*/ 28 h 28"/>
                  <a:gd name="T36" fmla="*/ 12 w 15"/>
                  <a:gd name="T37" fmla="*/ 26 h 28"/>
                  <a:gd name="T38" fmla="*/ 12 w 15"/>
                  <a:gd name="T39" fmla="*/ 13 h 28"/>
                  <a:gd name="T40" fmla="*/ 12 w 15"/>
                  <a:gd name="T41" fmla="*/ 12 h 28"/>
                  <a:gd name="T42" fmla="*/ 12 w 15"/>
                  <a:gd name="T43" fmla="*/ 4 h 28"/>
                  <a:gd name="T44" fmla="*/ 12 w 15"/>
                  <a:gd name="T45" fmla="*/ 4 h 28"/>
                  <a:gd name="T46" fmla="*/ 12 w 15"/>
                  <a:gd name="T47" fmla="*/ 8 h 28"/>
                  <a:gd name="T48" fmla="*/ 12 w 15"/>
                  <a:gd name="T49" fmla="*/ 13 h 28"/>
                  <a:gd name="T50" fmla="*/ 14 w 15"/>
                  <a:gd name="T51" fmla="*/ 14 h 28"/>
                  <a:gd name="T52" fmla="*/ 15 w 15"/>
                  <a:gd name="T53" fmla="*/ 13 h 28"/>
                  <a:gd name="T54" fmla="*/ 15 w 15"/>
                  <a:gd name="T55" fmla="*/ 8 h 28"/>
                  <a:gd name="T56" fmla="*/ 13 w 15"/>
                  <a:gd name="T57" fmla="*/ 1 h 28"/>
                  <a:gd name="T58" fmla="*/ 10 w 15"/>
                  <a:gd name="T59" fmla="*/ 0 h 28"/>
                  <a:gd name="T60" fmla="*/ 10 w 15"/>
                  <a:gd name="T61" fmla="*/ 0 h 28"/>
                  <a:gd name="T62" fmla="*/ 10 w 15"/>
                  <a:gd name="T63" fmla="*/ 0 h 28"/>
                  <a:gd name="T64" fmla="*/ 10 w 15"/>
                  <a:gd name="T65" fmla="*/ 0 h 28"/>
                  <a:gd name="T66" fmla="*/ 8 w 15"/>
                  <a:gd name="T67" fmla="*/ 4 h 28"/>
                  <a:gd name="T68" fmla="*/ 8 w 15"/>
                  <a:gd name="T69" fmla="*/ 1 h 28"/>
                  <a:gd name="T70" fmla="*/ 8 w 15"/>
                  <a:gd name="T71" fmla="*/ 1 h 28"/>
                  <a:gd name="T72" fmla="*/ 8 w 15"/>
                  <a:gd name="T73" fmla="*/ 0 h 28"/>
                  <a:gd name="T74" fmla="*/ 8 w 15"/>
                  <a:gd name="T75" fmla="*/ 0 h 28"/>
                  <a:gd name="T76" fmla="*/ 7 w 15"/>
                  <a:gd name="T77" fmla="*/ 0 h 28"/>
                  <a:gd name="T78" fmla="*/ 7 w 15"/>
                  <a:gd name="T79" fmla="*/ 0 h 28"/>
                  <a:gd name="T80" fmla="*/ 7 w 15"/>
                  <a:gd name="T81" fmla="*/ 1 h 28"/>
                  <a:gd name="T82" fmla="*/ 7 w 15"/>
                  <a:gd name="T83" fmla="*/ 1 h 28"/>
                  <a:gd name="T84" fmla="*/ 7 w 15"/>
                  <a:gd name="T85" fmla="*/ 4 h 28"/>
                  <a:gd name="T86" fmla="*/ 6 w 15"/>
                  <a:gd name="T87" fmla="*/ 0 h 28"/>
                  <a:gd name="T88" fmla="*/ 6 w 15"/>
                  <a:gd name="T89" fmla="*/ 0 h 28"/>
                  <a:gd name="T90" fmla="*/ 6 w 15"/>
                  <a:gd name="T91" fmla="*/ 0 h 28"/>
                  <a:gd name="T92" fmla="*/ 5 w 15"/>
                  <a:gd name="T93" fmla="*/ 0 h 28"/>
                  <a:gd name="T94" fmla="*/ 2 w 15"/>
                  <a:gd name="T95" fmla="*/ 1 h 28"/>
                  <a:gd name="T96" fmla="*/ 0 w 15"/>
                  <a:gd name="T97" fmla="*/ 8 h 28"/>
                  <a:gd name="T98" fmla="*/ 0 w 15"/>
                  <a:gd name="T99" fmla="*/ 13 h 28"/>
                  <a:gd name="T100" fmla="*/ 2 w 15"/>
                  <a:gd name="T101" fmla="*/ 14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5" h="28">
                    <a:moveTo>
                      <a:pt x="2" y="14"/>
                    </a:moveTo>
                    <a:cubicBezTo>
                      <a:pt x="3" y="14"/>
                      <a:pt x="3" y="14"/>
                      <a:pt x="3" y="13"/>
                    </a:cubicBezTo>
                    <a:cubicBezTo>
                      <a:pt x="3" y="13"/>
                      <a:pt x="3" y="10"/>
                      <a:pt x="3" y="8"/>
                    </a:cubicBezTo>
                    <a:cubicBezTo>
                      <a:pt x="3" y="7"/>
                      <a:pt x="3" y="4"/>
                      <a:pt x="4" y="4"/>
                    </a:cubicBezTo>
                    <a:cubicBezTo>
                      <a:pt x="4" y="4"/>
                      <a:pt x="4" y="4"/>
                      <a:pt x="4" y="4"/>
                    </a:cubicBezTo>
                    <a:cubicBezTo>
                      <a:pt x="4" y="12"/>
                      <a:pt x="4" y="12"/>
                      <a:pt x="4" y="12"/>
                    </a:cubicBezTo>
                    <a:cubicBezTo>
                      <a:pt x="4" y="12"/>
                      <a:pt x="4" y="13"/>
                      <a:pt x="4" y="13"/>
                    </a:cubicBezTo>
                    <a:cubicBezTo>
                      <a:pt x="4" y="26"/>
                      <a:pt x="4" y="26"/>
                      <a:pt x="4" y="26"/>
                    </a:cubicBezTo>
                    <a:cubicBezTo>
                      <a:pt x="4" y="27"/>
                      <a:pt x="4" y="28"/>
                      <a:pt x="5" y="28"/>
                    </a:cubicBezTo>
                    <a:cubicBezTo>
                      <a:pt x="5" y="28"/>
                      <a:pt x="5" y="28"/>
                      <a:pt x="5" y="28"/>
                    </a:cubicBezTo>
                    <a:cubicBezTo>
                      <a:pt x="5" y="28"/>
                      <a:pt x="5" y="28"/>
                      <a:pt x="5" y="28"/>
                    </a:cubicBezTo>
                    <a:cubicBezTo>
                      <a:pt x="6" y="28"/>
                      <a:pt x="7" y="27"/>
                      <a:pt x="7" y="26"/>
                    </a:cubicBezTo>
                    <a:cubicBezTo>
                      <a:pt x="7" y="14"/>
                      <a:pt x="7" y="14"/>
                      <a:pt x="7" y="14"/>
                    </a:cubicBezTo>
                    <a:cubicBezTo>
                      <a:pt x="8" y="14"/>
                      <a:pt x="8" y="14"/>
                      <a:pt x="8" y="14"/>
                    </a:cubicBezTo>
                    <a:cubicBezTo>
                      <a:pt x="8" y="26"/>
                      <a:pt x="8" y="26"/>
                      <a:pt x="8" y="26"/>
                    </a:cubicBezTo>
                    <a:cubicBezTo>
                      <a:pt x="8" y="27"/>
                      <a:pt x="9" y="28"/>
                      <a:pt x="10" y="28"/>
                    </a:cubicBezTo>
                    <a:cubicBezTo>
                      <a:pt x="10" y="28"/>
                      <a:pt x="10" y="28"/>
                      <a:pt x="10" y="28"/>
                    </a:cubicBezTo>
                    <a:cubicBezTo>
                      <a:pt x="10" y="28"/>
                      <a:pt x="10" y="28"/>
                      <a:pt x="10" y="28"/>
                    </a:cubicBezTo>
                    <a:cubicBezTo>
                      <a:pt x="11" y="28"/>
                      <a:pt x="12" y="27"/>
                      <a:pt x="12" y="26"/>
                    </a:cubicBezTo>
                    <a:cubicBezTo>
                      <a:pt x="12" y="13"/>
                      <a:pt x="12" y="13"/>
                      <a:pt x="12" y="13"/>
                    </a:cubicBezTo>
                    <a:cubicBezTo>
                      <a:pt x="12" y="13"/>
                      <a:pt x="12" y="12"/>
                      <a:pt x="12" y="12"/>
                    </a:cubicBezTo>
                    <a:cubicBezTo>
                      <a:pt x="12" y="4"/>
                      <a:pt x="12" y="4"/>
                      <a:pt x="12" y="4"/>
                    </a:cubicBezTo>
                    <a:cubicBezTo>
                      <a:pt x="12" y="4"/>
                      <a:pt x="12" y="4"/>
                      <a:pt x="12" y="4"/>
                    </a:cubicBezTo>
                    <a:cubicBezTo>
                      <a:pt x="12" y="4"/>
                      <a:pt x="12" y="7"/>
                      <a:pt x="12" y="8"/>
                    </a:cubicBezTo>
                    <a:cubicBezTo>
                      <a:pt x="13" y="10"/>
                      <a:pt x="12" y="13"/>
                      <a:pt x="12" y="13"/>
                    </a:cubicBezTo>
                    <a:cubicBezTo>
                      <a:pt x="12" y="14"/>
                      <a:pt x="13" y="14"/>
                      <a:pt x="14" y="14"/>
                    </a:cubicBezTo>
                    <a:cubicBezTo>
                      <a:pt x="15" y="14"/>
                      <a:pt x="15" y="14"/>
                      <a:pt x="15" y="13"/>
                    </a:cubicBezTo>
                    <a:cubicBezTo>
                      <a:pt x="15" y="13"/>
                      <a:pt x="15" y="10"/>
                      <a:pt x="15" y="8"/>
                    </a:cubicBezTo>
                    <a:cubicBezTo>
                      <a:pt x="15" y="3"/>
                      <a:pt x="13" y="1"/>
                      <a:pt x="13" y="1"/>
                    </a:cubicBezTo>
                    <a:cubicBezTo>
                      <a:pt x="12" y="1"/>
                      <a:pt x="11" y="0"/>
                      <a:pt x="10" y="0"/>
                    </a:cubicBezTo>
                    <a:cubicBezTo>
                      <a:pt x="10" y="0"/>
                      <a:pt x="10" y="0"/>
                      <a:pt x="10" y="0"/>
                    </a:cubicBezTo>
                    <a:cubicBezTo>
                      <a:pt x="10" y="0"/>
                      <a:pt x="10" y="0"/>
                      <a:pt x="10" y="0"/>
                    </a:cubicBezTo>
                    <a:cubicBezTo>
                      <a:pt x="10" y="0"/>
                      <a:pt x="10" y="0"/>
                      <a:pt x="10" y="0"/>
                    </a:cubicBezTo>
                    <a:cubicBezTo>
                      <a:pt x="10" y="0"/>
                      <a:pt x="9" y="2"/>
                      <a:pt x="8" y="4"/>
                    </a:cubicBezTo>
                    <a:cubicBezTo>
                      <a:pt x="8" y="3"/>
                      <a:pt x="8" y="1"/>
                      <a:pt x="8" y="1"/>
                    </a:cubicBezTo>
                    <a:cubicBezTo>
                      <a:pt x="8" y="1"/>
                      <a:pt x="8" y="1"/>
                      <a:pt x="8" y="1"/>
                    </a:cubicBezTo>
                    <a:cubicBezTo>
                      <a:pt x="8" y="0"/>
                      <a:pt x="8" y="0"/>
                      <a:pt x="8" y="0"/>
                    </a:cubicBezTo>
                    <a:cubicBezTo>
                      <a:pt x="8" y="0"/>
                      <a:pt x="8" y="0"/>
                      <a:pt x="8" y="0"/>
                    </a:cubicBezTo>
                    <a:cubicBezTo>
                      <a:pt x="7" y="0"/>
                      <a:pt x="7" y="0"/>
                      <a:pt x="7" y="0"/>
                    </a:cubicBezTo>
                    <a:cubicBezTo>
                      <a:pt x="7" y="0"/>
                      <a:pt x="7" y="0"/>
                      <a:pt x="7" y="0"/>
                    </a:cubicBezTo>
                    <a:cubicBezTo>
                      <a:pt x="7" y="1"/>
                      <a:pt x="7" y="1"/>
                      <a:pt x="7" y="1"/>
                    </a:cubicBezTo>
                    <a:cubicBezTo>
                      <a:pt x="7" y="1"/>
                      <a:pt x="7" y="1"/>
                      <a:pt x="7" y="1"/>
                    </a:cubicBezTo>
                    <a:cubicBezTo>
                      <a:pt x="7" y="1"/>
                      <a:pt x="7" y="3"/>
                      <a:pt x="7" y="4"/>
                    </a:cubicBezTo>
                    <a:cubicBezTo>
                      <a:pt x="6" y="2"/>
                      <a:pt x="6" y="0"/>
                      <a:pt x="6" y="0"/>
                    </a:cubicBezTo>
                    <a:cubicBezTo>
                      <a:pt x="6" y="0"/>
                      <a:pt x="6" y="0"/>
                      <a:pt x="6" y="0"/>
                    </a:cubicBezTo>
                    <a:cubicBezTo>
                      <a:pt x="6" y="0"/>
                      <a:pt x="6" y="0"/>
                      <a:pt x="6" y="0"/>
                    </a:cubicBezTo>
                    <a:cubicBezTo>
                      <a:pt x="5" y="0"/>
                      <a:pt x="5" y="0"/>
                      <a:pt x="5" y="0"/>
                    </a:cubicBezTo>
                    <a:cubicBezTo>
                      <a:pt x="4" y="0"/>
                      <a:pt x="3" y="1"/>
                      <a:pt x="2" y="1"/>
                    </a:cubicBezTo>
                    <a:cubicBezTo>
                      <a:pt x="2" y="1"/>
                      <a:pt x="1" y="3"/>
                      <a:pt x="0" y="8"/>
                    </a:cubicBezTo>
                    <a:cubicBezTo>
                      <a:pt x="0" y="10"/>
                      <a:pt x="0" y="13"/>
                      <a:pt x="0" y="13"/>
                    </a:cubicBezTo>
                    <a:cubicBezTo>
                      <a:pt x="1" y="14"/>
                      <a:pt x="1" y="14"/>
                      <a:pt x="2"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dirty="0">
                  <a:solidFill>
                    <a:schemeClr val="tx1">
                      <a:lumMod val="65000"/>
                      <a:lumOff val="35000"/>
                    </a:schemeClr>
                  </a:solidFill>
                  <a:cs typeface="+mn-ea"/>
                  <a:sym typeface="+mn-lt"/>
                </a:endParaRPr>
              </a:p>
            </p:txBody>
          </p:sp>
          <p:sp>
            <p:nvSpPr>
              <p:cNvPr id="58" name="Freeform 71"/>
              <p:cNvSpPr/>
              <p:nvPr/>
            </p:nvSpPr>
            <p:spPr bwMode="auto">
              <a:xfrm>
                <a:off x="3830" y="2095"/>
                <a:ext cx="17" cy="20"/>
              </a:xfrm>
              <a:custGeom>
                <a:avLst/>
                <a:gdLst>
                  <a:gd name="T0" fmla="*/ 1 w 7"/>
                  <a:gd name="T1" fmla="*/ 5 h 8"/>
                  <a:gd name="T2" fmla="*/ 4 w 7"/>
                  <a:gd name="T3" fmla="*/ 8 h 8"/>
                  <a:gd name="T4" fmla="*/ 7 w 7"/>
                  <a:gd name="T5" fmla="*/ 5 h 8"/>
                  <a:gd name="T6" fmla="*/ 7 w 7"/>
                  <a:gd name="T7" fmla="*/ 4 h 8"/>
                  <a:gd name="T8" fmla="*/ 7 w 7"/>
                  <a:gd name="T9" fmla="*/ 4 h 8"/>
                  <a:gd name="T10" fmla="*/ 4 w 7"/>
                  <a:gd name="T11" fmla="*/ 0 h 8"/>
                  <a:gd name="T12" fmla="*/ 1 w 7"/>
                  <a:gd name="T13" fmla="*/ 4 h 8"/>
                  <a:gd name="T14" fmla="*/ 0 w 7"/>
                  <a:gd name="T15" fmla="*/ 4 h 8"/>
                  <a:gd name="T16" fmla="*/ 1 w 7"/>
                  <a:gd name="T17" fmla="*/ 5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 h="8">
                    <a:moveTo>
                      <a:pt x="1" y="5"/>
                    </a:moveTo>
                    <a:cubicBezTo>
                      <a:pt x="1" y="7"/>
                      <a:pt x="2" y="8"/>
                      <a:pt x="4" y="8"/>
                    </a:cubicBezTo>
                    <a:cubicBezTo>
                      <a:pt x="5" y="8"/>
                      <a:pt x="6" y="7"/>
                      <a:pt x="7" y="5"/>
                    </a:cubicBezTo>
                    <a:cubicBezTo>
                      <a:pt x="7" y="5"/>
                      <a:pt x="7" y="5"/>
                      <a:pt x="7" y="4"/>
                    </a:cubicBezTo>
                    <a:cubicBezTo>
                      <a:pt x="7" y="4"/>
                      <a:pt x="7" y="4"/>
                      <a:pt x="7" y="4"/>
                    </a:cubicBezTo>
                    <a:cubicBezTo>
                      <a:pt x="7" y="2"/>
                      <a:pt x="5" y="0"/>
                      <a:pt x="4" y="0"/>
                    </a:cubicBezTo>
                    <a:cubicBezTo>
                      <a:pt x="2" y="0"/>
                      <a:pt x="1" y="2"/>
                      <a:pt x="1" y="4"/>
                    </a:cubicBezTo>
                    <a:cubicBezTo>
                      <a:pt x="0" y="4"/>
                      <a:pt x="0" y="4"/>
                      <a:pt x="0" y="4"/>
                    </a:cubicBezTo>
                    <a:cubicBezTo>
                      <a:pt x="0" y="5"/>
                      <a:pt x="0" y="5"/>
                      <a:pt x="1"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dirty="0">
                  <a:solidFill>
                    <a:schemeClr val="tx1">
                      <a:lumMod val="65000"/>
                      <a:lumOff val="35000"/>
                    </a:schemeClr>
                  </a:solidFill>
                  <a:cs typeface="+mn-ea"/>
                  <a:sym typeface="+mn-lt"/>
                </a:endParaRPr>
              </a:p>
            </p:txBody>
          </p:sp>
          <p:sp>
            <p:nvSpPr>
              <p:cNvPr id="59" name="Freeform 72"/>
              <p:cNvSpPr/>
              <p:nvPr/>
            </p:nvSpPr>
            <p:spPr bwMode="auto">
              <a:xfrm>
                <a:off x="3867" y="2135"/>
                <a:ext cx="35" cy="65"/>
              </a:xfrm>
              <a:custGeom>
                <a:avLst/>
                <a:gdLst>
                  <a:gd name="T0" fmla="*/ 1 w 14"/>
                  <a:gd name="T1" fmla="*/ 13 h 26"/>
                  <a:gd name="T2" fmla="*/ 2 w 14"/>
                  <a:gd name="T3" fmla="*/ 12 h 26"/>
                  <a:gd name="T4" fmla="*/ 2 w 14"/>
                  <a:gd name="T5" fmla="*/ 8 h 26"/>
                  <a:gd name="T6" fmla="*/ 3 w 14"/>
                  <a:gd name="T7" fmla="*/ 4 h 26"/>
                  <a:gd name="T8" fmla="*/ 3 w 14"/>
                  <a:gd name="T9" fmla="*/ 4 h 26"/>
                  <a:gd name="T10" fmla="*/ 3 w 14"/>
                  <a:gd name="T11" fmla="*/ 11 h 26"/>
                  <a:gd name="T12" fmla="*/ 3 w 14"/>
                  <a:gd name="T13" fmla="*/ 12 h 26"/>
                  <a:gd name="T14" fmla="*/ 3 w 14"/>
                  <a:gd name="T15" fmla="*/ 24 h 26"/>
                  <a:gd name="T16" fmla="*/ 5 w 14"/>
                  <a:gd name="T17" fmla="*/ 26 h 26"/>
                  <a:gd name="T18" fmla="*/ 5 w 14"/>
                  <a:gd name="T19" fmla="*/ 26 h 26"/>
                  <a:gd name="T20" fmla="*/ 5 w 14"/>
                  <a:gd name="T21" fmla="*/ 26 h 26"/>
                  <a:gd name="T22" fmla="*/ 6 w 14"/>
                  <a:gd name="T23" fmla="*/ 24 h 26"/>
                  <a:gd name="T24" fmla="*/ 6 w 14"/>
                  <a:gd name="T25" fmla="*/ 13 h 26"/>
                  <a:gd name="T26" fmla="*/ 7 w 14"/>
                  <a:gd name="T27" fmla="*/ 13 h 26"/>
                  <a:gd name="T28" fmla="*/ 7 w 14"/>
                  <a:gd name="T29" fmla="*/ 24 h 26"/>
                  <a:gd name="T30" fmla="*/ 9 w 14"/>
                  <a:gd name="T31" fmla="*/ 26 h 26"/>
                  <a:gd name="T32" fmla="*/ 9 w 14"/>
                  <a:gd name="T33" fmla="*/ 26 h 26"/>
                  <a:gd name="T34" fmla="*/ 9 w 14"/>
                  <a:gd name="T35" fmla="*/ 26 h 26"/>
                  <a:gd name="T36" fmla="*/ 10 w 14"/>
                  <a:gd name="T37" fmla="*/ 24 h 26"/>
                  <a:gd name="T38" fmla="*/ 10 w 14"/>
                  <a:gd name="T39" fmla="*/ 12 h 26"/>
                  <a:gd name="T40" fmla="*/ 10 w 14"/>
                  <a:gd name="T41" fmla="*/ 11 h 26"/>
                  <a:gd name="T42" fmla="*/ 10 w 14"/>
                  <a:gd name="T43" fmla="*/ 4 h 26"/>
                  <a:gd name="T44" fmla="*/ 10 w 14"/>
                  <a:gd name="T45" fmla="*/ 4 h 26"/>
                  <a:gd name="T46" fmla="*/ 11 w 14"/>
                  <a:gd name="T47" fmla="*/ 8 h 26"/>
                  <a:gd name="T48" fmla="*/ 11 w 14"/>
                  <a:gd name="T49" fmla="*/ 12 h 26"/>
                  <a:gd name="T50" fmla="*/ 12 w 14"/>
                  <a:gd name="T51" fmla="*/ 13 h 26"/>
                  <a:gd name="T52" fmla="*/ 13 w 14"/>
                  <a:gd name="T53" fmla="*/ 12 h 26"/>
                  <a:gd name="T54" fmla="*/ 13 w 14"/>
                  <a:gd name="T55" fmla="*/ 7 h 26"/>
                  <a:gd name="T56" fmla="*/ 12 w 14"/>
                  <a:gd name="T57" fmla="*/ 1 h 26"/>
                  <a:gd name="T58" fmla="*/ 9 w 14"/>
                  <a:gd name="T59" fmla="*/ 0 h 26"/>
                  <a:gd name="T60" fmla="*/ 8 w 14"/>
                  <a:gd name="T61" fmla="*/ 0 h 26"/>
                  <a:gd name="T62" fmla="*/ 8 w 14"/>
                  <a:gd name="T63" fmla="*/ 0 h 26"/>
                  <a:gd name="T64" fmla="*/ 8 w 14"/>
                  <a:gd name="T65" fmla="*/ 0 h 26"/>
                  <a:gd name="T66" fmla="*/ 7 w 14"/>
                  <a:gd name="T67" fmla="*/ 3 h 26"/>
                  <a:gd name="T68" fmla="*/ 7 w 14"/>
                  <a:gd name="T69" fmla="*/ 1 h 26"/>
                  <a:gd name="T70" fmla="*/ 7 w 14"/>
                  <a:gd name="T71" fmla="*/ 0 h 26"/>
                  <a:gd name="T72" fmla="*/ 7 w 14"/>
                  <a:gd name="T73" fmla="*/ 0 h 26"/>
                  <a:gd name="T74" fmla="*/ 7 w 14"/>
                  <a:gd name="T75" fmla="*/ 0 h 26"/>
                  <a:gd name="T76" fmla="*/ 6 w 14"/>
                  <a:gd name="T77" fmla="*/ 0 h 26"/>
                  <a:gd name="T78" fmla="*/ 6 w 14"/>
                  <a:gd name="T79" fmla="*/ 0 h 26"/>
                  <a:gd name="T80" fmla="*/ 6 w 14"/>
                  <a:gd name="T81" fmla="*/ 0 h 26"/>
                  <a:gd name="T82" fmla="*/ 6 w 14"/>
                  <a:gd name="T83" fmla="*/ 1 h 26"/>
                  <a:gd name="T84" fmla="*/ 6 w 14"/>
                  <a:gd name="T85" fmla="*/ 3 h 26"/>
                  <a:gd name="T86" fmla="*/ 5 w 14"/>
                  <a:gd name="T87" fmla="*/ 0 h 26"/>
                  <a:gd name="T88" fmla="*/ 5 w 14"/>
                  <a:gd name="T89" fmla="*/ 0 h 26"/>
                  <a:gd name="T90" fmla="*/ 5 w 14"/>
                  <a:gd name="T91" fmla="*/ 0 h 26"/>
                  <a:gd name="T92" fmla="*/ 4 w 14"/>
                  <a:gd name="T93" fmla="*/ 0 h 26"/>
                  <a:gd name="T94" fmla="*/ 1 w 14"/>
                  <a:gd name="T95" fmla="*/ 1 h 26"/>
                  <a:gd name="T96" fmla="*/ 0 w 14"/>
                  <a:gd name="T97" fmla="*/ 7 h 26"/>
                  <a:gd name="T98" fmla="*/ 0 w 14"/>
                  <a:gd name="T99" fmla="*/ 12 h 26"/>
                  <a:gd name="T100" fmla="*/ 1 w 14"/>
                  <a:gd name="T101" fmla="*/ 13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4" h="26">
                    <a:moveTo>
                      <a:pt x="1" y="13"/>
                    </a:moveTo>
                    <a:cubicBezTo>
                      <a:pt x="2" y="13"/>
                      <a:pt x="2" y="13"/>
                      <a:pt x="2" y="12"/>
                    </a:cubicBezTo>
                    <a:cubicBezTo>
                      <a:pt x="2" y="12"/>
                      <a:pt x="2" y="10"/>
                      <a:pt x="2" y="8"/>
                    </a:cubicBezTo>
                    <a:cubicBezTo>
                      <a:pt x="2" y="6"/>
                      <a:pt x="3" y="4"/>
                      <a:pt x="3" y="4"/>
                    </a:cubicBezTo>
                    <a:cubicBezTo>
                      <a:pt x="3" y="4"/>
                      <a:pt x="3" y="4"/>
                      <a:pt x="3" y="4"/>
                    </a:cubicBezTo>
                    <a:cubicBezTo>
                      <a:pt x="3" y="11"/>
                      <a:pt x="3" y="11"/>
                      <a:pt x="3" y="11"/>
                    </a:cubicBezTo>
                    <a:cubicBezTo>
                      <a:pt x="3" y="12"/>
                      <a:pt x="3" y="12"/>
                      <a:pt x="3" y="12"/>
                    </a:cubicBezTo>
                    <a:cubicBezTo>
                      <a:pt x="3" y="24"/>
                      <a:pt x="3" y="24"/>
                      <a:pt x="3" y="24"/>
                    </a:cubicBezTo>
                    <a:cubicBezTo>
                      <a:pt x="3" y="25"/>
                      <a:pt x="4" y="26"/>
                      <a:pt x="5" y="26"/>
                    </a:cubicBezTo>
                    <a:cubicBezTo>
                      <a:pt x="5" y="26"/>
                      <a:pt x="5" y="26"/>
                      <a:pt x="5" y="26"/>
                    </a:cubicBezTo>
                    <a:cubicBezTo>
                      <a:pt x="5" y="26"/>
                      <a:pt x="5" y="26"/>
                      <a:pt x="5" y="26"/>
                    </a:cubicBezTo>
                    <a:cubicBezTo>
                      <a:pt x="5" y="26"/>
                      <a:pt x="6" y="25"/>
                      <a:pt x="6" y="24"/>
                    </a:cubicBezTo>
                    <a:cubicBezTo>
                      <a:pt x="6" y="13"/>
                      <a:pt x="6" y="13"/>
                      <a:pt x="6" y="13"/>
                    </a:cubicBezTo>
                    <a:cubicBezTo>
                      <a:pt x="7" y="13"/>
                      <a:pt x="7" y="13"/>
                      <a:pt x="7" y="13"/>
                    </a:cubicBezTo>
                    <a:cubicBezTo>
                      <a:pt x="7" y="24"/>
                      <a:pt x="7" y="24"/>
                      <a:pt x="7" y="24"/>
                    </a:cubicBezTo>
                    <a:cubicBezTo>
                      <a:pt x="7" y="25"/>
                      <a:pt x="8" y="26"/>
                      <a:pt x="9" y="26"/>
                    </a:cubicBezTo>
                    <a:cubicBezTo>
                      <a:pt x="9" y="26"/>
                      <a:pt x="9" y="26"/>
                      <a:pt x="9" y="26"/>
                    </a:cubicBezTo>
                    <a:cubicBezTo>
                      <a:pt x="9" y="26"/>
                      <a:pt x="9" y="26"/>
                      <a:pt x="9" y="26"/>
                    </a:cubicBezTo>
                    <a:cubicBezTo>
                      <a:pt x="10" y="26"/>
                      <a:pt x="10" y="25"/>
                      <a:pt x="10" y="24"/>
                    </a:cubicBezTo>
                    <a:cubicBezTo>
                      <a:pt x="10" y="12"/>
                      <a:pt x="10" y="12"/>
                      <a:pt x="10" y="12"/>
                    </a:cubicBezTo>
                    <a:cubicBezTo>
                      <a:pt x="10" y="12"/>
                      <a:pt x="10" y="12"/>
                      <a:pt x="10" y="11"/>
                    </a:cubicBezTo>
                    <a:cubicBezTo>
                      <a:pt x="10" y="4"/>
                      <a:pt x="10" y="4"/>
                      <a:pt x="10" y="4"/>
                    </a:cubicBezTo>
                    <a:cubicBezTo>
                      <a:pt x="10" y="4"/>
                      <a:pt x="10" y="4"/>
                      <a:pt x="10" y="4"/>
                    </a:cubicBezTo>
                    <a:cubicBezTo>
                      <a:pt x="11" y="4"/>
                      <a:pt x="11" y="6"/>
                      <a:pt x="11" y="8"/>
                    </a:cubicBezTo>
                    <a:cubicBezTo>
                      <a:pt x="11" y="10"/>
                      <a:pt x="11" y="12"/>
                      <a:pt x="11" y="12"/>
                    </a:cubicBezTo>
                    <a:cubicBezTo>
                      <a:pt x="11" y="13"/>
                      <a:pt x="11" y="13"/>
                      <a:pt x="12" y="13"/>
                    </a:cubicBezTo>
                    <a:cubicBezTo>
                      <a:pt x="13" y="13"/>
                      <a:pt x="13" y="13"/>
                      <a:pt x="13" y="12"/>
                    </a:cubicBezTo>
                    <a:cubicBezTo>
                      <a:pt x="13" y="12"/>
                      <a:pt x="14" y="9"/>
                      <a:pt x="13" y="7"/>
                    </a:cubicBezTo>
                    <a:cubicBezTo>
                      <a:pt x="13" y="3"/>
                      <a:pt x="12" y="1"/>
                      <a:pt x="12" y="1"/>
                    </a:cubicBezTo>
                    <a:cubicBezTo>
                      <a:pt x="11" y="0"/>
                      <a:pt x="10" y="0"/>
                      <a:pt x="9" y="0"/>
                    </a:cubicBezTo>
                    <a:cubicBezTo>
                      <a:pt x="9" y="0"/>
                      <a:pt x="9" y="0"/>
                      <a:pt x="8" y="0"/>
                    </a:cubicBezTo>
                    <a:cubicBezTo>
                      <a:pt x="8" y="0"/>
                      <a:pt x="8" y="0"/>
                      <a:pt x="8" y="0"/>
                    </a:cubicBezTo>
                    <a:cubicBezTo>
                      <a:pt x="8" y="0"/>
                      <a:pt x="8" y="0"/>
                      <a:pt x="8" y="0"/>
                    </a:cubicBezTo>
                    <a:cubicBezTo>
                      <a:pt x="8" y="0"/>
                      <a:pt x="8" y="2"/>
                      <a:pt x="7" y="3"/>
                    </a:cubicBezTo>
                    <a:cubicBezTo>
                      <a:pt x="7" y="2"/>
                      <a:pt x="7" y="1"/>
                      <a:pt x="7" y="1"/>
                    </a:cubicBezTo>
                    <a:cubicBezTo>
                      <a:pt x="7" y="0"/>
                      <a:pt x="7" y="0"/>
                      <a:pt x="7" y="0"/>
                    </a:cubicBezTo>
                    <a:cubicBezTo>
                      <a:pt x="7" y="0"/>
                      <a:pt x="7" y="0"/>
                      <a:pt x="7" y="0"/>
                    </a:cubicBezTo>
                    <a:cubicBezTo>
                      <a:pt x="7" y="0"/>
                      <a:pt x="7" y="0"/>
                      <a:pt x="7" y="0"/>
                    </a:cubicBezTo>
                    <a:cubicBezTo>
                      <a:pt x="6" y="0"/>
                      <a:pt x="6" y="0"/>
                      <a:pt x="6" y="0"/>
                    </a:cubicBezTo>
                    <a:cubicBezTo>
                      <a:pt x="6" y="0"/>
                      <a:pt x="6" y="0"/>
                      <a:pt x="6" y="0"/>
                    </a:cubicBezTo>
                    <a:cubicBezTo>
                      <a:pt x="6" y="0"/>
                      <a:pt x="6" y="0"/>
                      <a:pt x="6" y="0"/>
                    </a:cubicBezTo>
                    <a:cubicBezTo>
                      <a:pt x="6" y="1"/>
                      <a:pt x="6" y="1"/>
                      <a:pt x="6" y="1"/>
                    </a:cubicBezTo>
                    <a:cubicBezTo>
                      <a:pt x="6" y="1"/>
                      <a:pt x="6" y="2"/>
                      <a:pt x="6" y="3"/>
                    </a:cubicBezTo>
                    <a:cubicBezTo>
                      <a:pt x="5" y="2"/>
                      <a:pt x="5" y="0"/>
                      <a:pt x="5" y="0"/>
                    </a:cubicBezTo>
                    <a:cubicBezTo>
                      <a:pt x="5" y="0"/>
                      <a:pt x="5" y="0"/>
                      <a:pt x="5" y="0"/>
                    </a:cubicBezTo>
                    <a:cubicBezTo>
                      <a:pt x="5" y="0"/>
                      <a:pt x="5" y="0"/>
                      <a:pt x="5" y="0"/>
                    </a:cubicBezTo>
                    <a:cubicBezTo>
                      <a:pt x="4" y="0"/>
                      <a:pt x="4" y="0"/>
                      <a:pt x="4" y="0"/>
                    </a:cubicBezTo>
                    <a:cubicBezTo>
                      <a:pt x="3" y="0"/>
                      <a:pt x="2" y="0"/>
                      <a:pt x="1" y="1"/>
                    </a:cubicBezTo>
                    <a:cubicBezTo>
                      <a:pt x="1" y="1"/>
                      <a:pt x="0" y="3"/>
                      <a:pt x="0" y="7"/>
                    </a:cubicBezTo>
                    <a:cubicBezTo>
                      <a:pt x="0" y="9"/>
                      <a:pt x="0" y="12"/>
                      <a:pt x="0" y="12"/>
                    </a:cubicBezTo>
                    <a:cubicBezTo>
                      <a:pt x="0" y="13"/>
                      <a:pt x="0" y="13"/>
                      <a:pt x="1"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dirty="0">
                  <a:solidFill>
                    <a:schemeClr val="tx1">
                      <a:lumMod val="65000"/>
                      <a:lumOff val="35000"/>
                    </a:schemeClr>
                  </a:solidFill>
                  <a:cs typeface="+mn-ea"/>
                  <a:sym typeface="+mn-lt"/>
                </a:endParaRPr>
              </a:p>
            </p:txBody>
          </p:sp>
          <p:sp>
            <p:nvSpPr>
              <p:cNvPr id="60" name="Freeform 73"/>
              <p:cNvSpPr/>
              <p:nvPr/>
            </p:nvSpPr>
            <p:spPr bwMode="auto">
              <a:xfrm>
                <a:off x="3875" y="2115"/>
                <a:ext cx="17" cy="18"/>
              </a:xfrm>
              <a:custGeom>
                <a:avLst/>
                <a:gdLst>
                  <a:gd name="T0" fmla="*/ 1 w 7"/>
                  <a:gd name="T1" fmla="*/ 5 h 7"/>
                  <a:gd name="T2" fmla="*/ 4 w 7"/>
                  <a:gd name="T3" fmla="*/ 7 h 7"/>
                  <a:gd name="T4" fmla="*/ 6 w 7"/>
                  <a:gd name="T5" fmla="*/ 4 h 7"/>
                  <a:gd name="T6" fmla="*/ 7 w 7"/>
                  <a:gd name="T7" fmla="*/ 3 h 7"/>
                  <a:gd name="T8" fmla="*/ 6 w 7"/>
                  <a:gd name="T9" fmla="*/ 3 h 7"/>
                  <a:gd name="T10" fmla="*/ 4 w 7"/>
                  <a:gd name="T11" fmla="*/ 0 h 7"/>
                  <a:gd name="T12" fmla="*/ 1 w 7"/>
                  <a:gd name="T13" fmla="*/ 3 h 7"/>
                  <a:gd name="T14" fmla="*/ 0 w 7"/>
                  <a:gd name="T15" fmla="*/ 3 h 7"/>
                  <a:gd name="T16" fmla="*/ 1 w 7"/>
                  <a:gd name="T17" fmla="*/ 5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 h="7">
                    <a:moveTo>
                      <a:pt x="1" y="5"/>
                    </a:moveTo>
                    <a:cubicBezTo>
                      <a:pt x="1" y="6"/>
                      <a:pt x="2" y="7"/>
                      <a:pt x="4" y="7"/>
                    </a:cubicBezTo>
                    <a:cubicBezTo>
                      <a:pt x="5" y="7"/>
                      <a:pt x="6" y="6"/>
                      <a:pt x="6" y="4"/>
                    </a:cubicBezTo>
                    <a:cubicBezTo>
                      <a:pt x="7" y="4"/>
                      <a:pt x="7" y="4"/>
                      <a:pt x="7" y="3"/>
                    </a:cubicBezTo>
                    <a:cubicBezTo>
                      <a:pt x="7" y="3"/>
                      <a:pt x="7" y="3"/>
                      <a:pt x="6" y="3"/>
                    </a:cubicBezTo>
                    <a:cubicBezTo>
                      <a:pt x="6" y="1"/>
                      <a:pt x="5" y="0"/>
                      <a:pt x="4" y="0"/>
                    </a:cubicBezTo>
                    <a:cubicBezTo>
                      <a:pt x="2" y="0"/>
                      <a:pt x="1" y="1"/>
                      <a:pt x="1" y="3"/>
                    </a:cubicBezTo>
                    <a:cubicBezTo>
                      <a:pt x="0" y="3"/>
                      <a:pt x="0" y="3"/>
                      <a:pt x="0" y="3"/>
                    </a:cubicBezTo>
                    <a:cubicBezTo>
                      <a:pt x="0" y="4"/>
                      <a:pt x="0" y="4"/>
                      <a:pt x="1"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dirty="0">
                  <a:solidFill>
                    <a:schemeClr val="tx1">
                      <a:lumMod val="65000"/>
                      <a:lumOff val="35000"/>
                    </a:schemeClr>
                  </a:solidFill>
                  <a:cs typeface="+mn-ea"/>
                  <a:sym typeface="+mn-lt"/>
                </a:endParaRPr>
              </a:p>
            </p:txBody>
          </p:sp>
          <p:sp>
            <p:nvSpPr>
              <p:cNvPr id="61" name="Freeform 74"/>
              <p:cNvSpPr/>
              <p:nvPr/>
            </p:nvSpPr>
            <p:spPr bwMode="auto">
              <a:xfrm>
                <a:off x="3778" y="2135"/>
                <a:ext cx="35" cy="65"/>
              </a:xfrm>
              <a:custGeom>
                <a:avLst/>
                <a:gdLst>
                  <a:gd name="T0" fmla="*/ 1 w 14"/>
                  <a:gd name="T1" fmla="*/ 13 h 26"/>
                  <a:gd name="T2" fmla="*/ 2 w 14"/>
                  <a:gd name="T3" fmla="*/ 12 h 26"/>
                  <a:gd name="T4" fmla="*/ 2 w 14"/>
                  <a:gd name="T5" fmla="*/ 8 h 26"/>
                  <a:gd name="T6" fmla="*/ 3 w 14"/>
                  <a:gd name="T7" fmla="*/ 4 h 26"/>
                  <a:gd name="T8" fmla="*/ 3 w 14"/>
                  <a:gd name="T9" fmla="*/ 4 h 26"/>
                  <a:gd name="T10" fmla="*/ 3 w 14"/>
                  <a:gd name="T11" fmla="*/ 11 h 26"/>
                  <a:gd name="T12" fmla="*/ 3 w 14"/>
                  <a:gd name="T13" fmla="*/ 12 h 26"/>
                  <a:gd name="T14" fmla="*/ 3 w 14"/>
                  <a:gd name="T15" fmla="*/ 24 h 26"/>
                  <a:gd name="T16" fmla="*/ 5 w 14"/>
                  <a:gd name="T17" fmla="*/ 26 h 26"/>
                  <a:gd name="T18" fmla="*/ 5 w 14"/>
                  <a:gd name="T19" fmla="*/ 26 h 26"/>
                  <a:gd name="T20" fmla="*/ 5 w 14"/>
                  <a:gd name="T21" fmla="*/ 26 h 26"/>
                  <a:gd name="T22" fmla="*/ 6 w 14"/>
                  <a:gd name="T23" fmla="*/ 24 h 26"/>
                  <a:gd name="T24" fmla="*/ 6 w 14"/>
                  <a:gd name="T25" fmla="*/ 13 h 26"/>
                  <a:gd name="T26" fmla="*/ 7 w 14"/>
                  <a:gd name="T27" fmla="*/ 13 h 26"/>
                  <a:gd name="T28" fmla="*/ 7 w 14"/>
                  <a:gd name="T29" fmla="*/ 24 h 26"/>
                  <a:gd name="T30" fmla="*/ 9 w 14"/>
                  <a:gd name="T31" fmla="*/ 26 h 26"/>
                  <a:gd name="T32" fmla="*/ 9 w 14"/>
                  <a:gd name="T33" fmla="*/ 26 h 26"/>
                  <a:gd name="T34" fmla="*/ 9 w 14"/>
                  <a:gd name="T35" fmla="*/ 26 h 26"/>
                  <a:gd name="T36" fmla="*/ 10 w 14"/>
                  <a:gd name="T37" fmla="*/ 24 h 26"/>
                  <a:gd name="T38" fmla="*/ 10 w 14"/>
                  <a:gd name="T39" fmla="*/ 12 h 26"/>
                  <a:gd name="T40" fmla="*/ 10 w 14"/>
                  <a:gd name="T41" fmla="*/ 11 h 26"/>
                  <a:gd name="T42" fmla="*/ 10 w 14"/>
                  <a:gd name="T43" fmla="*/ 4 h 26"/>
                  <a:gd name="T44" fmla="*/ 10 w 14"/>
                  <a:gd name="T45" fmla="*/ 4 h 26"/>
                  <a:gd name="T46" fmla="*/ 11 w 14"/>
                  <a:gd name="T47" fmla="*/ 8 h 26"/>
                  <a:gd name="T48" fmla="*/ 11 w 14"/>
                  <a:gd name="T49" fmla="*/ 12 h 26"/>
                  <a:gd name="T50" fmla="*/ 12 w 14"/>
                  <a:gd name="T51" fmla="*/ 13 h 26"/>
                  <a:gd name="T52" fmla="*/ 13 w 14"/>
                  <a:gd name="T53" fmla="*/ 12 h 26"/>
                  <a:gd name="T54" fmla="*/ 14 w 14"/>
                  <a:gd name="T55" fmla="*/ 7 h 26"/>
                  <a:gd name="T56" fmla="*/ 12 w 14"/>
                  <a:gd name="T57" fmla="*/ 1 h 26"/>
                  <a:gd name="T58" fmla="*/ 9 w 14"/>
                  <a:gd name="T59" fmla="*/ 0 h 26"/>
                  <a:gd name="T60" fmla="*/ 9 w 14"/>
                  <a:gd name="T61" fmla="*/ 0 h 26"/>
                  <a:gd name="T62" fmla="*/ 9 w 14"/>
                  <a:gd name="T63" fmla="*/ 0 h 26"/>
                  <a:gd name="T64" fmla="*/ 9 w 14"/>
                  <a:gd name="T65" fmla="*/ 0 h 26"/>
                  <a:gd name="T66" fmla="*/ 7 w 14"/>
                  <a:gd name="T67" fmla="*/ 3 h 26"/>
                  <a:gd name="T68" fmla="*/ 7 w 14"/>
                  <a:gd name="T69" fmla="*/ 1 h 26"/>
                  <a:gd name="T70" fmla="*/ 7 w 14"/>
                  <a:gd name="T71" fmla="*/ 0 h 26"/>
                  <a:gd name="T72" fmla="*/ 7 w 14"/>
                  <a:gd name="T73" fmla="*/ 0 h 26"/>
                  <a:gd name="T74" fmla="*/ 7 w 14"/>
                  <a:gd name="T75" fmla="*/ 0 h 26"/>
                  <a:gd name="T76" fmla="*/ 6 w 14"/>
                  <a:gd name="T77" fmla="*/ 0 h 26"/>
                  <a:gd name="T78" fmla="*/ 6 w 14"/>
                  <a:gd name="T79" fmla="*/ 0 h 26"/>
                  <a:gd name="T80" fmla="*/ 6 w 14"/>
                  <a:gd name="T81" fmla="*/ 0 h 26"/>
                  <a:gd name="T82" fmla="*/ 6 w 14"/>
                  <a:gd name="T83" fmla="*/ 1 h 26"/>
                  <a:gd name="T84" fmla="*/ 6 w 14"/>
                  <a:gd name="T85" fmla="*/ 3 h 26"/>
                  <a:gd name="T86" fmla="*/ 5 w 14"/>
                  <a:gd name="T87" fmla="*/ 0 h 26"/>
                  <a:gd name="T88" fmla="*/ 5 w 14"/>
                  <a:gd name="T89" fmla="*/ 0 h 26"/>
                  <a:gd name="T90" fmla="*/ 5 w 14"/>
                  <a:gd name="T91" fmla="*/ 0 h 26"/>
                  <a:gd name="T92" fmla="*/ 4 w 14"/>
                  <a:gd name="T93" fmla="*/ 0 h 26"/>
                  <a:gd name="T94" fmla="*/ 2 w 14"/>
                  <a:gd name="T95" fmla="*/ 1 h 26"/>
                  <a:gd name="T96" fmla="*/ 0 w 14"/>
                  <a:gd name="T97" fmla="*/ 7 h 26"/>
                  <a:gd name="T98" fmla="*/ 0 w 14"/>
                  <a:gd name="T99" fmla="*/ 12 h 26"/>
                  <a:gd name="T100" fmla="*/ 1 w 14"/>
                  <a:gd name="T101" fmla="*/ 13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4" h="26">
                    <a:moveTo>
                      <a:pt x="1" y="13"/>
                    </a:moveTo>
                    <a:cubicBezTo>
                      <a:pt x="2" y="13"/>
                      <a:pt x="2" y="13"/>
                      <a:pt x="2" y="12"/>
                    </a:cubicBezTo>
                    <a:cubicBezTo>
                      <a:pt x="2" y="12"/>
                      <a:pt x="2" y="10"/>
                      <a:pt x="2" y="8"/>
                    </a:cubicBezTo>
                    <a:cubicBezTo>
                      <a:pt x="2" y="6"/>
                      <a:pt x="3" y="4"/>
                      <a:pt x="3" y="4"/>
                    </a:cubicBezTo>
                    <a:cubicBezTo>
                      <a:pt x="3" y="4"/>
                      <a:pt x="3" y="4"/>
                      <a:pt x="3" y="4"/>
                    </a:cubicBezTo>
                    <a:cubicBezTo>
                      <a:pt x="3" y="11"/>
                      <a:pt x="3" y="11"/>
                      <a:pt x="3" y="11"/>
                    </a:cubicBezTo>
                    <a:cubicBezTo>
                      <a:pt x="3" y="12"/>
                      <a:pt x="3" y="12"/>
                      <a:pt x="3" y="12"/>
                    </a:cubicBezTo>
                    <a:cubicBezTo>
                      <a:pt x="3" y="24"/>
                      <a:pt x="3" y="24"/>
                      <a:pt x="3" y="24"/>
                    </a:cubicBezTo>
                    <a:cubicBezTo>
                      <a:pt x="3" y="25"/>
                      <a:pt x="4" y="26"/>
                      <a:pt x="5" y="26"/>
                    </a:cubicBezTo>
                    <a:cubicBezTo>
                      <a:pt x="5" y="26"/>
                      <a:pt x="5" y="26"/>
                      <a:pt x="5" y="26"/>
                    </a:cubicBezTo>
                    <a:cubicBezTo>
                      <a:pt x="5" y="26"/>
                      <a:pt x="5" y="26"/>
                      <a:pt x="5" y="26"/>
                    </a:cubicBezTo>
                    <a:cubicBezTo>
                      <a:pt x="6" y="26"/>
                      <a:pt x="6" y="25"/>
                      <a:pt x="6" y="24"/>
                    </a:cubicBezTo>
                    <a:cubicBezTo>
                      <a:pt x="6" y="13"/>
                      <a:pt x="6" y="13"/>
                      <a:pt x="6" y="13"/>
                    </a:cubicBezTo>
                    <a:cubicBezTo>
                      <a:pt x="7" y="13"/>
                      <a:pt x="7" y="13"/>
                      <a:pt x="7" y="13"/>
                    </a:cubicBezTo>
                    <a:cubicBezTo>
                      <a:pt x="7" y="24"/>
                      <a:pt x="7" y="24"/>
                      <a:pt x="7" y="24"/>
                    </a:cubicBezTo>
                    <a:cubicBezTo>
                      <a:pt x="7" y="25"/>
                      <a:pt x="8" y="26"/>
                      <a:pt x="9" y="26"/>
                    </a:cubicBezTo>
                    <a:cubicBezTo>
                      <a:pt x="9" y="26"/>
                      <a:pt x="9" y="26"/>
                      <a:pt x="9" y="26"/>
                    </a:cubicBezTo>
                    <a:cubicBezTo>
                      <a:pt x="9" y="26"/>
                      <a:pt x="9" y="26"/>
                      <a:pt x="9" y="26"/>
                    </a:cubicBezTo>
                    <a:cubicBezTo>
                      <a:pt x="10" y="26"/>
                      <a:pt x="10" y="25"/>
                      <a:pt x="10" y="24"/>
                    </a:cubicBezTo>
                    <a:cubicBezTo>
                      <a:pt x="10" y="12"/>
                      <a:pt x="10" y="12"/>
                      <a:pt x="10" y="12"/>
                    </a:cubicBezTo>
                    <a:cubicBezTo>
                      <a:pt x="10" y="12"/>
                      <a:pt x="10" y="12"/>
                      <a:pt x="10" y="11"/>
                    </a:cubicBezTo>
                    <a:cubicBezTo>
                      <a:pt x="10" y="4"/>
                      <a:pt x="10" y="4"/>
                      <a:pt x="10" y="4"/>
                    </a:cubicBezTo>
                    <a:cubicBezTo>
                      <a:pt x="10" y="4"/>
                      <a:pt x="10" y="4"/>
                      <a:pt x="10" y="4"/>
                    </a:cubicBezTo>
                    <a:cubicBezTo>
                      <a:pt x="11" y="4"/>
                      <a:pt x="11" y="6"/>
                      <a:pt x="11" y="8"/>
                    </a:cubicBezTo>
                    <a:cubicBezTo>
                      <a:pt x="11" y="10"/>
                      <a:pt x="11" y="12"/>
                      <a:pt x="11" y="12"/>
                    </a:cubicBezTo>
                    <a:cubicBezTo>
                      <a:pt x="11" y="13"/>
                      <a:pt x="11" y="13"/>
                      <a:pt x="12" y="13"/>
                    </a:cubicBezTo>
                    <a:cubicBezTo>
                      <a:pt x="13" y="13"/>
                      <a:pt x="13" y="13"/>
                      <a:pt x="13" y="12"/>
                    </a:cubicBezTo>
                    <a:cubicBezTo>
                      <a:pt x="13" y="12"/>
                      <a:pt x="14" y="9"/>
                      <a:pt x="14" y="7"/>
                    </a:cubicBezTo>
                    <a:cubicBezTo>
                      <a:pt x="13" y="3"/>
                      <a:pt x="12" y="1"/>
                      <a:pt x="12" y="1"/>
                    </a:cubicBezTo>
                    <a:cubicBezTo>
                      <a:pt x="11" y="0"/>
                      <a:pt x="10" y="0"/>
                      <a:pt x="9" y="0"/>
                    </a:cubicBezTo>
                    <a:cubicBezTo>
                      <a:pt x="9" y="0"/>
                      <a:pt x="9" y="0"/>
                      <a:pt x="9" y="0"/>
                    </a:cubicBezTo>
                    <a:cubicBezTo>
                      <a:pt x="9" y="0"/>
                      <a:pt x="9" y="0"/>
                      <a:pt x="9" y="0"/>
                    </a:cubicBezTo>
                    <a:cubicBezTo>
                      <a:pt x="9" y="0"/>
                      <a:pt x="9" y="0"/>
                      <a:pt x="9" y="0"/>
                    </a:cubicBezTo>
                    <a:cubicBezTo>
                      <a:pt x="9" y="0"/>
                      <a:pt x="8" y="2"/>
                      <a:pt x="7" y="3"/>
                    </a:cubicBezTo>
                    <a:cubicBezTo>
                      <a:pt x="7" y="2"/>
                      <a:pt x="7" y="1"/>
                      <a:pt x="7" y="1"/>
                    </a:cubicBezTo>
                    <a:cubicBezTo>
                      <a:pt x="7" y="0"/>
                      <a:pt x="7" y="0"/>
                      <a:pt x="7" y="0"/>
                    </a:cubicBezTo>
                    <a:cubicBezTo>
                      <a:pt x="7" y="0"/>
                      <a:pt x="7" y="0"/>
                      <a:pt x="7" y="0"/>
                    </a:cubicBezTo>
                    <a:cubicBezTo>
                      <a:pt x="7" y="0"/>
                      <a:pt x="7" y="0"/>
                      <a:pt x="7" y="0"/>
                    </a:cubicBezTo>
                    <a:cubicBezTo>
                      <a:pt x="6" y="0"/>
                      <a:pt x="6" y="0"/>
                      <a:pt x="6" y="0"/>
                    </a:cubicBezTo>
                    <a:cubicBezTo>
                      <a:pt x="6" y="0"/>
                      <a:pt x="6" y="0"/>
                      <a:pt x="6" y="0"/>
                    </a:cubicBezTo>
                    <a:cubicBezTo>
                      <a:pt x="6" y="0"/>
                      <a:pt x="6" y="0"/>
                      <a:pt x="6" y="0"/>
                    </a:cubicBezTo>
                    <a:cubicBezTo>
                      <a:pt x="6" y="1"/>
                      <a:pt x="6" y="1"/>
                      <a:pt x="6" y="1"/>
                    </a:cubicBezTo>
                    <a:cubicBezTo>
                      <a:pt x="6" y="1"/>
                      <a:pt x="6" y="2"/>
                      <a:pt x="6" y="3"/>
                    </a:cubicBezTo>
                    <a:cubicBezTo>
                      <a:pt x="5" y="2"/>
                      <a:pt x="5" y="0"/>
                      <a:pt x="5" y="0"/>
                    </a:cubicBezTo>
                    <a:cubicBezTo>
                      <a:pt x="5" y="0"/>
                      <a:pt x="5" y="0"/>
                      <a:pt x="5" y="0"/>
                    </a:cubicBezTo>
                    <a:cubicBezTo>
                      <a:pt x="5" y="0"/>
                      <a:pt x="5" y="0"/>
                      <a:pt x="5" y="0"/>
                    </a:cubicBezTo>
                    <a:cubicBezTo>
                      <a:pt x="5" y="0"/>
                      <a:pt x="4" y="0"/>
                      <a:pt x="4" y="0"/>
                    </a:cubicBezTo>
                    <a:cubicBezTo>
                      <a:pt x="3" y="0"/>
                      <a:pt x="2" y="0"/>
                      <a:pt x="2" y="1"/>
                    </a:cubicBezTo>
                    <a:cubicBezTo>
                      <a:pt x="1" y="1"/>
                      <a:pt x="0" y="3"/>
                      <a:pt x="0" y="7"/>
                    </a:cubicBezTo>
                    <a:cubicBezTo>
                      <a:pt x="0" y="9"/>
                      <a:pt x="0" y="12"/>
                      <a:pt x="0" y="12"/>
                    </a:cubicBezTo>
                    <a:cubicBezTo>
                      <a:pt x="0" y="13"/>
                      <a:pt x="0" y="13"/>
                      <a:pt x="1"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dirty="0">
                  <a:solidFill>
                    <a:schemeClr val="tx1">
                      <a:lumMod val="65000"/>
                      <a:lumOff val="35000"/>
                    </a:schemeClr>
                  </a:solidFill>
                  <a:cs typeface="+mn-ea"/>
                  <a:sym typeface="+mn-lt"/>
                </a:endParaRPr>
              </a:p>
            </p:txBody>
          </p:sp>
          <p:sp>
            <p:nvSpPr>
              <p:cNvPr id="62" name="Freeform 75"/>
              <p:cNvSpPr/>
              <p:nvPr/>
            </p:nvSpPr>
            <p:spPr bwMode="auto">
              <a:xfrm>
                <a:off x="3785" y="2115"/>
                <a:ext cx="18" cy="18"/>
              </a:xfrm>
              <a:custGeom>
                <a:avLst/>
                <a:gdLst>
                  <a:gd name="T0" fmla="*/ 1 w 7"/>
                  <a:gd name="T1" fmla="*/ 5 h 7"/>
                  <a:gd name="T2" fmla="*/ 4 w 7"/>
                  <a:gd name="T3" fmla="*/ 7 h 7"/>
                  <a:gd name="T4" fmla="*/ 6 w 7"/>
                  <a:gd name="T5" fmla="*/ 4 h 7"/>
                  <a:gd name="T6" fmla="*/ 7 w 7"/>
                  <a:gd name="T7" fmla="*/ 3 h 7"/>
                  <a:gd name="T8" fmla="*/ 7 w 7"/>
                  <a:gd name="T9" fmla="*/ 3 h 7"/>
                  <a:gd name="T10" fmla="*/ 4 w 7"/>
                  <a:gd name="T11" fmla="*/ 0 h 7"/>
                  <a:gd name="T12" fmla="*/ 1 w 7"/>
                  <a:gd name="T13" fmla="*/ 3 h 7"/>
                  <a:gd name="T14" fmla="*/ 0 w 7"/>
                  <a:gd name="T15" fmla="*/ 3 h 7"/>
                  <a:gd name="T16" fmla="*/ 1 w 7"/>
                  <a:gd name="T17" fmla="*/ 5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 h="7">
                    <a:moveTo>
                      <a:pt x="1" y="5"/>
                    </a:moveTo>
                    <a:cubicBezTo>
                      <a:pt x="1" y="6"/>
                      <a:pt x="2" y="7"/>
                      <a:pt x="4" y="7"/>
                    </a:cubicBezTo>
                    <a:cubicBezTo>
                      <a:pt x="5" y="7"/>
                      <a:pt x="6" y="6"/>
                      <a:pt x="6" y="4"/>
                    </a:cubicBezTo>
                    <a:cubicBezTo>
                      <a:pt x="7" y="4"/>
                      <a:pt x="7" y="4"/>
                      <a:pt x="7" y="3"/>
                    </a:cubicBezTo>
                    <a:cubicBezTo>
                      <a:pt x="7" y="3"/>
                      <a:pt x="7" y="3"/>
                      <a:pt x="7" y="3"/>
                    </a:cubicBezTo>
                    <a:cubicBezTo>
                      <a:pt x="7" y="1"/>
                      <a:pt x="5" y="0"/>
                      <a:pt x="4" y="0"/>
                    </a:cubicBezTo>
                    <a:cubicBezTo>
                      <a:pt x="2" y="0"/>
                      <a:pt x="1" y="1"/>
                      <a:pt x="1" y="3"/>
                    </a:cubicBezTo>
                    <a:cubicBezTo>
                      <a:pt x="1" y="3"/>
                      <a:pt x="0" y="3"/>
                      <a:pt x="0" y="3"/>
                    </a:cubicBezTo>
                    <a:cubicBezTo>
                      <a:pt x="0" y="4"/>
                      <a:pt x="1" y="4"/>
                      <a:pt x="1"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dirty="0">
                  <a:solidFill>
                    <a:schemeClr val="tx1">
                      <a:lumMod val="65000"/>
                      <a:lumOff val="35000"/>
                    </a:schemeClr>
                  </a:solidFill>
                  <a:cs typeface="+mn-ea"/>
                  <a:sym typeface="+mn-lt"/>
                </a:endParaRPr>
              </a:p>
            </p:txBody>
          </p:sp>
        </p:grpSp>
        <p:grpSp>
          <p:nvGrpSpPr>
            <p:cNvPr id="52" name="组合 51"/>
            <p:cNvGrpSpPr/>
            <p:nvPr/>
          </p:nvGrpSpPr>
          <p:grpSpPr>
            <a:xfrm>
              <a:off x="4721209" y="4895918"/>
              <a:ext cx="3246544" cy="705747"/>
              <a:chOff x="6095999" y="2039788"/>
              <a:chExt cx="3246121" cy="705910"/>
            </a:xfrm>
          </p:grpSpPr>
          <p:sp>
            <p:nvSpPr>
              <p:cNvPr id="53" name="任意多边形 58"/>
              <p:cNvSpPr/>
              <p:nvPr/>
            </p:nvSpPr>
            <p:spPr>
              <a:xfrm>
                <a:off x="6096000" y="2039788"/>
                <a:ext cx="3246120" cy="705910"/>
              </a:xfrm>
              <a:custGeom>
                <a:avLst/>
                <a:gdLst>
                  <a:gd name="connsiteX0" fmla="*/ 368297 w 3246120"/>
                  <a:gd name="connsiteY0" fmla="*/ 88606 h 705910"/>
                  <a:gd name="connsiteX1" fmla="*/ 103948 w 3246120"/>
                  <a:gd name="connsiteY1" fmla="*/ 352955 h 705910"/>
                  <a:gd name="connsiteX2" fmla="*/ 368297 w 3246120"/>
                  <a:gd name="connsiteY2" fmla="*/ 617304 h 705910"/>
                  <a:gd name="connsiteX3" fmla="*/ 2887968 w 3246120"/>
                  <a:gd name="connsiteY3" fmla="*/ 617304 h 705910"/>
                  <a:gd name="connsiteX4" fmla="*/ 3152317 w 3246120"/>
                  <a:gd name="connsiteY4" fmla="*/ 352955 h 705910"/>
                  <a:gd name="connsiteX5" fmla="*/ 2887968 w 3246120"/>
                  <a:gd name="connsiteY5" fmla="*/ 88606 h 705910"/>
                  <a:gd name="connsiteX6" fmla="*/ 352955 w 3246120"/>
                  <a:gd name="connsiteY6" fmla="*/ 0 h 705910"/>
                  <a:gd name="connsiteX7" fmla="*/ 2893165 w 3246120"/>
                  <a:gd name="connsiteY7" fmla="*/ 0 h 705910"/>
                  <a:gd name="connsiteX8" fmla="*/ 3246120 w 3246120"/>
                  <a:gd name="connsiteY8" fmla="*/ 352955 h 705910"/>
                  <a:gd name="connsiteX9" fmla="*/ 2893165 w 3246120"/>
                  <a:gd name="connsiteY9" fmla="*/ 705910 h 705910"/>
                  <a:gd name="connsiteX10" fmla="*/ 352955 w 3246120"/>
                  <a:gd name="connsiteY10" fmla="*/ 705910 h 705910"/>
                  <a:gd name="connsiteX11" fmla="*/ 0 w 3246120"/>
                  <a:gd name="connsiteY11" fmla="*/ 352955 h 705910"/>
                  <a:gd name="connsiteX12" fmla="*/ 352955 w 3246120"/>
                  <a:gd name="connsiteY12" fmla="*/ 0 h 7059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246120" h="705910">
                    <a:moveTo>
                      <a:pt x="368297" y="88606"/>
                    </a:moveTo>
                    <a:cubicBezTo>
                      <a:pt x="222301" y="88606"/>
                      <a:pt x="103948" y="206959"/>
                      <a:pt x="103948" y="352955"/>
                    </a:cubicBezTo>
                    <a:cubicBezTo>
                      <a:pt x="103948" y="498951"/>
                      <a:pt x="222301" y="617304"/>
                      <a:pt x="368297" y="617304"/>
                    </a:cubicBezTo>
                    <a:lnTo>
                      <a:pt x="2887968" y="617304"/>
                    </a:lnTo>
                    <a:cubicBezTo>
                      <a:pt x="3033964" y="617304"/>
                      <a:pt x="3152317" y="498951"/>
                      <a:pt x="3152317" y="352955"/>
                    </a:cubicBezTo>
                    <a:cubicBezTo>
                      <a:pt x="3152317" y="206959"/>
                      <a:pt x="3033964" y="88606"/>
                      <a:pt x="2887968" y="88606"/>
                    </a:cubicBezTo>
                    <a:close/>
                    <a:moveTo>
                      <a:pt x="352955" y="0"/>
                    </a:moveTo>
                    <a:lnTo>
                      <a:pt x="2893165" y="0"/>
                    </a:lnTo>
                    <a:cubicBezTo>
                      <a:pt x="3088097" y="0"/>
                      <a:pt x="3246120" y="158023"/>
                      <a:pt x="3246120" y="352955"/>
                    </a:cubicBezTo>
                    <a:cubicBezTo>
                      <a:pt x="3246120" y="547887"/>
                      <a:pt x="3088097" y="705910"/>
                      <a:pt x="2893165" y="705910"/>
                    </a:cubicBezTo>
                    <a:lnTo>
                      <a:pt x="352955" y="705910"/>
                    </a:lnTo>
                    <a:cubicBezTo>
                      <a:pt x="158023" y="705910"/>
                      <a:pt x="0" y="547887"/>
                      <a:pt x="0" y="352955"/>
                    </a:cubicBezTo>
                    <a:cubicBezTo>
                      <a:pt x="0" y="158023"/>
                      <a:pt x="158023" y="0"/>
                      <a:pt x="352955" y="0"/>
                    </a:cubicBezTo>
                    <a:close/>
                  </a:path>
                </a:pathLst>
              </a:custGeom>
              <a:solidFill>
                <a:schemeClr val="bg1">
                  <a:lumMod val="95000"/>
                </a:schemeClr>
              </a:solidFill>
              <a:ln>
                <a:noFill/>
              </a:ln>
              <a:effectLst>
                <a:outerShdw blurRad="1016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lumMod val="65000"/>
                      <a:lumOff val="35000"/>
                    </a:schemeClr>
                  </a:solidFill>
                  <a:cs typeface="+mn-ea"/>
                  <a:sym typeface="+mn-lt"/>
                </a:endParaRPr>
              </a:p>
            </p:txBody>
          </p:sp>
          <p:sp>
            <p:nvSpPr>
              <p:cNvPr id="54" name="圆角矩形 59"/>
              <p:cNvSpPr/>
              <p:nvPr/>
            </p:nvSpPr>
            <p:spPr>
              <a:xfrm>
                <a:off x="6194875" y="2128394"/>
                <a:ext cx="3048369" cy="528698"/>
              </a:xfrm>
              <a:prstGeom prst="roundRect">
                <a:avLst>
                  <a:gd name="adj" fmla="val 50000"/>
                </a:avLst>
              </a:prstGeom>
              <a:noFill/>
              <a:ln w="19050">
                <a:gradFill flip="none" rotWithShape="1">
                  <a:gsLst>
                    <a:gs pos="0">
                      <a:schemeClr val="bg1">
                        <a:lumMod val="75000"/>
                      </a:schemeClr>
                    </a:gs>
                    <a:gs pos="100000">
                      <a:schemeClr val="bg1"/>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lumMod val="65000"/>
                      <a:lumOff val="35000"/>
                    </a:schemeClr>
                  </a:solidFill>
                  <a:cs typeface="+mn-ea"/>
                  <a:sym typeface="+mn-lt"/>
                </a:endParaRPr>
              </a:p>
            </p:txBody>
          </p:sp>
          <p:sp>
            <p:nvSpPr>
              <p:cNvPr id="55" name="圆角矩形 60"/>
              <p:cNvSpPr/>
              <p:nvPr/>
            </p:nvSpPr>
            <p:spPr>
              <a:xfrm>
                <a:off x="6095999" y="2039788"/>
                <a:ext cx="3246120" cy="705910"/>
              </a:xfrm>
              <a:prstGeom prst="roundRect">
                <a:avLst>
                  <a:gd name="adj" fmla="val 50000"/>
                </a:avLst>
              </a:prstGeom>
              <a:noFill/>
              <a:ln w="19050">
                <a:gradFill flip="none" rotWithShape="1">
                  <a:gsLst>
                    <a:gs pos="0">
                      <a:schemeClr val="bg1"/>
                    </a:gs>
                    <a:gs pos="100000">
                      <a:schemeClr val="bg1">
                        <a:lumMod val="8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lumMod val="65000"/>
                      <a:lumOff val="35000"/>
                    </a:schemeClr>
                  </a:solidFill>
                  <a:cs typeface="+mn-ea"/>
                  <a:sym typeface="+mn-lt"/>
                </a:endParaRPr>
              </a:p>
            </p:txBody>
          </p:sp>
        </p:grpSp>
      </p:gr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2" accel="40000" fill="hold" nodeType="afterEffect" p14:presetBounceEnd="40000">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14:bounceEnd="40000">
                                          <p:cBhvr additive="base">
                                            <p:cTn id="13" dur="1000" fill="hold"/>
                                            <p:tgtEl>
                                              <p:spTgt spid="9"/>
                                            </p:tgtEl>
                                            <p:attrNameLst>
                                              <p:attrName>ppt_x</p:attrName>
                                            </p:attrNameLst>
                                          </p:cBhvr>
                                          <p:tavLst>
                                            <p:tav tm="0">
                                              <p:val>
                                                <p:strVal val="1+#ppt_w/2"/>
                                              </p:val>
                                            </p:tav>
                                            <p:tav tm="100000">
                                              <p:val>
                                                <p:strVal val="#ppt_x"/>
                                              </p:val>
                                            </p:tav>
                                          </p:tavLst>
                                        </p:anim>
                                        <p:anim calcmode="lin" valueType="num" p14:bounceEnd="40000">
                                          <p:cBhvr additive="base">
                                            <p:cTn id="14" dur="1000" fill="hold"/>
                                            <p:tgtEl>
                                              <p:spTgt spid="9"/>
                                            </p:tgtEl>
                                            <p:attrNameLst>
                                              <p:attrName>ppt_y</p:attrName>
                                            </p:attrNameLst>
                                          </p:cBhvr>
                                          <p:tavLst>
                                            <p:tav tm="0">
                                              <p:val>
                                                <p:strVal val="#ppt_y"/>
                                              </p:val>
                                            </p:tav>
                                            <p:tav tm="100000">
                                              <p:val>
                                                <p:strVal val="#ppt_y"/>
                                              </p:val>
                                            </p:tav>
                                          </p:tavLst>
                                        </p:anim>
                                      </p:childTnLst>
                                    </p:cTn>
                                  </p:par>
                                  <p:par>
                                    <p:cTn id="15" presetID="2" presetClass="entr" presetSubtype="2" accel="40000" fill="hold" nodeType="withEffect" p14:presetBounceEnd="40000">
                                      <p:stCondLst>
                                        <p:cond delay="250"/>
                                      </p:stCondLst>
                                      <p:childTnLst>
                                        <p:set>
                                          <p:cBhvr>
                                            <p:cTn id="16" dur="1" fill="hold">
                                              <p:stCondLst>
                                                <p:cond delay="0"/>
                                              </p:stCondLst>
                                            </p:cTn>
                                            <p:tgtEl>
                                              <p:spTgt spid="25"/>
                                            </p:tgtEl>
                                            <p:attrNameLst>
                                              <p:attrName>style.visibility</p:attrName>
                                            </p:attrNameLst>
                                          </p:cBhvr>
                                          <p:to>
                                            <p:strVal val="visible"/>
                                          </p:to>
                                        </p:set>
                                        <p:anim calcmode="lin" valueType="num" p14:bounceEnd="40000">
                                          <p:cBhvr additive="base">
                                            <p:cTn id="17" dur="1000" fill="hold"/>
                                            <p:tgtEl>
                                              <p:spTgt spid="25"/>
                                            </p:tgtEl>
                                            <p:attrNameLst>
                                              <p:attrName>ppt_x</p:attrName>
                                            </p:attrNameLst>
                                          </p:cBhvr>
                                          <p:tavLst>
                                            <p:tav tm="0">
                                              <p:val>
                                                <p:strVal val="1+#ppt_w/2"/>
                                              </p:val>
                                            </p:tav>
                                            <p:tav tm="100000">
                                              <p:val>
                                                <p:strVal val="#ppt_x"/>
                                              </p:val>
                                            </p:tav>
                                          </p:tavLst>
                                        </p:anim>
                                        <p:anim calcmode="lin" valueType="num" p14:bounceEnd="40000">
                                          <p:cBhvr additive="base">
                                            <p:cTn id="18" dur="1000" fill="hold"/>
                                            <p:tgtEl>
                                              <p:spTgt spid="25"/>
                                            </p:tgtEl>
                                            <p:attrNameLst>
                                              <p:attrName>ppt_y</p:attrName>
                                            </p:attrNameLst>
                                          </p:cBhvr>
                                          <p:tavLst>
                                            <p:tav tm="0">
                                              <p:val>
                                                <p:strVal val="#ppt_y"/>
                                              </p:val>
                                            </p:tav>
                                            <p:tav tm="100000">
                                              <p:val>
                                                <p:strVal val="#ppt_y"/>
                                              </p:val>
                                            </p:tav>
                                          </p:tavLst>
                                        </p:anim>
                                      </p:childTnLst>
                                    </p:cTn>
                                  </p:par>
                                  <p:par>
                                    <p:cTn id="19" presetID="2" presetClass="entr" presetSubtype="2" accel="40000" fill="hold" nodeType="withEffect" p14:presetBounceEnd="40000">
                                      <p:stCondLst>
                                        <p:cond delay="500"/>
                                      </p:stCondLst>
                                      <p:childTnLst>
                                        <p:set>
                                          <p:cBhvr>
                                            <p:cTn id="20" dur="1" fill="hold">
                                              <p:stCondLst>
                                                <p:cond delay="0"/>
                                              </p:stCondLst>
                                            </p:cTn>
                                            <p:tgtEl>
                                              <p:spTgt spid="39"/>
                                            </p:tgtEl>
                                            <p:attrNameLst>
                                              <p:attrName>style.visibility</p:attrName>
                                            </p:attrNameLst>
                                          </p:cBhvr>
                                          <p:to>
                                            <p:strVal val="visible"/>
                                          </p:to>
                                        </p:set>
                                        <p:anim calcmode="lin" valueType="num" p14:bounceEnd="40000">
                                          <p:cBhvr additive="base">
                                            <p:cTn id="21" dur="1000" fill="hold"/>
                                            <p:tgtEl>
                                              <p:spTgt spid="39"/>
                                            </p:tgtEl>
                                            <p:attrNameLst>
                                              <p:attrName>ppt_x</p:attrName>
                                            </p:attrNameLst>
                                          </p:cBhvr>
                                          <p:tavLst>
                                            <p:tav tm="0">
                                              <p:val>
                                                <p:strVal val="1+#ppt_w/2"/>
                                              </p:val>
                                            </p:tav>
                                            <p:tav tm="100000">
                                              <p:val>
                                                <p:strVal val="#ppt_x"/>
                                              </p:val>
                                            </p:tav>
                                          </p:tavLst>
                                        </p:anim>
                                        <p:anim calcmode="lin" valueType="num" p14:bounceEnd="40000">
                                          <p:cBhvr additive="base">
                                            <p:cTn id="22" dur="1000" fill="hold"/>
                                            <p:tgtEl>
                                              <p:spTgt spid="39"/>
                                            </p:tgtEl>
                                            <p:attrNameLst>
                                              <p:attrName>ppt_y</p:attrName>
                                            </p:attrNameLst>
                                          </p:cBhvr>
                                          <p:tavLst>
                                            <p:tav tm="0">
                                              <p:val>
                                                <p:strVal val="#ppt_y"/>
                                              </p:val>
                                            </p:tav>
                                            <p:tav tm="100000">
                                              <p:val>
                                                <p:strVal val="#ppt_y"/>
                                              </p:val>
                                            </p:tav>
                                          </p:tavLst>
                                        </p:anim>
                                      </p:childTnLst>
                                    </p:cTn>
                                  </p:par>
                                  <p:par>
                                    <p:cTn id="23" presetID="2" presetClass="entr" presetSubtype="2" accel="40000" fill="hold" nodeType="withEffect" p14:presetBounceEnd="40000">
                                      <p:stCondLst>
                                        <p:cond delay="750"/>
                                      </p:stCondLst>
                                      <p:childTnLst>
                                        <p:set>
                                          <p:cBhvr>
                                            <p:cTn id="24" dur="1" fill="hold">
                                              <p:stCondLst>
                                                <p:cond delay="0"/>
                                              </p:stCondLst>
                                            </p:cTn>
                                            <p:tgtEl>
                                              <p:spTgt spid="49"/>
                                            </p:tgtEl>
                                            <p:attrNameLst>
                                              <p:attrName>style.visibility</p:attrName>
                                            </p:attrNameLst>
                                          </p:cBhvr>
                                          <p:to>
                                            <p:strVal val="visible"/>
                                          </p:to>
                                        </p:set>
                                        <p:anim calcmode="lin" valueType="num" p14:bounceEnd="40000">
                                          <p:cBhvr additive="base">
                                            <p:cTn id="25" dur="1000" fill="hold"/>
                                            <p:tgtEl>
                                              <p:spTgt spid="49"/>
                                            </p:tgtEl>
                                            <p:attrNameLst>
                                              <p:attrName>ppt_x</p:attrName>
                                            </p:attrNameLst>
                                          </p:cBhvr>
                                          <p:tavLst>
                                            <p:tav tm="0">
                                              <p:val>
                                                <p:strVal val="1+#ppt_w/2"/>
                                              </p:val>
                                            </p:tav>
                                            <p:tav tm="100000">
                                              <p:val>
                                                <p:strVal val="#ppt_x"/>
                                              </p:val>
                                            </p:tav>
                                          </p:tavLst>
                                        </p:anim>
                                        <p:anim calcmode="lin" valueType="num" p14:bounceEnd="40000">
                                          <p:cBhvr additive="base">
                                            <p:cTn id="26" dur="1000" fill="hold"/>
                                            <p:tgtEl>
                                              <p:spTgt spid="49"/>
                                            </p:tgtEl>
                                            <p:attrNameLst>
                                              <p:attrName>ppt_y</p:attrName>
                                            </p:attrNameLst>
                                          </p:cBhvr>
                                          <p:tavLst>
                                            <p:tav tm="0">
                                              <p:val>
                                                <p:strVal val="#ppt_y"/>
                                              </p:val>
                                            </p:tav>
                                            <p:tav tm="100000">
                                              <p:val>
                                                <p:strVal val="#ppt_y"/>
                                              </p:val>
                                            </p:tav>
                                          </p:tavLst>
                                        </p:anim>
                                      </p:childTnLst>
                                    </p:cTn>
                                  </p:par>
                                </p:childTnLst>
                              </p:cTn>
                            </p:par>
                            <p:par>
                              <p:cTn id="27" fill="hold">
                                <p:stCondLst>
                                  <p:cond delay="2000"/>
                                </p:stCondLst>
                                <p:childTnLst>
                                  <p:par>
                                    <p:cTn id="28" presetID="14" presetClass="entr" presetSubtype="10" fill="hold" grpId="0" nodeType="afterEffect">
                                      <p:stCondLst>
                                        <p:cond delay="0"/>
                                      </p:stCondLst>
                                      <p:childTnLst>
                                        <p:set>
                                          <p:cBhvr>
                                            <p:cTn id="29" dur="1" fill="hold">
                                              <p:stCondLst>
                                                <p:cond delay="0"/>
                                              </p:stCondLst>
                                            </p:cTn>
                                            <p:tgtEl>
                                              <p:spTgt spid="5"/>
                                            </p:tgtEl>
                                            <p:attrNameLst>
                                              <p:attrName>style.visibility</p:attrName>
                                            </p:attrNameLst>
                                          </p:cBhvr>
                                          <p:to>
                                            <p:strVal val="visible"/>
                                          </p:to>
                                        </p:set>
                                        <p:animEffect transition="in" filter="randombar(horizontal)">
                                          <p:cBhvr>
                                            <p:cTn id="30" dur="500"/>
                                            <p:tgtEl>
                                              <p:spTgt spid="5"/>
                                            </p:tgtEl>
                                          </p:cBhvr>
                                        </p:animEffect>
                                      </p:childTnLst>
                                    </p:cTn>
                                  </p:par>
                                </p:childTnLst>
                              </p:cTn>
                            </p:par>
                            <p:par>
                              <p:cTn id="31" fill="hold">
                                <p:stCondLst>
                                  <p:cond delay="2500"/>
                                </p:stCondLst>
                                <p:childTnLst>
                                  <p:par>
                                    <p:cTn id="32" presetID="14" presetClass="entr" presetSubtype="10" fill="hold" grpId="0" nodeType="afterEffect">
                                      <p:stCondLst>
                                        <p:cond delay="0"/>
                                      </p:stCondLst>
                                      <p:childTnLst>
                                        <p:set>
                                          <p:cBhvr>
                                            <p:cTn id="33" dur="1" fill="hold">
                                              <p:stCondLst>
                                                <p:cond delay="0"/>
                                              </p:stCondLst>
                                            </p:cTn>
                                            <p:tgtEl>
                                              <p:spTgt spid="6"/>
                                            </p:tgtEl>
                                            <p:attrNameLst>
                                              <p:attrName>style.visibility</p:attrName>
                                            </p:attrNameLst>
                                          </p:cBhvr>
                                          <p:to>
                                            <p:strVal val="visible"/>
                                          </p:to>
                                        </p:set>
                                        <p:animEffect transition="in" filter="randombar(horizontal)">
                                          <p:cBhvr>
                                            <p:cTn id="34" dur="500"/>
                                            <p:tgtEl>
                                              <p:spTgt spid="6"/>
                                            </p:tgtEl>
                                          </p:cBhvr>
                                        </p:animEffect>
                                      </p:childTnLst>
                                    </p:cTn>
                                  </p:par>
                                </p:childTnLst>
                              </p:cTn>
                            </p:par>
                            <p:par>
                              <p:cTn id="35" fill="hold">
                                <p:stCondLst>
                                  <p:cond delay="3000"/>
                                </p:stCondLst>
                                <p:childTnLst>
                                  <p:par>
                                    <p:cTn id="36" presetID="14" presetClass="entr" presetSubtype="10" fill="hold" grpId="0" nodeType="afterEffect">
                                      <p:stCondLst>
                                        <p:cond delay="0"/>
                                      </p:stCondLst>
                                      <p:childTnLst>
                                        <p:set>
                                          <p:cBhvr>
                                            <p:cTn id="37" dur="1" fill="hold">
                                              <p:stCondLst>
                                                <p:cond delay="0"/>
                                              </p:stCondLst>
                                            </p:cTn>
                                            <p:tgtEl>
                                              <p:spTgt spid="7"/>
                                            </p:tgtEl>
                                            <p:attrNameLst>
                                              <p:attrName>style.visibility</p:attrName>
                                            </p:attrNameLst>
                                          </p:cBhvr>
                                          <p:to>
                                            <p:strVal val="visible"/>
                                          </p:to>
                                        </p:set>
                                        <p:animEffect transition="in" filter="randombar(horizontal)">
                                          <p:cBhvr>
                                            <p:cTn id="38" dur="500"/>
                                            <p:tgtEl>
                                              <p:spTgt spid="7"/>
                                            </p:tgtEl>
                                          </p:cBhvr>
                                        </p:animEffect>
                                      </p:childTnLst>
                                    </p:cTn>
                                  </p:par>
                                </p:childTnLst>
                              </p:cTn>
                            </p:par>
                            <p:par>
                              <p:cTn id="39" fill="hold">
                                <p:stCondLst>
                                  <p:cond delay="3500"/>
                                </p:stCondLst>
                                <p:childTnLst>
                                  <p:par>
                                    <p:cTn id="40" presetID="14" presetClass="entr" presetSubtype="10" fill="hold" grpId="0" nodeType="afterEffect">
                                      <p:stCondLst>
                                        <p:cond delay="0"/>
                                      </p:stCondLst>
                                      <p:childTnLst>
                                        <p:set>
                                          <p:cBhvr>
                                            <p:cTn id="41" dur="1" fill="hold">
                                              <p:stCondLst>
                                                <p:cond delay="0"/>
                                              </p:stCondLst>
                                            </p:cTn>
                                            <p:tgtEl>
                                              <p:spTgt spid="8"/>
                                            </p:tgtEl>
                                            <p:attrNameLst>
                                              <p:attrName>style.visibility</p:attrName>
                                            </p:attrNameLst>
                                          </p:cBhvr>
                                          <p:to>
                                            <p:strVal val="visible"/>
                                          </p:to>
                                        </p:set>
                                        <p:animEffect transition="in" filter="randombar(horizontal)">
                                          <p:cBhvr>
                                            <p:cTn id="4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Lst>
      </p:timing>
    </mc:Choice>
    <mc:Fallback>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2" accel="40000" fill="hold" nodeType="after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1000" fill="hold"/>
                                            <p:tgtEl>
                                              <p:spTgt spid="9"/>
                                            </p:tgtEl>
                                            <p:attrNameLst>
                                              <p:attrName>ppt_x</p:attrName>
                                            </p:attrNameLst>
                                          </p:cBhvr>
                                          <p:tavLst>
                                            <p:tav tm="0">
                                              <p:val>
                                                <p:strVal val="1+#ppt_w/2"/>
                                              </p:val>
                                            </p:tav>
                                            <p:tav tm="100000">
                                              <p:val>
                                                <p:strVal val="#ppt_x"/>
                                              </p:val>
                                            </p:tav>
                                          </p:tavLst>
                                        </p:anim>
                                        <p:anim calcmode="lin" valueType="num">
                                          <p:cBhvr additive="base">
                                            <p:cTn id="14" dur="1000" fill="hold"/>
                                            <p:tgtEl>
                                              <p:spTgt spid="9"/>
                                            </p:tgtEl>
                                            <p:attrNameLst>
                                              <p:attrName>ppt_y</p:attrName>
                                            </p:attrNameLst>
                                          </p:cBhvr>
                                          <p:tavLst>
                                            <p:tav tm="0">
                                              <p:val>
                                                <p:strVal val="#ppt_y"/>
                                              </p:val>
                                            </p:tav>
                                            <p:tav tm="100000">
                                              <p:val>
                                                <p:strVal val="#ppt_y"/>
                                              </p:val>
                                            </p:tav>
                                          </p:tavLst>
                                        </p:anim>
                                      </p:childTnLst>
                                    </p:cTn>
                                  </p:par>
                                  <p:par>
                                    <p:cTn id="15" presetID="2" presetClass="entr" presetSubtype="2" accel="40000" fill="hold" nodeType="withEffect">
                                      <p:stCondLst>
                                        <p:cond delay="250"/>
                                      </p:stCondLst>
                                      <p:childTnLst>
                                        <p:set>
                                          <p:cBhvr>
                                            <p:cTn id="16" dur="1" fill="hold">
                                              <p:stCondLst>
                                                <p:cond delay="0"/>
                                              </p:stCondLst>
                                            </p:cTn>
                                            <p:tgtEl>
                                              <p:spTgt spid="25"/>
                                            </p:tgtEl>
                                            <p:attrNameLst>
                                              <p:attrName>style.visibility</p:attrName>
                                            </p:attrNameLst>
                                          </p:cBhvr>
                                          <p:to>
                                            <p:strVal val="visible"/>
                                          </p:to>
                                        </p:set>
                                        <p:anim calcmode="lin" valueType="num">
                                          <p:cBhvr additive="base">
                                            <p:cTn id="17" dur="1000" fill="hold"/>
                                            <p:tgtEl>
                                              <p:spTgt spid="25"/>
                                            </p:tgtEl>
                                            <p:attrNameLst>
                                              <p:attrName>ppt_x</p:attrName>
                                            </p:attrNameLst>
                                          </p:cBhvr>
                                          <p:tavLst>
                                            <p:tav tm="0">
                                              <p:val>
                                                <p:strVal val="1+#ppt_w/2"/>
                                              </p:val>
                                            </p:tav>
                                            <p:tav tm="100000">
                                              <p:val>
                                                <p:strVal val="#ppt_x"/>
                                              </p:val>
                                            </p:tav>
                                          </p:tavLst>
                                        </p:anim>
                                        <p:anim calcmode="lin" valueType="num">
                                          <p:cBhvr additive="base">
                                            <p:cTn id="18" dur="1000" fill="hold"/>
                                            <p:tgtEl>
                                              <p:spTgt spid="25"/>
                                            </p:tgtEl>
                                            <p:attrNameLst>
                                              <p:attrName>ppt_y</p:attrName>
                                            </p:attrNameLst>
                                          </p:cBhvr>
                                          <p:tavLst>
                                            <p:tav tm="0">
                                              <p:val>
                                                <p:strVal val="#ppt_y"/>
                                              </p:val>
                                            </p:tav>
                                            <p:tav tm="100000">
                                              <p:val>
                                                <p:strVal val="#ppt_y"/>
                                              </p:val>
                                            </p:tav>
                                          </p:tavLst>
                                        </p:anim>
                                      </p:childTnLst>
                                    </p:cTn>
                                  </p:par>
                                  <p:par>
                                    <p:cTn id="19" presetID="2" presetClass="entr" presetSubtype="2" accel="40000" fill="hold" nodeType="withEffect">
                                      <p:stCondLst>
                                        <p:cond delay="500"/>
                                      </p:stCondLst>
                                      <p:childTnLst>
                                        <p:set>
                                          <p:cBhvr>
                                            <p:cTn id="20" dur="1" fill="hold">
                                              <p:stCondLst>
                                                <p:cond delay="0"/>
                                              </p:stCondLst>
                                            </p:cTn>
                                            <p:tgtEl>
                                              <p:spTgt spid="39"/>
                                            </p:tgtEl>
                                            <p:attrNameLst>
                                              <p:attrName>style.visibility</p:attrName>
                                            </p:attrNameLst>
                                          </p:cBhvr>
                                          <p:to>
                                            <p:strVal val="visible"/>
                                          </p:to>
                                        </p:set>
                                        <p:anim calcmode="lin" valueType="num">
                                          <p:cBhvr additive="base">
                                            <p:cTn id="21" dur="1000" fill="hold"/>
                                            <p:tgtEl>
                                              <p:spTgt spid="39"/>
                                            </p:tgtEl>
                                            <p:attrNameLst>
                                              <p:attrName>ppt_x</p:attrName>
                                            </p:attrNameLst>
                                          </p:cBhvr>
                                          <p:tavLst>
                                            <p:tav tm="0">
                                              <p:val>
                                                <p:strVal val="1+#ppt_w/2"/>
                                              </p:val>
                                            </p:tav>
                                            <p:tav tm="100000">
                                              <p:val>
                                                <p:strVal val="#ppt_x"/>
                                              </p:val>
                                            </p:tav>
                                          </p:tavLst>
                                        </p:anim>
                                        <p:anim calcmode="lin" valueType="num">
                                          <p:cBhvr additive="base">
                                            <p:cTn id="22" dur="1000" fill="hold"/>
                                            <p:tgtEl>
                                              <p:spTgt spid="39"/>
                                            </p:tgtEl>
                                            <p:attrNameLst>
                                              <p:attrName>ppt_y</p:attrName>
                                            </p:attrNameLst>
                                          </p:cBhvr>
                                          <p:tavLst>
                                            <p:tav tm="0">
                                              <p:val>
                                                <p:strVal val="#ppt_y"/>
                                              </p:val>
                                            </p:tav>
                                            <p:tav tm="100000">
                                              <p:val>
                                                <p:strVal val="#ppt_y"/>
                                              </p:val>
                                            </p:tav>
                                          </p:tavLst>
                                        </p:anim>
                                      </p:childTnLst>
                                    </p:cTn>
                                  </p:par>
                                  <p:par>
                                    <p:cTn id="23" presetID="2" presetClass="entr" presetSubtype="2" accel="40000" fill="hold" nodeType="withEffect">
                                      <p:stCondLst>
                                        <p:cond delay="750"/>
                                      </p:stCondLst>
                                      <p:childTnLst>
                                        <p:set>
                                          <p:cBhvr>
                                            <p:cTn id="24" dur="1" fill="hold">
                                              <p:stCondLst>
                                                <p:cond delay="0"/>
                                              </p:stCondLst>
                                            </p:cTn>
                                            <p:tgtEl>
                                              <p:spTgt spid="49"/>
                                            </p:tgtEl>
                                            <p:attrNameLst>
                                              <p:attrName>style.visibility</p:attrName>
                                            </p:attrNameLst>
                                          </p:cBhvr>
                                          <p:to>
                                            <p:strVal val="visible"/>
                                          </p:to>
                                        </p:set>
                                        <p:anim calcmode="lin" valueType="num">
                                          <p:cBhvr additive="base">
                                            <p:cTn id="25" dur="1000" fill="hold"/>
                                            <p:tgtEl>
                                              <p:spTgt spid="49"/>
                                            </p:tgtEl>
                                            <p:attrNameLst>
                                              <p:attrName>ppt_x</p:attrName>
                                            </p:attrNameLst>
                                          </p:cBhvr>
                                          <p:tavLst>
                                            <p:tav tm="0">
                                              <p:val>
                                                <p:strVal val="1+#ppt_w/2"/>
                                              </p:val>
                                            </p:tav>
                                            <p:tav tm="100000">
                                              <p:val>
                                                <p:strVal val="#ppt_x"/>
                                              </p:val>
                                            </p:tav>
                                          </p:tavLst>
                                        </p:anim>
                                        <p:anim calcmode="lin" valueType="num">
                                          <p:cBhvr additive="base">
                                            <p:cTn id="26" dur="1000" fill="hold"/>
                                            <p:tgtEl>
                                              <p:spTgt spid="49"/>
                                            </p:tgtEl>
                                            <p:attrNameLst>
                                              <p:attrName>ppt_y</p:attrName>
                                            </p:attrNameLst>
                                          </p:cBhvr>
                                          <p:tavLst>
                                            <p:tav tm="0">
                                              <p:val>
                                                <p:strVal val="#ppt_y"/>
                                              </p:val>
                                            </p:tav>
                                            <p:tav tm="100000">
                                              <p:val>
                                                <p:strVal val="#ppt_y"/>
                                              </p:val>
                                            </p:tav>
                                          </p:tavLst>
                                        </p:anim>
                                      </p:childTnLst>
                                    </p:cTn>
                                  </p:par>
                                </p:childTnLst>
                              </p:cTn>
                            </p:par>
                            <p:par>
                              <p:cTn id="27" fill="hold">
                                <p:stCondLst>
                                  <p:cond delay="2000"/>
                                </p:stCondLst>
                                <p:childTnLst>
                                  <p:par>
                                    <p:cTn id="28" presetID="14" presetClass="entr" presetSubtype="10" fill="hold" grpId="0" nodeType="afterEffect">
                                      <p:stCondLst>
                                        <p:cond delay="0"/>
                                      </p:stCondLst>
                                      <p:childTnLst>
                                        <p:set>
                                          <p:cBhvr>
                                            <p:cTn id="29" dur="1" fill="hold">
                                              <p:stCondLst>
                                                <p:cond delay="0"/>
                                              </p:stCondLst>
                                            </p:cTn>
                                            <p:tgtEl>
                                              <p:spTgt spid="5"/>
                                            </p:tgtEl>
                                            <p:attrNameLst>
                                              <p:attrName>style.visibility</p:attrName>
                                            </p:attrNameLst>
                                          </p:cBhvr>
                                          <p:to>
                                            <p:strVal val="visible"/>
                                          </p:to>
                                        </p:set>
                                        <p:animEffect transition="in" filter="randombar(horizontal)">
                                          <p:cBhvr>
                                            <p:cTn id="30" dur="500"/>
                                            <p:tgtEl>
                                              <p:spTgt spid="5"/>
                                            </p:tgtEl>
                                          </p:cBhvr>
                                        </p:animEffect>
                                      </p:childTnLst>
                                    </p:cTn>
                                  </p:par>
                                </p:childTnLst>
                              </p:cTn>
                            </p:par>
                            <p:par>
                              <p:cTn id="31" fill="hold">
                                <p:stCondLst>
                                  <p:cond delay="2500"/>
                                </p:stCondLst>
                                <p:childTnLst>
                                  <p:par>
                                    <p:cTn id="32" presetID="14" presetClass="entr" presetSubtype="10" fill="hold" grpId="0" nodeType="afterEffect">
                                      <p:stCondLst>
                                        <p:cond delay="0"/>
                                      </p:stCondLst>
                                      <p:childTnLst>
                                        <p:set>
                                          <p:cBhvr>
                                            <p:cTn id="33" dur="1" fill="hold">
                                              <p:stCondLst>
                                                <p:cond delay="0"/>
                                              </p:stCondLst>
                                            </p:cTn>
                                            <p:tgtEl>
                                              <p:spTgt spid="6"/>
                                            </p:tgtEl>
                                            <p:attrNameLst>
                                              <p:attrName>style.visibility</p:attrName>
                                            </p:attrNameLst>
                                          </p:cBhvr>
                                          <p:to>
                                            <p:strVal val="visible"/>
                                          </p:to>
                                        </p:set>
                                        <p:animEffect transition="in" filter="randombar(horizontal)">
                                          <p:cBhvr>
                                            <p:cTn id="34" dur="500"/>
                                            <p:tgtEl>
                                              <p:spTgt spid="6"/>
                                            </p:tgtEl>
                                          </p:cBhvr>
                                        </p:animEffect>
                                      </p:childTnLst>
                                    </p:cTn>
                                  </p:par>
                                </p:childTnLst>
                              </p:cTn>
                            </p:par>
                            <p:par>
                              <p:cTn id="35" fill="hold">
                                <p:stCondLst>
                                  <p:cond delay="3000"/>
                                </p:stCondLst>
                                <p:childTnLst>
                                  <p:par>
                                    <p:cTn id="36" presetID="14" presetClass="entr" presetSubtype="10" fill="hold" grpId="0" nodeType="afterEffect">
                                      <p:stCondLst>
                                        <p:cond delay="0"/>
                                      </p:stCondLst>
                                      <p:childTnLst>
                                        <p:set>
                                          <p:cBhvr>
                                            <p:cTn id="37" dur="1" fill="hold">
                                              <p:stCondLst>
                                                <p:cond delay="0"/>
                                              </p:stCondLst>
                                            </p:cTn>
                                            <p:tgtEl>
                                              <p:spTgt spid="7"/>
                                            </p:tgtEl>
                                            <p:attrNameLst>
                                              <p:attrName>style.visibility</p:attrName>
                                            </p:attrNameLst>
                                          </p:cBhvr>
                                          <p:to>
                                            <p:strVal val="visible"/>
                                          </p:to>
                                        </p:set>
                                        <p:animEffect transition="in" filter="randombar(horizontal)">
                                          <p:cBhvr>
                                            <p:cTn id="38" dur="500"/>
                                            <p:tgtEl>
                                              <p:spTgt spid="7"/>
                                            </p:tgtEl>
                                          </p:cBhvr>
                                        </p:animEffect>
                                      </p:childTnLst>
                                    </p:cTn>
                                  </p:par>
                                </p:childTnLst>
                              </p:cTn>
                            </p:par>
                            <p:par>
                              <p:cTn id="39" fill="hold">
                                <p:stCondLst>
                                  <p:cond delay="3500"/>
                                </p:stCondLst>
                                <p:childTnLst>
                                  <p:par>
                                    <p:cTn id="40" presetID="14" presetClass="entr" presetSubtype="10" fill="hold" grpId="0" nodeType="afterEffect">
                                      <p:stCondLst>
                                        <p:cond delay="0"/>
                                      </p:stCondLst>
                                      <p:childTnLst>
                                        <p:set>
                                          <p:cBhvr>
                                            <p:cTn id="41" dur="1" fill="hold">
                                              <p:stCondLst>
                                                <p:cond delay="0"/>
                                              </p:stCondLst>
                                            </p:cTn>
                                            <p:tgtEl>
                                              <p:spTgt spid="8"/>
                                            </p:tgtEl>
                                            <p:attrNameLst>
                                              <p:attrName>style.visibility</p:attrName>
                                            </p:attrNameLst>
                                          </p:cBhvr>
                                          <p:to>
                                            <p:strVal val="visible"/>
                                          </p:to>
                                        </p:set>
                                        <p:animEffect transition="in" filter="randombar(horizontal)">
                                          <p:cBhvr>
                                            <p:cTn id="4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Lst>
      </p:timing>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rot="16200000">
            <a:off x="2666999" y="-2667000"/>
            <a:ext cx="6858001" cy="12192000"/>
          </a:xfrm>
          <a:prstGeom prst="rect">
            <a:avLst/>
          </a:prstGeom>
        </p:spPr>
      </p:pic>
      <p:cxnSp>
        <p:nvCxnSpPr>
          <p:cNvPr id="3" name="直接连接符 72"/>
          <p:cNvCxnSpPr>
            <a:cxnSpLocks noChangeShapeType="1"/>
          </p:cNvCxnSpPr>
          <p:nvPr/>
        </p:nvCxnSpPr>
        <p:spPr bwMode="auto">
          <a:xfrm>
            <a:off x="9567168" y="2117070"/>
            <a:ext cx="746291" cy="246257"/>
          </a:xfrm>
          <a:prstGeom prst="line">
            <a:avLst/>
          </a:prstGeom>
          <a:noFill/>
          <a:ln w="28575">
            <a:solidFill>
              <a:schemeClr val="accent3">
                <a:lumMod val="50000"/>
              </a:schemeClr>
            </a:solidFill>
            <a:miter lim="800000"/>
          </a:ln>
          <a:extLst>
            <a:ext uri="{909E8E84-426E-40DD-AFC4-6F175D3DCCD1}">
              <a14:hiddenFill xmlns:a14="http://schemas.microsoft.com/office/drawing/2010/main">
                <a:noFill/>
              </a14:hiddenFill>
            </a:ext>
          </a:extLst>
        </p:spPr>
      </p:cxnSp>
      <p:cxnSp>
        <p:nvCxnSpPr>
          <p:cNvPr id="4" name="直接连接符 20"/>
          <p:cNvCxnSpPr>
            <a:cxnSpLocks noChangeShapeType="1"/>
          </p:cNvCxnSpPr>
          <p:nvPr/>
        </p:nvCxnSpPr>
        <p:spPr bwMode="auto">
          <a:xfrm flipV="1">
            <a:off x="6909219" y="2566827"/>
            <a:ext cx="911899" cy="829623"/>
          </a:xfrm>
          <a:prstGeom prst="line">
            <a:avLst/>
          </a:prstGeom>
          <a:noFill/>
          <a:ln w="28575">
            <a:solidFill>
              <a:schemeClr val="accent3">
                <a:lumMod val="50000"/>
              </a:schemeClr>
            </a:solidFill>
            <a:miter lim="800000"/>
          </a:ln>
          <a:extLst>
            <a:ext uri="{909E8E84-426E-40DD-AFC4-6F175D3DCCD1}">
              <a14:hiddenFill xmlns:a14="http://schemas.microsoft.com/office/drawing/2010/main">
                <a:noFill/>
              </a14:hiddenFill>
            </a:ext>
          </a:extLst>
        </p:spPr>
      </p:cxnSp>
      <p:grpSp>
        <p:nvGrpSpPr>
          <p:cNvPr id="5" name="组合 4"/>
          <p:cNvGrpSpPr/>
          <p:nvPr/>
        </p:nvGrpSpPr>
        <p:grpSpPr>
          <a:xfrm>
            <a:off x="7697631" y="960121"/>
            <a:ext cx="1903601" cy="1903601"/>
            <a:chOff x="5252030" y="2008764"/>
            <a:chExt cx="809336" cy="809336"/>
          </a:xfrm>
          <a:solidFill>
            <a:srgbClr val="FFD941"/>
          </a:solidFill>
        </p:grpSpPr>
        <p:sp>
          <p:nvSpPr>
            <p:cNvPr id="6" name="椭圆 5"/>
            <p:cNvSpPr/>
            <p:nvPr/>
          </p:nvSpPr>
          <p:spPr>
            <a:xfrm>
              <a:off x="5252030" y="2008764"/>
              <a:ext cx="809336" cy="809336"/>
            </a:xfrm>
            <a:prstGeom prst="ellipse">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algn="ctr" defTabSz="1218565">
                <a:defRPr/>
              </a:pPr>
              <a:endParaRPr lang="zh-CN" altLang="en-US" sz="2400" kern="0" dirty="0">
                <a:solidFill>
                  <a:sysClr val="window" lastClr="FFFFFF"/>
                </a:solidFill>
                <a:cs typeface="+mn-ea"/>
                <a:sym typeface="+mn-lt"/>
              </a:endParaRPr>
            </a:p>
          </p:txBody>
        </p:sp>
        <p:sp>
          <p:nvSpPr>
            <p:cNvPr id="7" name="椭圆 6"/>
            <p:cNvSpPr/>
            <p:nvPr/>
          </p:nvSpPr>
          <p:spPr>
            <a:xfrm>
              <a:off x="5269270" y="2029388"/>
              <a:ext cx="769580" cy="769580"/>
            </a:xfrm>
            <a:prstGeom prst="ellipse">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cs typeface="+mn-ea"/>
                <a:sym typeface="+mn-lt"/>
              </a:endParaRPr>
            </a:p>
          </p:txBody>
        </p:sp>
      </p:grpSp>
      <p:grpSp>
        <p:nvGrpSpPr>
          <p:cNvPr id="8" name="组合 7"/>
          <p:cNvGrpSpPr/>
          <p:nvPr/>
        </p:nvGrpSpPr>
        <p:grpSpPr>
          <a:xfrm>
            <a:off x="4844121" y="4754577"/>
            <a:ext cx="687359" cy="687359"/>
            <a:chOff x="5252030" y="2008764"/>
            <a:chExt cx="809336" cy="809336"/>
          </a:xfrm>
          <a:solidFill>
            <a:schemeClr val="tx1"/>
          </a:solidFill>
        </p:grpSpPr>
        <p:sp>
          <p:nvSpPr>
            <p:cNvPr id="9" name="椭圆 8"/>
            <p:cNvSpPr/>
            <p:nvPr/>
          </p:nvSpPr>
          <p:spPr>
            <a:xfrm>
              <a:off x="5252030" y="2008764"/>
              <a:ext cx="809336" cy="809336"/>
            </a:xfrm>
            <a:prstGeom prst="ellipse">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algn="ctr" defTabSz="1218565">
                <a:defRPr/>
              </a:pPr>
              <a:endParaRPr lang="zh-CN" altLang="en-US" sz="2400" kern="0" dirty="0">
                <a:solidFill>
                  <a:sysClr val="window" lastClr="FFFFFF"/>
                </a:solidFill>
                <a:cs typeface="+mn-ea"/>
                <a:sym typeface="+mn-lt"/>
              </a:endParaRPr>
            </a:p>
          </p:txBody>
        </p:sp>
        <p:sp>
          <p:nvSpPr>
            <p:cNvPr id="10" name="椭圆 9"/>
            <p:cNvSpPr/>
            <p:nvPr/>
          </p:nvSpPr>
          <p:spPr>
            <a:xfrm>
              <a:off x="5269270" y="2029388"/>
              <a:ext cx="769580" cy="769580"/>
            </a:xfrm>
            <a:prstGeom prst="ellipse">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cs typeface="+mn-ea"/>
                <a:sym typeface="+mn-lt"/>
              </a:endParaRPr>
            </a:p>
          </p:txBody>
        </p:sp>
      </p:grpSp>
      <p:grpSp>
        <p:nvGrpSpPr>
          <p:cNvPr id="11" name="组合 10"/>
          <p:cNvGrpSpPr/>
          <p:nvPr/>
        </p:nvGrpSpPr>
        <p:grpSpPr>
          <a:xfrm>
            <a:off x="3358609" y="1479768"/>
            <a:ext cx="1659731" cy="1659731"/>
            <a:chOff x="5252030" y="2008764"/>
            <a:chExt cx="809336" cy="809336"/>
          </a:xfrm>
          <a:solidFill>
            <a:srgbClr val="FFD941"/>
          </a:solidFill>
        </p:grpSpPr>
        <p:sp>
          <p:nvSpPr>
            <p:cNvPr id="12" name="椭圆 11"/>
            <p:cNvSpPr/>
            <p:nvPr/>
          </p:nvSpPr>
          <p:spPr>
            <a:xfrm>
              <a:off x="5252030" y="2008764"/>
              <a:ext cx="809336" cy="809336"/>
            </a:xfrm>
            <a:prstGeom prst="ellipse">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algn="ctr" defTabSz="1218565">
                <a:defRPr/>
              </a:pPr>
              <a:endParaRPr lang="zh-CN" altLang="en-US" sz="2400" kern="0" dirty="0">
                <a:solidFill>
                  <a:sysClr val="window" lastClr="FFFFFF"/>
                </a:solidFill>
                <a:cs typeface="+mn-ea"/>
                <a:sym typeface="+mn-lt"/>
              </a:endParaRPr>
            </a:p>
          </p:txBody>
        </p:sp>
        <p:sp>
          <p:nvSpPr>
            <p:cNvPr id="13" name="椭圆 12"/>
            <p:cNvSpPr/>
            <p:nvPr/>
          </p:nvSpPr>
          <p:spPr>
            <a:xfrm>
              <a:off x="5269270" y="2029388"/>
              <a:ext cx="769580" cy="769580"/>
            </a:xfrm>
            <a:prstGeom prst="ellipse">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cs typeface="+mn-ea"/>
                <a:sym typeface="+mn-lt"/>
              </a:endParaRPr>
            </a:p>
          </p:txBody>
        </p:sp>
      </p:grpSp>
      <p:cxnSp>
        <p:nvCxnSpPr>
          <p:cNvPr id="14" name="直接连接符 13"/>
          <p:cNvCxnSpPr>
            <a:cxnSpLocks noChangeShapeType="1"/>
          </p:cNvCxnSpPr>
          <p:nvPr/>
        </p:nvCxnSpPr>
        <p:spPr bwMode="auto">
          <a:xfrm flipV="1">
            <a:off x="3045754" y="2923509"/>
            <a:ext cx="551937" cy="429451"/>
          </a:xfrm>
          <a:prstGeom prst="line">
            <a:avLst/>
          </a:prstGeom>
          <a:noFill/>
          <a:ln w="28575">
            <a:solidFill>
              <a:schemeClr val="accent3">
                <a:lumMod val="50000"/>
              </a:schemeClr>
            </a:solidFill>
            <a:miter lim="800000"/>
          </a:ln>
          <a:extLst>
            <a:ext uri="{909E8E84-426E-40DD-AFC4-6F175D3DCCD1}">
              <a14:hiddenFill xmlns:a14="http://schemas.microsoft.com/office/drawing/2010/main">
                <a:noFill/>
              </a14:hiddenFill>
            </a:ext>
          </a:extLst>
        </p:spPr>
      </p:cxnSp>
      <p:cxnSp>
        <p:nvCxnSpPr>
          <p:cNvPr id="15" name="直接连接符 17"/>
          <p:cNvCxnSpPr>
            <a:cxnSpLocks noChangeShapeType="1"/>
          </p:cNvCxnSpPr>
          <p:nvPr/>
        </p:nvCxnSpPr>
        <p:spPr bwMode="auto">
          <a:xfrm>
            <a:off x="4898321" y="2740488"/>
            <a:ext cx="908431" cy="654896"/>
          </a:xfrm>
          <a:prstGeom prst="line">
            <a:avLst/>
          </a:prstGeom>
          <a:noFill/>
          <a:ln w="28575">
            <a:solidFill>
              <a:schemeClr val="accent3">
                <a:lumMod val="50000"/>
              </a:schemeClr>
            </a:solidFill>
            <a:miter lim="800000"/>
          </a:ln>
          <a:extLst>
            <a:ext uri="{909E8E84-426E-40DD-AFC4-6F175D3DCCD1}">
              <a14:hiddenFill xmlns:a14="http://schemas.microsoft.com/office/drawing/2010/main">
                <a:noFill/>
              </a14:hiddenFill>
            </a:ext>
          </a:extLst>
        </p:spPr>
      </p:cxnSp>
      <p:cxnSp>
        <p:nvCxnSpPr>
          <p:cNvPr id="16" name="直接连接符 23"/>
          <p:cNvCxnSpPr>
            <a:cxnSpLocks noChangeShapeType="1"/>
            <a:endCxn id="26" idx="1"/>
          </p:cNvCxnSpPr>
          <p:nvPr/>
        </p:nvCxnSpPr>
        <p:spPr bwMode="auto">
          <a:xfrm>
            <a:off x="1748721" y="3067919"/>
            <a:ext cx="485312" cy="322792"/>
          </a:xfrm>
          <a:prstGeom prst="line">
            <a:avLst/>
          </a:prstGeom>
          <a:noFill/>
          <a:ln w="28575">
            <a:solidFill>
              <a:schemeClr val="accent3">
                <a:lumMod val="50000"/>
              </a:schemeClr>
            </a:solidFill>
            <a:miter lim="800000"/>
          </a:ln>
          <a:extLst>
            <a:ext uri="{909E8E84-426E-40DD-AFC4-6F175D3DCCD1}">
              <a14:hiddenFill xmlns:a14="http://schemas.microsoft.com/office/drawing/2010/main">
                <a:noFill/>
              </a14:hiddenFill>
            </a:ext>
          </a:extLst>
        </p:spPr>
      </p:cxnSp>
      <p:cxnSp>
        <p:nvCxnSpPr>
          <p:cNvPr id="17" name="直接连接符 43"/>
          <p:cNvCxnSpPr>
            <a:cxnSpLocks noChangeShapeType="1"/>
          </p:cNvCxnSpPr>
          <p:nvPr/>
        </p:nvCxnSpPr>
        <p:spPr bwMode="auto">
          <a:xfrm flipV="1">
            <a:off x="5404722" y="4500128"/>
            <a:ext cx="402028" cy="371067"/>
          </a:xfrm>
          <a:prstGeom prst="line">
            <a:avLst/>
          </a:prstGeom>
          <a:noFill/>
          <a:ln w="28575">
            <a:solidFill>
              <a:schemeClr val="accent3">
                <a:lumMod val="50000"/>
              </a:schemeClr>
            </a:solidFill>
            <a:miter lim="800000"/>
          </a:ln>
          <a:extLst>
            <a:ext uri="{909E8E84-426E-40DD-AFC4-6F175D3DCCD1}">
              <a14:hiddenFill xmlns:a14="http://schemas.microsoft.com/office/drawing/2010/main">
                <a:noFill/>
              </a14:hiddenFill>
            </a:ext>
          </a:extLst>
        </p:spPr>
      </p:cxnSp>
      <p:grpSp>
        <p:nvGrpSpPr>
          <p:cNvPr id="18" name="组合 17"/>
          <p:cNvGrpSpPr/>
          <p:nvPr/>
        </p:nvGrpSpPr>
        <p:grpSpPr>
          <a:xfrm>
            <a:off x="10125541" y="2072032"/>
            <a:ext cx="840307" cy="840307"/>
            <a:chOff x="304800" y="673100"/>
            <a:chExt cx="4000500" cy="4000500"/>
          </a:xfrm>
          <a:effectLst>
            <a:outerShdw blurRad="444500" dist="254000" dir="8100000" algn="tr" rotWithShape="0">
              <a:prstClr val="black">
                <a:alpha val="50000"/>
              </a:prstClr>
            </a:outerShdw>
          </a:effectLst>
        </p:grpSpPr>
        <p:sp>
          <p:nvSpPr>
            <p:cNvPr id="19" name="同心圆 1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tx1"/>
                </a:solidFill>
                <a:cs typeface="+mn-ea"/>
                <a:sym typeface="+mn-lt"/>
              </a:endParaRPr>
            </a:p>
          </p:txBody>
        </p:sp>
        <p:sp>
          <p:nvSpPr>
            <p:cNvPr id="20" name="椭圆 19"/>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tx1"/>
                </a:solidFill>
                <a:cs typeface="+mn-ea"/>
                <a:sym typeface="+mn-lt"/>
              </a:endParaRPr>
            </a:p>
          </p:txBody>
        </p:sp>
      </p:grpSp>
      <p:grpSp>
        <p:nvGrpSpPr>
          <p:cNvPr id="21" name="组合 20"/>
          <p:cNvGrpSpPr/>
          <p:nvPr/>
        </p:nvGrpSpPr>
        <p:grpSpPr>
          <a:xfrm>
            <a:off x="5540814" y="3113641"/>
            <a:ext cx="1635412" cy="1635412"/>
            <a:chOff x="304800" y="673100"/>
            <a:chExt cx="4000500" cy="4000500"/>
          </a:xfrm>
          <a:effectLst>
            <a:outerShdw blurRad="444500" dist="254000" dir="8100000" algn="tr" rotWithShape="0">
              <a:prstClr val="black">
                <a:alpha val="50000"/>
              </a:prstClr>
            </a:outerShdw>
          </a:effectLst>
        </p:grpSpPr>
        <p:sp>
          <p:nvSpPr>
            <p:cNvPr id="22" name="同心圆 2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schemeClr val="tx1"/>
                </a:solidFill>
                <a:cs typeface="+mn-ea"/>
                <a:sym typeface="+mn-lt"/>
              </a:endParaRPr>
            </a:p>
          </p:txBody>
        </p:sp>
        <p:sp>
          <p:nvSpPr>
            <p:cNvPr id="23" name="椭圆 22"/>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cs typeface="+mn-ea"/>
                <a:sym typeface="+mn-lt"/>
              </a:endParaRPr>
            </a:p>
          </p:txBody>
        </p:sp>
      </p:grpSp>
      <p:grpSp>
        <p:nvGrpSpPr>
          <p:cNvPr id="24" name="组合 23"/>
          <p:cNvGrpSpPr/>
          <p:nvPr/>
        </p:nvGrpSpPr>
        <p:grpSpPr>
          <a:xfrm>
            <a:off x="2046872" y="3203549"/>
            <a:ext cx="1156185" cy="1156185"/>
            <a:chOff x="304800" y="673100"/>
            <a:chExt cx="4000500" cy="4000500"/>
          </a:xfrm>
          <a:effectLst>
            <a:outerShdw blurRad="444500" dist="254000" dir="8100000" algn="tr" rotWithShape="0">
              <a:prstClr val="black">
                <a:alpha val="50000"/>
              </a:prstClr>
            </a:outerShdw>
          </a:effectLst>
        </p:grpSpPr>
        <p:sp>
          <p:nvSpPr>
            <p:cNvPr id="25" name="同心圆 2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schemeClr val="tx1"/>
                </a:solidFill>
                <a:cs typeface="+mn-ea"/>
                <a:sym typeface="+mn-lt"/>
              </a:endParaRPr>
            </a:p>
          </p:txBody>
        </p:sp>
        <p:sp>
          <p:nvSpPr>
            <p:cNvPr id="26" name="椭圆 25"/>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cs typeface="+mn-ea"/>
                <a:sym typeface="+mn-lt"/>
              </a:endParaRPr>
            </a:p>
          </p:txBody>
        </p:sp>
      </p:grpSp>
      <p:sp>
        <p:nvSpPr>
          <p:cNvPr id="27" name="文本框 37"/>
          <p:cNvSpPr>
            <a:spLocks noChangeArrowheads="1"/>
          </p:cNvSpPr>
          <p:nvPr/>
        </p:nvSpPr>
        <p:spPr bwMode="auto">
          <a:xfrm>
            <a:off x="8174187" y="1467742"/>
            <a:ext cx="938077" cy="9950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eaLnBrk="1" hangingPunct="1">
              <a:spcBef>
                <a:spcPct val="0"/>
              </a:spcBef>
              <a:buFont typeface="Arial" panose="020B0604020202020204" pitchFamily="34" charset="0"/>
              <a:buNone/>
            </a:pPr>
            <a:r>
              <a:rPr lang="zh-CN" altLang="en-US" sz="2935" dirty="0">
                <a:solidFill>
                  <a:schemeClr val="bg1">
                    <a:lumMod val="95000"/>
                  </a:schemeClr>
                </a:solidFill>
                <a:latin typeface="+mn-lt"/>
                <a:ea typeface="+mn-ea"/>
                <a:cs typeface="+mn-ea"/>
                <a:sym typeface="+mn-lt"/>
              </a:rPr>
              <a:t>高端</a:t>
            </a:r>
            <a:endParaRPr lang="en-US" altLang="zh-CN" sz="2935" dirty="0">
              <a:solidFill>
                <a:schemeClr val="bg1">
                  <a:lumMod val="95000"/>
                </a:schemeClr>
              </a:solidFill>
              <a:latin typeface="+mn-lt"/>
              <a:ea typeface="+mn-ea"/>
              <a:cs typeface="+mn-ea"/>
              <a:sym typeface="+mn-lt"/>
            </a:endParaRPr>
          </a:p>
          <a:p>
            <a:pPr algn="ctr" eaLnBrk="1" hangingPunct="1">
              <a:spcBef>
                <a:spcPct val="0"/>
              </a:spcBef>
              <a:buFont typeface="Arial" panose="020B0604020202020204" pitchFamily="34" charset="0"/>
              <a:buNone/>
            </a:pPr>
            <a:r>
              <a:rPr lang="zh-CN" altLang="en-US" sz="2935" dirty="0">
                <a:solidFill>
                  <a:schemeClr val="bg1">
                    <a:lumMod val="95000"/>
                  </a:schemeClr>
                </a:solidFill>
                <a:latin typeface="+mn-lt"/>
                <a:ea typeface="+mn-ea"/>
                <a:cs typeface="+mn-ea"/>
                <a:sym typeface="+mn-lt"/>
              </a:rPr>
              <a:t>市场</a:t>
            </a:r>
            <a:endParaRPr lang="zh-CN" altLang="en-US" sz="2935" dirty="0">
              <a:solidFill>
                <a:schemeClr val="bg1">
                  <a:lumMod val="95000"/>
                </a:schemeClr>
              </a:solidFill>
              <a:latin typeface="+mn-lt"/>
              <a:ea typeface="+mn-ea"/>
              <a:cs typeface="+mn-ea"/>
              <a:sym typeface="+mn-lt"/>
            </a:endParaRPr>
          </a:p>
        </p:txBody>
      </p:sp>
      <p:sp>
        <p:nvSpPr>
          <p:cNvPr id="28" name="文本框 37"/>
          <p:cNvSpPr>
            <a:spLocks noChangeArrowheads="1"/>
          </p:cNvSpPr>
          <p:nvPr/>
        </p:nvSpPr>
        <p:spPr bwMode="auto">
          <a:xfrm>
            <a:off x="5940778" y="3523358"/>
            <a:ext cx="835485" cy="8719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eaLnBrk="1" hangingPunct="1">
              <a:spcBef>
                <a:spcPct val="0"/>
              </a:spcBef>
              <a:buFont typeface="Arial" panose="020B0604020202020204" pitchFamily="34" charset="0"/>
              <a:buNone/>
            </a:pPr>
            <a:r>
              <a:rPr lang="zh-CN" altLang="en-US" sz="2535" dirty="0">
                <a:latin typeface="+mn-lt"/>
                <a:ea typeface="+mn-ea"/>
                <a:cs typeface="+mn-ea"/>
                <a:sym typeface="+mn-lt"/>
              </a:rPr>
              <a:t>细分</a:t>
            </a:r>
            <a:endParaRPr lang="en-US" altLang="zh-CN" sz="2535" dirty="0">
              <a:latin typeface="+mn-lt"/>
              <a:ea typeface="+mn-ea"/>
              <a:cs typeface="+mn-ea"/>
              <a:sym typeface="+mn-lt"/>
            </a:endParaRPr>
          </a:p>
          <a:p>
            <a:pPr algn="ctr" eaLnBrk="1" hangingPunct="1">
              <a:spcBef>
                <a:spcPct val="0"/>
              </a:spcBef>
              <a:buFont typeface="Arial" panose="020B0604020202020204" pitchFamily="34" charset="0"/>
              <a:buNone/>
            </a:pPr>
            <a:r>
              <a:rPr lang="zh-CN" altLang="en-US" sz="2535" dirty="0">
                <a:latin typeface="+mn-lt"/>
                <a:ea typeface="+mn-ea"/>
                <a:cs typeface="+mn-ea"/>
                <a:sym typeface="+mn-lt"/>
              </a:rPr>
              <a:t>市场</a:t>
            </a:r>
            <a:endParaRPr lang="zh-CN" altLang="en-US" sz="2535" dirty="0">
              <a:latin typeface="+mn-lt"/>
              <a:ea typeface="+mn-ea"/>
              <a:cs typeface="+mn-ea"/>
              <a:sym typeface="+mn-lt"/>
            </a:endParaRPr>
          </a:p>
        </p:txBody>
      </p:sp>
      <p:sp>
        <p:nvSpPr>
          <p:cNvPr id="29" name="文本框 37"/>
          <p:cNvSpPr>
            <a:spLocks noChangeArrowheads="1"/>
          </p:cNvSpPr>
          <p:nvPr/>
        </p:nvSpPr>
        <p:spPr bwMode="auto">
          <a:xfrm>
            <a:off x="3766783" y="1911922"/>
            <a:ext cx="835485" cy="8719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eaLnBrk="1" hangingPunct="1">
              <a:spcBef>
                <a:spcPct val="0"/>
              </a:spcBef>
              <a:buFont typeface="Arial" panose="020B0604020202020204" pitchFamily="34" charset="0"/>
              <a:buNone/>
            </a:pPr>
            <a:r>
              <a:rPr lang="zh-CN" altLang="en-US" sz="2535" dirty="0">
                <a:solidFill>
                  <a:schemeClr val="bg1">
                    <a:lumMod val="95000"/>
                  </a:schemeClr>
                </a:solidFill>
                <a:latin typeface="+mn-lt"/>
                <a:ea typeface="+mn-ea"/>
                <a:cs typeface="+mn-ea"/>
                <a:sym typeface="+mn-lt"/>
              </a:rPr>
              <a:t>周边</a:t>
            </a:r>
            <a:endParaRPr lang="en-US" altLang="zh-CN" sz="2535" dirty="0">
              <a:solidFill>
                <a:schemeClr val="bg1">
                  <a:lumMod val="95000"/>
                </a:schemeClr>
              </a:solidFill>
              <a:latin typeface="+mn-lt"/>
              <a:ea typeface="+mn-ea"/>
              <a:cs typeface="+mn-ea"/>
              <a:sym typeface="+mn-lt"/>
            </a:endParaRPr>
          </a:p>
          <a:p>
            <a:pPr algn="ctr" eaLnBrk="1" hangingPunct="1">
              <a:spcBef>
                <a:spcPct val="0"/>
              </a:spcBef>
              <a:buFont typeface="Arial" panose="020B0604020202020204" pitchFamily="34" charset="0"/>
              <a:buNone/>
            </a:pPr>
            <a:r>
              <a:rPr lang="zh-CN" altLang="en-US" sz="2535" dirty="0">
                <a:solidFill>
                  <a:schemeClr val="bg1">
                    <a:lumMod val="95000"/>
                  </a:schemeClr>
                </a:solidFill>
                <a:latin typeface="+mn-lt"/>
                <a:ea typeface="+mn-ea"/>
                <a:cs typeface="+mn-ea"/>
                <a:sym typeface="+mn-lt"/>
              </a:rPr>
              <a:t>市场</a:t>
            </a:r>
            <a:endParaRPr lang="zh-CN" altLang="en-US" sz="2535" dirty="0">
              <a:solidFill>
                <a:schemeClr val="bg1">
                  <a:lumMod val="95000"/>
                </a:schemeClr>
              </a:solidFill>
              <a:latin typeface="+mn-lt"/>
              <a:ea typeface="+mn-ea"/>
              <a:cs typeface="+mn-ea"/>
              <a:sym typeface="+mn-lt"/>
            </a:endParaRPr>
          </a:p>
        </p:txBody>
      </p:sp>
      <p:sp>
        <p:nvSpPr>
          <p:cNvPr id="30" name="文本框 37"/>
          <p:cNvSpPr>
            <a:spLocks noChangeArrowheads="1"/>
          </p:cNvSpPr>
          <p:nvPr/>
        </p:nvSpPr>
        <p:spPr bwMode="auto">
          <a:xfrm>
            <a:off x="2327446" y="3505815"/>
            <a:ext cx="595035"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eaLnBrk="1" hangingPunct="1">
              <a:spcBef>
                <a:spcPct val="0"/>
              </a:spcBef>
              <a:buFont typeface="Arial" panose="020B0604020202020204" pitchFamily="34" charset="0"/>
              <a:buNone/>
            </a:pPr>
            <a:r>
              <a:rPr lang="zh-CN" altLang="en-US" sz="1600" dirty="0">
                <a:latin typeface="+mn-lt"/>
                <a:ea typeface="+mn-ea"/>
                <a:cs typeface="+mn-ea"/>
                <a:sym typeface="+mn-lt"/>
              </a:rPr>
              <a:t>本地</a:t>
            </a:r>
            <a:endParaRPr lang="en-US" altLang="zh-CN" sz="1600" dirty="0">
              <a:latin typeface="+mn-lt"/>
              <a:ea typeface="+mn-ea"/>
              <a:cs typeface="+mn-ea"/>
              <a:sym typeface="+mn-lt"/>
            </a:endParaRPr>
          </a:p>
          <a:p>
            <a:pPr algn="ctr" eaLnBrk="1" hangingPunct="1">
              <a:spcBef>
                <a:spcPct val="0"/>
              </a:spcBef>
              <a:buFont typeface="Arial" panose="020B0604020202020204" pitchFamily="34" charset="0"/>
              <a:buNone/>
            </a:pPr>
            <a:r>
              <a:rPr lang="zh-CN" altLang="en-US" sz="1600" dirty="0">
                <a:latin typeface="+mn-lt"/>
                <a:ea typeface="+mn-ea"/>
                <a:cs typeface="+mn-ea"/>
                <a:sym typeface="+mn-lt"/>
              </a:rPr>
              <a:t>市场</a:t>
            </a:r>
            <a:endParaRPr lang="zh-CN" altLang="en-US" sz="1600" dirty="0">
              <a:latin typeface="+mn-lt"/>
              <a:ea typeface="+mn-ea"/>
              <a:cs typeface="+mn-ea"/>
              <a:sym typeface="+mn-lt"/>
            </a:endParaRPr>
          </a:p>
        </p:txBody>
      </p:sp>
      <p:sp>
        <p:nvSpPr>
          <p:cNvPr id="31" name="矩形 76"/>
          <p:cNvSpPr>
            <a:spLocks noChangeArrowheads="1"/>
          </p:cNvSpPr>
          <p:nvPr/>
        </p:nvSpPr>
        <p:spPr bwMode="auto">
          <a:xfrm>
            <a:off x="1634457" y="4477126"/>
            <a:ext cx="1821980" cy="3167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3212" tIns="51607" rIns="103212" bIns="51607">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lnSpc>
                <a:spcPts val="1805"/>
              </a:lnSpc>
              <a:spcBef>
                <a:spcPct val="0"/>
              </a:spcBef>
              <a:buNone/>
            </a:pPr>
            <a:r>
              <a:rPr lang="zh-CN" altLang="en-US" sz="1200" dirty="0">
                <a:latin typeface="+mn-lt"/>
                <a:ea typeface="+mn-ea"/>
                <a:cs typeface="+mn-ea"/>
                <a:sym typeface="+mn-lt"/>
              </a:rPr>
              <a:t>点击添加描述总结</a:t>
            </a:r>
            <a:r>
              <a:rPr lang="en-US" altLang="zh-CN" sz="1200" dirty="0">
                <a:latin typeface="+mn-lt"/>
                <a:ea typeface="+mn-ea"/>
                <a:cs typeface="+mn-ea"/>
                <a:sym typeface="+mn-lt"/>
              </a:rPr>
              <a:t> </a:t>
            </a:r>
            <a:endParaRPr lang="zh-CN" altLang="en-US" sz="1200" dirty="0">
              <a:latin typeface="+mn-lt"/>
              <a:ea typeface="+mn-ea"/>
              <a:cs typeface="+mn-ea"/>
              <a:sym typeface="+mn-lt"/>
            </a:endParaRPr>
          </a:p>
        </p:txBody>
      </p:sp>
      <p:sp>
        <p:nvSpPr>
          <p:cNvPr id="32" name="矩形 80"/>
          <p:cNvSpPr>
            <a:spLocks noChangeArrowheads="1"/>
          </p:cNvSpPr>
          <p:nvPr/>
        </p:nvSpPr>
        <p:spPr bwMode="auto">
          <a:xfrm>
            <a:off x="3215622" y="3279201"/>
            <a:ext cx="1821980" cy="3167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3212" tIns="51607" rIns="103212" bIns="51607">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lnSpc>
                <a:spcPts val="1805"/>
              </a:lnSpc>
              <a:spcBef>
                <a:spcPct val="0"/>
              </a:spcBef>
              <a:buNone/>
            </a:pPr>
            <a:r>
              <a:rPr lang="zh-CN" altLang="en-US" sz="1200" dirty="0">
                <a:latin typeface="+mn-lt"/>
                <a:ea typeface="+mn-ea"/>
                <a:cs typeface="+mn-ea"/>
                <a:sym typeface="+mn-lt"/>
              </a:rPr>
              <a:t>点击添加描述总结</a:t>
            </a:r>
            <a:r>
              <a:rPr lang="en-US" altLang="zh-CN" sz="1200" dirty="0">
                <a:latin typeface="+mn-lt"/>
                <a:ea typeface="+mn-ea"/>
                <a:cs typeface="+mn-ea"/>
                <a:sym typeface="+mn-lt"/>
              </a:rPr>
              <a:t> </a:t>
            </a:r>
            <a:endParaRPr lang="zh-CN" altLang="en-US" sz="1200" dirty="0">
              <a:latin typeface="+mn-lt"/>
              <a:ea typeface="+mn-ea"/>
              <a:cs typeface="+mn-ea"/>
              <a:sym typeface="+mn-lt"/>
            </a:endParaRPr>
          </a:p>
        </p:txBody>
      </p:sp>
      <p:sp>
        <p:nvSpPr>
          <p:cNvPr id="33" name="矩形 81"/>
          <p:cNvSpPr>
            <a:spLocks noChangeArrowheads="1"/>
          </p:cNvSpPr>
          <p:nvPr/>
        </p:nvSpPr>
        <p:spPr bwMode="auto">
          <a:xfrm>
            <a:off x="5487498" y="4802303"/>
            <a:ext cx="1821980" cy="3167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3212" tIns="51607" rIns="103212" bIns="51607">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lnSpc>
                <a:spcPts val="1805"/>
              </a:lnSpc>
              <a:spcBef>
                <a:spcPct val="0"/>
              </a:spcBef>
              <a:buNone/>
            </a:pPr>
            <a:r>
              <a:rPr lang="zh-CN" altLang="en-US" sz="1200" dirty="0">
                <a:latin typeface="+mn-lt"/>
                <a:ea typeface="+mn-ea"/>
                <a:cs typeface="+mn-ea"/>
                <a:sym typeface="+mn-lt"/>
              </a:rPr>
              <a:t>点击添加描述总结</a:t>
            </a:r>
            <a:r>
              <a:rPr lang="en-US" altLang="zh-CN" sz="1200" dirty="0">
                <a:latin typeface="+mn-lt"/>
                <a:ea typeface="+mn-ea"/>
                <a:cs typeface="+mn-ea"/>
                <a:sym typeface="+mn-lt"/>
              </a:rPr>
              <a:t> </a:t>
            </a:r>
            <a:endParaRPr lang="zh-CN" altLang="en-US" sz="1200" dirty="0">
              <a:latin typeface="+mn-lt"/>
              <a:ea typeface="+mn-ea"/>
              <a:cs typeface="+mn-ea"/>
              <a:sym typeface="+mn-lt"/>
            </a:endParaRPr>
          </a:p>
        </p:txBody>
      </p:sp>
      <p:sp>
        <p:nvSpPr>
          <p:cNvPr id="34" name="矩形 82"/>
          <p:cNvSpPr>
            <a:spLocks noChangeArrowheads="1"/>
          </p:cNvSpPr>
          <p:nvPr/>
        </p:nvSpPr>
        <p:spPr bwMode="auto">
          <a:xfrm>
            <a:off x="7666031" y="3056809"/>
            <a:ext cx="1821980" cy="3167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3212" tIns="51607" rIns="103212" bIns="51607">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lnSpc>
                <a:spcPts val="1805"/>
              </a:lnSpc>
              <a:spcBef>
                <a:spcPct val="0"/>
              </a:spcBef>
              <a:buNone/>
            </a:pPr>
            <a:r>
              <a:rPr lang="zh-CN" altLang="en-US" sz="1200" dirty="0">
                <a:latin typeface="+mn-lt"/>
                <a:ea typeface="+mn-ea"/>
                <a:cs typeface="+mn-ea"/>
                <a:sym typeface="+mn-lt"/>
              </a:rPr>
              <a:t>点击添加描述总结</a:t>
            </a:r>
            <a:endParaRPr lang="zh-CN" altLang="en-US" sz="1200" dirty="0">
              <a:latin typeface="+mn-lt"/>
              <a:ea typeface="+mn-ea"/>
              <a:cs typeface="+mn-ea"/>
              <a:sym typeface="+mn-lt"/>
            </a:endParaRPr>
          </a:p>
        </p:txBody>
      </p:sp>
      <p:grpSp>
        <p:nvGrpSpPr>
          <p:cNvPr id="37" name="组合 36"/>
          <p:cNvGrpSpPr/>
          <p:nvPr/>
        </p:nvGrpSpPr>
        <p:grpSpPr>
          <a:xfrm>
            <a:off x="1243184" y="2626382"/>
            <a:ext cx="561277" cy="561277"/>
            <a:chOff x="5252030" y="2008764"/>
            <a:chExt cx="809336" cy="809336"/>
          </a:xfrm>
          <a:solidFill>
            <a:schemeClr val="tx1"/>
          </a:solidFill>
        </p:grpSpPr>
        <p:sp>
          <p:nvSpPr>
            <p:cNvPr id="38" name="椭圆 37"/>
            <p:cNvSpPr/>
            <p:nvPr/>
          </p:nvSpPr>
          <p:spPr>
            <a:xfrm>
              <a:off x="5252030" y="2008764"/>
              <a:ext cx="809336" cy="809336"/>
            </a:xfrm>
            <a:prstGeom prst="ellipse">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algn="ctr" defTabSz="1218565">
                <a:defRPr/>
              </a:pPr>
              <a:endParaRPr lang="zh-CN" altLang="en-US" sz="2400" kern="0" dirty="0">
                <a:solidFill>
                  <a:sysClr val="window" lastClr="FFFFFF"/>
                </a:solidFill>
                <a:cs typeface="+mn-ea"/>
                <a:sym typeface="+mn-lt"/>
              </a:endParaRPr>
            </a:p>
          </p:txBody>
        </p:sp>
        <p:sp>
          <p:nvSpPr>
            <p:cNvPr id="39" name="椭圆 38"/>
            <p:cNvSpPr/>
            <p:nvPr/>
          </p:nvSpPr>
          <p:spPr>
            <a:xfrm>
              <a:off x="5269270" y="2029388"/>
              <a:ext cx="769580" cy="769580"/>
            </a:xfrm>
            <a:prstGeom prst="ellipse">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cs typeface="+mn-ea"/>
                <a:sym typeface="+mn-lt"/>
              </a:endParaRPr>
            </a:p>
          </p:txBody>
        </p:sp>
      </p:grpSp>
      <p:sp>
        <p:nvSpPr>
          <p:cNvPr id="40" name="TextBox 26"/>
          <p:cNvSpPr txBox="1"/>
          <p:nvPr/>
        </p:nvSpPr>
        <p:spPr>
          <a:xfrm>
            <a:off x="8172695" y="4335590"/>
            <a:ext cx="1879137" cy="1107996"/>
          </a:xfrm>
          <a:prstGeom prst="rect">
            <a:avLst/>
          </a:prstGeom>
          <a:noFill/>
        </p:spPr>
        <p:txBody>
          <a:bodyPr wrap="square" lIns="0" tIns="0" rIns="0" bIns="0" rtlCol="0">
            <a:spAutoFit/>
          </a:bodyPr>
          <a:lstStyle>
            <a:defPPr>
              <a:defRPr lang="zh-CN"/>
            </a:defPPr>
            <a:lvl1pPr algn="just">
              <a:lnSpc>
                <a:spcPct val="1500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gn="ctr"/>
            <a:r>
              <a:rPr lang="zh-CN" altLang="en-US" sz="1200" dirty="0">
                <a:solidFill>
                  <a:schemeClr val="tx1"/>
                </a:solidFill>
                <a:latin typeface="+mn-lt"/>
                <a:ea typeface="+mn-ea"/>
                <a:cs typeface="+mn-ea"/>
                <a:sym typeface="+mn-lt"/>
              </a:rPr>
              <a:t>点击输入简要文字内容，文字内容需概括精炼，不用多余的文字修饰，言简意赅的说明分项内容</a:t>
            </a:r>
            <a:r>
              <a:rPr lang="en-US" altLang="zh-CN" sz="1200" dirty="0">
                <a:solidFill>
                  <a:schemeClr val="tx1"/>
                </a:solidFill>
                <a:latin typeface="+mn-lt"/>
                <a:ea typeface="+mn-ea"/>
                <a:cs typeface="+mn-ea"/>
                <a:sym typeface="+mn-lt"/>
              </a:rPr>
              <a:t>……</a:t>
            </a:r>
            <a:endParaRPr lang="en-US" altLang="zh-CN" sz="1200" dirty="0">
              <a:solidFill>
                <a:schemeClr val="tx1"/>
              </a:solidFill>
              <a:latin typeface="+mn-lt"/>
              <a:ea typeface="+mn-ea"/>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2" accel="52000" fill="hold" nodeType="clickEffect" p14:presetBounceEnd="38000">
                                      <p:stCondLst>
                                        <p:cond delay="0"/>
                                      </p:stCondLst>
                                      <p:childTnLst>
                                        <p:set>
                                          <p:cBhvr>
                                            <p:cTn id="6" dur="1" fill="hold">
                                              <p:stCondLst>
                                                <p:cond delay="0"/>
                                              </p:stCondLst>
                                            </p:cTn>
                                            <p:tgtEl>
                                              <p:spTgt spid="37"/>
                                            </p:tgtEl>
                                            <p:attrNameLst>
                                              <p:attrName>style.visibility</p:attrName>
                                            </p:attrNameLst>
                                          </p:cBhvr>
                                          <p:to>
                                            <p:strVal val="visible"/>
                                          </p:to>
                                        </p:set>
                                        <p:anim calcmode="lin" valueType="num" p14:bounceEnd="38000">
                                          <p:cBhvr additive="base">
                                            <p:cTn id="7" dur="500" fill="hold"/>
                                            <p:tgtEl>
                                              <p:spTgt spid="37"/>
                                            </p:tgtEl>
                                            <p:attrNameLst>
                                              <p:attrName>ppt_x</p:attrName>
                                            </p:attrNameLst>
                                          </p:cBhvr>
                                          <p:tavLst>
                                            <p:tav tm="0">
                                              <p:val>
                                                <p:strVal val="0-#ppt_w/2"/>
                                              </p:val>
                                            </p:tav>
                                            <p:tav tm="100000">
                                              <p:val>
                                                <p:strVal val="#ppt_x"/>
                                              </p:val>
                                            </p:tav>
                                          </p:tavLst>
                                        </p:anim>
                                        <p:anim calcmode="lin" valueType="num" p14:bounceEnd="38000">
                                          <p:cBhvr additive="base">
                                            <p:cTn id="8" dur="500" fill="hold"/>
                                            <p:tgtEl>
                                              <p:spTgt spid="37"/>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wipe(left)">
                                          <p:cBhvr>
                                            <p:cTn id="12" dur="500"/>
                                            <p:tgtEl>
                                              <p:spTgt spid="16"/>
                                            </p:tgtEl>
                                          </p:cBhvr>
                                        </p:animEffect>
                                      </p:childTnLst>
                                    </p:cTn>
                                  </p:par>
                                  <p:par>
                                    <p:cTn id="13" presetID="2" presetClass="entr" presetSubtype="3" accel="52000" fill="hold" nodeType="withEffect" p14:presetBounceEnd="38000">
                                      <p:stCondLst>
                                        <p:cond delay="0"/>
                                      </p:stCondLst>
                                      <p:childTnLst>
                                        <p:set>
                                          <p:cBhvr>
                                            <p:cTn id="14" dur="1" fill="hold">
                                              <p:stCondLst>
                                                <p:cond delay="0"/>
                                              </p:stCondLst>
                                            </p:cTn>
                                            <p:tgtEl>
                                              <p:spTgt spid="24"/>
                                            </p:tgtEl>
                                            <p:attrNameLst>
                                              <p:attrName>style.visibility</p:attrName>
                                            </p:attrNameLst>
                                          </p:cBhvr>
                                          <p:to>
                                            <p:strVal val="visible"/>
                                          </p:to>
                                        </p:set>
                                        <p:anim calcmode="lin" valueType="num" p14:bounceEnd="38000">
                                          <p:cBhvr additive="base">
                                            <p:cTn id="15" dur="500" fill="hold"/>
                                            <p:tgtEl>
                                              <p:spTgt spid="24"/>
                                            </p:tgtEl>
                                            <p:attrNameLst>
                                              <p:attrName>ppt_x</p:attrName>
                                            </p:attrNameLst>
                                          </p:cBhvr>
                                          <p:tavLst>
                                            <p:tav tm="0">
                                              <p:val>
                                                <p:strVal val="1+#ppt_w/2"/>
                                              </p:val>
                                            </p:tav>
                                            <p:tav tm="100000">
                                              <p:val>
                                                <p:strVal val="#ppt_x"/>
                                              </p:val>
                                            </p:tav>
                                          </p:tavLst>
                                        </p:anim>
                                        <p:anim calcmode="lin" valueType="num" p14:bounceEnd="38000">
                                          <p:cBhvr additive="base">
                                            <p:cTn id="16" dur="500" fill="hold"/>
                                            <p:tgtEl>
                                              <p:spTgt spid="24"/>
                                            </p:tgtEl>
                                            <p:attrNameLst>
                                              <p:attrName>ppt_y</p:attrName>
                                            </p:attrNameLst>
                                          </p:cBhvr>
                                          <p:tavLst>
                                            <p:tav tm="0">
                                              <p:val>
                                                <p:strVal val="0-#ppt_h/2"/>
                                              </p:val>
                                            </p:tav>
                                            <p:tav tm="100000">
                                              <p:val>
                                                <p:strVal val="#ppt_y"/>
                                              </p:val>
                                            </p:tav>
                                          </p:tavLst>
                                        </p:anim>
                                      </p:childTnLst>
                                    </p:cTn>
                                  </p:par>
                                </p:childTnLst>
                              </p:cTn>
                            </p:par>
                            <p:par>
                              <p:cTn id="17" fill="hold">
                                <p:stCondLst>
                                  <p:cond delay="1000"/>
                                </p:stCondLst>
                                <p:childTnLst>
                                  <p:par>
                                    <p:cTn id="18" presetID="53" presetClass="entr" presetSubtype="16" fill="hold" grpId="0" nodeType="afterEffect">
                                      <p:stCondLst>
                                        <p:cond delay="0"/>
                                      </p:stCondLst>
                                      <p:childTnLst>
                                        <p:set>
                                          <p:cBhvr>
                                            <p:cTn id="19" dur="1" fill="hold">
                                              <p:stCondLst>
                                                <p:cond delay="0"/>
                                              </p:stCondLst>
                                            </p:cTn>
                                            <p:tgtEl>
                                              <p:spTgt spid="30"/>
                                            </p:tgtEl>
                                            <p:attrNameLst>
                                              <p:attrName>style.visibility</p:attrName>
                                            </p:attrNameLst>
                                          </p:cBhvr>
                                          <p:to>
                                            <p:strVal val="visible"/>
                                          </p:to>
                                        </p:set>
                                        <p:anim calcmode="lin" valueType="num">
                                          <p:cBhvr>
                                            <p:cTn id="20" dur="500" fill="hold"/>
                                            <p:tgtEl>
                                              <p:spTgt spid="30"/>
                                            </p:tgtEl>
                                            <p:attrNameLst>
                                              <p:attrName>ppt_w</p:attrName>
                                            </p:attrNameLst>
                                          </p:cBhvr>
                                          <p:tavLst>
                                            <p:tav tm="0">
                                              <p:val>
                                                <p:fltVal val="0"/>
                                              </p:val>
                                            </p:tav>
                                            <p:tav tm="100000">
                                              <p:val>
                                                <p:strVal val="#ppt_w"/>
                                              </p:val>
                                            </p:tav>
                                          </p:tavLst>
                                        </p:anim>
                                        <p:anim calcmode="lin" valueType="num">
                                          <p:cBhvr>
                                            <p:cTn id="21" dur="500" fill="hold"/>
                                            <p:tgtEl>
                                              <p:spTgt spid="30"/>
                                            </p:tgtEl>
                                            <p:attrNameLst>
                                              <p:attrName>ppt_h</p:attrName>
                                            </p:attrNameLst>
                                          </p:cBhvr>
                                          <p:tavLst>
                                            <p:tav tm="0">
                                              <p:val>
                                                <p:fltVal val="0"/>
                                              </p:val>
                                            </p:tav>
                                            <p:tav tm="100000">
                                              <p:val>
                                                <p:strVal val="#ppt_h"/>
                                              </p:val>
                                            </p:tav>
                                          </p:tavLst>
                                        </p:anim>
                                        <p:animEffect transition="in" filter="fade">
                                          <p:cBhvr>
                                            <p:cTn id="22" dur="500"/>
                                            <p:tgtEl>
                                              <p:spTgt spid="30"/>
                                            </p:tgtEl>
                                          </p:cBhvr>
                                        </p:animEffect>
                                      </p:childTnLst>
                                    </p:cTn>
                                  </p:par>
                                </p:childTnLst>
                              </p:cTn>
                            </p:par>
                            <p:par>
                              <p:cTn id="23" fill="hold">
                                <p:stCondLst>
                                  <p:cond delay="1500"/>
                                </p:stCondLst>
                                <p:childTnLst>
                                  <p:par>
                                    <p:cTn id="24" presetID="22" presetClass="entr" presetSubtype="8" fill="hold" nodeType="afterEffect">
                                      <p:stCondLst>
                                        <p:cond delay="0"/>
                                      </p:stCondLst>
                                      <p:childTnLst>
                                        <p:set>
                                          <p:cBhvr>
                                            <p:cTn id="25" dur="1" fill="hold">
                                              <p:stCondLst>
                                                <p:cond delay="0"/>
                                              </p:stCondLst>
                                            </p:cTn>
                                            <p:tgtEl>
                                              <p:spTgt spid="14"/>
                                            </p:tgtEl>
                                            <p:attrNameLst>
                                              <p:attrName>style.visibility</p:attrName>
                                            </p:attrNameLst>
                                          </p:cBhvr>
                                          <p:to>
                                            <p:strVal val="visible"/>
                                          </p:to>
                                        </p:set>
                                        <p:animEffect transition="in" filter="wipe(left)">
                                          <p:cBhvr>
                                            <p:cTn id="26" dur="500"/>
                                            <p:tgtEl>
                                              <p:spTgt spid="14"/>
                                            </p:tgtEl>
                                          </p:cBhvr>
                                        </p:animEffect>
                                      </p:childTnLst>
                                    </p:cTn>
                                  </p:par>
                                  <p:par>
                                    <p:cTn id="27" presetID="2" presetClass="entr" presetSubtype="12" accel="52000" fill="hold" nodeType="withEffect" p14:presetBounceEnd="38000">
                                      <p:stCondLst>
                                        <p:cond delay="0"/>
                                      </p:stCondLst>
                                      <p:childTnLst>
                                        <p:set>
                                          <p:cBhvr>
                                            <p:cTn id="28" dur="1" fill="hold">
                                              <p:stCondLst>
                                                <p:cond delay="0"/>
                                              </p:stCondLst>
                                            </p:cTn>
                                            <p:tgtEl>
                                              <p:spTgt spid="11"/>
                                            </p:tgtEl>
                                            <p:attrNameLst>
                                              <p:attrName>style.visibility</p:attrName>
                                            </p:attrNameLst>
                                          </p:cBhvr>
                                          <p:to>
                                            <p:strVal val="visible"/>
                                          </p:to>
                                        </p:set>
                                        <p:anim calcmode="lin" valueType="num" p14:bounceEnd="38000">
                                          <p:cBhvr additive="base">
                                            <p:cTn id="29" dur="500" fill="hold"/>
                                            <p:tgtEl>
                                              <p:spTgt spid="11"/>
                                            </p:tgtEl>
                                            <p:attrNameLst>
                                              <p:attrName>ppt_x</p:attrName>
                                            </p:attrNameLst>
                                          </p:cBhvr>
                                          <p:tavLst>
                                            <p:tav tm="0">
                                              <p:val>
                                                <p:strVal val="0-#ppt_w/2"/>
                                              </p:val>
                                            </p:tav>
                                            <p:tav tm="100000">
                                              <p:val>
                                                <p:strVal val="#ppt_x"/>
                                              </p:val>
                                            </p:tav>
                                          </p:tavLst>
                                        </p:anim>
                                        <p:anim calcmode="lin" valueType="num" p14:bounceEnd="38000">
                                          <p:cBhvr additive="base">
                                            <p:cTn id="30" dur="500" fill="hold"/>
                                            <p:tgtEl>
                                              <p:spTgt spid="11"/>
                                            </p:tgtEl>
                                            <p:attrNameLst>
                                              <p:attrName>ppt_y</p:attrName>
                                            </p:attrNameLst>
                                          </p:cBhvr>
                                          <p:tavLst>
                                            <p:tav tm="0">
                                              <p:val>
                                                <p:strVal val="1+#ppt_h/2"/>
                                              </p:val>
                                            </p:tav>
                                            <p:tav tm="100000">
                                              <p:val>
                                                <p:strVal val="#ppt_y"/>
                                              </p:val>
                                            </p:tav>
                                          </p:tavLst>
                                        </p:anim>
                                      </p:childTnLst>
                                    </p:cTn>
                                  </p:par>
                                </p:childTnLst>
                              </p:cTn>
                            </p:par>
                            <p:par>
                              <p:cTn id="31" fill="hold">
                                <p:stCondLst>
                                  <p:cond delay="2000"/>
                                </p:stCondLst>
                                <p:childTnLst>
                                  <p:par>
                                    <p:cTn id="32" presetID="53" presetClass="entr" presetSubtype="16" fill="hold" grpId="0" nodeType="afterEffect">
                                      <p:stCondLst>
                                        <p:cond delay="0"/>
                                      </p:stCondLst>
                                      <p:childTnLst>
                                        <p:set>
                                          <p:cBhvr>
                                            <p:cTn id="33" dur="1" fill="hold">
                                              <p:stCondLst>
                                                <p:cond delay="0"/>
                                              </p:stCondLst>
                                            </p:cTn>
                                            <p:tgtEl>
                                              <p:spTgt spid="29"/>
                                            </p:tgtEl>
                                            <p:attrNameLst>
                                              <p:attrName>style.visibility</p:attrName>
                                            </p:attrNameLst>
                                          </p:cBhvr>
                                          <p:to>
                                            <p:strVal val="visible"/>
                                          </p:to>
                                        </p:set>
                                        <p:anim calcmode="lin" valueType="num">
                                          <p:cBhvr>
                                            <p:cTn id="34" dur="500" fill="hold"/>
                                            <p:tgtEl>
                                              <p:spTgt spid="29"/>
                                            </p:tgtEl>
                                            <p:attrNameLst>
                                              <p:attrName>ppt_w</p:attrName>
                                            </p:attrNameLst>
                                          </p:cBhvr>
                                          <p:tavLst>
                                            <p:tav tm="0">
                                              <p:val>
                                                <p:fltVal val="0"/>
                                              </p:val>
                                            </p:tav>
                                            <p:tav tm="100000">
                                              <p:val>
                                                <p:strVal val="#ppt_w"/>
                                              </p:val>
                                            </p:tav>
                                          </p:tavLst>
                                        </p:anim>
                                        <p:anim calcmode="lin" valueType="num">
                                          <p:cBhvr>
                                            <p:cTn id="35" dur="500" fill="hold"/>
                                            <p:tgtEl>
                                              <p:spTgt spid="29"/>
                                            </p:tgtEl>
                                            <p:attrNameLst>
                                              <p:attrName>ppt_h</p:attrName>
                                            </p:attrNameLst>
                                          </p:cBhvr>
                                          <p:tavLst>
                                            <p:tav tm="0">
                                              <p:val>
                                                <p:fltVal val="0"/>
                                              </p:val>
                                            </p:tav>
                                            <p:tav tm="100000">
                                              <p:val>
                                                <p:strVal val="#ppt_h"/>
                                              </p:val>
                                            </p:tav>
                                          </p:tavLst>
                                        </p:anim>
                                        <p:animEffect transition="in" filter="fade">
                                          <p:cBhvr>
                                            <p:cTn id="36" dur="500"/>
                                            <p:tgtEl>
                                              <p:spTgt spid="29"/>
                                            </p:tgtEl>
                                          </p:cBhvr>
                                        </p:animEffect>
                                      </p:childTnLst>
                                    </p:cTn>
                                  </p:par>
                                </p:childTnLst>
                              </p:cTn>
                            </p:par>
                            <p:par>
                              <p:cTn id="37" fill="hold">
                                <p:stCondLst>
                                  <p:cond delay="2500"/>
                                </p:stCondLst>
                                <p:childTnLst>
                                  <p:par>
                                    <p:cTn id="38" presetID="22" presetClass="entr" presetSubtype="8" fill="hold" nodeType="afterEffect">
                                      <p:stCondLst>
                                        <p:cond delay="0"/>
                                      </p:stCondLst>
                                      <p:childTnLst>
                                        <p:set>
                                          <p:cBhvr>
                                            <p:cTn id="39" dur="1" fill="hold">
                                              <p:stCondLst>
                                                <p:cond delay="0"/>
                                              </p:stCondLst>
                                            </p:cTn>
                                            <p:tgtEl>
                                              <p:spTgt spid="15"/>
                                            </p:tgtEl>
                                            <p:attrNameLst>
                                              <p:attrName>style.visibility</p:attrName>
                                            </p:attrNameLst>
                                          </p:cBhvr>
                                          <p:to>
                                            <p:strVal val="visible"/>
                                          </p:to>
                                        </p:set>
                                        <p:animEffect transition="in" filter="wipe(left)">
                                          <p:cBhvr>
                                            <p:cTn id="40" dur="500"/>
                                            <p:tgtEl>
                                              <p:spTgt spid="15"/>
                                            </p:tgtEl>
                                          </p:cBhvr>
                                        </p:animEffect>
                                      </p:childTnLst>
                                    </p:cTn>
                                  </p:par>
                                  <p:par>
                                    <p:cTn id="41" presetID="2" presetClass="entr" presetSubtype="3" accel="52000" fill="hold" nodeType="withEffect" p14:presetBounceEnd="38000">
                                      <p:stCondLst>
                                        <p:cond delay="0"/>
                                      </p:stCondLst>
                                      <p:childTnLst>
                                        <p:set>
                                          <p:cBhvr>
                                            <p:cTn id="42" dur="1" fill="hold">
                                              <p:stCondLst>
                                                <p:cond delay="0"/>
                                              </p:stCondLst>
                                            </p:cTn>
                                            <p:tgtEl>
                                              <p:spTgt spid="21"/>
                                            </p:tgtEl>
                                            <p:attrNameLst>
                                              <p:attrName>style.visibility</p:attrName>
                                            </p:attrNameLst>
                                          </p:cBhvr>
                                          <p:to>
                                            <p:strVal val="visible"/>
                                          </p:to>
                                        </p:set>
                                        <p:anim calcmode="lin" valueType="num" p14:bounceEnd="38000">
                                          <p:cBhvr additive="base">
                                            <p:cTn id="43" dur="500" fill="hold"/>
                                            <p:tgtEl>
                                              <p:spTgt spid="21"/>
                                            </p:tgtEl>
                                            <p:attrNameLst>
                                              <p:attrName>ppt_x</p:attrName>
                                            </p:attrNameLst>
                                          </p:cBhvr>
                                          <p:tavLst>
                                            <p:tav tm="0">
                                              <p:val>
                                                <p:strVal val="1+#ppt_w/2"/>
                                              </p:val>
                                            </p:tav>
                                            <p:tav tm="100000">
                                              <p:val>
                                                <p:strVal val="#ppt_x"/>
                                              </p:val>
                                            </p:tav>
                                          </p:tavLst>
                                        </p:anim>
                                        <p:anim calcmode="lin" valueType="num" p14:bounceEnd="38000">
                                          <p:cBhvr additive="base">
                                            <p:cTn id="44" dur="500" fill="hold"/>
                                            <p:tgtEl>
                                              <p:spTgt spid="21"/>
                                            </p:tgtEl>
                                            <p:attrNameLst>
                                              <p:attrName>ppt_y</p:attrName>
                                            </p:attrNameLst>
                                          </p:cBhvr>
                                          <p:tavLst>
                                            <p:tav tm="0">
                                              <p:val>
                                                <p:strVal val="0-#ppt_h/2"/>
                                              </p:val>
                                            </p:tav>
                                            <p:tav tm="100000">
                                              <p:val>
                                                <p:strVal val="#ppt_y"/>
                                              </p:val>
                                            </p:tav>
                                          </p:tavLst>
                                        </p:anim>
                                      </p:childTnLst>
                                    </p:cTn>
                                  </p:par>
                                </p:childTnLst>
                              </p:cTn>
                            </p:par>
                            <p:par>
                              <p:cTn id="45" fill="hold">
                                <p:stCondLst>
                                  <p:cond delay="3000"/>
                                </p:stCondLst>
                                <p:childTnLst>
                                  <p:par>
                                    <p:cTn id="46" presetID="53" presetClass="entr" presetSubtype="16" fill="hold" grpId="0" nodeType="afterEffect">
                                      <p:stCondLst>
                                        <p:cond delay="0"/>
                                      </p:stCondLst>
                                      <p:childTnLst>
                                        <p:set>
                                          <p:cBhvr>
                                            <p:cTn id="47" dur="1" fill="hold">
                                              <p:stCondLst>
                                                <p:cond delay="0"/>
                                              </p:stCondLst>
                                            </p:cTn>
                                            <p:tgtEl>
                                              <p:spTgt spid="28"/>
                                            </p:tgtEl>
                                            <p:attrNameLst>
                                              <p:attrName>style.visibility</p:attrName>
                                            </p:attrNameLst>
                                          </p:cBhvr>
                                          <p:to>
                                            <p:strVal val="visible"/>
                                          </p:to>
                                        </p:set>
                                        <p:anim calcmode="lin" valueType="num">
                                          <p:cBhvr>
                                            <p:cTn id="48" dur="500" fill="hold"/>
                                            <p:tgtEl>
                                              <p:spTgt spid="28"/>
                                            </p:tgtEl>
                                            <p:attrNameLst>
                                              <p:attrName>ppt_w</p:attrName>
                                            </p:attrNameLst>
                                          </p:cBhvr>
                                          <p:tavLst>
                                            <p:tav tm="0">
                                              <p:val>
                                                <p:fltVal val="0"/>
                                              </p:val>
                                            </p:tav>
                                            <p:tav tm="100000">
                                              <p:val>
                                                <p:strVal val="#ppt_w"/>
                                              </p:val>
                                            </p:tav>
                                          </p:tavLst>
                                        </p:anim>
                                        <p:anim calcmode="lin" valueType="num">
                                          <p:cBhvr>
                                            <p:cTn id="49" dur="500" fill="hold"/>
                                            <p:tgtEl>
                                              <p:spTgt spid="28"/>
                                            </p:tgtEl>
                                            <p:attrNameLst>
                                              <p:attrName>ppt_h</p:attrName>
                                            </p:attrNameLst>
                                          </p:cBhvr>
                                          <p:tavLst>
                                            <p:tav tm="0">
                                              <p:val>
                                                <p:fltVal val="0"/>
                                              </p:val>
                                            </p:tav>
                                            <p:tav tm="100000">
                                              <p:val>
                                                <p:strVal val="#ppt_h"/>
                                              </p:val>
                                            </p:tav>
                                          </p:tavLst>
                                        </p:anim>
                                        <p:animEffect transition="in" filter="fade">
                                          <p:cBhvr>
                                            <p:cTn id="50" dur="500"/>
                                            <p:tgtEl>
                                              <p:spTgt spid="28"/>
                                            </p:tgtEl>
                                          </p:cBhvr>
                                        </p:animEffect>
                                      </p:childTnLst>
                                    </p:cTn>
                                  </p:par>
                                </p:childTnLst>
                              </p:cTn>
                            </p:par>
                            <p:par>
                              <p:cTn id="51" fill="hold">
                                <p:stCondLst>
                                  <p:cond delay="3500"/>
                                </p:stCondLst>
                                <p:childTnLst>
                                  <p:par>
                                    <p:cTn id="52" presetID="22" presetClass="entr" presetSubtype="2" fill="hold" nodeType="afterEffect">
                                      <p:stCondLst>
                                        <p:cond delay="0"/>
                                      </p:stCondLst>
                                      <p:childTnLst>
                                        <p:set>
                                          <p:cBhvr>
                                            <p:cTn id="53" dur="1" fill="hold">
                                              <p:stCondLst>
                                                <p:cond delay="0"/>
                                              </p:stCondLst>
                                            </p:cTn>
                                            <p:tgtEl>
                                              <p:spTgt spid="17"/>
                                            </p:tgtEl>
                                            <p:attrNameLst>
                                              <p:attrName>style.visibility</p:attrName>
                                            </p:attrNameLst>
                                          </p:cBhvr>
                                          <p:to>
                                            <p:strVal val="visible"/>
                                          </p:to>
                                        </p:set>
                                        <p:animEffect transition="in" filter="wipe(right)">
                                          <p:cBhvr>
                                            <p:cTn id="54" dur="500"/>
                                            <p:tgtEl>
                                              <p:spTgt spid="17"/>
                                            </p:tgtEl>
                                          </p:cBhvr>
                                        </p:animEffect>
                                      </p:childTnLst>
                                    </p:cTn>
                                  </p:par>
                                  <p:par>
                                    <p:cTn id="55" presetID="22" presetClass="entr" presetSubtype="8" fill="hold" nodeType="withEffect">
                                      <p:stCondLst>
                                        <p:cond delay="0"/>
                                      </p:stCondLst>
                                      <p:childTnLst>
                                        <p:set>
                                          <p:cBhvr>
                                            <p:cTn id="56" dur="1" fill="hold">
                                              <p:stCondLst>
                                                <p:cond delay="0"/>
                                              </p:stCondLst>
                                            </p:cTn>
                                            <p:tgtEl>
                                              <p:spTgt spid="4"/>
                                            </p:tgtEl>
                                            <p:attrNameLst>
                                              <p:attrName>style.visibility</p:attrName>
                                            </p:attrNameLst>
                                          </p:cBhvr>
                                          <p:to>
                                            <p:strVal val="visible"/>
                                          </p:to>
                                        </p:set>
                                        <p:animEffect transition="in" filter="wipe(left)">
                                          <p:cBhvr>
                                            <p:cTn id="57" dur="500"/>
                                            <p:tgtEl>
                                              <p:spTgt spid="4"/>
                                            </p:tgtEl>
                                          </p:cBhvr>
                                        </p:animEffect>
                                      </p:childTnLst>
                                    </p:cTn>
                                  </p:par>
                                  <p:par>
                                    <p:cTn id="58" presetID="2" presetClass="entr" presetSubtype="12" accel="52000" fill="hold" nodeType="withEffect" p14:presetBounceEnd="38000">
                                      <p:stCondLst>
                                        <p:cond delay="0"/>
                                      </p:stCondLst>
                                      <p:childTnLst>
                                        <p:set>
                                          <p:cBhvr>
                                            <p:cTn id="59" dur="1" fill="hold">
                                              <p:stCondLst>
                                                <p:cond delay="0"/>
                                              </p:stCondLst>
                                            </p:cTn>
                                            <p:tgtEl>
                                              <p:spTgt spid="8"/>
                                            </p:tgtEl>
                                            <p:attrNameLst>
                                              <p:attrName>style.visibility</p:attrName>
                                            </p:attrNameLst>
                                          </p:cBhvr>
                                          <p:to>
                                            <p:strVal val="visible"/>
                                          </p:to>
                                        </p:set>
                                        <p:anim calcmode="lin" valueType="num" p14:bounceEnd="38000">
                                          <p:cBhvr additive="base">
                                            <p:cTn id="60" dur="500" fill="hold"/>
                                            <p:tgtEl>
                                              <p:spTgt spid="8"/>
                                            </p:tgtEl>
                                            <p:attrNameLst>
                                              <p:attrName>ppt_x</p:attrName>
                                            </p:attrNameLst>
                                          </p:cBhvr>
                                          <p:tavLst>
                                            <p:tav tm="0">
                                              <p:val>
                                                <p:strVal val="0-#ppt_w/2"/>
                                              </p:val>
                                            </p:tav>
                                            <p:tav tm="100000">
                                              <p:val>
                                                <p:strVal val="#ppt_x"/>
                                              </p:val>
                                            </p:tav>
                                          </p:tavLst>
                                        </p:anim>
                                        <p:anim calcmode="lin" valueType="num" p14:bounceEnd="38000">
                                          <p:cBhvr additive="base">
                                            <p:cTn id="61" dur="500" fill="hold"/>
                                            <p:tgtEl>
                                              <p:spTgt spid="8"/>
                                            </p:tgtEl>
                                            <p:attrNameLst>
                                              <p:attrName>ppt_y</p:attrName>
                                            </p:attrNameLst>
                                          </p:cBhvr>
                                          <p:tavLst>
                                            <p:tav tm="0">
                                              <p:val>
                                                <p:strVal val="1+#ppt_h/2"/>
                                              </p:val>
                                            </p:tav>
                                            <p:tav tm="100000">
                                              <p:val>
                                                <p:strVal val="#ppt_y"/>
                                              </p:val>
                                            </p:tav>
                                          </p:tavLst>
                                        </p:anim>
                                      </p:childTnLst>
                                    </p:cTn>
                                  </p:par>
                                  <p:par>
                                    <p:cTn id="62" presetID="2" presetClass="entr" presetSubtype="3" accel="52000" fill="hold" nodeType="withEffect" p14:presetBounceEnd="38000">
                                      <p:stCondLst>
                                        <p:cond delay="0"/>
                                      </p:stCondLst>
                                      <p:childTnLst>
                                        <p:set>
                                          <p:cBhvr>
                                            <p:cTn id="63" dur="1" fill="hold">
                                              <p:stCondLst>
                                                <p:cond delay="0"/>
                                              </p:stCondLst>
                                            </p:cTn>
                                            <p:tgtEl>
                                              <p:spTgt spid="5"/>
                                            </p:tgtEl>
                                            <p:attrNameLst>
                                              <p:attrName>style.visibility</p:attrName>
                                            </p:attrNameLst>
                                          </p:cBhvr>
                                          <p:to>
                                            <p:strVal val="visible"/>
                                          </p:to>
                                        </p:set>
                                        <p:anim calcmode="lin" valueType="num" p14:bounceEnd="38000">
                                          <p:cBhvr additive="base">
                                            <p:cTn id="64" dur="500" fill="hold"/>
                                            <p:tgtEl>
                                              <p:spTgt spid="5"/>
                                            </p:tgtEl>
                                            <p:attrNameLst>
                                              <p:attrName>ppt_x</p:attrName>
                                            </p:attrNameLst>
                                          </p:cBhvr>
                                          <p:tavLst>
                                            <p:tav tm="0">
                                              <p:val>
                                                <p:strVal val="1+#ppt_w/2"/>
                                              </p:val>
                                            </p:tav>
                                            <p:tav tm="100000">
                                              <p:val>
                                                <p:strVal val="#ppt_x"/>
                                              </p:val>
                                            </p:tav>
                                          </p:tavLst>
                                        </p:anim>
                                        <p:anim calcmode="lin" valueType="num" p14:bounceEnd="38000">
                                          <p:cBhvr additive="base">
                                            <p:cTn id="65" dur="500" fill="hold"/>
                                            <p:tgtEl>
                                              <p:spTgt spid="5"/>
                                            </p:tgtEl>
                                            <p:attrNameLst>
                                              <p:attrName>ppt_y</p:attrName>
                                            </p:attrNameLst>
                                          </p:cBhvr>
                                          <p:tavLst>
                                            <p:tav tm="0">
                                              <p:val>
                                                <p:strVal val="0-#ppt_h/2"/>
                                              </p:val>
                                            </p:tav>
                                            <p:tav tm="100000">
                                              <p:val>
                                                <p:strVal val="#ppt_y"/>
                                              </p:val>
                                            </p:tav>
                                          </p:tavLst>
                                        </p:anim>
                                      </p:childTnLst>
                                    </p:cTn>
                                  </p:par>
                                </p:childTnLst>
                              </p:cTn>
                            </p:par>
                            <p:par>
                              <p:cTn id="66" fill="hold">
                                <p:stCondLst>
                                  <p:cond delay="4000"/>
                                </p:stCondLst>
                                <p:childTnLst>
                                  <p:par>
                                    <p:cTn id="67" presetID="53" presetClass="entr" presetSubtype="16" fill="hold" grpId="0" nodeType="afterEffect">
                                      <p:stCondLst>
                                        <p:cond delay="0"/>
                                      </p:stCondLst>
                                      <p:childTnLst>
                                        <p:set>
                                          <p:cBhvr>
                                            <p:cTn id="68" dur="1" fill="hold">
                                              <p:stCondLst>
                                                <p:cond delay="0"/>
                                              </p:stCondLst>
                                            </p:cTn>
                                            <p:tgtEl>
                                              <p:spTgt spid="27"/>
                                            </p:tgtEl>
                                            <p:attrNameLst>
                                              <p:attrName>style.visibility</p:attrName>
                                            </p:attrNameLst>
                                          </p:cBhvr>
                                          <p:to>
                                            <p:strVal val="visible"/>
                                          </p:to>
                                        </p:set>
                                        <p:anim calcmode="lin" valueType="num">
                                          <p:cBhvr>
                                            <p:cTn id="69" dur="500" fill="hold"/>
                                            <p:tgtEl>
                                              <p:spTgt spid="27"/>
                                            </p:tgtEl>
                                            <p:attrNameLst>
                                              <p:attrName>ppt_w</p:attrName>
                                            </p:attrNameLst>
                                          </p:cBhvr>
                                          <p:tavLst>
                                            <p:tav tm="0">
                                              <p:val>
                                                <p:fltVal val="0"/>
                                              </p:val>
                                            </p:tav>
                                            <p:tav tm="100000">
                                              <p:val>
                                                <p:strVal val="#ppt_w"/>
                                              </p:val>
                                            </p:tav>
                                          </p:tavLst>
                                        </p:anim>
                                        <p:anim calcmode="lin" valueType="num">
                                          <p:cBhvr>
                                            <p:cTn id="70" dur="500" fill="hold"/>
                                            <p:tgtEl>
                                              <p:spTgt spid="27"/>
                                            </p:tgtEl>
                                            <p:attrNameLst>
                                              <p:attrName>ppt_h</p:attrName>
                                            </p:attrNameLst>
                                          </p:cBhvr>
                                          <p:tavLst>
                                            <p:tav tm="0">
                                              <p:val>
                                                <p:fltVal val="0"/>
                                              </p:val>
                                            </p:tav>
                                            <p:tav tm="100000">
                                              <p:val>
                                                <p:strVal val="#ppt_h"/>
                                              </p:val>
                                            </p:tav>
                                          </p:tavLst>
                                        </p:anim>
                                        <p:animEffect transition="in" filter="fade">
                                          <p:cBhvr>
                                            <p:cTn id="71" dur="500"/>
                                            <p:tgtEl>
                                              <p:spTgt spid="27"/>
                                            </p:tgtEl>
                                          </p:cBhvr>
                                        </p:animEffect>
                                      </p:childTnLst>
                                    </p:cTn>
                                  </p:par>
                                </p:childTnLst>
                              </p:cTn>
                            </p:par>
                            <p:par>
                              <p:cTn id="72" fill="hold">
                                <p:stCondLst>
                                  <p:cond delay="4500"/>
                                </p:stCondLst>
                                <p:childTnLst>
                                  <p:par>
                                    <p:cTn id="73" presetID="22" presetClass="entr" presetSubtype="8" fill="hold" nodeType="afterEffect">
                                      <p:stCondLst>
                                        <p:cond delay="0"/>
                                      </p:stCondLst>
                                      <p:childTnLst>
                                        <p:set>
                                          <p:cBhvr>
                                            <p:cTn id="74" dur="1" fill="hold">
                                              <p:stCondLst>
                                                <p:cond delay="0"/>
                                              </p:stCondLst>
                                            </p:cTn>
                                            <p:tgtEl>
                                              <p:spTgt spid="3"/>
                                            </p:tgtEl>
                                            <p:attrNameLst>
                                              <p:attrName>style.visibility</p:attrName>
                                            </p:attrNameLst>
                                          </p:cBhvr>
                                          <p:to>
                                            <p:strVal val="visible"/>
                                          </p:to>
                                        </p:set>
                                        <p:animEffect transition="in" filter="wipe(left)">
                                          <p:cBhvr>
                                            <p:cTn id="75" dur="500"/>
                                            <p:tgtEl>
                                              <p:spTgt spid="3"/>
                                            </p:tgtEl>
                                          </p:cBhvr>
                                        </p:animEffect>
                                      </p:childTnLst>
                                    </p:cTn>
                                  </p:par>
                                  <p:par>
                                    <p:cTn id="76" presetID="2" presetClass="entr" presetSubtype="2" accel="52000" fill="hold" nodeType="withEffect" p14:presetBounceEnd="38000">
                                      <p:stCondLst>
                                        <p:cond delay="0"/>
                                      </p:stCondLst>
                                      <p:childTnLst>
                                        <p:set>
                                          <p:cBhvr>
                                            <p:cTn id="77" dur="1" fill="hold">
                                              <p:stCondLst>
                                                <p:cond delay="0"/>
                                              </p:stCondLst>
                                            </p:cTn>
                                            <p:tgtEl>
                                              <p:spTgt spid="18"/>
                                            </p:tgtEl>
                                            <p:attrNameLst>
                                              <p:attrName>style.visibility</p:attrName>
                                            </p:attrNameLst>
                                          </p:cBhvr>
                                          <p:to>
                                            <p:strVal val="visible"/>
                                          </p:to>
                                        </p:set>
                                        <p:anim calcmode="lin" valueType="num" p14:bounceEnd="38000">
                                          <p:cBhvr additive="base">
                                            <p:cTn id="78" dur="500" fill="hold"/>
                                            <p:tgtEl>
                                              <p:spTgt spid="18"/>
                                            </p:tgtEl>
                                            <p:attrNameLst>
                                              <p:attrName>ppt_x</p:attrName>
                                            </p:attrNameLst>
                                          </p:cBhvr>
                                          <p:tavLst>
                                            <p:tav tm="0">
                                              <p:val>
                                                <p:strVal val="1+#ppt_w/2"/>
                                              </p:val>
                                            </p:tav>
                                            <p:tav tm="100000">
                                              <p:val>
                                                <p:strVal val="#ppt_x"/>
                                              </p:val>
                                            </p:tav>
                                          </p:tavLst>
                                        </p:anim>
                                        <p:anim calcmode="lin" valueType="num" p14:bounceEnd="38000">
                                          <p:cBhvr additive="base">
                                            <p:cTn id="79" dur="500" fill="hold"/>
                                            <p:tgtEl>
                                              <p:spTgt spid="18"/>
                                            </p:tgtEl>
                                            <p:attrNameLst>
                                              <p:attrName>ppt_y</p:attrName>
                                            </p:attrNameLst>
                                          </p:cBhvr>
                                          <p:tavLst>
                                            <p:tav tm="0">
                                              <p:val>
                                                <p:strVal val="#ppt_y"/>
                                              </p:val>
                                            </p:tav>
                                            <p:tav tm="100000">
                                              <p:val>
                                                <p:strVal val="#ppt_y"/>
                                              </p:val>
                                            </p:tav>
                                          </p:tavLst>
                                        </p:anim>
                                      </p:childTnLst>
                                    </p:cTn>
                                  </p:par>
                                  <p:par>
                                    <p:cTn id="80" presetID="10" presetClass="entr" presetSubtype="0" fill="hold" grpId="0" nodeType="withEffect">
                                      <p:stCondLst>
                                        <p:cond delay="250"/>
                                      </p:stCondLst>
                                      <p:childTnLst>
                                        <p:set>
                                          <p:cBhvr>
                                            <p:cTn id="81" dur="1" fill="hold">
                                              <p:stCondLst>
                                                <p:cond delay="0"/>
                                              </p:stCondLst>
                                            </p:cTn>
                                            <p:tgtEl>
                                              <p:spTgt spid="31"/>
                                            </p:tgtEl>
                                            <p:attrNameLst>
                                              <p:attrName>style.visibility</p:attrName>
                                            </p:attrNameLst>
                                          </p:cBhvr>
                                          <p:to>
                                            <p:strVal val="visible"/>
                                          </p:to>
                                        </p:set>
                                        <p:animEffect transition="in" filter="fade">
                                          <p:cBhvr>
                                            <p:cTn id="82" dur="400"/>
                                            <p:tgtEl>
                                              <p:spTgt spid="31"/>
                                            </p:tgtEl>
                                          </p:cBhvr>
                                        </p:animEffect>
                                      </p:childTnLst>
                                    </p:cTn>
                                  </p:par>
                                  <p:par>
                                    <p:cTn id="83" presetID="10" presetClass="entr" presetSubtype="0" fill="hold" grpId="0" nodeType="withEffect">
                                      <p:stCondLst>
                                        <p:cond delay="250"/>
                                      </p:stCondLst>
                                      <p:childTnLst>
                                        <p:set>
                                          <p:cBhvr>
                                            <p:cTn id="84" dur="1" fill="hold">
                                              <p:stCondLst>
                                                <p:cond delay="0"/>
                                              </p:stCondLst>
                                            </p:cTn>
                                            <p:tgtEl>
                                              <p:spTgt spid="32"/>
                                            </p:tgtEl>
                                            <p:attrNameLst>
                                              <p:attrName>style.visibility</p:attrName>
                                            </p:attrNameLst>
                                          </p:cBhvr>
                                          <p:to>
                                            <p:strVal val="visible"/>
                                          </p:to>
                                        </p:set>
                                        <p:animEffect transition="in" filter="fade">
                                          <p:cBhvr>
                                            <p:cTn id="85" dur="500"/>
                                            <p:tgtEl>
                                              <p:spTgt spid="32"/>
                                            </p:tgtEl>
                                          </p:cBhvr>
                                        </p:animEffect>
                                      </p:childTnLst>
                                    </p:cTn>
                                  </p:par>
                                  <p:par>
                                    <p:cTn id="86" presetID="10" presetClass="entr" presetSubtype="0" fill="hold" grpId="0" nodeType="withEffect">
                                      <p:stCondLst>
                                        <p:cond delay="250"/>
                                      </p:stCondLst>
                                      <p:childTnLst>
                                        <p:set>
                                          <p:cBhvr>
                                            <p:cTn id="87" dur="1" fill="hold">
                                              <p:stCondLst>
                                                <p:cond delay="0"/>
                                              </p:stCondLst>
                                            </p:cTn>
                                            <p:tgtEl>
                                              <p:spTgt spid="33"/>
                                            </p:tgtEl>
                                            <p:attrNameLst>
                                              <p:attrName>style.visibility</p:attrName>
                                            </p:attrNameLst>
                                          </p:cBhvr>
                                          <p:to>
                                            <p:strVal val="visible"/>
                                          </p:to>
                                        </p:set>
                                        <p:animEffect transition="in" filter="fade">
                                          <p:cBhvr>
                                            <p:cTn id="88" dur="400"/>
                                            <p:tgtEl>
                                              <p:spTgt spid="33"/>
                                            </p:tgtEl>
                                          </p:cBhvr>
                                        </p:animEffect>
                                      </p:childTnLst>
                                    </p:cTn>
                                  </p:par>
                                  <p:par>
                                    <p:cTn id="89" presetID="10" presetClass="entr" presetSubtype="0" fill="hold" grpId="0" nodeType="withEffect">
                                      <p:stCondLst>
                                        <p:cond delay="250"/>
                                      </p:stCondLst>
                                      <p:childTnLst>
                                        <p:set>
                                          <p:cBhvr>
                                            <p:cTn id="90" dur="1" fill="hold">
                                              <p:stCondLst>
                                                <p:cond delay="0"/>
                                              </p:stCondLst>
                                            </p:cTn>
                                            <p:tgtEl>
                                              <p:spTgt spid="34"/>
                                            </p:tgtEl>
                                            <p:attrNameLst>
                                              <p:attrName>style.visibility</p:attrName>
                                            </p:attrNameLst>
                                          </p:cBhvr>
                                          <p:to>
                                            <p:strVal val="visible"/>
                                          </p:to>
                                        </p:set>
                                        <p:animEffect transition="in" filter="fade">
                                          <p:cBhvr>
                                            <p:cTn id="91" dur="500"/>
                                            <p:tgtEl>
                                              <p:spTgt spid="34"/>
                                            </p:tgtEl>
                                          </p:cBhvr>
                                        </p:animEffect>
                                      </p:childTnLst>
                                    </p:cTn>
                                  </p:par>
                                </p:childTnLst>
                              </p:cTn>
                            </p:par>
                            <p:par>
                              <p:cTn id="92" fill="hold">
                                <p:stCondLst>
                                  <p:cond delay="5000"/>
                                </p:stCondLst>
                                <p:childTnLst>
                                  <p:par>
                                    <p:cTn id="93" presetID="22" presetClass="entr" presetSubtype="2" fill="hold" grpId="0" nodeType="afterEffect">
                                      <p:stCondLst>
                                        <p:cond delay="0"/>
                                      </p:stCondLst>
                                      <p:childTnLst>
                                        <p:set>
                                          <p:cBhvr>
                                            <p:cTn id="94" dur="1" fill="hold">
                                              <p:stCondLst>
                                                <p:cond delay="0"/>
                                              </p:stCondLst>
                                            </p:cTn>
                                            <p:tgtEl>
                                              <p:spTgt spid="40"/>
                                            </p:tgtEl>
                                            <p:attrNameLst>
                                              <p:attrName>style.visibility</p:attrName>
                                            </p:attrNameLst>
                                          </p:cBhvr>
                                          <p:to>
                                            <p:strVal val="visible"/>
                                          </p:to>
                                        </p:set>
                                        <p:animEffect transition="in" filter="wipe(right)">
                                          <p:cBhvr>
                                            <p:cTn id="95"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8" grpId="0"/>
          <p:bldP spid="29" grpId="0"/>
          <p:bldP spid="30" grpId="0"/>
          <p:bldP spid="31" grpId="0"/>
          <p:bldP spid="32" grpId="0"/>
          <p:bldP spid="33" grpId="0"/>
          <p:bldP spid="34" grpId="0"/>
          <p:bldP spid="40" grpId="0"/>
        </p:bldLst>
      </p:timing>
    </mc:Choice>
    <mc:Fallback>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2" accel="52000" fill="hold" nodeType="clickEffect">
                                      <p:stCondLst>
                                        <p:cond delay="0"/>
                                      </p:stCondLst>
                                      <p:childTnLst>
                                        <p:set>
                                          <p:cBhvr>
                                            <p:cTn id="6" dur="1" fill="hold">
                                              <p:stCondLst>
                                                <p:cond delay="0"/>
                                              </p:stCondLst>
                                            </p:cTn>
                                            <p:tgtEl>
                                              <p:spTgt spid="37"/>
                                            </p:tgtEl>
                                            <p:attrNameLst>
                                              <p:attrName>style.visibility</p:attrName>
                                            </p:attrNameLst>
                                          </p:cBhvr>
                                          <p:to>
                                            <p:strVal val="visible"/>
                                          </p:to>
                                        </p:set>
                                        <p:anim calcmode="lin" valueType="num">
                                          <p:cBhvr additive="base">
                                            <p:cTn id="7" dur="500" fill="hold"/>
                                            <p:tgtEl>
                                              <p:spTgt spid="37"/>
                                            </p:tgtEl>
                                            <p:attrNameLst>
                                              <p:attrName>ppt_x</p:attrName>
                                            </p:attrNameLst>
                                          </p:cBhvr>
                                          <p:tavLst>
                                            <p:tav tm="0">
                                              <p:val>
                                                <p:strVal val="0-#ppt_w/2"/>
                                              </p:val>
                                            </p:tav>
                                            <p:tav tm="100000">
                                              <p:val>
                                                <p:strVal val="#ppt_x"/>
                                              </p:val>
                                            </p:tav>
                                          </p:tavLst>
                                        </p:anim>
                                        <p:anim calcmode="lin" valueType="num">
                                          <p:cBhvr additive="base">
                                            <p:cTn id="8" dur="500" fill="hold"/>
                                            <p:tgtEl>
                                              <p:spTgt spid="37"/>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wipe(left)">
                                          <p:cBhvr>
                                            <p:cTn id="12" dur="500"/>
                                            <p:tgtEl>
                                              <p:spTgt spid="16"/>
                                            </p:tgtEl>
                                          </p:cBhvr>
                                        </p:animEffect>
                                      </p:childTnLst>
                                    </p:cTn>
                                  </p:par>
                                  <p:par>
                                    <p:cTn id="13" presetID="2" presetClass="entr" presetSubtype="3" accel="52000" fill="hold" nodeType="withEffect">
                                      <p:stCondLst>
                                        <p:cond delay="0"/>
                                      </p:stCondLst>
                                      <p:childTnLst>
                                        <p:set>
                                          <p:cBhvr>
                                            <p:cTn id="14" dur="1" fill="hold">
                                              <p:stCondLst>
                                                <p:cond delay="0"/>
                                              </p:stCondLst>
                                            </p:cTn>
                                            <p:tgtEl>
                                              <p:spTgt spid="24"/>
                                            </p:tgtEl>
                                            <p:attrNameLst>
                                              <p:attrName>style.visibility</p:attrName>
                                            </p:attrNameLst>
                                          </p:cBhvr>
                                          <p:to>
                                            <p:strVal val="visible"/>
                                          </p:to>
                                        </p:set>
                                        <p:anim calcmode="lin" valueType="num">
                                          <p:cBhvr additive="base">
                                            <p:cTn id="15" dur="500" fill="hold"/>
                                            <p:tgtEl>
                                              <p:spTgt spid="24"/>
                                            </p:tgtEl>
                                            <p:attrNameLst>
                                              <p:attrName>ppt_x</p:attrName>
                                            </p:attrNameLst>
                                          </p:cBhvr>
                                          <p:tavLst>
                                            <p:tav tm="0">
                                              <p:val>
                                                <p:strVal val="1+#ppt_w/2"/>
                                              </p:val>
                                            </p:tav>
                                            <p:tav tm="100000">
                                              <p:val>
                                                <p:strVal val="#ppt_x"/>
                                              </p:val>
                                            </p:tav>
                                          </p:tavLst>
                                        </p:anim>
                                        <p:anim calcmode="lin" valueType="num">
                                          <p:cBhvr additive="base">
                                            <p:cTn id="16" dur="500" fill="hold"/>
                                            <p:tgtEl>
                                              <p:spTgt spid="24"/>
                                            </p:tgtEl>
                                            <p:attrNameLst>
                                              <p:attrName>ppt_y</p:attrName>
                                            </p:attrNameLst>
                                          </p:cBhvr>
                                          <p:tavLst>
                                            <p:tav tm="0">
                                              <p:val>
                                                <p:strVal val="0-#ppt_h/2"/>
                                              </p:val>
                                            </p:tav>
                                            <p:tav tm="100000">
                                              <p:val>
                                                <p:strVal val="#ppt_y"/>
                                              </p:val>
                                            </p:tav>
                                          </p:tavLst>
                                        </p:anim>
                                      </p:childTnLst>
                                    </p:cTn>
                                  </p:par>
                                </p:childTnLst>
                              </p:cTn>
                            </p:par>
                            <p:par>
                              <p:cTn id="17" fill="hold">
                                <p:stCondLst>
                                  <p:cond delay="1000"/>
                                </p:stCondLst>
                                <p:childTnLst>
                                  <p:par>
                                    <p:cTn id="18" presetID="53" presetClass="entr" presetSubtype="16" fill="hold" grpId="0" nodeType="afterEffect">
                                      <p:stCondLst>
                                        <p:cond delay="0"/>
                                      </p:stCondLst>
                                      <p:childTnLst>
                                        <p:set>
                                          <p:cBhvr>
                                            <p:cTn id="19" dur="1" fill="hold">
                                              <p:stCondLst>
                                                <p:cond delay="0"/>
                                              </p:stCondLst>
                                            </p:cTn>
                                            <p:tgtEl>
                                              <p:spTgt spid="30"/>
                                            </p:tgtEl>
                                            <p:attrNameLst>
                                              <p:attrName>style.visibility</p:attrName>
                                            </p:attrNameLst>
                                          </p:cBhvr>
                                          <p:to>
                                            <p:strVal val="visible"/>
                                          </p:to>
                                        </p:set>
                                        <p:anim calcmode="lin" valueType="num">
                                          <p:cBhvr>
                                            <p:cTn id="20" dur="500" fill="hold"/>
                                            <p:tgtEl>
                                              <p:spTgt spid="30"/>
                                            </p:tgtEl>
                                            <p:attrNameLst>
                                              <p:attrName>ppt_w</p:attrName>
                                            </p:attrNameLst>
                                          </p:cBhvr>
                                          <p:tavLst>
                                            <p:tav tm="0">
                                              <p:val>
                                                <p:fltVal val="0"/>
                                              </p:val>
                                            </p:tav>
                                            <p:tav tm="100000">
                                              <p:val>
                                                <p:strVal val="#ppt_w"/>
                                              </p:val>
                                            </p:tav>
                                          </p:tavLst>
                                        </p:anim>
                                        <p:anim calcmode="lin" valueType="num">
                                          <p:cBhvr>
                                            <p:cTn id="21" dur="500" fill="hold"/>
                                            <p:tgtEl>
                                              <p:spTgt spid="30"/>
                                            </p:tgtEl>
                                            <p:attrNameLst>
                                              <p:attrName>ppt_h</p:attrName>
                                            </p:attrNameLst>
                                          </p:cBhvr>
                                          <p:tavLst>
                                            <p:tav tm="0">
                                              <p:val>
                                                <p:fltVal val="0"/>
                                              </p:val>
                                            </p:tav>
                                            <p:tav tm="100000">
                                              <p:val>
                                                <p:strVal val="#ppt_h"/>
                                              </p:val>
                                            </p:tav>
                                          </p:tavLst>
                                        </p:anim>
                                        <p:animEffect transition="in" filter="fade">
                                          <p:cBhvr>
                                            <p:cTn id="22" dur="500"/>
                                            <p:tgtEl>
                                              <p:spTgt spid="30"/>
                                            </p:tgtEl>
                                          </p:cBhvr>
                                        </p:animEffect>
                                      </p:childTnLst>
                                    </p:cTn>
                                  </p:par>
                                </p:childTnLst>
                              </p:cTn>
                            </p:par>
                            <p:par>
                              <p:cTn id="23" fill="hold">
                                <p:stCondLst>
                                  <p:cond delay="1500"/>
                                </p:stCondLst>
                                <p:childTnLst>
                                  <p:par>
                                    <p:cTn id="24" presetID="22" presetClass="entr" presetSubtype="8" fill="hold" nodeType="afterEffect">
                                      <p:stCondLst>
                                        <p:cond delay="0"/>
                                      </p:stCondLst>
                                      <p:childTnLst>
                                        <p:set>
                                          <p:cBhvr>
                                            <p:cTn id="25" dur="1" fill="hold">
                                              <p:stCondLst>
                                                <p:cond delay="0"/>
                                              </p:stCondLst>
                                            </p:cTn>
                                            <p:tgtEl>
                                              <p:spTgt spid="14"/>
                                            </p:tgtEl>
                                            <p:attrNameLst>
                                              <p:attrName>style.visibility</p:attrName>
                                            </p:attrNameLst>
                                          </p:cBhvr>
                                          <p:to>
                                            <p:strVal val="visible"/>
                                          </p:to>
                                        </p:set>
                                        <p:animEffect transition="in" filter="wipe(left)">
                                          <p:cBhvr>
                                            <p:cTn id="26" dur="500"/>
                                            <p:tgtEl>
                                              <p:spTgt spid="14"/>
                                            </p:tgtEl>
                                          </p:cBhvr>
                                        </p:animEffect>
                                      </p:childTnLst>
                                    </p:cTn>
                                  </p:par>
                                  <p:par>
                                    <p:cTn id="27" presetID="2" presetClass="entr" presetSubtype="12" accel="52000" fill="hold" nodeType="withEffect">
                                      <p:stCondLst>
                                        <p:cond delay="0"/>
                                      </p:stCondLst>
                                      <p:childTnLst>
                                        <p:set>
                                          <p:cBhvr>
                                            <p:cTn id="28" dur="1" fill="hold">
                                              <p:stCondLst>
                                                <p:cond delay="0"/>
                                              </p:stCondLst>
                                            </p:cTn>
                                            <p:tgtEl>
                                              <p:spTgt spid="11"/>
                                            </p:tgtEl>
                                            <p:attrNameLst>
                                              <p:attrName>style.visibility</p:attrName>
                                            </p:attrNameLst>
                                          </p:cBhvr>
                                          <p:to>
                                            <p:strVal val="visible"/>
                                          </p:to>
                                        </p:set>
                                        <p:anim calcmode="lin" valueType="num">
                                          <p:cBhvr additive="base">
                                            <p:cTn id="29" dur="500" fill="hold"/>
                                            <p:tgtEl>
                                              <p:spTgt spid="11"/>
                                            </p:tgtEl>
                                            <p:attrNameLst>
                                              <p:attrName>ppt_x</p:attrName>
                                            </p:attrNameLst>
                                          </p:cBhvr>
                                          <p:tavLst>
                                            <p:tav tm="0">
                                              <p:val>
                                                <p:strVal val="0-#ppt_w/2"/>
                                              </p:val>
                                            </p:tav>
                                            <p:tav tm="100000">
                                              <p:val>
                                                <p:strVal val="#ppt_x"/>
                                              </p:val>
                                            </p:tav>
                                          </p:tavLst>
                                        </p:anim>
                                        <p:anim calcmode="lin" valueType="num">
                                          <p:cBhvr additive="base">
                                            <p:cTn id="30" dur="500" fill="hold"/>
                                            <p:tgtEl>
                                              <p:spTgt spid="11"/>
                                            </p:tgtEl>
                                            <p:attrNameLst>
                                              <p:attrName>ppt_y</p:attrName>
                                            </p:attrNameLst>
                                          </p:cBhvr>
                                          <p:tavLst>
                                            <p:tav tm="0">
                                              <p:val>
                                                <p:strVal val="1+#ppt_h/2"/>
                                              </p:val>
                                            </p:tav>
                                            <p:tav tm="100000">
                                              <p:val>
                                                <p:strVal val="#ppt_y"/>
                                              </p:val>
                                            </p:tav>
                                          </p:tavLst>
                                        </p:anim>
                                      </p:childTnLst>
                                    </p:cTn>
                                  </p:par>
                                </p:childTnLst>
                              </p:cTn>
                            </p:par>
                            <p:par>
                              <p:cTn id="31" fill="hold">
                                <p:stCondLst>
                                  <p:cond delay="2000"/>
                                </p:stCondLst>
                                <p:childTnLst>
                                  <p:par>
                                    <p:cTn id="32" presetID="53" presetClass="entr" presetSubtype="16" fill="hold" grpId="0" nodeType="afterEffect">
                                      <p:stCondLst>
                                        <p:cond delay="0"/>
                                      </p:stCondLst>
                                      <p:childTnLst>
                                        <p:set>
                                          <p:cBhvr>
                                            <p:cTn id="33" dur="1" fill="hold">
                                              <p:stCondLst>
                                                <p:cond delay="0"/>
                                              </p:stCondLst>
                                            </p:cTn>
                                            <p:tgtEl>
                                              <p:spTgt spid="29"/>
                                            </p:tgtEl>
                                            <p:attrNameLst>
                                              <p:attrName>style.visibility</p:attrName>
                                            </p:attrNameLst>
                                          </p:cBhvr>
                                          <p:to>
                                            <p:strVal val="visible"/>
                                          </p:to>
                                        </p:set>
                                        <p:anim calcmode="lin" valueType="num">
                                          <p:cBhvr>
                                            <p:cTn id="34" dur="500" fill="hold"/>
                                            <p:tgtEl>
                                              <p:spTgt spid="29"/>
                                            </p:tgtEl>
                                            <p:attrNameLst>
                                              <p:attrName>ppt_w</p:attrName>
                                            </p:attrNameLst>
                                          </p:cBhvr>
                                          <p:tavLst>
                                            <p:tav tm="0">
                                              <p:val>
                                                <p:fltVal val="0"/>
                                              </p:val>
                                            </p:tav>
                                            <p:tav tm="100000">
                                              <p:val>
                                                <p:strVal val="#ppt_w"/>
                                              </p:val>
                                            </p:tav>
                                          </p:tavLst>
                                        </p:anim>
                                        <p:anim calcmode="lin" valueType="num">
                                          <p:cBhvr>
                                            <p:cTn id="35" dur="500" fill="hold"/>
                                            <p:tgtEl>
                                              <p:spTgt spid="29"/>
                                            </p:tgtEl>
                                            <p:attrNameLst>
                                              <p:attrName>ppt_h</p:attrName>
                                            </p:attrNameLst>
                                          </p:cBhvr>
                                          <p:tavLst>
                                            <p:tav tm="0">
                                              <p:val>
                                                <p:fltVal val="0"/>
                                              </p:val>
                                            </p:tav>
                                            <p:tav tm="100000">
                                              <p:val>
                                                <p:strVal val="#ppt_h"/>
                                              </p:val>
                                            </p:tav>
                                          </p:tavLst>
                                        </p:anim>
                                        <p:animEffect transition="in" filter="fade">
                                          <p:cBhvr>
                                            <p:cTn id="36" dur="500"/>
                                            <p:tgtEl>
                                              <p:spTgt spid="29"/>
                                            </p:tgtEl>
                                          </p:cBhvr>
                                        </p:animEffect>
                                      </p:childTnLst>
                                    </p:cTn>
                                  </p:par>
                                </p:childTnLst>
                              </p:cTn>
                            </p:par>
                            <p:par>
                              <p:cTn id="37" fill="hold">
                                <p:stCondLst>
                                  <p:cond delay="2500"/>
                                </p:stCondLst>
                                <p:childTnLst>
                                  <p:par>
                                    <p:cTn id="38" presetID="22" presetClass="entr" presetSubtype="8" fill="hold" nodeType="afterEffect">
                                      <p:stCondLst>
                                        <p:cond delay="0"/>
                                      </p:stCondLst>
                                      <p:childTnLst>
                                        <p:set>
                                          <p:cBhvr>
                                            <p:cTn id="39" dur="1" fill="hold">
                                              <p:stCondLst>
                                                <p:cond delay="0"/>
                                              </p:stCondLst>
                                            </p:cTn>
                                            <p:tgtEl>
                                              <p:spTgt spid="15"/>
                                            </p:tgtEl>
                                            <p:attrNameLst>
                                              <p:attrName>style.visibility</p:attrName>
                                            </p:attrNameLst>
                                          </p:cBhvr>
                                          <p:to>
                                            <p:strVal val="visible"/>
                                          </p:to>
                                        </p:set>
                                        <p:animEffect transition="in" filter="wipe(left)">
                                          <p:cBhvr>
                                            <p:cTn id="40" dur="500"/>
                                            <p:tgtEl>
                                              <p:spTgt spid="15"/>
                                            </p:tgtEl>
                                          </p:cBhvr>
                                        </p:animEffect>
                                      </p:childTnLst>
                                    </p:cTn>
                                  </p:par>
                                  <p:par>
                                    <p:cTn id="41" presetID="2" presetClass="entr" presetSubtype="3" accel="52000" fill="hold" nodeType="withEffect">
                                      <p:stCondLst>
                                        <p:cond delay="0"/>
                                      </p:stCondLst>
                                      <p:childTnLst>
                                        <p:set>
                                          <p:cBhvr>
                                            <p:cTn id="42" dur="1" fill="hold">
                                              <p:stCondLst>
                                                <p:cond delay="0"/>
                                              </p:stCondLst>
                                            </p:cTn>
                                            <p:tgtEl>
                                              <p:spTgt spid="21"/>
                                            </p:tgtEl>
                                            <p:attrNameLst>
                                              <p:attrName>style.visibility</p:attrName>
                                            </p:attrNameLst>
                                          </p:cBhvr>
                                          <p:to>
                                            <p:strVal val="visible"/>
                                          </p:to>
                                        </p:set>
                                        <p:anim calcmode="lin" valueType="num">
                                          <p:cBhvr additive="base">
                                            <p:cTn id="43" dur="500" fill="hold"/>
                                            <p:tgtEl>
                                              <p:spTgt spid="21"/>
                                            </p:tgtEl>
                                            <p:attrNameLst>
                                              <p:attrName>ppt_x</p:attrName>
                                            </p:attrNameLst>
                                          </p:cBhvr>
                                          <p:tavLst>
                                            <p:tav tm="0">
                                              <p:val>
                                                <p:strVal val="1+#ppt_w/2"/>
                                              </p:val>
                                            </p:tav>
                                            <p:tav tm="100000">
                                              <p:val>
                                                <p:strVal val="#ppt_x"/>
                                              </p:val>
                                            </p:tav>
                                          </p:tavLst>
                                        </p:anim>
                                        <p:anim calcmode="lin" valueType="num">
                                          <p:cBhvr additive="base">
                                            <p:cTn id="44" dur="500" fill="hold"/>
                                            <p:tgtEl>
                                              <p:spTgt spid="21"/>
                                            </p:tgtEl>
                                            <p:attrNameLst>
                                              <p:attrName>ppt_y</p:attrName>
                                            </p:attrNameLst>
                                          </p:cBhvr>
                                          <p:tavLst>
                                            <p:tav tm="0">
                                              <p:val>
                                                <p:strVal val="0-#ppt_h/2"/>
                                              </p:val>
                                            </p:tav>
                                            <p:tav tm="100000">
                                              <p:val>
                                                <p:strVal val="#ppt_y"/>
                                              </p:val>
                                            </p:tav>
                                          </p:tavLst>
                                        </p:anim>
                                      </p:childTnLst>
                                    </p:cTn>
                                  </p:par>
                                </p:childTnLst>
                              </p:cTn>
                            </p:par>
                            <p:par>
                              <p:cTn id="45" fill="hold">
                                <p:stCondLst>
                                  <p:cond delay="3000"/>
                                </p:stCondLst>
                                <p:childTnLst>
                                  <p:par>
                                    <p:cTn id="46" presetID="53" presetClass="entr" presetSubtype="16" fill="hold" grpId="0" nodeType="afterEffect">
                                      <p:stCondLst>
                                        <p:cond delay="0"/>
                                      </p:stCondLst>
                                      <p:childTnLst>
                                        <p:set>
                                          <p:cBhvr>
                                            <p:cTn id="47" dur="1" fill="hold">
                                              <p:stCondLst>
                                                <p:cond delay="0"/>
                                              </p:stCondLst>
                                            </p:cTn>
                                            <p:tgtEl>
                                              <p:spTgt spid="28"/>
                                            </p:tgtEl>
                                            <p:attrNameLst>
                                              <p:attrName>style.visibility</p:attrName>
                                            </p:attrNameLst>
                                          </p:cBhvr>
                                          <p:to>
                                            <p:strVal val="visible"/>
                                          </p:to>
                                        </p:set>
                                        <p:anim calcmode="lin" valueType="num">
                                          <p:cBhvr>
                                            <p:cTn id="48" dur="500" fill="hold"/>
                                            <p:tgtEl>
                                              <p:spTgt spid="28"/>
                                            </p:tgtEl>
                                            <p:attrNameLst>
                                              <p:attrName>ppt_w</p:attrName>
                                            </p:attrNameLst>
                                          </p:cBhvr>
                                          <p:tavLst>
                                            <p:tav tm="0">
                                              <p:val>
                                                <p:fltVal val="0"/>
                                              </p:val>
                                            </p:tav>
                                            <p:tav tm="100000">
                                              <p:val>
                                                <p:strVal val="#ppt_w"/>
                                              </p:val>
                                            </p:tav>
                                          </p:tavLst>
                                        </p:anim>
                                        <p:anim calcmode="lin" valueType="num">
                                          <p:cBhvr>
                                            <p:cTn id="49" dur="500" fill="hold"/>
                                            <p:tgtEl>
                                              <p:spTgt spid="28"/>
                                            </p:tgtEl>
                                            <p:attrNameLst>
                                              <p:attrName>ppt_h</p:attrName>
                                            </p:attrNameLst>
                                          </p:cBhvr>
                                          <p:tavLst>
                                            <p:tav tm="0">
                                              <p:val>
                                                <p:fltVal val="0"/>
                                              </p:val>
                                            </p:tav>
                                            <p:tav tm="100000">
                                              <p:val>
                                                <p:strVal val="#ppt_h"/>
                                              </p:val>
                                            </p:tav>
                                          </p:tavLst>
                                        </p:anim>
                                        <p:animEffect transition="in" filter="fade">
                                          <p:cBhvr>
                                            <p:cTn id="50" dur="500"/>
                                            <p:tgtEl>
                                              <p:spTgt spid="28"/>
                                            </p:tgtEl>
                                          </p:cBhvr>
                                        </p:animEffect>
                                      </p:childTnLst>
                                    </p:cTn>
                                  </p:par>
                                </p:childTnLst>
                              </p:cTn>
                            </p:par>
                            <p:par>
                              <p:cTn id="51" fill="hold">
                                <p:stCondLst>
                                  <p:cond delay="3500"/>
                                </p:stCondLst>
                                <p:childTnLst>
                                  <p:par>
                                    <p:cTn id="52" presetID="22" presetClass="entr" presetSubtype="2" fill="hold" nodeType="afterEffect">
                                      <p:stCondLst>
                                        <p:cond delay="0"/>
                                      </p:stCondLst>
                                      <p:childTnLst>
                                        <p:set>
                                          <p:cBhvr>
                                            <p:cTn id="53" dur="1" fill="hold">
                                              <p:stCondLst>
                                                <p:cond delay="0"/>
                                              </p:stCondLst>
                                            </p:cTn>
                                            <p:tgtEl>
                                              <p:spTgt spid="17"/>
                                            </p:tgtEl>
                                            <p:attrNameLst>
                                              <p:attrName>style.visibility</p:attrName>
                                            </p:attrNameLst>
                                          </p:cBhvr>
                                          <p:to>
                                            <p:strVal val="visible"/>
                                          </p:to>
                                        </p:set>
                                        <p:animEffect transition="in" filter="wipe(right)">
                                          <p:cBhvr>
                                            <p:cTn id="54" dur="500"/>
                                            <p:tgtEl>
                                              <p:spTgt spid="17"/>
                                            </p:tgtEl>
                                          </p:cBhvr>
                                        </p:animEffect>
                                      </p:childTnLst>
                                    </p:cTn>
                                  </p:par>
                                  <p:par>
                                    <p:cTn id="55" presetID="22" presetClass="entr" presetSubtype="8" fill="hold" nodeType="withEffect">
                                      <p:stCondLst>
                                        <p:cond delay="0"/>
                                      </p:stCondLst>
                                      <p:childTnLst>
                                        <p:set>
                                          <p:cBhvr>
                                            <p:cTn id="56" dur="1" fill="hold">
                                              <p:stCondLst>
                                                <p:cond delay="0"/>
                                              </p:stCondLst>
                                            </p:cTn>
                                            <p:tgtEl>
                                              <p:spTgt spid="4"/>
                                            </p:tgtEl>
                                            <p:attrNameLst>
                                              <p:attrName>style.visibility</p:attrName>
                                            </p:attrNameLst>
                                          </p:cBhvr>
                                          <p:to>
                                            <p:strVal val="visible"/>
                                          </p:to>
                                        </p:set>
                                        <p:animEffect transition="in" filter="wipe(left)">
                                          <p:cBhvr>
                                            <p:cTn id="57" dur="500"/>
                                            <p:tgtEl>
                                              <p:spTgt spid="4"/>
                                            </p:tgtEl>
                                          </p:cBhvr>
                                        </p:animEffect>
                                      </p:childTnLst>
                                    </p:cTn>
                                  </p:par>
                                  <p:par>
                                    <p:cTn id="58" presetID="2" presetClass="entr" presetSubtype="12" accel="52000" fill="hold" nodeType="withEffect">
                                      <p:stCondLst>
                                        <p:cond delay="0"/>
                                      </p:stCondLst>
                                      <p:childTnLst>
                                        <p:set>
                                          <p:cBhvr>
                                            <p:cTn id="59" dur="1" fill="hold">
                                              <p:stCondLst>
                                                <p:cond delay="0"/>
                                              </p:stCondLst>
                                            </p:cTn>
                                            <p:tgtEl>
                                              <p:spTgt spid="8"/>
                                            </p:tgtEl>
                                            <p:attrNameLst>
                                              <p:attrName>style.visibility</p:attrName>
                                            </p:attrNameLst>
                                          </p:cBhvr>
                                          <p:to>
                                            <p:strVal val="visible"/>
                                          </p:to>
                                        </p:set>
                                        <p:anim calcmode="lin" valueType="num">
                                          <p:cBhvr additive="base">
                                            <p:cTn id="60" dur="500" fill="hold"/>
                                            <p:tgtEl>
                                              <p:spTgt spid="8"/>
                                            </p:tgtEl>
                                            <p:attrNameLst>
                                              <p:attrName>ppt_x</p:attrName>
                                            </p:attrNameLst>
                                          </p:cBhvr>
                                          <p:tavLst>
                                            <p:tav tm="0">
                                              <p:val>
                                                <p:strVal val="0-#ppt_w/2"/>
                                              </p:val>
                                            </p:tav>
                                            <p:tav tm="100000">
                                              <p:val>
                                                <p:strVal val="#ppt_x"/>
                                              </p:val>
                                            </p:tav>
                                          </p:tavLst>
                                        </p:anim>
                                        <p:anim calcmode="lin" valueType="num">
                                          <p:cBhvr additive="base">
                                            <p:cTn id="61" dur="500" fill="hold"/>
                                            <p:tgtEl>
                                              <p:spTgt spid="8"/>
                                            </p:tgtEl>
                                            <p:attrNameLst>
                                              <p:attrName>ppt_y</p:attrName>
                                            </p:attrNameLst>
                                          </p:cBhvr>
                                          <p:tavLst>
                                            <p:tav tm="0">
                                              <p:val>
                                                <p:strVal val="1+#ppt_h/2"/>
                                              </p:val>
                                            </p:tav>
                                            <p:tav tm="100000">
                                              <p:val>
                                                <p:strVal val="#ppt_y"/>
                                              </p:val>
                                            </p:tav>
                                          </p:tavLst>
                                        </p:anim>
                                      </p:childTnLst>
                                    </p:cTn>
                                  </p:par>
                                  <p:par>
                                    <p:cTn id="62" presetID="2" presetClass="entr" presetSubtype="3" accel="52000" fill="hold" nodeType="withEffect">
                                      <p:stCondLst>
                                        <p:cond delay="0"/>
                                      </p:stCondLst>
                                      <p:childTnLst>
                                        <p:set>
                                          <p:cBhvr>
                                            <p:cTn id="63" dur="1" fill="hold">
                                              <p:stCondLst>
                                                <p:cond delay="0"/>
                                              </p:stCondLst>
                                            </p:cTn>
                                            <p:tgtEl>
                                              <p:spTgt spid="5"/>
                                            </p:tgtEl>
                                            <p:attrNameLst>
                                              <p:attrName>style.visibility</p:attrName>
                                            </p:attrNameLst>
                                          </p:cBhvr>
                                          <p:to>
                                            <p:strVal val="visible"/>
                                          </p:to>
                                        </p:set>
                                        <p:anim calcmode="lin" valueType="num">
                                          <p:cBhvr additive="base">
                                            <p:cTn id="64" dur="500" fill="hold"/>
                                            <p:tgtEl>
                                              <p:spTgt spid="5"/>
                                            </p:tgtEl>
                                            <p:attrNameLst>
                                              <p:attrName>ppt_x</p:attrName>
                                            </p:attrNameLst>
                                          </p:cBhvr>
                                          <p:tavLst>
                                            <p:tav tm="0">
                                              <p:val>
                                                <p:strVal val="1+#ppt_w/2"/>
                                              </p:val>
                                            </p:tav>
                                            <p:tav tm="100000">
                                              <p:val>
                                                <p:strVal val="#ppt_x"/>
                                              </p:val>
                                            </p:tav>
                                          </p:tavLst>
                                        </p:anim>
                                        <p:anim calcmode="lin" valueType="num">
                                          <p:cBhvr additive="base">
                                            <p:cTn id="65" dur="500" fill="hold"/>
                                            <p:tgtEl>
                                              <p:spTgt spid="5"/>
                                            </p:tgtEl>
                                            <p:attrNameLst>
                                              <p:attrName>ppt_y</p:attrName>
                                            </p:attrNameLst>
                                          </p:cBhvr>
                                          <p:tavLst>
                                            <p:tav tm="0">
                                              <p:val>
                                                <p:strVal val="0-#ppt_h/2"/>
                                              </p:val>
                                            </p:tav>
                                            <p:tav tm="100000">
                                              <p:val>
                                                <p:strVal val="#ppt_y"/>
                                              </p:val>
                                            </p:tav>
                                          </p:tavLst>
                                        </p:anim>
                                      </p:childTnLst>
                                    </p:cTn>
                                  </p:par>
                                </p:childTnLst>
                              </p:cTn>
                            </p:par>
                            <p:par>
                              <p:cTn id="66" fill="hold">
                                <p:stCondLst>
                                  <p:cond delay="4000"/>
                                </p:stCondLst>
                                <p:childTnLst>
                                  <p:par>
                                    <p:cTn id="67" presetID="53" presetClass="entr" presetSubtype="16" fill="hold" grpId="0" nodeType="afterEffect">
                                      <p:stCondLst>
                                        <p:cond delay="0"/>
                                      </p:stCondLst>
                                      <p:childTnLst>
                                        <p:set>
                                          <p:cBhvr>
                                            <p:cTn id="68" dur="1" fill="hold">
                                              <p:stCondLst>
                                                <p:cond delay="0"/>
                                              </p:stCondLst>
                                            </p:cTn>
                                            <p:tgtEl>
                                              <p:spTgt spid="27"/>
                                            </p:tgtEl>
                                            <p:attrNameLst>
                                              <p:attrName>style.visibility</p:attrName>
                                            </p:attrNameLst>
                                          </p:cBhvr>
                                          <p:to>
                                            <p:strVal val="visible"/>
                                          </p:to>
                                        </p:set>
                                        <p:anim calcmode="lin" valueType="num">
                                          <p:cBhvr>
                                            <p:cTn id="69" dur="500" fill="hold"/>
                                            <p:tgtEl>
                                              <p:spTgt spid="27"/>
                                            </p:tgtEl>
                                            <p:attrNameLst>
                                              <p:attrName>ppt_w</p:attrName>
                                            </p:attrNameLst>
                                          </p:cBhvr>
                                          <p:tavLst>
                                            <p:tav tm="0">
                                              <p:val>
                                                <p:fltVal val="0"/>
                                              </p:val>
                                            </p:tav>
                                            <p:tav tm="100000">
                                              <p:val>
                                                <p:strVal val="#ppt_w"/>
                                              </p:val>
                                            </p:tav>
                                          </p:tavLst>
                                        </p:anim>
                                        <p:anim calcmode="lin" valueType="num">
                                          <p:cBhvr>
                                            <p:cTn id="70" dur="500" fill="hold"/>
                                            <p:tgtEl>
                                              <p:spTgt spid="27"/>
                                            </p:tgtEl>
                                            <p:attrNameLst>
                                              <p:attrName>ppt_h</p:attrName>
                                            </p:attrNameLst>
                                          </p:cBhvr>
                                          <p:tavLst>
                                            <p:tav tm="0">
                                              <p:val>
                                                <p:fltVal val="0"/>
                                              </p:val>
                                            </p:tav>
                                            <p:tav tm="100000">
                                              <p:val>
                                                <p:strVal val="#ppt_h"/>
                                              </p:val>
                                            </p:tav>
                                          </p:tavLst>
                                        </p:anim>
                                        <p:animEffect transition="in" filter="fade">
                                          <p:cBhvr>
                                            <p:cTn id="71" dur="500"/>
                                            <p:tgtEl>
                                              <p:spTgt spid="27"/>
                                            </p:tgtEl>
                                          </p:cBhvr>
                                        </p:animEffect>
                                      </p:childTnLst>
                                    </p:cTn>
                                  </p:par>
                                </p:childTnLst>
                              </p:cTn>
                            </p:par>
                            <p:par>
                              <p:cTn id="72" fill="hold">
                                <p:stCondLst>
                                  <p:cond delay="4500"/>
                                </p:stCondLst>
                                <p:childTnLst>
                                  <p:par>
                                    <p:cTn id="73" presetID="22" presetClass="entr" presetSubtype="8" fill="hold" nodeType="afterEffect">
                                      <p:stCondLst>
                                        <p:cond delay="0"/>
                                      </p:stCondLst>
                                      <p:childTnLst>
                                        <p:set>
                                          <p:cBhvr>
                                            <p:cTn id="74" dur="1" fill="hold">
                                              <p:stCondLst>
                                                <p:cond delay="0"/>
                                              </p:stCondLst>
                                            </p:cTn>
                                            <p:tgtEl>
                                              <p:spTgt spid="3"/>
                                            </p:tgtEl>
                                            <p:attrNameLst>
                                              <p:attrName>style.visibility</p:attrName>
                                            </p:attrNameLst>
                                          </p:cBhvr>
                                          <p:to>
                                            <p:strVal val="visible"/>
                                          </p:to>
                                        </p:set>
                                        <p:animEffect transition="in" filter="wipe(left)">
                                          <p:cBhvr>
                                            <p:cTn id="75" dur="500"/>
                                            <p:tgtEl>
                                              <p:spTgt spid="3"/>
                                            </p:tgtEl>
                                          </p:cBhvr>
                                        </p:animEffect>
                                      </p:childTnLst>
                                    </p:cTn>
                                  </p:par>
                                  <p:par>
                                    <p:cTn id="76" presetID="2" presetClass="entr" presetSubtype="2" accel="52000" fill="hold" nodeType="withEffect">
                                      <p:stCondLst>
                                        <p:cond delay="0"/>
                                      </p:stCondLst>
                                      <p:childTnLst>
                                        <p:set>
                                          <p:cBhvr>
                                            <p:cTn id="77" dur="1" fill="hold">
                                              <p:stCondLst>
                                                <p:cond delay="0"/>
                                              </p:stCondLst>
                                            </p:cTn>
                                            <p:tgtEl>
                                              <p:spTgt spid="18"/>
                                            </p:tgtEl>
                                            <p:attrNameLst>
                                              <p:attrName>style.visibility</p:attrName>
                                            </p:attrNameLst>
                                          </p:cBhvr>
                                          <p:to>
                                            <p:strVal val="visible"/>
                                          </p:to>
                                        </p:set>
                                        <p:anim calcmode="lin" valueType="num">
                                          <p:cBhvr additive="base">
                                            <p:cTn id="78" dur="500" fill="hold"/>
                                            <p:tgtEl>
                                              <p:spTgt spid="18"/>
                                            </p:tgtEl>
                                            <p:attrNameLst>
                                              <p:attrName>ppt_x</p:attrName>
                                            </p:attrNameLst>
                                          </p:cBhvr>
                                          <p:tavLst>
                                            <p:tav tm="0">
                                              <p:val>
                                                <p:strVal val="1+#ppt_w/2"/>
                                              </p:val>
                                            </p:tav>
                                            <p:tav tm="100000">
                                              <p:val>
                                                <p:strVal val="#ppt_x"/>
                                              </p:val>
                                            </p:tav>
                                          </p:tavLst>
                                        </p:anim>
                                        <p:anim calcmode="lin" valueType="num">
                                          <p:cBhvr additive="base">
                                            <p:cTn id="79" dur="500" fill="hold"/>
                                            <p:tgtEl>
                                              <p:spTgt spid="18"/>
                                            </p:tgtEl>
                                            <p:attrNameLst>
                                              <p:attrName>ppt_y</p:attrName>
                                            </p:attrNameLst>
                                          </p:cBhvr>
                                          <p:tavLst>
                                            <p:tav tm="0">
                                              <p:val>
                                                <p:strVal val="#ppt_y"/>
                                              </p:val>
                                            </p:tav>
                                            <p:tav tm="100000">
                                              <p:val>
                                                <p:strVal val="#ppt_y"/>
                                              </p:val>
                                            </p:tav>
                                          </p:tavLst>
                                        </p:anim>
                                      </p:childTnLst>
                                    </p:cTn>
                                  </p:par>
                                  <p:par>
                                    <p:cTn id="80" presetID="10" presetClass="entr" presetSubtype="0" fill="hold" grpId="0" nodeType="withEffect">
                                      <p:stCondLst>
                                        <p:cond delay="250"/>
                                      </p:stCondLst>
                                      <p:childTnLst>
                                        <p:set>
                                          <p:cBhvr>
                                            <p:cTn id="81" dur="1" fill="hold">
                                              <p:stCondLst>
                                                <p:cond delay="0"/>
                                              </p:stCondLst>
                                            </p:cTn>
                                            <p:tgtEl>
                                              <p:spTgt spid="31"/>
                                            </p:tgtEl>
                                            <p:attrNameLst>
                                              <p:attrName>style.visibility</p:attrName>
                                            </p:attrNameLst>
                                          </p:cBhvr>
                                          <p:to>
                                            <p:strVal val="visible"/>
                                          </p:to>
                                        </p:set>
                                        <p:animEffect transition="in" filter="fade">
                                          <p:cBhvr>
                                            <p:cTn id="82" dur="400"/>
                                            <p:tgtEl>
                                              <p:spTgt spid="31"/>
                                            </p:tgtEl>
                                          </p:cBhvr>
                                        </p:animEffect>
                                      </p:childTnLst>
                                    </p:cTn>
                                  </p:par>
                                  <p:par>
                                    <p:cTn id="83" presetID="10" presetClass="entr" presetSubtype="0" fill="hold" grpId="0" nodeType="withEffect">
                                      <p:stCondLst>
                                        <p:cond delay="250"/>
                                      </p:stCondLst>
                                      <p:childTnLst>
                                        <p:set>
                                          <p:cBhvr>
                                            <p:cTn id="84" dur="1" fill="hold">
                                              <p:stCondLst>
                                                <p:cond delay="0"/>
                                              </p:stCondLst>
                                            </p:cTn>
                                            <p:tgtEl>
                                              <p:spTgt spid="32"/>
                                            </p:tgtEl>
                                            <p:attrNameLst>
                                              <p:attrName>style.visibility</p:attrName>
                                            </p:attrNameLst>
                                          </p:cBhvr>
                                          <p:to>
                                            <p:strVal val="visible"/>
                                          </p:to>
                                        </p:set>
                                        <p:animEffect transition="in" filter="fade">
                                          <p:cBhvr>
                                            <p:cTn id="85" dur="500"/>
                                            <p:tgtEl>
                                              <p:spTgt spid="32"/>
                                            </p:tgtEl>
                                          </p:cBhvr>
                                        </p:animEffect>
                                      </p:childTnLst>
                                    </p:cTn>
                                  </p:par>
                                  <p:par>
                                    <p:cTn id="86" presetID="10" presetClass="entr" presetSubtype="0" fill="hold" grpId="0" nodeType="withEffect">
                                      <p:stCondLst>
                                        <p:cond delay="250"/>
                                      </p:stCondLst>
                                      <p:childTnLst>
                                        <p:set>
                                          <p:cBhvr>
                                            <p:cTn id="87" dur="1" fill="hold">
                                              <p:stCondLst>
                                                <p:cond delay="0"/>
                                              </p:stCondLst>
                                            </p:cTn>
                                            <p:tgtEl>
                                              <p:spTgt spid="33"/>
                                            </p:tgtEl>
                                            <p:attrNameLst>
                                              <p:attrName>style.visibility</p:attrName>
                                            </p:attrNameLst>
                                          </p:cBhvr>
                                          <p:to>
                                            <p:strVal val="visible"/>
                                          </p:to>
                                        </p:set>
                                        <p:animEffect transition="in" filter="fade">
                                          <p:cBhvr>
                                            <p:cTn id="88" dur="400"/>
                                            <p:tgtEl>
                                              <p:spTgt spid="33"/>
                                            </p:tgtEl>
                                          </p:cBhvr>
                                        </p:animEffect>
                                      </p:childTnLst>
                                    </p:cTn>
                                  </p:par>
                                  <p:par>
                                    <p:cTn id="89" presetID="10" presetClass="entr" presetSubtype="0" fill="hold" grpId="0" nodeType="withEffect">
                                      <p:stCondLst>
                                        <p:cond delay="250"/>
                                      </p:stCondLst>
                                      <p:childTnLst>
                                        <p:set>
                                          <p:cBhvr>
                                            <p:cTn id="90" dur="1" fill="hold">
                                              <p:stCondLst>
                                                <p:cond delay="0"/>
                                              </p:stCondLst>
                                            </p:cTn>
                                            <p:tgtEl>
                                              <p:spTgt spid="34"/>
                                            </p:tgtEl>
                                            <p:attrNameLst>
                                              <p:attrName>style.visibility</p:attrName>
                                            </p:attrNameLst>
                                          </p:cBhvr>
                                          <p:to>
                                            <p:strVal val="visible"/>
                                          </p:to>
                                        </p:set>
                                        <p:animEffect transition="in" filter="fade">
                                          <p:cBhvr>
                                            <p:cTn id="91" dur="500"/>
                                            <p:tgtEl>
                                              <p:spTgt spid="34"/>
                                            </p:tgtEl>
                                          </p:cBhvr>
                                        </p:animEffect>
                                      </p:childTnLst>
                                    </p:cTn>
                                  </p:par>
                                </p:childTnLst>
                              </p:cTn>
                            </p:par>
                            <p:par>
                              <p:cTn id="92" fill="hold">
                                <p:stCondLst>
                                  <p:cond delay="5000"/>
                                </p:stCondLst>
                                <p:childTnLst>
                                  <p:par>
                                    <p:cTn id="93" presetID="22" presetClass="entr" presetSubtype="2" fill="hold" grpId="0" nodeType="afterEffect">
                                      <p:stCondLst>
                                        <p:cond delay="0"/>
                                      </p:stCondLst>
                                      <p:childTnLst>
                                        <p:set>
                                          <p:cBhvr>
                                            <p:cTn id="94" dur="1" fill="hold">
                                              <p:stCondLst>
                                                <p:cond delay="0"/>
                                              </p:stCondLst>
                                            </p:cTn>
                                            <p:tgtEl>
                                              <p:spTgt spid="40"/>
                                            </p:tgtEl>
                                            <p:attrNameLst>
                                              <p:attrName>style.visibility</p:attrName>
                                            </p:attrNameLst>
                                          </p:cBhvr>
                                          <p:to>
                                            <p:strVal val="visible"/>
                                          </p:to>
                                        </p:set>
                                        <p:animEffect transition="in" filter="wipe(right)">
                                          <p:cBhvr>
                                            <p:cTn id="95"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8" grpId="0"/>
          <p:bldP spid="29" grpId="0"/>
          <p:bldP spid="30" grpId="0"/>
          <p:bldP spid="31" grpId="0"/>
          <p:bldP spid="32" grpId="0"/>
          <p:bldP spid="33" grpId="0"/>
          <p:bldP spid="34" grpId="0"/>
          <p:bldP spid="40" grpId="0"/>
        </p:bldLst>
      </p:timing>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rot="16200000">
            <a:off x="2666999" y="-2667000"/>
            <a:ext cx="6858001" cy="12192000"/>
          </a:xfrm>
          <a:prstGeom prst="rect">
            <a:avLst/>
          </a:prstGeom>
        </p:spPr>
      </p:pic>
      <p:sp>
        <p:nvSpPr>
          <p:cNvPr id="3" name="椭圆 34"/>
          <p:cNvSpPr/>
          <p:nvPr/>
        </p:nvSpPr>
        <p:spPr>
          <a:xfrm rot="10800000">
            <a:off x="4376214" y="1791420"/>
            <a:ext cx="1436669" cy="1847881"/>
          </a:xfrm>
          <a:custGeom>
            <a:avLst/>
            <a:gdLst/>
            <a:ahLst/>
            <a:cxnLst/>
            <a:rect l="l" t="t" r="r" b="b"/>
            <a:pathLst>
              <a:path w="1118836" h="1438889">
                <a:moveTo>
                  <a:pt x="548270" y="0"/>
                </a:moveTo>
                <a:lnTo>
                  <a:pt x="721662" y="346785"/>
                </a:lnTo>
                <a:cubicBezTo>
                  <a:pt x="951885" y="413972"/>
                  <a:pt x="1118836" y="627225"/>
                  <a:pt x="1118836" y="879471"/>
                </a:cubicBezTo>
                <a:cubicBezTo>
                  <a:pt x="1118836" y="1188429"/>
                  <a:pt x="868376" y="1438889"/>
                  <a:pt x="559418" y="1438889"/>
                </a:cubicBezTo>
                <a:cubicBezTo>
                  <a:pt x="250460" y="1438889"/>
                  <a:pt x="0" y="1188429"/>
                  <a:pt x="0" y="879471"/>
                </a:cubicBezTo>
                <a:cubicBezTo>
                  <a:pt x="0" y="636984"/>
                  <a:pt x="154283" y="430531"/>
                  <a:pt x="370781" y="354978"/>
                </a:cubicBezTo>
                <a:close/>
              </a:path>
            </a:pathLst>
          </a:custGeom>
          <a:solidFill>
            <a:srgbClr val="FFD941"/>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dirty="0">
              <a:solidFill>
                <a:schemeClr val="tx1">
                  <a:lumMod val="50000"/>
                  <a:lumOff val="50000"/>
                </a:schemeClr>
              </a:solidFill>
              <a:cs typeface="+mn-ea"/>
              <a:sym typeface="+mn-lt"/>
            </a:endParaRPr>
          </a:p>
        </p:txBody>
      </p:sp>
      <p:grpSp>
        <p:nvGrpSpPr>
          <p:cNvPr id="4" name="组合 3"/>
          <p:cNvGrpSpPr/>
          <p:nvPr/>
        </p:nvGrpSpPr>
        <p:grpSpPr>
          <a:xfrm rot="5400000">
            <a:off x="4648357" y="3427630"/>
            <a:ext cx="1415563" cy="1838907"/>
            <a:chOff x="4020870" y="2194485"/>
            <a:chExt cx="1102258" cy="1432090"/>
          </a:xfrm>
          <a:effectLst>
            <a:outerShdw blurRad="444500" dist="254000" dir="8100000" algn="tr" rotWithShape="0">
              <a:prstClr val="black">
                <a:alpha val="50000"/>
              </a:prstClr>
            </a:outerShdw>
          </a:effectLst>
        </p:grpSpPr>
        <p:sp>
          <p:nvSpPr>
            <p:cNvPr id="5"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adFill>
              <a:gsLst>
                <a:gs pos="0">
                  <a:schemeClr val="bg1"/>
                </a:gs>
                <a:gs pos="55000">
                  <a:schemeClr val="bg1">
                    <a:lumMod val="95000"/>
                  </a:schemeClr>
                </a:gs>
                <a:gs pos="100000">
                  <a:schemeClr val="bg1">
                    <a:lumMod val="6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lumMod val="50000"/>
                    <a:lumOff val="50000"/>
                  </a:schemeClr>
                </a:solidFill>
                <a:cs typeface="+mn-ea"/>
                <a:sym typeface="+mn-lt"/>
              </a:endParaRPr>
            </a:p>
          </p:txBody>
        </p:sp>
        <p:sp>
          <p:nvSpPr>
            <p:cNvPr id="6" name="等腰三角形 42"/>
            <p:cNvSpPr/>
            <p:nvPr/>
          </p:nvSpPr>
          <p:spPr>
            <a:xfrm>
              <a:off x="4044928" y="2251925"/>
              <a:ext cx="1054142" cy="1350592"/>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adFill>
              <a:gsLst>
                <a:gs pos="0">
                  <a:schemeClr val="bg1"/>
                </a:gs>
                <a:gs pos="43000">
                  <a:schemeClr val="bg1">
                    <a:lumMod val="95000"/>
                  </a:schemeClr>
                </a:gs>
                <a:gs pos="100000">
                  <a:schemeClr val="bg1">
                    <a:lumMod val="75000"/>
                  </a:schemeClr>
                </a:gs>
              </a:gsLst>
              <a:lin ang="14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lumMod val="50000"/>
                    <a:lumOff val="50000"/>
                  </a:schemeClr>
                </a:solidFill>
                <a:cs typeface="+mn-ea"/>
                <a:sym typeface="+mn-lt"/>
              </a:endParaRPr>
            </a:p>
          </p:txBody>
        </p:sp>
      </p:grpSp>
      <p:sp>
        <p:nvSpPr>
          <p:cNvPr id="7" name="椭圆 34"/>
          <p:cNvSpPr/>
          <p:nvPr/>
        </p:nvSpPr>
        <p:spPr>
          <a:xfrm>
            <a:off x="6285144" y="3206984"/>
            <a:ext cx="1436669" cy="1847881"/>
          </a:xfrm>
          <a:custGeom>
            <a:avLst/>
            <a:gdLst/>
            <a:ahLst/>
            <a:cxnLst/>
            <a:rect l="l" t="t" r="r" b="b"/>
            <a:pathLst>
              <a:path w="1118836" h="1438889">
                <a:moveTo>
                  <a:pt x="548270" y="0"/>
                </a:moveTo>
                <a:lnTo>
                  <a:pt x="721662" y="346785"/>
                </a:lnTo>
                <a:cubicBezTo>
                  <a:pt x="951885" y="413972"/>
                  <a:pt x="1118836" y="627225"/>
                  <a:pt x="1118836" y="879471"/>
                </a:cubicBezTo>
                <a:cubicBezTo>
                  <a:pt x="1118836" y="1188429"/>
                  <a:pt x="868376" y="1438889"/>
                  <a:pt x="559418" y="1438889"/>
                </a:cubicBezTo>
                <a:cubicBezTo>
                  <a:pt x="250460" y="1438889"/>
                  <a:pt x="0" y="1188429"/>
                  <a:pt x="0" y="879471"/>
                </a:cubicBezTo>
                <a:cubicBezTo>
                  <a:pt x="0" y="636984"/>
                  <a:pt x="154283" y="430531"/>
                  <a:pt x="370781" y="354978"/>
                </a:cubicBezTo>
                <a:close/>
              </a:path>
            </a:pathLst>
          </a:custGeom>
          <a:solidFill>
            <a:srgbClr val="FFD941"/>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dirty="0">
              <a:solidFill>
                <a:schemeClr val="tx1">
                  <a:lumMod val="50000"/>
                  <a:lumOff val="50000"/>
                </a:schemeClr>
              </a:solidFill>
              <a:cs typeface="+mn-ea"/>
              <a:sym typeface="+mn-lt"/>
            </a:endParaRPr>
          </a:p>
        </p:txBody>
      </p:sp>
      <p:grpSp>
        <p:nvGrpSpPr>
          <p:cNvPr id="8" name="组合 7"/>
          <p:cNvGrpSpPr/>
          <p:nvPr/>
        </p:nvGrpSpPr>
        <p:grpSpPr>
          <a:xfrm rot="16200000">
            <a:off x="6024555" y="1528947"/>
            <a:ext cx="1415563" cy="1838907"/>
            <a:chOff x="4020870" y="2194485"/>
            <a:chExt cx="1102258" cy="1432090"/>
          </a:xfrm>
          <a:effectLst>
            <a:outerShdw blurRad="444500" dist="254000" dir="8100000" algn="tr" rotWithShape="0">
              <a:prstClr val="black">
                <a:alpha val="50000"/>
              </a:prstClr>
            </a:outerShdw>
          </a:effectLst>
        </p:grpSpPr>
        <p:sp>
          <p:nvSpPr>
            <p:cNvPr id="9"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adFill>
              <a:gsLst>
                <a:gs pos="0">
                  <a:schemeClr val="bg1"/>
                </a:gs>
                <a:gs pos="55000">
                  <a:schemeClr val="bg1">
                    <a:lumMod val="95000"/>
                  </a:schemeClr>
                </a:gs>
                <a:gs pos="100000">
                  <a:schemeClr val="bg1">
                    <a:lumMod val="65000"/>
                  </a:schemeClr>
                </a:gs>
              </a:gsLst>
              <a:lin ang="14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lumMod val="50000"/>
                    <a:lumOff val="50000"/>
                  </a:schemeClr>
                </a:solidFill>
                <a:cs typeface="+mn-ea"/>
                <a:sym typeface="+mn-lt"/>
              </a:endParaRPr>
            </a:p>
          </p:txBody>
        </p:sp>
        <p:sp>
          <p:nvSpPr>
            <p:cNvPr id="10" name="等腰三角形 42"/>
            <p:cNvSpPr/>
            <p:nvPr/>
          </p:nvSpPr>
          <p:spPr>
            <a:xfrm>
              <a:off x="4044928" y="2251925"/>
              <a:ext cx="1054142" cy="1350592"/>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adFill>
              <a:gsLst>
                <a:gs pos="0">
                  <a:schemeClr val="bg1"/>
                </a:gs>
                <a:gs pos="43000">
                  <a:schemeClr val="bg1">
                    <a:lumMod val="95000"/>
                  </a:schemeClr>
                </a:gs>
                <a:gs pos="100000">
                  <a:schemeClr val="bg1">
                    <a:lumMod val="7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lumMod val="50000"/>
                    <a:lumOff val="50000"/>
                  </a:schemeClr>
                </a:solidFill>
                <a:cs typeface="+mn-ea"/>
                <a:sym typeface="+mn-lt"/>
              </a:endParaRPr>
            </a:p>
          </p:txBody>
        </p:sp>
      </p:grpSp>
      <p:sp>
        <p:nvSpPr>
          <p:cNvPr id="21" name="TextBox 26"/>
          <p:cNvSpPr txBox="1"/>
          <p:nvPr/>
        </p:nvSpPr>
        <p:spPr>
          <a:xfrm>
            <a:off x="1629860" y="1867228"/>
            <a:ext cx="1879137" cy="1107996"/>
          </a:xfrm>
          <a:prstGeom prst="rect">
            <a:avLst/>
          </a:prstGeom>
          <a:noFill/>
        </p:spPr>
        <p:txBody>
          <a:bodyPr wrap="square" lIns="0" tIns="0" rIns="0" bIns="0" rtlCol="0">
            <a:spAutoFit/>
          </a:bodyPr>
          <a:lstStyle>
            <a:defPPr>
              <a:defRPr lang="zh-CN"/>
            </a:defPPr>
            <a:lvl1pPr algn="just">
              <a:lnSpc>
                <a:spcPct val="1500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gn="ctr"/>
            <a:r>
              <a:rPr lang="zh-CN" altLang="en-US" sz="1200" dirty="0">
                <a:solidFill>
                  <a:schemeClr val="tx1"/>
                </a:solidFill>
                <a:latin typeface="+mn-lt"/>
                <a:ea typeface="+mn-ea"/>
                <a:cs typeface="+mn-ea"/>
                <a:sym typeface="+mn-lt"/>
              </a:rPr>
              <a:t>点击输入简要文字内容，文字内容需概括精炼，不用多余的文字修饰，言简意赅的说明分项内容</a:t>
            </a:r>
            <a:r>
              <a:rPr lang="en-US" altLang="zh-CN" sz="1200" dirty="0">
                <a:solidFill>
                  <a:schemeClr val="tx1"/>
                </a:solidFill>
                <a:latin typeface="+mn-lt"/>
                <a:ea typeface="+mn-ea"/>
                <a:cs typeface="+mn-ea"/>
                <a:sym typeface="+mn-lt"/>
              </a:rPr>
              <a:t>……</a:t>
            </a:r>
            <a:endParaRPr lang="en-US" altLang="zh-CN" sz="1200" dirty="0">
              <a:solidFill>
                <a:schemeClr val="tx1"/>
              </a:solidFill>
              <a:latin typeface="+mn-lt"/>
              <a:ea typeface="+mn-ea"/>
              <a:cs typeface="+mn-ea"/>
              <a:sym typeface="+mn-lt"/>
            </a:endParaRPr>
          </a:p>
        </p:txBody>
      </p:sp>
      <p:sp>
        <p:nvSpPr>
          <p:cNvPr id="22" name="TextBox 26"/>
          <p:cNvSpPr txBox="1"/>
          <p:nvPr/>
        </p:nvSpPr>
        <p:spPr>
          <a:xfrm>
            <a:off x="1675480" y="3979506"/>
            <a:ext cx="1879137" cy="1107996"/>
          </a:xfrm>
          <a:prstGeom prst="rect">
            <a:avLst/>
          </a:prstGeom>
          <a:noFill/>
        </p:spPr>
        <p:txBody>
          <a:bodyPr wrap="square" lIns="0" tIns="0" rIns="0" bIns="0" rtlCol="0">
            <a:spAutoFit/>
          </a:bodyPr>
          <a:lstStyle>
            <a:defPPr>
              <a:defRPr lang="zh-CN"/>
            </a:defPPr>
            <a:lvl1pPr algn="just">
              <a:lnSpc>
                <a:spcPct val="1500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gn="ctr"/>
            <a:r>
              <a:rPr lang="zh-CN" altLang="en-US" sz="1200" dirty="0">
                <a:solidFill>
                  <a:schemeClr val="tx1"/>
                </a:solidFill>
                <a:latin typeface="+mn-lt"/>
                <a:ea typeface="+mn-ea"/>
                <a:cs typeface="+mn-ea"/>
                <a:sym typeface="+mn-lt"/>
              </a:rPr>
              <a:t>点击输入简要文字内容，文字内容需概括精炼，不用多余的文字修饰，言简意赅的说明分项内容</a:t>
            </a:r>
            <a:r>
              <a:rPr lang="en-US" altLang="zh-CN" sz="1200" dirty="0">
                <a:solidFill>
                  <a:schemeClr val="tx1"/>
                </a:solidFill>
                <a:latin typeface="+mn-lt"/>
                <a:ea typeface="+mn-ea"/>
                <a:cs typeface="+mn-ea"/>
                <a:sym typeface="+mn-lt"/>
              </a:rPr>
              <a:t>……</a:t>
            </a:r>
            <a:endParaRPr lang="en-US" altLang="zh-CN" sz="1200" dirty="0">
              <a:solidFill>
                <a:schemeClr val="tx1"/>
              </a:solidFill>
              <a:latin typeface="+mn-lt"/>
              <a:ea typeface="+mn-ea"/>
              <a:cs typeface="+mn-ea"/>
              <a:sym typeface="+mn-lt"/>
            </a:endParaRPr>
          </a:p>
        </p:txBody>
      </p:sp>
      <p:sp>
        <p:nvSpPr>
          <p:cNvPr id="23" name="TextBox 26"/>
          <p:cNvSpPr txBox="1"/>
          <p:nvPr/>
        </p:nvSpPr>
        <p:spPr>
          <a:xfrm>
            <a:off x="8588899" y="1831518"/>
            <a:ext cx="1879137" cy="1107996"/>
          </a:xfrm>
          <a:prstGeom prst="rect">
            <a:avLst/>
          </a:prstGeom>
          <a:noFill/>
        </p:spPr>
        <p:txBody>
          <a:bodyPr wrap="square" lIns="0" tIns="0" rIns="0" bIns="0" rtlCol="0">
            <a:spAutoFit/>
          </a:bodyPr>
          <a:lstStyle>
            <a:defPPr>
              <a:defRPr lang="zh-CN"/>
            </a:defPPr>
            <a:lvl1pPr algn="just">
              <a:lnSpc>
                <a:spcPct val="1500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gn="ctr"/>
            <a:r>
              <a:rPr lang="zh-CN" altLang="en-US" sz="1200" dirty="0">
                <a:solidFill>
                  <a:schemeClr val="tx1"/>
                </a:solidFill>
                <a:latin typeface="+mn-lt"/>
                <a:ea typeface="+mn-ea"/>
                <a:cs typeface="+mn-ea"/>
                <a:sym typeface="+mn-lt"/>
              </a:rPr>
              <a:t>点击输入简要文字内容，文字内容需概括精炼，不用多余的文字修饰，言简意赅的说明分项内容</a:t>
            </a:r>
            <a:r>
              <a:rPr lang="en-US" altLang="zh-CN" sz="1200" dirty="0">
                <a:solidFill>
                  <a:schemeClr val="tx1"/>
                </a:solidFill>
                <a:latin typeface="+mn-lt"/>
                <a:ea typeface="+mn-ea"/>
                <a:cs typeface="+mn-ea"/>
                <a:sym typeface="+mn-lt"/>
              </a:rPr>
              <a:t>……</a:t>
            </a:r>
            <a:endParaRPr lang="en-US" altLang="zh-CN" sz="1200" dirty="0">
              <a:solidFill>
                <a:schemeClr val="tx1"/>
              </a:solidFill>
              <a:latin typeface="+mn-lt"/>
              <a:ea typeface="+mn-ea"/>
              <a:cs typeface="+mn-ea"/>
              <a:sym typeface="+mn-lt"/>
            </a:endParaRPr>
          </a:p>
        </p:txBody>
      </p:sp>
      <p:sp>
        <p:nvSpPr>
          <p:cNvPr id="24" name="TextBox 26"/>
          <p:cNvSpPr txBox="1"/>
          <p:nvPr/>
        </p:nvSpPr>
        <p:spPr>
          <a:xfrm>
            <a:off x="8634519" y="3943796"/>
            <a:ext cx="1879137" cy="1107996"/>
          </a:xfrm>
          <a:prstGeom prst="rect">
            <a:avLst/>
          </a:prstGeom>
          <a:noFill/>
        </p:spPr>
        <p:txBody>
          <a:bodyPr wrap="square" lIns="0" tIns="0" rIns="0" bIns="0" rtlCol="0">
            <a:spAutoFit/>
          </a:bodyPr>
          <a:lstStyle>
            <a:defPPr>
              <a:defRPr lang="zh-CN"/>
            </a:defPPr>
            <a:lvl1pPr algn="just">
              <a:lnSpc>
                <a:spcPct val="1500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gn="ctr"/>
            <a:r>
              <a:rPr lang="zh-CN" altLang="en-US" sz="1200" dirty="0">
                <a:solidFill>
                  <a:schemeClr val="tx1"/>
                </a:solidFill>
                <a:latin typeface="+mn-lt"/>
                <a:ea typeface="+mn-ea"/>
                <a:cs typeface="+mn-ea"/>
                <a:sym typeface="+mn-lt"/>
              </a:rPr>
              <a:t>点击输入简要文字内容，文字内容需概括精炼，不用多余的文字修饰，言简意赅的说明分项内容</a:t>
            </a:r>
            <a:r>
              <a:rPr lang="en-US" altLang="zh-CN" sz="1200" dirty="0">
                <a:solidFill>
                  <a:schemeClr val="tx1"/>
                </a:solidFill>
                <a:latin typeface="+mn-lt"/>
                <a:ea typeface="+mn-ea"/>
                <a:cs typeface="+mn-ea"/>
                <a:sym typeface="+mn-lt"/>
              </a:rPr>
              <a:t>……</a:t>
            </a:r>
            <a:endParaRPr lang="en-US" altLang="zh-CN" sz="1200" dirty="0">
              <a:solidFill>
                <a:schemeClr val="tx1"/>
              </a:solidFill>
              <a:latin typeface="+mn-lt"/>
              <a:ea typeface="+mn-ea"/>
              <a:cs typeface="+mn-ea"/>
              <a:sym typeface="+mn-lt"/>
            </a:endParaRPr>
          </a:p>
        </p:txBody>
      </p:sp>
      <p:sp>
        <p:nvSpPr>
          <p:cNvPr id="25" name="Freeform 34"/>
          <p:cNvSpPr>
            <a:spLocks noEditPoints="1"/>
          </p:cNvSpPr>
          <p:nvPr/>
        </p:nvSpPr>
        <p:spPr bwMode="auto">
          <a:xfrm>
            <a:off x="4871060" y="2266361"/>
            <a:ext cx="445676" cy="457405"/>
          </a:xfrm>
          <a:custGeom>
            <a:avLst/>
            <a:gdLst>
              <a:gd name="T0" fmla="*/ 261 w 447"/>
              <a:gd name="T1" fmla="*/ 25 h 460"/>
              <a:gd name="T2" fmla="*/ 286 w 447"/>
              <a:gd name="T3" fmla="*/ 99 h 460"/>
              <a:gd name="T4" fmla="*/ 310 w 447"/>
              <a:gd name="T5" fmla="*/ 25 h 460"/>
              <a:gd name="T6" fmla="*/ 124 w 447"/>
              <a:gd name="T7" fmla="*/ 3 h 460"/>
              <a:gd name="T8" fmla="*/ 100 w 447"/>
              <a:gd name="T9" fmla="*/ 28 h 460"/>
              <a:gd name="T10" fmla="*/ 125 w 447"/>
              <a:gd name="T11" fmla="*/ 103 h 460"/>
              <a:gd name="T12" fmla="*/ 149 w 447"/>
              <a:gd name="T13" fmla="*/ 28 h 460"/>
              <a:gd name="T14" fmla="*/ 31 w 447"/>
              <a:gd name="T15" fmla="*/ 70 h 460"/>
              <a:gd name="T16" fmla="*/ 7 w 447"/>
              <a:gd name="T17" fmla="*/ 82 h 460"/>
              <a:gd name="T18" fmla="*/ 0 w 447"/>
              <a:gd name="T19" fmla="*/ 401 h 460"/>
              <a:gd name="T20" fmla="*/ 31 w 447"/>
              <a:gd name="T21" fmla="*/ 436 h 460"/>
              <a:gd name="T22" fmla="*/ 237 w 447"/>
              <a:gd name="T23" fmla="*/ 397 h 460"/>
              <a:gd name="T24" fmla="*/ 153 w 447"/>
              <a:gd name="T25" fmla="*/ 302 h 460"/>
              <a:gd name="T26" fmla="*/ 241 w 447"/>
              <a:gd name="T27" fmla="*/ 314 h 460"/>
              <a:gd name="T28" fmla="*/ 265 w 447"/>
              <a:gd name="T29" fmla="*/ 278 h 460"/>
              <a:gd name="T30" fmla="*/ 359 w 447"/>
              <a:gd name="T31" fmla="*/ 174 h 460"/>
              <a:gd name="T32" fmla="*/ 399 w 447"/>
              <a:gd name="T33" fmla="*/ 267 h 460"/>
              <a:gd name="T34" fmla="*/ 392 w 447"/>
              <a:gd name="T35" fmla="*/ 82 h 460"/>
              <a:gd name="T36" fmla="*/ 325 w 447"/>
              <a:gd name="T37" fmla="*/ 70 h 460"/>
              <a:gd name="T38" fmla="*/ 313 w 447"/>
              <a:gd name="T39" fmla="*/ 108 h 460"/>
              <a:gd name="T40" fmla="*/ 256 w 447"/>
              <a:gd name="T41" fmla="*/ 108 h 460"/>
              <a:gd name="T42" fmla="*/ 245 w 447"/>
              <a:gd name="T43" fmla="*/ 70 h 460"/>
              <a:gd name="T44" fmla="*/ 165 w 447"/>
              <a:gd name="T45" fmla="*/ 91 h 460"/>
              <a:gd name="T46" fmla="*/ 125 w 447"/>
              <a:gd name="T47" fmla="*/ 115 h 460"/>
              <a:gd name="T48" fmla="*/ 85 w 447"/>
              <a:gd name="T49" fmla="*/ 91 h 460"/>
              <a:gd name="T50" fmla="*/ 31 w 447"/>
              <a:gd name="T51" fmla="*/ 70 h 460"/>
              <a:gd name="T52" fmla="*/ 40 w 447"/>
              <a:gd name="T53" fmla="*/ 174 h 460"/>
              <a:gd name="T54" fmla="*/ 129 w 447"/>
              <a:gd name="T55" fmla="*/ 278 h 460"/>
              <a:gd name="T56" fmla="*/ 40 w 447"/>
              <a:gd name="T57" fmla="*/ 174 h 460"/>
              <a:gd name="T58" fmla="*/ 153 w 447"/>
              <a:gd name="T59" fmla="*/ 174 h 460"/>
              <a:gd name="T60" fmla="*/ 241 w 447"/>
              <a:gd name="T61" fmla="*/ 278 h 460"/>
              <a:gd name="T62" fmla="*/ 153 w 447"/>
              <a:gd name="T63" fmla="*/ 174 h 460"/>
              <a:gd name="T64" fmla="*/ 352 w 447"/>
              <a:gd name="T65" fmla="*/ 281 h 460"/>
              <a:gd name="T66" fmla="*/ 357 w 447"/>
              <a:gd name="T67" fmla="*/ 460 h 460"/>
              <a:gd name="T68" fmla="*/ 357 w 447"/>
              <a:gd name="T69" fmla="*/ 281 h 460"/>
              <a:gd name="T70" fmla="*/ 40 w 447"/>
              <a:gd name="T71" fmla="*/ 302 h 460"/>
              <a:gd name="T72" fmla="*/ 129 w 447"/>
              <a:gd name="T73" fmla="*/ 302 h 460"/>
              <a:gd name="T74" fmla="*/ 40 w 447"/>
              <a:gd name="T75" fmla="*/ 397 h 460"/>
              <a:gd name="T76" fmla="*/ 319 w 447"/>
              <a:gd name="T77" fmla="*/ 316 h 460"/>
              <a:gd name="T78" fmla="*/ 414 w 447"/>
              <a:gd name="T79" fmla="*/ 316 h 460"/>
              <a:gd name="T80" fmla="*/ 364 w 447"/>
              <a:gd name="T81" fmla="*/ 432 h 460"/>
              <a:gd name="T82" fmla="*/ 371 w 447"/>
              <a:gd name="T83" fmla="*/ 345 h 460"/>
              <a:gd name="T84" fmla="*/ 352 w 447"/>
              <a:gd name="T85" fmla="*/ 345 h 460"/>
              <a:gd name="T86" fmla="*/ 316 w 447"/>
              <a:gd name="T87" fmla="*/ 346 h 4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47" h="460">
                <a:moveTo>
                  <a:pt x="285" y="0"/>
                </a:moveTo>
                <a:cubicBezTo>
                  <a:pt x="272" y="0"/>
                  <a:pt x="261" y="12"/>
                  <a:pt x="261" y="25"/>
                </a:cubicBezTo>
                <a:lnTo>
                  <a:pt x="261" y="75"/>
                </a:lnTo>
                <a:cubicBezTo>
                  <a:pt x="261" y="88"/>
                  <a:pt x="273" y="99"/>
                  <a:pt x="286" y="99"/>
                </a:cubicBezTo>
                <a:cubicBezTo>
                  <a:pt x="298" y="99"/>
                  <a:pt x="310" y="88"/>
                  <a:pt x="310" y="75"/>
                </a:cubicBezTo>
                <a:lnTo>
                  <a:pt x="310" y="25"/>
                </a:lnTo>
                <a:cubicBezTo>
                  <a:pt x="310" y="12"/>
                  <a:pt x="298" y="0"/>
                  <a:pt x="285" y="0"/>
                </a:cubicBezTo>
                <a:close/>
                <a:moveTo>
                  <a:pt x="124" y="3"/>
                </a:moveTo>
                <a:lnTo>
                  <a:pt x="124" y="3"/>
                </a:lnTo>
                <a:cubicBezTo>
                  <a:pt x="111" y="3"/>
                  <a:pt x="100" y="15"/>
                  <a:pt x="100" y="28"/>
                </a:cubicBezTo>
                <a:lnTo>
                  <a:pt x="100" y="78"/>
                </a:lnTo>
                <a:cubicBezTo>
                  <a:pt x="100" y="91"/>
                  <a:pt x="112" y="103"/>
                  <a:pt x="125" y="103"/>
                </a:cubicBezTo>
                <a:cubicBezTo>
                  <a:pt x="138" y="103"/>
                  <a:pt x="149" y="91"/>
                  <a:pt x="149" y="78"/>
                </a:cubicBezTo>
                <a:lnTo>
                  <a:pt x="149" y="28"/>
                </a:lnTo>
                <a:cubicBezTo>
                  <a:pt x="150" y="15"/>
                  <a:pt x="138" y="3"/>
                  <a:pt x="124" y="3"/>
                </a:cubicBezTo>
                <a:close/>
                <a:moveTo>
                  <a:pt x="31" y="70"/>
                </a:moveTo>
                <a:lnTo>
                  <a:pt x="31" y="70"/>
                </a:lnTo>
                <a:cubicBezTo>
                  <a:pt x="21" y="70"/>
                  <a:pt x="13" y="75"/>
                  <a:pt x="7" y="82"/>
                </a:cubicBezTo>
                <a:cubicBezTo>
                  <a:pt x="2" y="89"/>
                  <a:pt x="0" y="97"/>
                  <a:pt x="0" y="105"/>
                </a:cubicBezTo>
                <a:lnTo>
                  <a:pt x="0" y="401"/>
                </a:lnTo>
                <a:cubicBezTo>
                  <a:pt x="0" y="410"/>
                  <a:pt x="2" y="418"/>
                  <a:pt x="7" y="424"/>
                </a:cubicBezTo>
                <a:cubicBezTo>
                  <a:pt x="13" y="431"/>
                  <a:pt x="21" y="436"/>
                  <a:pt x="31" y="436"/>
                </a:cubicBezTo>
                <a:lnTo>
                  <a:pt x="262" y="436"/>
                </a:lnTo>
                <a:cubicBezTo>
                  <a:pt x="251" y="425"/>
                  <a:pt x="243" y="412"/>
                  <a:pt x="237" y="397"/>
                </a:cubicBezTo>
                <a:lnTo>
                  <a:pt x="153" y="397"/>
                </a:lnTo>
                <a:lnTo>
                  <a:pt x="153" y="302"/>
                </a:lnTo>
                <a:lnTo>
                  <a:pt x="241" y="302"/>
                </a:lnTo>
                <a:lnTo>
                  <a:pt x="241" y="314"/>
                </a:lnTo>
                <a:cubicBezTo>
                  <a:pt x="247" y="301"/>
                  <a:pt x="256" y="288"/>
                  <a:pt x="267" y="278"/>
                </a:cubicBezTo>
                <a:lnTo>
                  <a:pt x="265" y="278"/>
                </a:lnTo>
                <a:lnTo>
                  <a:pt x="265" y="174"/>
                </a:lnTo>
                <a:lnTo>
                  <a:pt x="359" y="174"/>
                </a:lnTo>
                <a:lnTo>
                  <a:pt x="359" y="251"/>
                </a:lnTo>
                <a:cubicBezTo>
                  <a:pt x="374" y="254"/>
                  <a:pt x="387" y="259"/>
                  <a:pt x="399" y="267"/>
                </a:cubicBezTo>
                <a:lnTo>
                  <a:pt x="399" y="105"/>
                </a:lnTo>
                <a:cubicBezTo>
                  <a:pt x="399" y="97"/>
                  <a:pt x="397" y="89"/>
                  <a:pt x="392" y="82"/>
                </a:cubicBezTo>
                <a:cubicBezTo>
                  <a:pt x="386" y="75"/>
                  <a:pt x="377" y="70"/>
                  <a:pt x="367" y="70"/>
                </a:cubicBezTo>
                <a:lnTo>
                  <a:pt x="325" y="70"/>
                </a:lnTo>
                <a:lnTo>
                  <a:pt x="325" y="91"/>
                </a:lnTo>
                <a:cubicBezTo>
                  <a:pt x="325" y="97"/>
                  <a:pt x="321" y="103"/>
                  <a:pt x="313" y="108"/>
                </a:cubicBezTo>
                <a:cubicBezTo>
                  <a:pt x="306" y="112"/>
                  <a:pt x="295" y="115"/>
                  <a:pt x="285" y="115"/>
                </a:cubicBezTo>
                <a:cubicBezTo>
                  <a:pt x="274" y="115"/>
                  <a:pt x="264" y="112"/>
                  <a:pt x="256" y="108"/>
                </a:cubicBezTo>
                <a:cubicBezTo>
                  <a:pt x="249" y="103"/>
                  <a:pt x="245" y="97"/>
                  <a:pt x="245" y="91"/>
                </a:cubicBezTo>
                <a:lnTo>
                  <a:pt x="245" y="70"/>
                </a:lnTo>
                <a:lnTo>
                  <a:pt x="165" y="70"/>
                </a:lnTo>
                <a:lnTo>
                  <a:pt x="165" y="91"/>
                </a:lnTo>
                <a:cubicBezTo>
                  <a:pt x="165" y="97"/>
                  <a:pt x="161" y="103"/>
                  <a:pt x="153" y="108"/>
                </a:cubicBezTo>
                <a:cubicBezTo>
                  <a:pt x="146" y="112"/>
                  <a:pt x="135" y="115"/>
                  <a:pt x="125" y="115"/>
                </a:cubicBezTo>
                <a:cubicBezTo>
                  <a:pt x="114" y="115"/>
                  <a:pt x="104" y="112"/>
                  <a:pt x="96" y="108"/>
                </a:cubicBezTo>
                <a:cubicBezTo>
                  <a:pt x="89" y="103"/>
                  <a:pt x="85" y="97"/>
                  <a:pt x="85" y="91"/>
                </a:cubicBezTo>
                <a:lnTo>
                  <a:pt x="85" y="70"/>
                </a:lnTo>
                <a:lnTo>
                  <a:pt x="31" y="70"/>
                </a:lnTo>
                <a:close/>
                <a:moveTo>
                  <a:pt x="40" y="174"/>
                </a:moveTo>
                <a:lnTo>
                  <a:pt x="40" y="174"/>
                </a:lnTo>
                <a:lnTo>
                  <a:pt x="129" y="174"/>
                </a:lnTo>
                <a:lnTo>
                  <a:pt x="129" y="278"/>
                </a:lnTo>
                <a:lnTo>
                  <a:pt x="40" y="278"/>
                </a:lnTo>
                <a:lnTo>
                  <a:pt x="40" y="174"/>
                </a:lnTo>
                <a:close/>
                <a:moveTo>
                  <a:pt x="153" y="174"/>
                </a:moveTo>
                <a:lnTo>
                  <a:pt x="153" y="174"/>
                </a:lnTo>
                <a:lnTo>
                  <a:pt x="241" y="174"/>
                </a:lnTo>
                <a:lnTo>
                  <a:pt x="241" y="278"/>
                </a:lnTo>
                <a:lnTo>
                  <a:pt x="153" y="278"/>
                </a:lnTo>
                <a:lnTo>
                  <a:pt x="153" y="174"/>
                </a:lnTo>
                <a:close/>
                <a:moveTo>
                  <a:pt x="352" y="281"/>
                </a:moveTo>
                <a:lnTo>
                  <a:pt x="352" y="281"/>
                </a:lnTo>
                <a:cubicBezTo>
                  <a:pt x="305" y="283"/>
                  <a:pt x="267" y="322"/>
                  <a:pt x="267" y="370"/>
                </a:cubicBezTo>
                <a:cubicBezTo>
                  <a:pt x="267" y="420"/>
                  <a:pt x="307" y="460"/>
                  <a:pt x="357" y="460"/>
                </a:cubicBezTo>
                <a:cubicBezTo>
                  <a:pt x="407" y="460"/>
                  <a:pt x="447" y="420"/>
                  <a:pt x="447" y="370"/>
                </a:cubicBezTo>
                <a:cubicBezTo>
                  <a:pt x="447" y="321"/>
                  <a:pt x="407" y="281"/>
                  <a:pt x="357" y="281"/>
                </a:cubicBezTo>
                <a:cubicBezTo>
                  <a:pt x="355" y="281"/>
                  <a:pt x="354" y="281"/>
                  <a:pt x="352" y="281"/>
                </a:cubicBezTo>
                <a:close/>
                <a:moveTo>
                  <a:pt x="40" y="302"/>
                </a:moveTo>
                <a:lnTo>
                  <a:pt x="40" y="302"/>
                </a:lnTo>
                <a:lnTo>
                  <a:pt x="129" y="302"/>
                </a:lnTo>
                <a:lnTo>
                  <a:pt x="129" y="397"/>
                </a:lnTo>
                <a:lnTo>
                  <a:pt x="40" y="397"/>
                </a:lnTo>
                <a:lnTo>
                  <a:pt x="40" y="302"/>
                </a:lnTo>
                <a:close/>
                <a:moveTo>
                  <a:pt x="319" y="316"/>
                </a:moveTo>
                <a:lnTo>
                  <a:pt x="319" y="316"/>
                </a:lnTo>
                <a:lnTo>
                  <a:pt x="414" y="316"/>
                </a:lnTo>
                <a:lnTo>
                  <a:pt x="414" y="330"/>
                </a:lnTo>
                <a:lnTo>
                  <a:pt x="364" y="432"/>
                </a:lnTo>
                <a:lnTo>
                  <a:pt x="329" y="432"/>
                </a:lnTo>
                <a:lnTo>
                  <a:pt x="371" y="345"/>
                </a:lnTo>
                <a:cubicBezTo>
                  <a:pt x="371" y="345"/>
                  <a:pt x="365" y="345"/>
                  <a:pt x="362" y="345"/>
                </a:cubicBezTo>
                <a:cubicBezTo>
                  <a:pt x="359" y="345"/>
                  <a:pt x="355" y="345"/>
                  <a:pt x="352" y="345"/>
                </a:cubicBezTo>
                <a:cubicBezTo>
                  <a:pt x="348" y="345"/>
                  <a:pt x="345" y="345"/>
                  <a:pt x="341" y="345"/>
                </a:cubicBezTo>
                <a:cubicBezTo>
                  <a:pt x="334" y="346"/>
                  <a:pt x="325" y="346"/>
                  <a:pt x="316" y="346"/>
                </a:cubicBezTo>
                <a:lnTo>
                  <a:pt x="319" y="316"/>
                </a:lnTo>
                <a:close/>
              </a:path>
            </a:pathLst>
          </a:custGeom>
          <a:solidFill>
            <a:schemeClr val="tx1"/>
          </a:solidFill>
          <a:ln>
            <a:noFill/>
          </a:ln>
        </p:spPr>
        <p:txBody>
          <a:bodyPr vert="horz" wrap="square" lIns="121920" tIns="60960" rIns="121920" bIns="60960" numCol="1" anchor="t" anchorCtr="0" compatLnSpc="1"/>
          <a:lstStyle/>
          <a:p>
            <a:endParaRPr lang="zh-CN" altLang="en-US" dirty="0">
              <a:cs typeface="+mn-ea"/>
              <a:sym typeface="+mn-lt"/>
            </a:endParaRPr>
          </a:p>
        </p:txBody>
      </p:sp>
      <p:sp>
        <p:nvSpPr>
          <p:cNvPr id="26" name="Freeform 26"/>
          <p:cNvSpPr>
            <a:spLocks noEditPoints="1"/>
          </p:cNvSpPr>
          <p:nvPr/>
        </p:nvSpPr>
        <p:spPr bwMode="auto">
          <a:xfrm>
            <a:off x="6749991" y="2320990"/>
            <a:ext cx="407717" cy="402776"/>
          </a:xfrm>
          <a:custGeom>
            <a:avLst/>
            <a:gdLst>
              <a:gd name="T0" fmla="*/ 351 w 389"/>
              <a:gd name="T1" fmla="*/ 332 h 385"/>
              <a:gd name="T2" fmla="*/ 311 w 389"/>
              <a:gd name="T3" fmla="*/ 332 h 385"/>
              <a:gd name="T4" fmla="*/ 255 w 389"/>
              <a:gd name="T5" fmla="*/ 224 h 385"/>
              <a:gd name="T6" fmla="*/ 249 w 389"/>
              <a:gd name="T7" fmla="*/ 245 h 385"/>
              <a:gd name="T8" fmla="*/ 218 w 389"/>
              <a:gd name="T9" fmla="*/ 269 h 385"/>
              <a:gd name="T10" fmla="*/ 319 w 389"/>
              <a:gd name="T11" fmla="*/ 380 h 385"/>
              <a:gd name="T12" fmla="*/ 384 w 389"/>
              <a:gd name="T13" fmla="*/ 337 h 385"/>
              <a:gd name="T14" fmla="*/ 336 w 389"/>
              <a:gd name="T15" fmla="*/ 287 h 385"/>
              <a:gd name="T16" fmla="*/ 265 w 389"/>
              <a:gd name="T17" fmla="*/ 229 h 385"/>
              <a:gd name="T18" fmla="*/ 140 w 389"/>
              <a:gd name="T19" fmla="*/ 137 h 385"/>
              <a:gd name="T20" fmla="*/ 162 w 389"/>
              <a:gd name="T21" fmla="*/ 131 h 385"/>
              <a:gd name="T22" fmla="*/ 167 w 389"/>
              <a:gd name="T23" fmla="*/ 110 h 385"/>
              <a:gd name="T24" fmla="*/ 172 w 389"/>
              <a:gd name="T25" fmla="*/ 90 h 385"/>
              <a:gd name="T26" fmla="*/ 75 w 389"/>
              <a:gd name="T27" fmla="*/ 9 h 385"/>
              <a:gd name="T28" fmla="*/ 61 w 389"/>
              <a:gd name="T29" fmla="*/ 109 h 385"/>
              <a:gd name="T30" fmla="*/ 0 w 389"/>
              <a:gd name="T31" fmla="*/ 84 h 385"/>
              <a:gd name="T32" fmla="*/ 115 w 389"/>
              <a:gd name="T33" fmla="*/ 166 h 385"/>
              <a:gd name="T34" fmla="*/ 130 w 389"/>
              <a:gd name="T35" fmla="*/ 147 h 385"/>
              <a:gd name="T36" fmla="*/ 375 w 389"/>
              <a:gd name="T37" fmla="*/ 37 h 385"/>
              <a:gd name="T38" fmla="*/ 322 w 389"/>
              <a:gd name="T39" fmla="*/ 0 h 385"/>
              <a:gd name="T40" fmla="*/ 183 w 389"/>
              <a:gd name="T41" fmla="*/ 125 h 385"/>
              <a:gd name="T42" fmla="*/ 163 w 389"/>
              <a:gd name="T43" fmla="*/ 154 h 385"/>
              <a:gd name="T44" fmla="*/ 146 w 389"/>
              <a:gd name="T45" fmla="*/ 162 h 385"/>
              <a:gd name="T46" fmla="*/ 147 w 389"/>
              <a:gd name="T47" fmla="*/ 215 h 385"/>
              <a:gd name="T48" fmla="*/ 34 w 389"/>
              <a:gd name="T49" fmla="*/ 313 h 385"/>
              <a:gd name="T50" fmla="*/ 22 w 389"/>
              <a:gd name="T51" fmla="*/ 385 h 385"/>
              <a:gd name="T52" fmla="*/ 80 w 389"/>
              <a:gd name="T53" fmla="*/ 327 h 385"/>
              <a:gd name="T54" fmla="*/ 172 w 389"/>
              <a:gd name="T55" fmla="*/ 240 h 385"/>
              <a:gd name="T56" fmla="*/ 224 w 389"/>
              <a:gd name="T57" fmla="*/ 240 h 385"/>
              <a:gd name="T58" fmla="*/ 238 w 389"/>
              <a:gd name="T59" fmla="*/ 208 h 385"/>
              <a:gd name="T60" fmla="*/ 261 w 389"/>
              <a:gd name="T61" fmla="*/ 203 h 385"/>
              <a:gd name="T62" fmla="*/ 375 w 389"/>
              <a:gd name="T63" fmla="*/ 37 h 3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89" h="385">
                <a:moveTo>
                  <a:pt x="331" y="312"/>
                </a:moveTo>
                <a:cubicBezTo>
                  <a:pt x="342" y="312"/>
                  <a:pt x="351" y="321"/>
                  <a:pt x="351" y="332"/>
                </a:cubicBezTo>
                <a:cubicBezTo>
                  <a:pt x="351" y="343"/>
                  <a:pt x="342" y="352"/>
                  <a:pt x="331" y="352"/>
                </a:cubicBezTo>
                <a:cubicBezTo>
                  <a:pt x="320" y="352"/>
                  <a:pt x="311" y="343"/>
                  <a:pt x="311" y="332"/>
                </a:cubicBezTo>
                <a:cubicBezTo>
                  <a:pt x="311" y="321"/>
                  <a:pt x="320" y="312"/>
                  <a:pt x="331" y="312"/>
                </a:cubicBezTo>
                <a:close/>
                <a:moveTo>
                  <a:pt x="255" y="224"/>
                </a:moveTo>
                <a:lnTo>
                  <a:pt x="260" y="234"/>
                </a:lnTo>
                <a:lnTo>
                  <a:pt x="249" y="245"/>
                </a:lnTo>
                <a:lnTo>
                  <a:pt x="239" y="255"/>
                </a:lnTo>
                <a:cubicBezTo>
                  <a:pt x="233" y="261"/>
                  <a:pt x="226" y="266"/>
                  <a:pt x="218" y="269"/>
                </a:cubicBezTo>
                <a:lnTo>
                  <a:pt x="286" y="337"/>
                </a:lnTo>
                <a:lnTo>
                  <a:pt x="319" y="380"/>
                </a:lnTo>
                <a:lnTo>
                  <a:pt x="336" y="385"/>
                </a:lnTo>
                <a:lnTo>
                  <a:pt x="384" y="337"/>
                </a:lnTo>
                <a:lnTo>
                  <a:pt x="379" y="319"/>
                </a:lnTo>
                <a:lnTo>
                  <a:pt x="336" y="287"/>
                </a:lnTo>
                <a:lnTo>
                  <a:pt x="271" y="223"/>
                </a:lnTo>
                <a:lnTo>
                  <a:pt x="265" y="229"/>
                </a:lnTo>
                <a:lnTo>
                  <a:pt x="255" y="224"/>
                </a:lnTo>
                <a:close/>
                <a:moveTo>
                  <a:pt x="140" y="137"/>
                </a:moveTo>
                <a:lnTo>
                  <a:pt x="151" y="126"/>
                </a:lnTo>
                <a:lnTo>
                  <a:pt x="162" y="131"/>
                </a:lnTo>
                <a:lnTo>
                  <a:pt x="156" y="121"/>
                </a:lnTo>
                <a:lnTo>
                  <a:pt x="167" y="110"/>
                </a:lnTo>
                <a:lnTo>
                  <a:pt x="168" y="109"/>
                </a:lnTo>
                <a:cubicBezTo>
                  <a:pt x="171" y="102"/>
                  <a:pt x="172" y="96"/>
                  <a:pt x="172" y="90"/>
                </a:cubicBezTo>
                <a:cubicBezTo>
                  <a:pt x="172" y="44"/>
                  <a:pt x="129" y="0"/>
                  <a:pt x="83" y="1"/>
                </a:cubicBezTo>
                <a:cubicBezTo>
                  <a:pt x="83" y="1"/>
                  <a:pt x="78" y="6"/>
                  <a:pt x="75" y="9"/>
                </a:cubicBezTo>
                <a:cubicBezTo>
                  <a:pt x="111" y="45"/>
                  <a:pt x="108" y="39"/>
                  <a:pt x="108" y="62"/>
                </a:cubicBezTo>
                <a:cubicBezTo>
                  <a:pt x="108" y="80"/>
                  <a:pt x="79" y="109"/>
                  <a:pt x="61" y="109"/>
                </a:cubicBezTo>
                <a:cubicBezTo>
                  <a:pt x="38" y="109"/>
                  <a:pt x="46" y="113"/>
                  <a:pt x="8" y="75"/>
                </a:cubicBezTo>
                <a:cubicBezTo>
                  <a:pt x="5" y="78"/>
                  <a:pt x="0" y="83"/>
                  <a:pt x="0" y="84"/>
                </a:cubicBezTo>
                <a:cubicBezTo>
                  <a:pt x="1" y="129"/>
                  <a:pt x="44" y="173"/>
                  <a:pt x="90" y="173"/>
                </a:cubicBezTo>
                <a:cubicBezTo>
                  <a:pt x="98" y="173"/>
                  <a:pt x="107" y="170"/>
                  <a:pt x="115" y="166"/>
                </a:cubicBezTo>
                <a:lnTo>
                  <a:pt x="117" y="168"/>
                </a:lnTo>
                <a:cubicBezTo>
                  <a:pt x="120" y="160"/>
                  <a:pt x="124" y="153"/>
                  <a:pt x="130" y="147"/>
                </a:cubicBezTo>
                <a:lnTo>
                  <a:pt x="140" y="137"/>
                </a:lnTo>
                <a:close/>
                <a:moveTo>
                  <a:pt x="375" y="37"/>
                </a:moveTo>
                <a:lnTo>
                  <a:pt x="348" y="11"/>
                </a:lnTo>
                <a:cubicBezTo>
                  <a:pt x="341" y="4"/>
                  <a:pt x="332" y="0"/>
                  <a:pt x="322" y="0"/>
                </a:cubicBezTo>
                <a:cubicBezTo>
                  <a:pt x="313" y="0"/>
                  <a:pt x="304" y="4"/>
                  <a:pt x="297" y="11"/>
                </a:cubicBezTo>
                <a:lnTo>
                  <a:pt x="183" y="125"/>
                </a:lnTo>
                <a:cubicBezTo>
                  <a:pt x="186" y="132"/>
                  <a:pt x="183" y="142"/>
                  <a:pt x="178" y="147"/>
                </a:cubicBezTo>
                <a:cubicBezTo>
                  <a:pt x="174" y="151"/>
                  <a:pt x="168" y="154"/>
                  <a:pt x="163" y="154"/>
                </a:cubicBezTo>
                <a:cubicBezTo>
                  <a:pt x="160" y="154"/>
                  <a:pt x="158" y="153"/>
                  <a:pt x="156" y="152"/>
                </a:cubicBezTo>
                <a:lnTo>
                  <a:pt x="146" y="162"/>
                </a:lnTo>
                <a:cubicBezTo>
                  <a:pt x="131" y="176"/>
                  <a:pt x="131" y="199"/>
                  <a:pt x="145" y="213"/>
                </a:cubicBezTo>
                <a:lnTo>
                  <a:pt x="147" y="215"/>
                </a:lnTo>
                <a:lnTo>
                  <a:pt x="58" y="304"/>
                </a:lnTo>
                <a:lnTo>
                  <a:pt x="34" y="313"/>
                </a:lnTo>
                <a:lnTo>
                  <a:pt x="0" y="363"/>
                </a:lnTo>
                <a:lnTo>
                  <a:pt x="22" y="385"/>
                </a:lnTo>
                <a:lnTo>
                  <a:pt x="71" y="351"/>
                </a:lnTo>
                <a:lnTo>
                  <a:pt x="80" y="327"/>
                </a:lnTo>
                <a:lnTo>
                  <a:pt x="170" y="237"/>
                </a:lnTo>
                <a:lnTo>
                  <a:pt x="172" y="240"/>
                </a:lnTo>
                <a:cubicBezTo>
                  <a:pt x="179" y="247"/>
                  <a:pt x="189" y="251"/>
                  <a:pt x="198" y="251"/>
                </a:cubicBezTo>
                <a:cubicBezTo>
                  <a:pt x="207" y="251"/>
                  <a:pt x="216" y="247"/>
                  <a:pt x="224" y="240"/>
                </a:cubicBezTo>
                <a:lnTo>
                  <a:pt x="234" y="230"/>
                </a:lnTo>
                <a:cubicBezTo>
                  <a:pt x="230" y="223"/>
                  <a:pt x="233" y="213"/>
                  <a:pt x="238" y="208"/>
                </a:cubicBezTo>
                <a:cubicBezTo>
                  <a:pt x="242" y="204"/>
                  <a:pt x="248" y="202"/>
                  <a:pt x="254" y="202"/>
                </a:cubicBezTo>
                <a:cubicBezTo>
                  <a:pt x="256" y="202"/>
                  <a:pt x="258" y="202"/>
                  <a:pt x="261" y="203"/>
                </a:cubicBezTo>
                <a:lnTo>
                  <a:pt x="375" y="89"/>
                </a:lnTo>
                <a:cubicBezTo>
                  <a:pt x="389" y="75"/>
                  <a:pt x="389" y="52"/>
                  <a:pt x="375" y="37"/>
                </a:cubicBezTo>
                <a:close/>
              </a:path>
            </a:pathLst>
          </a:custGeom>
          <a:solidFill>
            <a:schemeClr val="tx1"/>
          </a:solidFill>
          <a:ln>
            <a:noFill/>
          </a:ln>
        </p:spPr>
        <p:txBody>
          <a:bodyPr vert="horz" wrap="square" lIns="121920" tIns="60960" rIns="121920" bIns="60960" numCol="1" anchor="t" anchorCtr="0" compatLnSpc="1"/>
          <a:lstStyle/>
          <a:p>
            <a:endParaRPr lang="zh-CN" altLang="en-US" dirty="0">
              <a:cs typeface="+mn-ea"/>
              <a:sym typeface="+mn-lt"/>
            </a:endParaRPr>
          </a:p>
        </p:txBody>
      </p:sp>
      <p:sp>
        <p:nvSpPr>
          <p:cNvPr id="27" name="Freeform 20"/>
          <p:cNvSpPr>
            <a:spLocks noEditPoints="1"/>
          </p:cNvSpPr>
          <p:nvPr/>
        </p:nvSpPr>
        <p:spPr bwMode="auto">
          <a:xfrm>
            <a:off x="6804746" y="4130924"/>
            <a:ext cx="383552" cy="482613"/>
          </a:xfrm>
          <a:custGeom>
            <a:avLst/>
            <a:gdLst>
              <a:gd name="T0" fmla="*/ 41 w 355"/>
              <a:gd name="T1" fmla="*/ 121 h 447"/>
              <a:gd name="T2" fmla="*/ 60 w 355"/>
              <a:gd name="T3" fmla="*/ 238 h 447"/>
              <a:gd name="T4" fmla="*/ 174 w 355"/>
              <a:gd name="T5" fmla="*/ 22 h 447"/>
              <a:gd name="T6" fmla="*/ 291 w 355"/>
              <a:gd name="T7" fmla="*/ 235 h 447"/>
              <a:gd name="T8" fmla="*/ 213 w 355"/>
              <a:gd name="T9" fmla="*/ 296 h 447"/>
              <a:gd name="T10" fmla="*/ 217 w 355"/>
              <a:gd name="T11" fmla="*/ 310 h 447"/>
              <a:gd name="T12" fmla="*/ 304 w 355"/>
              <a:gd name="T13" fmla="*/ 236 h 447"/>
              <a:gd name="T14" fmla="*/ 312 w 355"/>
              <a:gd name="T15" fmla="*/ 122 h 447"/>
              <a:gd name="T16" fmla="*/ 167 w 355"/>
              <a:gd name="T17" fmla="*/ 0 h 447"/>
              <a:gd name="T18" fmla="*/ 175 w 355"/>
              <a:gd name="T19" fmla="*/ 57 h 447"/>
              <a:gd name="T20" fmla="*/ 213 w 355"/>
              <a:gd name="T21" fmla="*/ 96 h 447"/>
              <a:gd name="T22" fmla="*/ 175 w 355"/>
              <a:gd name="T23" fmla="*/ 57 h 447"/>
              <a:gd name="T24" fmla="*/ 132 w 355"/>
              <a:gd name="T25" fmla="*/ 173 h 447"/>
              <a:gd name="T26" fmla="*/ 132 w 355"/>
              <a:gd name="T27" fmla="*/ 209 h 447"/>
              <a:gd name="T28" fmla="*/ 132 w 355"/>
              <a:gd name="T29" fmla="*/ 173 h 447"/>
              <a:gd name="T30" fmla="*/ 223 w 355"/>
              <a:gd name="T31" fmla="*/ 173 h 447"/>
              <a:gd name="T32" fmla="*/ 223 w 355"/>
              <a:gd name="T33" fmla="*/ 209 h 447"/>
              <a:gd name="T34" fmla="*/ 223 w 355"/>
              <a:gd name="T35" fmla="*/ 173 h 447"/>
              <a:gd name="T36" fmla="*/ 190 w 355"/>
              <a:gd name="T37" fmla="*/ 292 h 447"/>
              <a:gd name="T38" fmla="*/ 157 w 355"/>
              <a:gd name="T39" fmla="*/ 303 h 447"/>
              <a:gd name="T40" fmla="*/ 171 w 355"/>
              <a:gd name="T41" fmla="*/ 325 h 447"/>
              <a:gd name="T42" fmla="*/ 204 w 355"/>
              <a:gd name="T43" fmla="*/ 313 h 447"/>
              <a:gd name="T44" fmla="*/ 190 w 355"/>
              <a:gd name="T45" fmla="*/ 292 h 447"/>
              <a:gd name="T46" fmla="*/ 252 w 355"/>
              <a:gd name="T47" fmla="*/ 312 h 447"/>
              <a:gd name="T48" fmla="*/ 223 w 355"/>
              <a:gd name="T49" fmla="*/ 447 h 447"/>
              <a:gd name="T50" fmla="*/ 252 w 355"/>
              <a:gd name="T51" fmla="*/ 312 h 447"/>
              <a:gd name="T52" fmla="*/ 108 w 355"/>
              <a:gd name="T53" fmla="*/ 315 h 447"/>
              <a:gd name="T54" fmla="*/ 132 w 355"/>
              <a:gd name="T55" fmla="*/ 447 h 447"/>
              <a:gd name="T56" fmla="*/ 108 w 355"/>
              <a:gd name="T57" fmla="*/ 315 h 447"/>
              <a:gd name="T58" fmla="*/ 156 w 355"/>
              <a:gd name="T59" fmla="*/ 341 h 447"/>
              <a:gd name="T60" fmla="*/ 157 w 355"/>
              <a:gd name="T61" fmla="*/ 447 h 447"/>
              <a:gd name="T62" fmla="*/ 205 w 355"/>
              <a:gd name="T63" fmla="*/ 344 h 447"/>
              <a:gd name="T64" fmla="*/ 156 w 355"/>
              <a:gd name="T65" fmla="*/ 341 h 4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55" h="447">
                <a:moveTo>
                  <a:pt x="167" y="0"/>
                </a:moveTo>
                <a:cubicBezTo>
                  <a:pt x="95" y="2"/>
                  <a:pt x="46" y="57"/>
                  <a:pt x="41" y="121"/>
                </a:cubicBezTo>
                <a:cubicBezTo>
                  <a:pt x="18" y="130"/>
                  <a:pt x="1" y="152"/>
                  <a:pt x="2" y="178"/>
                </a:cubicBezTo>
                <a:cubicBezTo>
                  <a:pt x="4" y="237"/>
                  <a:pt x="28" y="238"/>
                  <a:pt x="60" y="238"/>
                </a:cubicBezTo>
                <a:lnTo>
                  <a:pt x="60" y="125"/>
                </a:lnTo>
                <a:cubicBezTo>
                  <a:pt x="60" y="76"/>
                  <a:pt x="108" y="22"/>
                  <a:pt x="174" y="22"/>
                </a:cubicBezTo>
                <a:cubicBezTo>
                  <a:pt x="239" y="22"/>
                  <a:pt x="275" y="73"/>
                  <a:pt x="291" y="118"/>
                </a:cubicBezTo>
                <a:lnTo>
                  <a:pt x="291" y="235"/>
                </a:lnTo>
                <a:cubicBezTo>
                  <a:pt x="288" y="242"/>
                  <a:pt x="279" y="251"/>
                  <a:pt x="263" y="266"/>
                </a:cubicBezTo>
                <a:cubicBezTo>
                  <a:pt x="243" y="286"/>
                  <a:pt x="213" y="296"/>
                  <a:pt x="213" y="296"/>
                </a:cubicBezTo>
                <a:cubicBezTo>
                  <a:pt x="210" y="297"/>
                  <a:pt x="207" y="301"/>
                  <a:pt x="208" y="305"/>
                </a:cubicBezTo>
                <a:cubicBezTo>
                  <a:pt x="209" y="309"/>
                  <a:pt x="214" y="312"/>
                  <a:pt x="217" y="310"/>
                </a:cubicBezTo>
                <a:cubicBezTo>
                  <a:pt x="217" y="310"/>
                  <a:pt x="248" y="300"/>
                  <a:pt x="271" y="277"/>
                </a:cubicBezTo>
                <a:cubicBezTo>
                  <a:pt x="294" y="255"/>
                  <a:pt x="304" y="237"/>
                  <a:pt x="304" y="236"/>
                </a:cubicBezTo>
                <a:cubicBezTo>
                  <a:pt x="329" y="230"/>
                  <a:pt x="348" y="230"/>
                  <a:pt x="348" y="178"/>
                </a:cubicBezTo>
                <a:cubicBezTo>
                  <a:pt x="348" y="153"/>
                  <a:pt x="333" y="131"/>
                  <a:pt x="312" y="122"/>
                </a:cubicBezTo>
                <a:cubicBezTo>
                  <a:pt x="296" y="63"/>
                  <a:pt x="247" y="2"/>
                  <a:pt x="174" y="0"/>
                </a:cubicBezTo>
                <a:cubicBezTo>
                  <a:pt x="171" y="0"/>
                  <a:pt x="169" y="0"/>
                  <a:pt x="167" y="0"/>
                </a:cubicBezTo>
                <a:close/>
                <a:moveTo>
                  <a:pt x="175" y="57"/>
                </a:moveTo>
                <a:lnTo>
                  <a:pt x="175" y="57"/>
                </a:lnTo>
                <a:cubicBezTo>
                  <a:pt x="92" y="57"/>
                  <a:pt x="52" y="120"/>
                  <a:pt x="70" y="185"/>
                </a:cubicBezTo>
                <a:cubicBezTo>
                  <a:pt x="70" y="185"/>
                  <a:pt x="212" y="126"/>
                  <a:pt x="213" y="96"/>
                </a:cubicBezTo>
                <a:cubicBezTo>
                  <a:pt x="244" y="138"/>
                  <a:pt x="280" y="155"/>
                  <a:pt x="280" y="155"/>
                </a:cubicBezTo>
                <a:cubicBezTo>
                  <a:pt x="276" y="83"/>
                  <a:pt x="243" y="58"/>
                  <a:pt x="175" y="57"/>
                </a:cubicBezTo>
                <a:close/>
                <a:moveTo>
                  <a:pt x="132" y="173"/>
                </a:moveTo>
                <a:lnTo>
                  <a:pt x="132" y="173"/>
                </a:lnTo>
                <a:cubicBezTo>
                  <a:pt x="120" y="173"/>
                  <a:pt x="111" y="181"/>
                  <a:pt x="111" y="191"/>
                </a:cubicBezTo>
                <a:cubicBezTo>
                  <a:pt x="111" y="201"/>
                  <a:pt x="120" y="209"/>
                  <a:pt x="132" y="209"/>
                </a:cubicBezTo>
                <a:cubicBezTo>
                  <a:pt x="144" y="209"/>
                  <a:pt x="154" y="201"/>
                  <a:pt x="154" y="191"/>
                </a:cubicBezTo>
                <a:cubicBezTo>
                  <a:pt x="154" y="181"/>
                  <a:pt x="144" y="173"/>
                  <a:pt x="132" y="173"/>
                </a:cubicBezTo>
                <a:close/>
                <a:moveTo>
                  <a:pt x="223" y="173"/>
                </a:moveTo>
                <a:lnTo>
                  <a:pt x="223" y="173"/>
                </a:lnTo>
                <a:cubicBezTo>
                  <a:pt x="211" y="173"/>
                  <a:pt x="201" y="181"/>
                  <a:pt x="201" y="191"/>
                </a:cubicBezTo>
                <a:cubicBezTo>
                  <a:pt x="201" y="201"/>
                  <a:pt x="211" y="209"/>
                  <a:pt x="223" y="209"/>
                </a:cubicBezTo>
                <a:cubicBezTo>
                  <a:pt x="235" y="209"/>
                  <a:pt x="245" y="201"/>
                  <a:pt x="245" y="191"/>
                </a:cubicBezTo>
                <a:cubicBezTo>
                  <a:pt x="245" y="181"/>
                  <a:pt x="235" y="173"/>
                  <a:pt x="223" y="173"/>
                </a:cubicBezTo>
                <a:close/>
                <a:moveTo>
                  <a:pt x="190" y="292"/>
                </a:moveTo>
                <a:lnTo>
                  <a:pt x="190" y="292"/>
                </a:lnTo>
                <a:lnTo>
                  <a:pt x="169" y="293"/>
                </a:lnTo>
                <a:cubicBezTo>
                  <a:pt x="162" y="294"/>
                  <a:pt x="157" y="299"/>
                  <a:pt x="157" y="303"/>
                </a:cubicBezTo>
                <a:lnTo>
                  <a:pt x="158" y="318"/>
                </a:lnTo>
                <a:cubicBezTo>
                  <a:pt x="158" y="322"/>
                  <a:pt x="164" y="326"/>
                  <a:pt x="171" y="325"/>
                </a:cubicBezTo>
                <a:lnTo>
                  <a:pt x="192" y="323"/>
                </a:lnTo>
                <a:cubicBezTo>
                  <a:pt x="198" y="322"/>
                  <a:pt x="204" y="318"/>
                  <a:pt x="204" y="313"/>
                </a:cubicBezTo>
                <a:lnTo>
                  <a:pt x="203" y="299"/>
                </a:lnTo>
                <a:cubicBezTo>
                  <a:pt x="202" y="295"/>
                  <a:pt x="196" y="291"/>
                  <a:pt x="190" y="292"/>
                </a:cubicBezTo>
                <a:close/>
                <a:moveTo>
                  <a:pt x="252" y="312"/>
                </a:moveTo>
                <a:lnTo>
                  <a:pt x="252" y="312"/>
                </a:lnTo>
                <a:cubicBezTo>
                  <a:pt x="246" y="313"/>
                  <a:pt x="241" y="314"/>
                  <a:pt x="235" y="316"/>
                </a:cubicBezTo>
                <a:lnTo>
                  <a:pt x="223" y="447"/>
                </a:lnTo>
                <a:lnTo>
                  <a:pt x="355" y="447"/>
                </a:lnTo>
                <a:cubicBezTo>
                  <a:pt x="336" y="406"/>
                  <a:pt x="302" y="310"/>
                  <a:pt x="252" y="312"/>
                </a:cubicBezTo>
                <a:close/>
                <a:moveTo>
                  <a:pt x="108" y="315"/>
                </a:moveTo>
                <a:lnTo>
                  <a:pt x="108" y="315"/>
                </a:lnTo>
                <a:cubicBezTo>
                  <a:pt x="49" y="318"/>
                  <a:pt x="20" y="404"/>
                  <a:pt x="0" y="447"/>
                </a:cubicBezTo>
                <a:lnTo>
                  <a:pt x="132" y="447"/>
                </a:lnTo>
                <a:lnTo>
                  <a:pt x="120" y="316"/>
                </a:lnTo>
                <a:cubicBezTo>
                  <a:pt x="116" y="315"/>
                  <a:pt x="112" y="315"/>
                  <a:pt x="108" y="315"/>
                </a:cubicBezTo>
                <a:close/>
                <a:moveTo>
                  <a:pt x="156" y="341"/>
                </a:moveTo>
                <a:lnTo>
                  <a:pt x="156" y="341"/>
                </a:lnTo>
                <a:cubicBezTo>
                  <a:pt x="152" y="341"/>
                  <a:pt x="150" y="343"/>
                  <a:pt x="150" y="344"/>
                </a:cubicBezTo>
                <a:lnTo>
                  <a:pt x="157" y="447"/>
                </a:lnTo>
                <a:lnTo>
                  <a:pt x="198" y="447"/>
                </a:lnTo>
                <a:lnTo>
                  <a:pt x="205" y="344"/>
                </a:lnTo>
                <a:cubicBezTo>
                  <a:pt x="205" y="343"/>
                  <a:pt x="203" y="341"/>
                  <a:pt x="200" y="341"/>
                </a:cubicBezTo>
                <a:lnTo>
                  <a:pt x="156" y="341"/>
                </a:lnTo>
                <a:close/>
              </a:path>
            </a:pathLst>
          </a:custGeom>
          <a:solidFill>
            <a:schemeClr val="tx1"/>
          </a:solidFill>
          <a:ln>
            <a:noFill/>
          </a:ln>
        </p:spPr>
        <p:txBody>
          <a:bodyPr vert="horz" wrap="square" lIns="121920" tIns="60960" rIns="121920" bIns="60960" numCol="1" anchor="t" anchorCtr="0" compatLnSpc="1"/>
          <a:lstStyle/>
          <a:p>
            <a:endParaRPr lang="zh-CN" altLang="en-US" dirty="0">
              <a:cs typeface="+mn-ea"/>
              <a:sym typeface="+mn-lt"/>
            </a:endParaRPr>
          </a:p>
        </p:txBody>
      </p:sp>
      <p:grpSp>
        <p:nvGrpSpPr>
          <p:cNvPr id="28" name="组合 27"/>
          <p:cNvGrpSpPr/>
          <p:nvPr/>
        </p:nvGrpSpPr>
        <p:grpSpPr>
          <a:xfrm>
            <a:off x="4799371" y="4054888"/>
            <a:ext cx="663958" cy="634684"/>
            <a:chOff x="3294063" y="754063"/>
            <a:chExt cx="5600701" cy="5353051"/>
          </a:xfrm>
          <a:solidFill>
            <a:schemeClr val="tx1"/>
          </a:solidFill>
        </p:grpSpPr>
        <p:sp>
          <p:nvSpPr>
            <p:cNvPr id="29" name="Freeform 458"/>
            <p:cNvSpPr/>
            <p:nvPr/>
          </p:nvSpPr>
          <p:spPr bwMode="auto">
            <a:xfrm>
              <a:off x="8235951" y="3122613"/>
              <a:ext cx="658813" cy="307975"/>
            </a:xfrm>
            <a:custGeom>
              <a:avLst/>
              <a:gdLst>
                <a:gd name="T0" fmla="*/ 135 w 175"/>
                <a:gd name="T1" fmla="*/ 0 h 82"/>
                <a:gd name="T2" fmla="*/ 175 w 175"/>
                <a:gd name="T3" fmla="*/ 41 h 82"/>
                <a:gd name="T4" fmla="*/ 135 w 175"/>
                <a:gd name="T5" fmla="*/ 82 h 82"/>
                <a:gd name="T6" fmla="*/ 41 w 175"/>
                <a:gd name="T7" fmla="*/ 82 h 82"/>
                <a:gd name="T8" fmla="*/ 0 w 175"/>
                <a:gd name="T9" fmla="*/ 41 h 82"/>
                <a:gd name="T10" fmla="*/ 12 w 175"/>
                <a:gd name="T11" fmla="*/ 12 h 82"/>
                <a:gd name="T12" fmla="*/ 41 w 175"/>
                <a:gd name="T13" fmla="*/ 0 h 82"/>
                <a:gd name="T14" fmla="*/ 135 w 175"/>
                <a:gd name="T15" fmla="*/ 0 h 8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5" h="82">
                  <a:moveTo>
                    <a:pt x="135" y="0"/>
                  </a:moveTo>
                  <a:cubicBezTo>
                    <a:pt x="157" y="0"/>
                    <a:pt x="175" y="19"/>
                    <a:pt x="175" y="41"/>
                  </a:cubicBezTo>
                  <a:cubicBezTo>
                    <a:pt x="175" y="64"/>
                    <a:pt x="157" y="82"/>
                    <a:pt x="135" y="82"/>
                  </a:cubicBezTo>
                  <a:cubicBezTo>
                    <a:pt x="41" y="82"/>
                    <a:pt x="41" y="82"/>
                    <a:pt x="41" y="82"/>
                  </a:cubicBezTo>
                  <a:cubicBezTo>
                    <a:pt x="19" y="82"/>
                    <a:pt x="0" y="64"/>
                    <a:pt x="0" y="41"/>
                  </a:cubicBezTo>
                  <a:cubicBezTo>
                    <a:pt x="0" y="30"/>
                    <a:pt x="5" y="20"/>
                    <a:pt x="12" y="12"/>
                  </a:cubicBezTo>
                  <a:cubicBezTo>
                    <a:pt x="20" y="5"/>
                    <a:pt x="30" y="0"/>
                    <a:pt x="41" y="0"/>
                  </a:cubicBezTo>
                  <a:lnTo>
                    <a:pt x="135"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912495"/>
              <a:endParaRPr lang="zh-CN" altLang="en-US" sz="1865" dirty="0">
                <a:solidFill>
                  <a:prstClr val="black"/>
                </a:solidFill>
                <a:cs typeface="+mn-ea"/>
                <a:sym typeface="+mn-lt"/>
              </a:endParaRPr>
            </a:p>
          </p:txBody>
        </p:sp>
        <p:sp>
          <p:nvSpPr>
            <p:cNvPr id="30" name="Freeform 459"/>
            <p:cNvSpPr/>
            <p:nvPr/>
          </p:nvSpPr>
          <p:spPr bwMode="auto">
            <a:xfrm>
              <a:off x="7646988" y="1539876"/>
              <a:ext cx="571500" cy="587375"/>
            </a:xfrm>
            <a:custGeom>
              <a:avLst/>
              <a:gdLst>
                <a:gd name="T0" fmla="*/ 136 w 152"/>
                <a:gd name="T1" fmla="*/ 16 h 156"/>
                <a:gd name="T2" fmla="*/ 136 w 152"/>
                <a:gd name="T3" fmla="*/ 74 h 156"/>
                <a:gd name="T4" fmla="*/ 70 w 152"/>
                <a:gd name="T5" fmla="*/ 140 h 156"/>
                <a:gd name="T6" fmla="*/ 12 w 152"/>
                <a:gd name="T7" fmla="*/ 140 h 156"/>
                <a:gd name="T8" fmla="*/ 0 w 152"/>
                <a:gd name="T9" fmla="*/ 111 h 156"/>
                <a:gd name="T10" fmla="*/ 12 w 152"/>
                <a:gd name="T11" fmla="*/ 82 h 156"/>
                <a:gd name="T12" fmla="*/ 78 w 152"/>
                <a:gd name="T13" fmla="*/ 16 h 156"/>
                <a:gd name="T14" fmla="*/ 136 w 152"/>
                <a:gd name="T15" fmla="*/ 16 h 1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2" h="156">
                  <a:moveTo>
                    <a:pt x="136" y="16"/>
                  </a:moveTo>
                  <a:cubicBezTo>
                    <a:pt x="152" y="32"/>
                    <a:pt x="152" y="58"/>
                    <a:pt x="136" y="74"/>
                  </a:cubicBezTo>
                  <a:cubicBezTo>
                    <a:pt x="70" y="140"/>
                    <a:pt x="70" y="140"/>
                    <a:pt x="70" y="140"/>
                  </a:cubicBezTo>
                  <a:cubicBezTo>
                    <a:pt x="54" y="156"/>
                    <a:pt x="28" y="156"/>
                    <a:pt x="12" y="140"/>
                  </a:cubicBezTo>
                  <a:cubicBezTo>
                    <a:pt x="4" y="132"/>
                    <a:pt x="0" y="121"/>
                    <a:pt x="0" y="111"/>
                  </a:cubicBezTo>
                  <a:cubicBezTo>
                    <a:pt x="0" y="100"/>
                    <a:pt x="4" y="90"/>
                    <a:pt x="12" y="82"/>
                  </a:cubicBezTo>
                  <a:cubicBezTo>
                    <a:pt x="78" y="16"/>
                    <a:pt x="78" y="16"/>
                    <a:pt x="78" y="16"/>
                  </a:cubicBezTo>
                  <a:cubicBezTo>
                    <a:pt x="94" y="0"/>
                    <a:pt x="120" y="0"/>
                    <a:pt x="136"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912495"/>
              <a:endParaRPr lang="zh-CN" altLang="en-US" sz="1865" dirty="0">
                <a:solidFill>
                  <a:prstClr val="black"/>
                </a:solidFill>
                <a:cs typeface="+mn-ea"/>
                <a:sym typeface="+mn-lt"/>
              </a:endParaRPr>
            </a:p>
          </p:txBody>
        </p:sp>
        <p:sp>
          <p:nvSpPr>
            <p:cNvPr id="31" name="Freeform 460"/>
            <p:cNvSpPr>
              <a:spLocks noEditPoints="1"/>
            </p:cNvSpPr>
            <p:nvPr/>
          </p:nvSpPr>
          <p:spPr bwMode="auto">
            <a:xfrm>
              <a:off x="4170363" y="1525588"/>
              <a:ext cx="3863975" cy="3567113"/>
            </a:xfrm>
            <a:custGeom>
              <a:avLst/>
              <a:gdLst>
                <a:gd name="T0" fmla="*/ 1028 w 1028"/>
                <a:gd name="T1" fmla="*/ 514 h 949"/>
                <a:gd name="T2" fmla="*/ 787 w 1028"/>
                <a:gd name="T3" fmla="*/ 949 h 949"/>
                <a:gd name="T4" fmla="*/ 241 w 1028"/>
                <a:gd name="T5" fmla="*/ 949 h 949"/>
                <a:gd name="T6" fmla="*/ 0 w 1028"/>
                <a:gd name="T7" fmla="*/ 514 h 949"/>
                <a:gd name="T8" fmla="*/ 514 w 1028"/>
                <a:gd name="T9" fmla="*/ 0 h 949"/>
                <a:gd name="T10" fmla="*/ 1028 w 1028"/>
                <a:gd name="T11" fmla="*/ 514 h 949"/>
                <a:gd name="T12" fmla="*/ 714 w 1028"/>
                <a:gd name="T13" fmla="*/ 345 h 949"/>
                <a:gd name="T14" fmla="*/ 714 w 1028"/>
                <a:gd name="T15" fmla="*/ 251 h 949"/>
                <a:gd name="T16" fmla="*/ 632 w 1028"/>
                <a:gd name="T17" fmla="*/ 187 h 949"/>
                <a:gd name="T18" fmla="*/ 563 w 1028"/>
                <a:gd name="T19" fmla="*/ 187 h 949"/>
                <a:gd name="T20" fmla="*/ 563 w 1028"/>
                <a:gd name="T21" fmla="*/ 153 h 949"/>
                <a:gd name="T22" fmla="*/ 466 w 1028"/>
                <a:gd name="T23" fmla="*/ 153 h 949"/>
                <a:gd name="T24" fmla="*/ 466 w 1028"/>
                <a:gd name="T25" fmla="*/ 187 h 949"/>
                <a:gd name="T26" fmla="*/ 397 w 1028"/>
                <a:gd name="T27" fmla="*/ 187 h 949"/>
                <a:gd name="T28" fmla="*/ 316 w 1028"/>
                <a:gd name="T29" fmla="*/ 251 h 949"/>
                <a:gd name="T30" fmla="*/ 316 w 1028"/>
                <a:gd name="T31" fmla="*/ 438 h 949"/>
                <a:gd name="T32" fmla="*/ 397 w 1028"/>
                <a:gd name="T33" fmla="*/ 503 h 949"/>
                <a:gd name="T34" fmla="*/ 466 w 1028"/>
                <a:gd name="T35" fmla="*/ 503 h 949"/>
                <a:gd name="T36" fmla="*/ 466 w 1028"/>
                <a:gd name="T37" fmla="*/ 701 h 949"/>
                <a:gd name="T38" fmla="*/ 440 w 1028"/>
                <a:gd name="T39" fmla="*/ 701 h 949"/>
                <a:gd name="T40" fmla="*/ 389 w 1028"/>
                <a:gd name="T41" fmla="*/ 661 h 949"/>
                <a:gd name="T42" fmla="*/ 389 w 1028"/>
                <a:gd name="T43" fmla="*/ 602 h 949"/>
                <a:gd name="T44" fmla="*/ 315 w 1028"/>
                <a:gd name="T45" fmla="*/ 602 h 949"/>
                <a:gd name="T46" fmla="*/ 315 w 1028"/>
                <a:gd name="T47" fmla="*/ 696 h 949"/>
                <a:gd name="T48" fmla="*/ 396 w 1028"/>
                <a:gd name="T49" fmla="*/ 760 h 949"/>
                <a:gd name="T50" fmla="*/ 466 w 1028"/>
                <a:gd name="T51" fmla="*/ 760 h 949"/>
                <a:gd name="T52" fmla="*/ 466 w 1028"/>
                <a:gd name="T53" fmla="*/ 796 h 949"/>
                <a:gd name="T54" fmla="*/ 563 w 1028"/>
                <a:gd name="T55" fmla="*/ 796 h 949"/>
                <a:gd name="T56" fmla="*/ 563 w 1028"/>
                <a:gd name="T57" fmla="*/ 760 h 949"/>
                <a:gd name="T58" fmla="*/ 632 w 1028"/>
                <a:gd name="T59" fmla="*/ 760 h 949"/>
                <a:gd name="T60" fmla="*/ 713 w 1028"/>
                <a:gd name="T61" fmla="*/ 696 h 949"/>
                <a:gd name="T62" fmla="*/ 713 w 1028"/>
                <a:gd name="T63" fmla="*/ 509 h 949"/>
                <a:gd name="T64" fmla="*/ 632 w 1028"/>
                <a:gd name="T65" fmla="*/ 444 h 949"/>
                <a:gd name="T66" fmla="*/ 563 w 1028"/>
                <a:gd name="T67" fmla="*/ 444 h 949"/>
                <a:gd name="T68" fmla="*/ 563 w 1028"/>
                <a:gd name="T69" fmla="*/ 246 h 949"/>
                <a:gd name="T70" fmla="*/ 588 w 1028"/>
                <a:gd name="T71" fmla="*/ 246 h 949"/>
                <a:gd name="T72" fmla="*/ 639 w 1028"/>
                <a:gd name="T73" fmla="*/ 286 h 949"/>
                <a:gd name="T74" fmla="*/ 639 w 1028"/>
                <a:gd name="T75" fmla="*/ 345 h 949"/>
                <a:gd name="T76" fmla="*/ 714 w 1028"/>
                <a:gd name="T77" fmla="*/ 345 h 9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8" h="949">
                  <a:moveTo>
                    <a:pt x="1028" y="514"/>
                  </a:moveTo>
                  <a:cubicBezTo>
                    <a:pt x="1028" y="697"/>
                    <a:pt x="932" y="858"/>
                    <a:pt x="787" y="949"/>
                  </a:cubicBezTo>
                  <a:cubicBezTo>
                    <a:pt x="241" y="949"/>
                    <a:pt x="241" y="949"/>
                    <a:pt x="241" y="949"/>
                  </a:cubicBezTo>
                  <a:cubicBezTo>
                    <a:pt x="97" y="858"/>
                    <a:pt x="0" y="697"/>
                    <a:pt x="0" y="514"/>
                  </a:cubicBezTo>
                  <a:cubicBezTo>
                    <a:pt x="0" y="230"/>
                    <a:pt x="231" y="0"/>
                    <a:pt x="514" y="0"/>
                  </a:cubicBezTo>
                  <a:cubicBezTo>
                    <a:pt x="798" y="0"/>
                    <a:pt x="1028" y="230"/>
                    <a:pt x="1028" y="514"/>
                  </a:cubicBezTo>
                  <a:close/>
                  <a:moveTo>
                    <a:pt x="714" y="345"/>
                  </a:moveTo>
                  <a:cubicBezTo>
                    <a:pt x="714" y="251"/>
                    <a:pt x="714" y="251"/>
                    <a:pt x="714" y="251"/>
                  </a:cubicBezTo>
                  <a:cubicBezTo>
                    <a:pt x="714" y="216"/>
                    <a:pt x="677" y="187"/>
                    <a:pt x="632" y="187"/>
                  </a:cubicBezTo>
                  <a:cubicBezTo>
                    <a:pt x="563" y="187"/>
                    <a:pt x="563" y="187"/>
                    <a:pt x="563" y="187"/>
                  </a:cubicBezTo>
                  <a:cubicBezTo>
                    <a:pt x="563" y="153"/>
                    <a:pt x="563" y="153"/>
                    <a:pt x="563" y="153"/>
                  </a:cubicBezTo>
                  <a:cubicBezTo>
                    <a:pt x="466" y="153"/>
                    <a:pt x="466" y="153"/>
                    <a:pt x="466" y="153"/>
                  </a:cubicBezTo>
                  <a:cubicBezTo>
                    <a:pt x="466" y="187"/>
                    <a:pt x="466" y="187"/>
                    <a:pt x="466" y="187"/>
                  </a:cubicBezTo>
                  <a:cubicBezTo>
                    <a:pt x="397" y="187"/>
                    <a:pt x="397" y="187"/>
                    <a:pt x="397" y="187"/>
                  </a:cubicBezTo>
                  <a:cubicBezTo>
                    <a:pt x="352" y="187"/>
                    <a:pt x="316" y="216"/>
                    <a:pt x="316" y="251"/>
                  </a:cubicBezTo>
                  <a:cubicBezTo>
                    <a:pt x="316" y="438"/>
                    <a:pt x="316" y="438"/>
                    <a:pt x="316" y="438"/>
                  </a:cubicBezTo>
                  <a:cubicBezTo>
                    <a:pt x="316" y="474"/>
                    <a:pt x="352" y="503"/>
                    <a:pt x="397" y="503"/>
                  </a:cubicBezTo>
                  <a:cubicBezTo>
                    <a:pt x="466" y="503"/>
                    <a:pt x="466" y="503"/>
                    <a:pt x="466" y="503"/>
                  </a:cubicBezTo>
                  <a:cubicBezTo>
                    <a:pt x="466" y="701"/>
                    <a:pt x="466" y="701"/>
                    <a:pt x="466" y="701"/>
                  </a:cubicBezTo>
                  <a:cubicBezTo>
                    <a:pt x="440" y="701"/>
                    <a:pt x="440" y="701"/>
                    <a:pt x="440" y="701"/>
                  </a:cubicBezTo>
                  <a:cubicBezTo>
                    <a:pt x="412" y="701"/>
                    <a:pt x="389" y="683"/>
                    <a:pt x="389" y="661"/>
                  </a:cubicBezTo>
                  <a:cubicBezTo>
                    <a:pt x="389" y="602"/>
                    <a:pt x="389" y="602"/>
                    <a:pt x="389" y="602"/>
                  </a:cubicBezTo>
                  <a:cubicBezTo>
                    <a:pt x="315" y="602"/>
                    <a:pt x="315" y="602"/>
                    <a:pt x="315" y="602"/>
                  </a:cubicBezTo>
                  <a:cubicBezTo>
                    <a:pt x="315" y="696"/>
                    <a:pt x="315" y="696"/>
                    <a:pt x="315" y="696"/>
                  </a:cubicBezTo>
                  <a:cubicBezTo>
                    <a:pt x="315" y="731"/>
                    <a:pt x="351" y="760"/>
                    <a:pt x="396" y="760"/>
                  </a:cubicBezTo>
                  <a:cubicBezTo>
                    <a:pt x="466" y="760"/>
                    <a:pt x="466" y="760"/>
                    <a:pt x="466" y="760"/>
                  </a:cubicBezTo>
                  <a:cubicBezTo>
                    <a:pt x="466" y="796"/>
                    <a:pt x="466" y="796"/>
                    <a:pt x="466" y="796"/>
                  </a:cubicBezTo>
                  <a:cubicBezTo>
                    <a:pt x="563" y="796"/>
                    <a:pt x="563" y="796"/>
                    <a:pt x="563" y="796"/>
                  </a:cubicBezTo>
                  <a:cubicBezTo>
                    <a:pt x="563" y="760"/>
                    <a:pt x="563" y="760"/>
                    <a:pt x="563" y="760"/>
                  </a:cubicBezTo>
                  <a:cubicBezTo>
                    <a:pt x="632" y="760"/>
                    <a:pt x="632" y="760"/>
                    <a:pt x="632" y="760"/>
                  </a:cubicBezTo>
                  <a:cubicBezTo>
                    <a:pt x="677" y="760"/>
                    <a:pt x="713" y="731"/>
                    <a:pt x="713" y="696"/>
                  </a:cubicBezTo>
                  <a:cubicBezTo>
                    <a:pt x="713" y="509"/>
                    <a:pt x="713" y="509"/>
                    <a:pt x="713" y="509"/>
                  </a:cubicBezTo>
                  <a:cubicBezTo>
                    <a:pt x="713" y="473"/>
                    <a:pt x="677" y="444"/>
                    <a:pt x="632" y="444"/>
                  </a:cubicBezTo>
                  <a:cubicBezTo>
                    <a:pt x="563" y="444"/>
                    <a:pt x="563" y="444"/>
                    <a:pt x="563" y="444"/>
                  </a:cubicBezTo>
                  <a:cubicBezTo>
                    <a:pt x="563" y="246"/>
                    <a:pt x="563" y="246"/>
                    <a:pt x="563" y="246"/>
                  </a:cubicBezTo>
                  <a:cubicBezTo>
                    <a:pt x="588" y="246"/>
                    <a:pt x="588" y="246"/>
                    <a:pt x="588" y="246"/>
                  </a:cubicBezTo>
                  <a:cubicBezTo>
                    <a:pt x="617" y="246"/>
                    <a:pt x="639" y="264"/>
                    <a:pt x="639" y="286"/>
                  </a:cubicBezTo>
                  <a:cubicBezTo>
                    <a:pt x="639" y="345"/>
                    <a:pt x="639" y="345"/>
                    <a:pt x="639" y="345"/>
                  </a:cubicBezTo>
                  <a:lnTo>
                    <a:pt x="714" y="34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912495"/>
              <a:endParaRPr lang="zh-CN" altLang="en-US" sz="1865" dirty="0">
                <a:solidFill>
                  <a:prstClr val="black"/>
                </a:solidFill>
                <a:cs typeface="+mn-ea"/>
                <a:sym typeface="+mn-lt"/>
              </a:endParaRPr>
            </a:p>
          </p:txBody>
        </p:sp>
        <p:sp>
          <p:nvSpPr>
            <p:cNvPr id="32" name="Freeform 461"/>
            <p:cNvSpPr/>
            <p:nvPr/>
          </p:nvSpPr>
          <p:spPr bwMode="auto">
            <a:xfrm>
              <a:off x="5187951" y="5254626"/>
              <a:ext cx="1827213" cy="209550"/>
            </a:xfrm>
            <a:custGeom>
              <a:avLst/>
              <a:gdLst>
                <a:gd name="T0" fmla="*/ 436 w 486"/>
                <a:gd name="T1" fmla="*/ 0 h 56"/>
                <a:gd name="T2" fmla="*/ 486 w 486"/>
                <a:gd name="T3" fmla="*/ 28 h 56"/>
                <a:gd name="T4" fmla="*/ 436 w 486"/>
                <a:gd name="T5" fmla="*/ 56 h 56"/>
                <a:gd name="T6" fmla="*/ 51 w 486"/>
                <a:gd name="T7" fmla="*/ 56 h 56"/>
                <a:gd name="T8" fmla="*/ 0 w 486"/>
                <a:gd name="T9" fmla="*/ 28 h 56"/>
                <a:gd name="T10" fmla="*/ 15 w 486"/>
                <a:gd name="T11" fmla="*/ 8 h 56"/>
                <a:gd name="T12" fmla="*/ 51 w 486"/>
                <a:gd name="T13" fmla="*/ 0 h 56"/>
                <a:gd name="T14" fmla="*/ 436 w 486"/>
                <a:gd name="T15" fmla="*/ 0 h 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86" h="56">
                  <a:moveTo>
                    <a:pt x="436" y="0"/>
                  </a:moveTo>
                  <a:cubicBezTo>
                    <a:pt x="464" y="0"/>
                    <a:pt x="486" y="13"/>
                    <a:pt x="486" y="28"/>
                  </a:cubicBezTo>
                  <a:cubicBezTo>
                    <a:pt x="486" y="44"/>
                    <a:pt x="464" y="56"/>
                    <a:pt x="436" y="56"/>
                  </a:cubicBezTo>
                  <a:cubicBezTo>
                    <a:pt x="51" y="56"/>
                    <a:pt x="51" y="56"/>
                    <a:pt x="51" y="56"/>
                  </a:cubicBezTo>
                  <a:cubicBezTo>
                    <a:pt x="23" y="56"/>
                    <a:pt x="0" y="44"/>
                    <a:pt x="0" y="28"/>
                  </a:cubicBezTo>
                  <a:cubicBezTo>
                    <a:pt x="0" y="20"/>
                    <a:pt x="6" y="13"/>
                    <a:pt x="15" y="8"/>
                  </a:cubicBezTo>
                  <a:cubicBezTo>
                    <a:pt x="24" y="3"/>
                    <a:pt x="37" y="0"/>
                    <a:pt x="51" y="0"/>
                  </a:cubicBezTo>
                  <a:lnTo>
                    <a:pt x="43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912495"/>
              <a:endParaRPr lang="zh-CN" altLang="en-US" sz="1865" dirty="0">
                <a:solidFill>
                  <a:prstClr val="black"/>
                </a:solidFill>
                <a:cs typeface="+mn-ea"/>
                <a:sym typeface="+mn-lt"/>
              </a:endParaRPr>
            </a:p>
          </p:txBody>
        </p:sp>
        <p:sp>
          <p:nvSpPr>
            <p:cNvPr id="33" name="Freeform 462"/>
            <p:cNvSpPr/>
            <p:nvPr/>
          </p:nvSpPr>
          <p:spPr bwMode="auto">
            <a:xfrm>
              <a:off x="5368926" y="5576888"/>
              <a:ext cx="1470025" cy="211138"/>
            </a:xfrm>
            <a:custGeom>
              <a:avLst/>
              <a:gdLst>
                <a:gd name="T0" fmla="*/ 341 w 391"/>
                <a:gd name="T1" fmla="*/ 0 h 56"/>
                <a:gd name="T2" fmla="*/ 391 w 391"/>
                <a:gd name="T3" fmla="*/ 28 h 56"/>
                <a:gd name="T4" fmla="*/ 341 w 391"/>
                <a:gd name="T5" fmla="*/ 56 h 56"/>
                <a:gd name="T6" fmla="*/ 50 w 391"/>
                <a:gd name="T7" fmla="*/ 56 h 56"/>
                <a:gd name="T8" fmla="*/ 0 w 391"/>
                <a:gd name="T9" fmla="*/ 28 h 56"/>
                <a:gd name="T10" fmla="*/ 14 w 391"/>
                <a:gd name="T11" fmla="*/ 8 h 56"/>
                <a:gd name="T12" fmla="*/ 50 w 391"/>
                <a:gd name="T13" fmla="*/ 0 h 56"/>
                <a:gd name="T14" fmla="*/ 341 w 391"/>
                <a:gd name="T15" fmla="*/ 0 h 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1" h="56">
                  <a:moveTo>
                    <a:pt x="341" y="0"/>
                  </a:moveTo>
                  <a:cubicBezTo>
                    <a:pt x="369" y="0"/>
                    <a:pt x="391" y="12"/>
                    <a:pt x="391" y="28"/>
                  </a:cubicBezTo>
                  <a:cubicBezTo>
                    <a:pt x="391" y="43"/>
                    <a:pt x="369" y="56"/>
                    <a:pt x="341" y="56"/>
                  </a:cubicBezTo>
                  <a:cubicBezTo>
                    <a:pt x="50" y="56"/>
                    <a:pt x="50" y="56"/>
                    <a:pt x="50" y="56"/>
                  </a:cubicBezTo>
                  <a:cubicBezTo>
                    <a:pt x="22" y="56"/>
                    <a:pt x="0" y="43"/>
                    <a:pt x="0" y="28"/>
                  </a:cubicBezTo>
                  <a:cubicBezTo>
                    <a:pt x="0" y="20"/>
                    <a:pt x="5" y="13"/>
                    <a:pt x="14" y="8"/>
                  </a:cubicBezTo>
                  <a:cubicBezTo>
                    <a:pt x="24" y="3"/>
                    <a:pt x="36" y="0"/>
                    <a:pt x="50" y="0"/>
                  </a:cubicBezTo>
                  <a:lnTo>
                    <a:pt x="34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912495"/>
              <a:endParaRPr lang="zh-CN" altLang="en-US" sz="1865" dirty="0">
                <a:solidFill>
                  <a:prstClr val="black"/>
                </a:solidFill>
                <a:cs typeface="+mn-ea"/>
                <a:sym typeface="+mn-lt"/>
              </a:endParaRPr>
            </a:p>
          </p:txBody>
        </p:sp>
        <p:sp>
          <p:nvSpPr>
            <p:cNvPr id="34" name="Freeform 463"/>
            <p:cNvSpPr/>
            <p:nvPr/>
          </p:nvSpPr>
          <p:spPr bwMode="auto">
            <a:xfrm>
              <a:off x="5556251" y="5895976"/>
              <a:ext cx="1090613" cy="211138"/>
            </a:xfrm>
            <a:custGeom>
              <a:avLst/>
              <a:gdLst>
                <a:gd name="T0" fmla="*/ 240 w 290"/>
                <a:gd name="T1" fmla="*/ 0 h 56"/>
                <a:gd name="T2" fmla="*/ 290 w 290"/>
                <a:gd name="T3" fmla="*/ 28 h 56"/>
                <a:gd name="T4" fmla="*/ 240 w 290"/>
                <a:gd name="T5" fmla="*/ 56 h 56"/>
                <a:gd name="T6" fmla="*/ 50 w 290"/>
                <a:gd name="T7" fmla="*/ 56 h 56"/>
                <a:gd name="T8" fmla="*/ 0 w 290"/>
                <a:gd name="T9" fmla="*/ 28 h 56"/>
                <a:gd name="T10" fmla="*/ 15 w 290"/>
                <a:gd name="T11" fmla="*/ 8 h 56"/>
                <a:gd name="T12" fmla="*/ 50 w 290"/>
                <a:gd name="T13" fmla="*/ 0 h 56"/>
                <a:gd name="T14" fmla="*/ 240 w 290"/>
                <a:gd name="T15" fmla="*/ 0 h 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0" h="56">
                  <a:moveTo>
                    <a:pt x="240" y="0"/>
                  </a:moveTo>
                  <a:cubicBezTo>
                    <a:pt x="268" y="0"/>
                    <a:pt x="290" y="12"/>
                    <a:pt x="290" y="28"/>
                  </a:cubicBezTo>
                  <a:cubicBezTo>
                    <a:pt x="290" y="43"/>
                    <a:pt x="268" y="56"/>
                    <a:pt x="240" y="56"/>
                  </a:cubicBezTo>
                  <a:cubicBezTo>
                    <a:pt x="50" y="56"/>
                    <a:pt x="50" y="56"/>
                    <a:pt x="50" y="56"/>
                  </a:cubicBezTo>
                  <a:cubicBezTo>
                    <a:pt x="23" y="56"/>
                    <a:pt x="0" y="43"/>
                    <a:pt x="0" y="28"/>
                  </a:cubicBezTo>
                  <a:cubicBezTo>
                    <a:pt x="0" y="20"/>
                    <a:pt x="6" y="13"/>
                    <a:pt x="15" y="8"/>
                  </a:cubicBezTo>
                  <a:cubicBezTo>
                    <a:pt x="24" y="3"/>
                    <a:pt x="37" y="0"/>
                    <a:pt x="50" y="0"/>
                  </a:cubicBezTo>
                  <a:lnTo>
                    <a:pt x="24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912495"/>
              <a:endParaRPr lang="zh-CN" altLang="en-US" sz="1865" dirty="0">
                <a:solidFill>
                  <a:prstClr val="black"/>
                </a:solidFill>
                <a:cs typeface="+mn-ea"/>
                <a:sym typeface="+mn-lt"/>
              </a:endParaRPr>
            </a:p>
          </p:txBody>
        </p:sp>
        <p:sp>
          <p:nvSpPr>
            <p:cNvPr id="35" name="Freeform 464"/>
            <p:cNvSpPr/>
            <p:nvPr/>
          </p:nvSpPr>
          <p:spPr bwMode="auto">
            <a:xfrm>
              <a:off x="6286501" y="3416301"/>
              <a:ext cx="285750" cy="744538"/>
            </a:xfrm>
            <a:custGeom>
              <a:avLst/>
              <a:gdLst>
                <a:gd name="T0" fmla="*/ 76 w 76"/>
                <a:gd name="T1" fmla="*/ 41 h 198"/>
                <a:gd name="T2" fmla="*/ 76 w 76"/>
                <a:gd name="T3" fmla="*/ 158 h 198"/>
                <a:gd name="T4" fmla="*/ 25 w 76"/>
                <a:gd name="T5" fmla="*/ 198 h 198"/>
                <a:gd name="T6" fmla="*/ 0 w 76"/>
                <a:gd name="T7" fmla="*/ 198 h 198"/>
                <a:gd name="T8" fmla="*/ 0 w 76"/>
                <a:gd name="T9" fmla="*/ 0 h 198"/>
                <a:gd name="T10" fmla="*/ 25 w 76"/>
                <a:gd name="T11" fmla="*/ 0 h 198"/>
                <a:gd name="T12" fmla="*/ 76 w 76"/>
                <a:gd name="T13" fmla="*/ 41 h 198"/>
              </a:gdLst>
              <a:ahLst/>
              <a:cxnLst>
                <a:cxn ang="0">
                  <a:pos x="T0" y="T1"/>
                </a:cxn>
                <a:cxn ang="0">
                  <a:pos x="T2" y="T3"/>
                </a:cxn>
                <a:cxn ang="0">
                  <a:pos x="T4" y="T5"/>
                </a:cxn>
                <a:cxn ang="0">
                  <a:pos x="T6" y="T7"/>
                </a:cxn>
                <a:cxn ang="0">
                  <a:pos x="T8" y="T9"/>
                </a:cxn>
                <a:cxn ang="0">
                  <a:pos x="T10" y="T11"/>
                </a:cxn>
                <a:cxn ang="0">
                  <a:pos x="T12" y="T13"/>
                </a:cxn>
              </a:cxnLst>
              <a:rect l="0" t="0" r="r" b="b"/>
              <a:pathLst>
                <a:path w="76" h="198">
                  <a:moveTo>
                    <a:pt x="76" y="41"/>
                  </a:moveTo>
                  <a:cubicBezTo>
                    <a:pt x="76" y="158"/>
                    <a:pt x="76" y="158"/>
                    <a:pt x="76" y="158"/>
                  </a:cubicBezTo>
                  <a:cubicBezTo>
                    <a:pt x="76" y="180"/>
                    <a:pt x="53" y="198"/>
                    <a:pt x="25" y="198"/>
                  </a:cubicBezTo>
                  <a:cubicBezTo>
                    <a:pt x="0" y="198"/>
                    <a:pt x="0" y="198"/>
                    <a:pt x="0" y="198"/>
                  </a:cubicBezTo>
                  <a:cubicBezTo>
                    <a:pt x="0" y="0"/>
                    <a:pt x="0" y="0"/>
                    <a:pt x="0" y="0"/>
                  </a:cubicBezTo>
                  <a:cubicBezTo>
                    <a:pt x="25" y="0"/>
                    <a:pt x="25" y="0"/>
                    <a:pt x="25" y="0"/>
                  </a:cubicBezTo>
                  <a:cubicBezTo>
                    <a:pt x="53" y="0"/>
                    <a:pt x="76" y="18"/>
                    <a:pt x="76" y="4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912495"/>
              <a:endParaRPr lang="zh-CN" altLang="en-US" sz="1865" dirty="0">
                <a:solidFill>
                  <a:prstClr val="black"/>
                </a:solidFill>
                <a:cs typeface="+mn-ea"/>
                <a:sym typeface="+mn-lt"/>
              </a:endParaRPr>
            </a:p>
          </p:txBody>
        </p:sp>
        <p:sp>
          <p:nvSpPr>
            <p:cNvPr id="36" name="Freeform 465"/>
            <p:cNvSpPr/>
            <p:nvPr/>
          </p:nvSpPr>
          <p:spPr bwMode="auto">
            <a:xfrm>
              <a:off x="5948363" y="754063"/>
              <a:ext cx="307975" cy="658813"/>
            </a:xfrm>
            <a:custGeom>
              <a:avLst/>
              <a:gdLst>
                <a:gd name="T0" fmla="*/ 82 w 82"/>
                <a:gd name="T1" fmla="*/ 41 h 175"/>
                <a:gd name="T2" fmla="*/ 82 w 82"/>
                <a:gd name="T3" fmla="*/ 134 h 175"/>
                <a:gd name="T4" fmla="*/ 41 w 82"/>
                <a:gd name="T5" fmla="*/ 175 h 175"/>
                <a:gd name="T6" fmla="*/ 12 w 82"/>
                <a:gd name="T7" fmla="*/ 163 h 175"/>
                <a:gd name="T8" fmla="*/ 0 w 82"/>
                <a:gd name="T9" fmla="*/ 134 h 175"/>
                <a:gd name="T10" fmla="*/ 0 w 82"/>
                <a:gd name="T11" fmla="*/ 41 h 175"/>
                <a:gd name="T12" fmla="*/ 41 w 82"/>
                <a:gd name="T13" fmla="*/ 0 h 175"/>
                <a:gd name="T14" fmla="*/ 82 w 82"/>
                <a:gd name="T15" fmla="*/ 41 h 1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2" h="175">
                  <a:moveTo>
                    <a:pt x="82" y="41"/>
                  </a:moveTo>
                  <a:cubicBezTo>
                    <a:pt x="82" y="134"/>
                    <a:pt x="82" y="134"/>
                    <a:pt x="82" y="134"/>
                  </a:cubicBezTo>
                  <a:cubicBezTo>
                    <a:pt x="82" y="157"/>
                    <a:pt x="64" y="175"/>
                    <a:pt x="41" y="175"/>
                  </a:cubicBezTo>
                  <a:cubicBezTo>
                    <a:pt x="30" y="175"/>
                    <a:pt x="20" y="171"/>
                    <a:pt x="12" y="163"/>
                  </a:cubicBezTo>
                  <a:cubicBezTo>
                    <a:pt x="5" y="156"/>
                    <a:pt x="0" y="146"/>
                    <a:pt x="0" y="134"/>
                  </a:cubicBezTo>
                  <a:cubicBezTo>
                    <a:pt x="0" y="41"/>
                    <a:pt x="0" y="41"/>
                    <a:pt x="0" y="41"/>
                  </a:cubicBezTo>
                  <a:cubicBezTo>
                    <a:pt x="0" y="19"/>
                    <a:pt x="19" y="0"/>
                    <a:pt x="41" y="0"/>
                  </a:cubicBezTo>
                  <a:cubicBezTo>
                    <a:pt x="64" y="0"/>
                    <a:pt x="82" y="19"/>
                    <a:pt x="82" y="4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912495"/>
              <a:endParaRPr lang="zh-CN" altLang="en-US" sz="1865" dirty="0">
                <a:solidFill>
                  <a:prstClr val="black"/>
                </a:solidFill>
                <a:cs typeface="+mn-ea"/>
                <a:sym typeface="+mn-lt"/>
              </a:endParaRPr>
            </a:p>
          </p:txBody>
        </p:sp>
        <p:sp>
          <p:nvSpPr>
            <p:cNvPr id="37" name="Freeform 466"/>
            <p:cNvSpPr/>
            <p:nvPr/>
          </p:nvSpPr>
          <p:spPr bwMode="auto">
            <a:xfrm>
              <a:off x="5635626" y="2449513"/>
              <a:ext cx="285750" cy="744538"/>
            </a:xfrm>
            <a:custGeom>
              <a:avLst/>
              <a:gdLst>
                <a:gd name="T0" fmla="*/ 76 w 76"/>
                <a:gd name="T1" fmla="*/ 0 h 198"/>
                <a:gd name="T2" fmla="*/ 76 w 76"/>
                <a:gd name="T3" fmla="*/ 198 h 198"/>
                <a:gd name="T4" fmla="*/ 51 w 76"/>
                <a:gd name="T5" fmla="*/ 198 h 198"/>
                <a:gd name="T6" fmla="*/ 0 w 76"/>
                <a:gd name="T7" fmla="*/ 157 h 198"/>
                <a:gd name="T8" fmla="*/ 0 w 76"/>
                <a:gd name="T9" fmla="*/ 40 h 198"/>
                <a:gd name="T10" fmla="*/ 51 w 76"/>
                <a:gd name="T11" fmla="*/ 0 h 198"/>
                <a:gd name="T12" fmla="*/ 76 w 76"/>
                <a:gd name="T13" fmla="*/ 0 h 198"/>
              </a:gdLst>
              <a:ahLst/>
              <a:cxnLst>
                <a:cxn ang="0">
                  <a:pos x="T0" y="T1"/>
                </a:cxn>
                <a:cxn ang="0">
                  <a:pos x="T2" y="T3"/>
                </a:cxn>
                <a:cxn ang="0">
                  <a:pos x="T4" y="T5"/>
                </a:cxn>
                <a:cxn ang="0">
                  <a:pos x="T6" y="T7"/>
                </a:cxn>
                <a:cxn ang="0">
                  <a:pos x="T8" y="T9"/>
                </a:cxn>
                <a:cxn ang="0">
                  <a:pos x="T10" y="T11"/>
                </a:cxn>
                <a:cxn ang="0">
                  <a:pos x="T12" y="T13"/>
                </a:cxn>
              </a:cxnLst>
              <a:rect l="0" t="0" r="r" b="b"/>
              <a:pathLst>
                <a:path w="76" h="198">
                  <a:moveTo>
                    <a:pt x="76" y="0"/>
                  </a:moveTo>
                  <a:cubicBezTo>
                    <a:pt x="76" y="198"/>
                    <a:pt x="76" y="198"/>
                    <a:pt x="76" y="198"/>
                  </a:cubicBezTo>
                  <a:cubicBezTo>
                    <a:pt x="51" y="198"/>
                    <a:pt x="51" y="198"/>
                    <a:pt x="51" y="198"/>
                  </a:cubicBezTo>
                  <a:cubicBezTo>
                    <a:pt x="23" y="198"/>
                    <a:pt x="0" y="180"/>
                    <a:pt x="0" y="157"/>
                  </a:cubicBezTo>
                  <a:cubicBezTo>
                    <a:pt x="0" y="40"/>
                    <a:pt x="0" y="40"/>
                    <a:pt x="0" y="40"/>
                  </a:cubicBezTo>
                  <a:cubicBezTo>
                    <a:pt x="0" y="18"/>
                    <a:pt x="23" y="0"/>
                    <a:pt x="51" y="0"/>
                  </a:cubicBezTo>
                  <a:lnTo>
                    <a:pt x="7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912495"/>
              <a:endParaRPr lang="zh-CN" altLang="en-US" sz="1865" dirty="0">
                <a:solidFill>
                  <a:prstClr val="black"/>
                </a:solidFill>
                <a:cs typeface="+mn-ea"/>
                <a:sym typeface="+mn-lt"/>
              </a:endParaRPr>
            </a:p>
          </p:txBody>
        </p:sp>
        <p:sp>
          <p:nvSpPr>
            <p:cNvPr id="38" name="Freeform 467"/>
            <p:cNvSpPr/>
            <p:nvPr/>
          </p:nvSpPr>
          <p:spPr bwMode="auto">
            <a:xfrm>
              <a:off x="3951288" y="1539876"/>
              <a:ext cx="571500" cy="587375"/>
            </a:xfrm>
            <a:custGeom>
              <a:avLst/>
              <a:gdLst>
                <a:gd name="T0" fmla="*/ 140 w 152"/>
                <a:gd name="T1" fmla="*/ 82 h 156"/>
                <a:gd name="T2" fmla="*/ 152 w 152"/>
                <a:gd name="T3" fmla="*/ 111 h 156"/>
                <a:gd name="T4" fmla="*/ 140 w 152"/>
                <a:gd name="T5" fmla="*/ 140 h 156"/>
                <a:gd name="T6" fmla="*/ 82 w 152"/>
                <a:gd name="T7" fmla="*/ 140 h 156"/>
                <a:gd name="T8" fmla="*/ 16 w 152"/>
                <a:gd name="T9" fmla="*/ 74 h 156"/>
                <a:gd name="T10" fmla="*/ 16 w 152"/>
                <a:gd name="T11" fmla="*/ 16 h 156"/>
                <a:gd name="T12" fmla="*/ 74 w 152"/>
                <a:gd name="T13" fmla="*/ 16 h 156"/>
                <a:gd name="T14" fmla="*/ 140 w 152"/>
                <a:gd name="T15" fmla="*/ 82 h 1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2" h="156">
                  <a:moveTo>
                    <a:pt x="140" y="82"/>
                  </a:moveTo>
                  <a:cubicBezTo>
                    <a:pt x="148" y="90"/>
                    <a:pt x="152" y="100"/>
                    <a:pt x="152" y="111"/>
                  </a:cubicBezTo>
                  <a:cubicBezTo>
                    <a:pt x="152" y="121"/>
                    <a:pt x="148" y="132"/>
                    <a:pt x="140" y="140"/>
                  </a:cubicBezTo>
                  <a:cubicBezTo>
                    <a:pt x="124" y="156"/>
                    <a:pt x="98" y="156"/>
                    <a:pt x="82" y="140"/>
                  </a:cubicBezTo>
                  <a:cubicBezTo>
                    <a:pt x="16" y="74"/>
                    <a:pt x="16" y="74"/>
                    <a:pt x="16" y="74"/>
                  </a:cubicBezTo>
                  <a:cubicBezTo>
                    <a:pt x="0" y="58"/>
                    <a:pt x="0" y="32"/>
                    <a:pt x="16" y="16"/>
                  </a:cubicBezTo>
                  <a:cubicBezTo>
                    <a:pt x="32" y="0"/>
                    <a:pt x="58" y="0"/>
                    <a:pt x="74" y="16"/>
                  </a:cubicBezTo>
                  <a:lnTo>
                    <a:pt x="140" y="8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912495"/>
              <a:endParaRPr lang="zh-CN" altLang="en-US" sz="1865" dirty="0">
                <a:solidFill>
                  <a:prstClr val="black"/>
                </a:solidFill>
                <a:cs typeface="+mn-ea"/>
                <a:sym typeface="+mn-lt"/>
              </a:endParaRPr>
            </a:p>
          </p:txBody>
        </p:sp>
        <p:sp>
          <p:nvSpPr>
            <p:cNvPr id="39" name="Freeform 468"/>
            <p:cNvSpPr/>
            <p:nvPr/>
          </p:nvSpPr>
          <p:spPr bwMode="auto">
            <a:xfrm>
              <a:off x="3294063" y="3122613"/>
              <a:ext cx="657225" cy="307975"/>
            </a:xfrm>
            <a:custGeom>
              <a:avLst/>
              <a:gdLst>
                <a:gd name="T0" fmla="*/ 134 w 175"/>
                <a:gd name="T1" fmla="*/ 0 h 82"/>
                <a:gd name="T2" fmla="*/ 175 w 175"/>
                <a:gd name="T3" fmla="*/ 41 h 82"/>
                <a:gd name="T4" fmla="*/ 134 w 175"/>
                <a:gd name="T5" fmla="*/ 82 h 82"/>
                <a:gd name="T6" fmla="*/ 41 w 175"/>
                <a:gd name="T7" fmla="*/ 82 h 82"/>
                <a:gd name="T8" fmla="*/ 0 w 175"/>
                <a:gd name="T9" fmla="*/ 41 h 82"/>
                <a:gd name="T10" fmla="*/ 12 w 175"/>
                <a:gd name="T11" fmla="*/ 12 h 82"/>
                <a:gd name="T12" fmla="*/ 41 w 175"/>
                <a:gd name="T13" fmla="*/ 0 h 82"/>
                <a:gd name="T14" fmla="*/ 134 w 175"/>
                <a:gd name="T15" fmla="*/ 0 h 8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5" h="82">
                  <a:moveTo>
                    <a:pt x="134" y="0"/>
                  </a:moveTo>
                  <a:cubicBezTo>
                    <a:pt x="156" y="0"/>
                    <a:pt x="175" y="19"/>
                    <a:pt x="175" y="41"/>
                  </a:cubicBezTo>
                  <a:cubicBezTo>
                    <a:pt x="175" y="64"/>
                    <a:pt x="156" y="82"/>
                    <a:pt x="134" y="82"/>
                  </a:cubicBezTo>
                  <a:cubicBezTo>
                    <a:pt x="41" y="82"/>
                    <a:pt x="41" y="82"/>
                    <a:pt x="41" y="82"/>
                  </a:cubicBezTo>
                  <a:cubicBezTo>
                    <a:pt x="18" y="82"/>
                    <a:pt x="0" y="64"/>
                    <a:pt x="0" y="41"/>
                  </a:cubicBezTo>
                  <a:cubicBezTo>
                    <a:pt x="0" y="30"/>
                    <a:pt x="4" y="20"/>
                    <a:pt x="12" y="12"/>
                  </a:cubicBezTo>
                  <a:cubicBezTo>
                    <a:pt x="19" y="5"/>
                    <a:pt x="29" y="0"/>
                    <a:pt x="41" y="0"/>
                  </a:cubicBezTo>
                  <a:lnTo>
                    <a:pt x="134"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912495"/>
              <a:endParaRPr lang="zh-CN" altLang="en-US" sz="1865" dirty="0">
                <a:solidFill>
                  <a:prstClr val="black"/>
                </a:solidFill>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14:presetBounceEnd="40000">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14:bounceEnd="40000">
                                          <p:cBhvr additive="base">
                                            <p:cTn id="7" dur="500" fill="hold"/>
                                            <p:tgtEl>
                                              <p:spTgt spid="3"/>
                                            </p:tgtEl>
                                            <p:attrNameLst>
                                              <p:attrName>ppt_x</p:attrName>
                                            </p:attrNameLst>
                                          </p:cBhvr>
                                          <p:tavLst>
                                            <p:tav tm="0">
                                              <p:val>
                                                <p:strVal val="#ppt_x"/>
                                              </p:val>
                                            </p:tav>
                                            <p:tav tm="100000">
                                              <p:val>
                                                <p:strVal val="#ppt_x"/>
                                              </p:val>
                                            </p:tav>
                                          </p:tavLst>
                                        </p:anim>
                                        <p:anim calcmode="lin" valueType="num" p14:bounceEnd="40000">
                                          <p:cBhvr additive="base">
                                            <p:cTn id="8" dur="500" fill="hold"/>
                                            <p:tgtEl>
                                              <p:spTgt spid="3"/>
                                            </p:tgtEl>
                                            <p:attrNameLst>
                                              <p:attrName>ppt_y</p:attrName>
                                            </p:attrNameLst>
                                          </p:cBhvr>
                                          <p:tavLst>
                                            <p:tav tm="0">
                                              <p:val>
                                                <p:strVal val="0-#ppt_h/2"/>
                                              </p:val>
                                            </p:tav>
                                            <p:tav tm="100000">
                                              <p:val>
                                                <p:strVal val="#ppt_y"/>
                                              </p:val>
                                            </p:tav>
                                          </p:tavLst>
                                        </p:anim>
                                      </p:childTnLst>
                                    </p:cTn>
                                  </p:par>
                                  <p:par>
                                    <p:cTn id="9" presetID="2" presetClass="entr" presetSubtype="8" fill="hold" nodeType="withEffect" p14:presetBounceEnd="40000">
                                      <p:stCondLst>
                                        <p:cond delay="300"/>
                                      </p:stCondLst>
                                      <p:childTnLst>
                                        <p:set>
                                          <p:cBhvr>
                                            <p:cTn id="10" dur="1" fill="hold">
                                              <p:stCondLst>
                                                <p:cond delay="0"/>
                                              </p:stCondLst>
                                            </p:cTn>
                                            <p:tgtEl>
                                              <p:spTgt spid="4"/>
                                            </p:tgtEl>
                                            <p:attrNameLst>
                                              <p:attrName>style.visibility</p:attrName>
                                            </p:attrNameLst>
                                          </p:cBhvr>
                                          <p:to>
                                            <p:strVal val="visible"/>
                                          </p:to>
                                        </p:set>
                                        <p:anim calcmode="lin" valueType="num" p14:bounceEnd="40000">
                                          <p:cBhvr additive="base">
                                            <p:cTn id="11" dur="500" fill="hold"/>
                                            <p:tgtEl>
                                              <p:spTgt spid="4"/>
                                            </p:tgtEl>
                                            <p:attrNameLst>
                                              <p:attrName>ppt_x</p:attrName>
                                            </p:attrNameLst>
                                          </p:cBhvr>
                                          <p:tavLst>
                                            <p:tav tm="0">
                                              <p:val>
                                                <p:strVal val="0-#ppt_w/2"/>
                                              </p:val>
                                            </p:tav>
                                            <p:tav tm="100000">
                                              <p:val>
                                                <p:strVal val="#ppt_x"/>
                                              </p:val>
                                            </p:tav>
                                          </p:tavLst>
                                        </p:anim>
                                        <p:anim calcmode="lin" valueType="num" p14:bounceEnd="40000">
                                          <p:cBhvr additive="base">
                                            <p:cTn id="12" dur="500" fill="hold"/>
                                            <p:tgtEl>
                                              <p:spTgt spid="4"/>
                                            </p:tgtEl>
                                            <p:attrNameLst>
                                              <p:attrName>ppt_y</p:attrName>
                                            </p:attrNameLst>
                                          </p:cBhvr>
                                          <p:tavLst>
                                            <p:tav tm="0">
                                              <p:val>
                                                <p:strVal val="#ppt_y"/>
                                              </p:val>
                                            </p:tav>
                                            <p:tav tm="100000">
                                              <p:val>
                                                <p:strVal val="#ppt_y"/>
                                              </p:val>
                                            </p:tav>
                                          </p:tavLst>
                                        </p:anim>
                                      </p:childTnLst>
                                    </p:cTn>
                                  </p:par>
                                  <p:par>
                                    <p:cTn id="13" presetID="2" presetClass="entr" presetSubtype="4" fill="hold" grpId="0" nodeType="withEffect" p14:presetBounceEnd="40000">
                                      <p:stCondLst>
                                        <p:cond delay="600"/>
                                      </p:stCondLst>
                                      <p:childTnLst>
                                        <p:set>
                                          <p:cBhvr>
                                            <p:cTn id="14" dur="1" fill="hold">
                                              <p:stCondLst>
                                                <p:cond delay="0"/>
                                              </p:stCondLst>
                                            </p:cTn>
                                            <p:tgtEl>
                                              <p:spTgt spid="7"/>
                                            </p:tgtEl>
                                            <p:attrNameLst>
                                              <p:attrName>style.visibility</p:attrName>
                                            </p:attrNameLst>
                                          </p:cBhvr>
                                          <p:to>
                                            <p:strVal val="visible"/>
                                          </p:to>
                                        </p:set>
                                        <p:anim calcmode="lin" valueType="num" p14:bounceEnd="40000">
                                          <p:cBhvr additive="base">
                                            <p:cTn id="15" dur="500" fill="hold"/>
                                            <p:tgtEl>
                                              <p:spTgt spid="7"/>
                                            </p:tgtEl>
                                            <p:attrNameLst>
                                              <p:attrName>ppt_x</p:attrName>
                                            </p:attrNameLst>
                                          </p:cBhvr>
                                          <p:tavLst>
                                            <p:tav tm="0">
                                              <p:val>
                                                <p:strVal val="#ppt_x"/>
                                              </p:val>
                                            </p:tav>
                                            <p:tav tm="100000">
                                              <p:val>
                                                <p:strVal val="#ppt_x"/>
                                              </p:val>
                                            </p:tav>
                                          </p:tavLst>
                                        </p:anim>
                                        <p:anim calcmode="lin" valueType="num" p14:bounceEnd="40000">
                                          <p:cBhvr additive="base">
                                            <p:cTn id="16" dur="500" fill="hold"/>
                                            <p:tgtEl>
                                              <p:spTgt spid="7"/>
                                            </p:tgtEl>
                                            <p:attrNameLst>
                                              <p:attrName>ppt_y</p:attrName>
                                            </p:attrNameLst>
                                          </p:cBhvr>
                                          <p:tavLst>
                                            <p:tav tm="0">
                                              <p:val>
                                                <p:strVal val="1+#ppt_h/2"/>
                                              </p:val>
                                            </p:tav>
                                            <p:tav tm="100000">
                                              <p:val>
                                                <p:strVal val="#ppt_y"/>
                                              </p:val>
                                            </p:tav>
                                          </p:tavLst>
                                        </p:anim>
                                      </p:childTnLst>
                                    </p:cTn>
                                  </p:par>
                                  <p:par>
                                    <p:cTn id="17" presetID="2" presetClass="entr" presetSubtype="2" fill="hold" nodeType="withEffect" p14:presetBounceEnd="40000">
                                      <p:stCondLst>
                                        <p:cond delay="900"/>
                                      </p:stCondLst>
                                      <p:childTnLst>
                                        <p:set>
                                          <p:cBhvr>
                                            <p:cTn id="18" dur="1" fill="hold">
                                              <p:stCondLst>
                                                <p:cond delay="0"/>
                                              </p:stCondLst>
                                            </p:cTn>
                                            <p:tgtEl>
                                              <p:spTgt spid="8"/>
                                            </p:tgtEl>
                                            <p:attrNameLst>
                                              <p:attrName>style.visibility</p:attrName>
                                            </p:attrNameLst>
                                          </p:cBhvr>
                                          <p:to>
                                            <p:strVal val="visible"/>
                                          </p:to>
                                        </p:set>
                                        <p:anim calcmode="lin" valueType="num" p14:bounceEnd="40000">
                                          <p:cBhvr additive="base">
                                            <p:cTn id="19" dur="500" fill="hold"/>
                                            <p:tgtEl>
                                              <p:spTgt spid="8"/>
                                            </p:tgtEl>
                                            <p:attrNameLst>
                                              <p:attrName>ppt_x</p:attrName>
                                            </p:attrNameLst>
                                          </p:cBhvr>
                                          <p:tavLst>
                                            <p:tav tm="0">
                                              <p:val>
                                                <p:strVal val="1+#ppt_w/2"/>
                                              </p:val>
                                            </p:tav>
                                            <p:tav tm="100000">
                                              <p:val>
                                                <p:strVal val="#ppt_x"/>
                                              </p:val>
                                            </p:tav>
                                          </p:tavLst>
                                        </p:anim>
                                        <p:anim calcmode="lin" valueType="num" p14:bounceEnd="40000">
                                          <p:cBhvr additive="base">
                                            <p:cTn id="20" dur="500" fill="hold"/>
                                            <p:tgtEl>
                                              <p:spTgt spid="8"/>
                                            </p:tgtEl>
                                            <p:attrNameLst>
                                              <p:attrName>ppt_y</p:attrName>
                                            </p:attrNameLst>
                                          </p:cBhvr>
                                          <p:tavLst>
                                            <p:tav tm="0">
                                              <p:val>
                                                <p:strVal val="#ppt_y"/>
                                              </p:val>
                                            </p:tav>
                                            <p:tav tm="100000">
                                              <p:val>
                                                <p:strVal val="#ppt_y"/>
                                              </p:val>
                                            </p:tav>
                                          </p:tavLst>
                                        </p:anim>
                                      </p:childTnLst>
                                    </p:cTn>
                                  </p:par>
                                </p:childTnLst>
                              </p:cTn>
                            </p:par>
                            <p:par>
                              <p:cTn id="21" fill="hold">
                                <p:stCondLst>
                                  <p:cond delay="500"/>
                                </p:stCondLst>
                                <p:childTnLst>
                                  <p:par>
                                    <p:cTn id="22" presetID="22" presetClass="entr" presetSubtype="2" fill="hold" grpId="0" nodeType="afterEffect">
                                      <p:stCondLst>
                                        <p:cond delay="0"/>
                                      </p:stCondLst>
                                      <p:childTnLst>
                                        <p:set>
                                          <p:cBhvr>
                                            <p:cTn id="23" dur="1" fill="hold">
                                              <p:stCondLst>
                                                <p:cond delay="0"/>
                                              </p:stCondLst>
                                            </p:cTn>
                                            <p:tgtEl>
                                              <p:spTgt spid="21"/>
                                            </p:tgtEl>
                                            <p:attrNameLst>
                                              <p:attrName>style.visibility</p:attrName>
                                            </p:attrNameLst>
                                          </p:cBhvr>
                                          <p:to>
                                            <p:strVal val="visible"/>
                                          </p:to>
                                        </p:set>
                                        <p:animEffect transition="in" filter="wipe(right)">
                                          <p:cBhvr>
                                            <p:cTn id="24" dur="500"/>
                                            <p:tgtEl>
                                              <p:spTgt spid="21"/>
                                            </p:tgtEl>
                                          </p:cBhvr>
                                        </p:animEffect>
                                      </p:childTnLst>
                                    </p:cTn>
                                  </p:par>
                                </p:childTnLst>
                              </p:cTn>
                            </p:par>
                            <p:par>
                              <p:cTn id="25" fill="hold">
                                <p:stCondLst>
                                  <p:cond delay="1000"/>
                                </p:stCondLst>
                                <p:childTnLst>
                                  <p:par>
                                    <p:cTn id="26" presetID="22" presetClass="entr" presetSubtype="2" fill="hold" grpId="0" nodeType="afterEffect">
                                      <p:stCondLst>
                                        <p:cond delay="0"/>
                                      </p:stCondLst>
                                      <p:childTnLst>
                                        <p:set>
                                          <p:cBhvr>
                                            <p:cTn id="27" dur="1" fill="hold">
                                              <p:stCondLst>
                                                <p:cond delay="0"/>
                                              </p:stCondLst>
                                            </p:cTn>
                                            <p:tgtEl>
                                              <p:spTgt spid="22"/>
                                            </p:tgtEl>
                                            <p:attrNameLst>
                                              <p:attrName>style.visibility</p:attrName>
                                            </p:attrNameLst>
                                          </p:cBhvr>
                                          <p:to>
                                            <p:strVal val="visible"/>
                                          </p:to>
                                        </p:set>
                                        <p:animEffect transition="in" filter="wipe(right)">
                                          <p:cBhvr>
                                            <p:cTn id="28" dur="500"/>
                                            <p:tgtEl>
                                              <p:spTgt spid="22"/>
                                            </p:tgtEl>
                                          </p:cBhvr>
                                        </p:animEffect>
                                      </p:childTnLst>
                                    </p:cTn>
                                  </p:par>
                                </p:childTnLst>
                              </p:cTn>
                            </p:par>
                            <p:par>
                              <p:cTn id="29" fill="hold">
                                <p:stCondLst>
                                  <p:cond delay="1500"/>
                                </p:stCondLst>
                                <p:childTnLst>
                                  <p:par>
                                    <p:cTn id="30" presetID="22" presetClass="entr" presetSubtype="2" fill="hold" grpId="0" nodeType="afterEffect">
                                      <p:stCondLst>
                                        <p:cond delay="0"/>
                                      </p:stCondLst>
                                      <p:childTnLst>
                                        <p:set>
                                          <p:cBhvr>
                                            <p:cTn id="31" dur="1" fill="hold">
                                              <p:stCondLst>
                                                <p:cond delay="0"/>
                                              </p:stCondLst>
                                            </p:cTn>
                                            <p:tgtEl>
                                              <p:spTgt spid="23"/>
                                            </p:tgtEl>
                                            <p:attrNameLst>
                                              <p:attrName>style.visibility</p:attrName>
                                            </p:attrNameLst>
                                          </p:cBhvr>
                                          <p:to>
                                            <p:strVal val="visible"/>
                                          </p:to>
                                        </p:set>
                                        <p:animEffect transition="in" filter="wipe(right)">
                                          <p:cBhvr>
                                            <p:cTn id="32" dur="500"/>
                                            <p:tgtEl>
                                              <p:spTgt spid="23"/>
                                            </p:tgtEl>
                                          </p:cBhvr>
                                        </p:animEffect>
                                      </p:childTnLst>
                                    </p:cTn>
                                  </p:par>
                                </p:childTnLst>
                              </p:cTn>
                            </p:par>
                            <p:par>
                              <p:cTn id="33" fill="hold">
                                <p:stCondLst>
                                  <p:cond delay="2000"/>
                                </p:stCondLst>
                                <p:childTnLst>
                                  <p:par>
                                    <p:cTn id="34" presetID="22" presetClass="entr" presetSubtype="2" fill="hold" grpId="0" nodeType="afterEffect">
                                      <p:stCondLst>
                                        <p:cond delay="0"/>
                                      </p:stCondLst>
                                      <p:childTnLst>
                                        <p:set>
                                          <p:cBhvr>
                                            <p:cTn id="35" dur="1" fill="hold">
                                              <p:stCondLst>
                                                <p:cond delay="0"/>
                                              </p:stCondLst>
                                            </p:cTn>
                                            <p:tgtEl>
                                              <p:spTgt spid="24"/>
                                            </p:tgtEl>
                                            <p:attrNameLst>
                                              <p:attrName>style.visibility</p:attrName>
                                            </p:attrNameLst>
                                          </p:cBhvr>
                                          <p:to>
                                            <p:strVal val="visible"/>
                                          </p:to>
                                        </p:set>
                                        <p:animEffect transition="in" filter="wipe(right)">
                                          <p:cBhvr>
                                            <p:cTn id="36" dur="500"/>
                                            <p:tgtEl>
                                              <p:spTgt spid="24"/>
                                            </p:tgtEl>
                                          </p:cBhvr>
                                        </p:animEffect>
                                      </p:childTnLst>
                                    </p:cTn>
                                  </p:par>
                                  <p:par>
                                    <p:cTn id="37" presetID="31" presetClass="entr" presetSubtype="0" fill="hold" grpId="0" nodeType="withEffect">
                                      <p:stCondLst>
                                        <p:cond delay="400"/>
                                      </p:stCondLst>
                                      <p:childTnLst>
                                        <p:set>
                                          <p:cBhvr>
                                            <p:cTn id="38" dur="1" fill="hold">
                                              <p:stCondLst>
                                                <p:cond delay="0"/>
                                              </p:stCondLst>
                                            </p:cTn>
                                            <p:tgtEl>
                                              <p:spTgt spid="25"/>
                                            </p:tgtEl>
                                            <p:attrNameLst>
                                              <p:attrName>style.visibility</p:attrName>
                                            </p:attrNameLst>
                                          </p:cBhvr>
                                          <p:to>
                                            <p:strVal val="visible"/>
                                          </p:to>
                                        </p:set>
                                        <p:anim calcmode="lin" valueType="num">
                                          <p:cBhvr>
                                            <p:cTn id="39" dur="500" fill="hold"/>
                                            <p:tgtEl>
                                              <p:spTgt spid="25"/>
                                            </p:tgtEl>
                                            <p:attrNameLst>
                                              <p:attrName>ppt_w</p:attrName>
                                            </p:attrNameLst>
                                          </p:cBhvr>
                                          <p:tavLst>
                                            <p:tav tm="0">
                                              <p:val>
                                                <p:fltVal val="0"/>
                                              </p:val>
                                            </p:tav>
                                            <p:tav tm="100000">
                                              <p:val>
                                                <p:strVal val="#ppt_w"/>
                                              </p:val>
                                            </p:tav>
                                          </p:tavLst>
                                        </p:anim>
                                        <p:anim calcmode="lin" valueType="num">
                                          <p:cBhvr>
                                            <p:cTn id="40" dur="500" fill="hold"/>
                                            <p:tgtEl>
                                              <p:spTgt spid="25"/>
                                            </p:tgtEl>
                                            <p:attrNameLst>
                                              <p:attrName>ppt_h</p:attrName>
                                            </p:attrNameLst>
                                          </p:cBhvr>
                                          <p:tavLst>
                                            <p:tav tm="0">
                                              <p:val>
                                                <p:fltVal val="0"/>
                                              </p:val>
                                            </p:tav>
                                            <p:tav tm="100000">
                                              <p:val>
                                                <p:strVal val="#ppt_h"/>
                                              </p:val>
                                            </p:tav>
                                          </p:tavLst>
                                        </p:anim>
                                        <p:anim calcmode="lin" valueType="num">
                                          <p:cBhvr>
                                            <p:cTn id="41" dur="500" fill="hold"/>
                                            <p:tgtEl>
                                              <p:spTgt spid="25"/>
                                            </p:tgtEl>
                                            <p:attrNameLst>
                                              <p:attrName>style.rotation</p:attrName>
                                            </p:attrNameLst>
                                          </p:cBhvr>
                                          <p:tavLst>
                                            <p:tav tm="0">
                                              <p:val>
                                                <p:fltVal val="90"/>
                                              </p:val>
                                            </p:tav>
                                            <p:tav tm="100000">
                                              <p:val>
                                                <p:fltVal val="0"/>
                                              </p:val>
                                            </p:tav>
                                          </p:tavLst>
                                        </p:anim>
                                        <p:animEffect transition="in" filter="fade">
                                          <p:cBhvr>
                                            <p:cTn id="42" dur="500"/>
                                            <p:tgtEl>
                                              <p:spTgt spid="25"/>
                                            </p:tgtEl>
                                          </p:cBhvr>
                                        </p:animEffect>
                                      </p:childTnLst>
                                    </p:cTn>
                                  </p:par>
                                  <p:par>
                                    <p:cTn id="43" presetID="31" presetClass="entr" presetSubtype="0" fill="hold" grpId="0" nodeType="withEffect">
                                      <p:stCondLst>
                                        <p:cond delay="500"/>
                                      </p:stCondLst>
                                      <p:childTnLst>
                                        <p:set>
                                          <p:cBhvr>
                                            <p:cTn id="44" dur="1" fill="hold">
                                              <p:stCondLst>
                                                <p:cond delay="0"/>
                                              </p:stCondLst>
                                            </p:cTn>
                                            <p:tgtEl>
                                              <p:spTgt spid="26"/>
                                            </p:tgtEl>
                                            <p:attrNameLst>
                                              <p:attrName>style.visibility</p:attrName>
                                            </p:attrNameLst>
                                          </p:cBhvr>
                                          <p:to>
                                            <p:strVal val="visible"/>
                                          </p:to>
                                        </p:set>
                                        <p:anim calcmode="lin" valueType="num">
                                          <p:cBhvr>
                                            <p:cTn id="45" dur="500" fill="hold"/>
                                            <p:tgtEl>
                                              <p:spTgt spid="26"/>
                                            </p:tgtEl>
                                            <p:attrNameLst>
                                              <p:attrName>ppt_w</p:attrName>
                                            </p:attrNameLst>
                                          </p:cBhvr>
                                          <p:tavLst>
                                            <p:tav tm="0">
                                              <p:val>
                                                <p:fltVal val="0"/>
                                              </p:val>
                                            </p:tav>
                                            <p:tav tm="100000">
                                              <p:val>
                                                <p:strVal val="#ppt_w"/>
                                              </p:val>
                                            </p:tav>
                                          </p:tavLst>
                                        </p:anim>
                                        <p:anim calcmode="lin" valueType="num">
                                          <p:cBhvr>
                                            <p:cTn id="46" dur="500" fill="hold"/>
                                            <p:tgtEl>
                                              <p:spTgt spid="26"/>
                                            </p:tgtEl>
                                            <p:attrNameLst>
                                              <p:attrName>ppt_h</p:attrName>
                                            </p:attrNameLst>
                                          </p:cBhvr>
                                          <p:tavLst>
                                            <p:tav tm="0">
                                              <p:val>
                                                <p:fltVal val="0"/>
                                              </p:val>
                                            </p:tav>
                                            <p:tav tm="100000">
                                              <p:val>
                                                <p:strVal val="#ppt_h"/>
                                              </p:val>
                                            </p:tav>
                                          </p:tavLst>
                                        </p:anim>
                                        <p:anim calcmode="lin" valueType="num">
                                          <p:cBhvr>
                                            <p:cTn id="47" dur="500" fill="hold"/>
                                            <p:tgtEl>
                                              <p:spTgt spid="26"/>
                                            </p:tgtEl>
                                            <p:attrNameLst>
                                              <p:attrName>style.rotation</p:attrName>
                                            </p:attrNameLst>
                                          </p:cBhvr>
                                          <p:tavLst>
                                            <p:tav tm="0">
                                              <p:val>
                                                <p:fltVal val="90"/>
                                              </p:val>
                                            </p:tav>
                                            <p:tav tm="100000">
                                              <p:val>
                                                <p:fltVal val="0"/>
                                              </p:val>
                                            </p:tav>
                                          </p:tavLst>
                                        </p:anim>
                                        <p:animEffect transition="in" filter="fade">
                                          <p:cBhvr>
                                            <p:cTn id="48" dur="500"/>
                                            <p:tgtEl>
                                              <p:spTgt spid="26"/>
                                            </p:tgtEl>
                                          </p:cBhvr>
                                        </p:animEffect>
                                      </p:childTnLst>
                                    </p:cTn>
                                  </p:par>
                                  <p:par>
                                    <p:cTn id="49" presetID="31" presetClass="entr" presetSubtype="0" fill="hold" grpId="0" nodeType="withEffect">
                                      <p:stCondLst>
                                        <p:cond delay="600"/>
                                      </p:stCondLst>
                                      <p:childTnLst>
                                        <p:set>
                                          <p:cBhvr>
                                            <p:cTn id="50" dur="1" fill="hold">
                                              <p:stCondLst>
                                                <p:cond delay="0"/>
                                              </p:stCondLst>
                                            </p:cTn>
                                            <p:tgtEl>
                                              <p:spTgt spid="27"/>
                                            </p:tgtEl>
                                            <p:attrNameLst>
                                              <p:attrName>style.visibility</p:attrName>
                                            </p:attrNameLst>
                                          </p:cBhvr>
                                          <p:to>
                                            <p:strVal val="visible"/>
                                          </p:to>
                                        </p:set>
                                        <p:anim calcmode="lin" valueType="num">
                                          <p:cBhvr>
                                            <p:cTn id="51" dur="500" fill="hold"/>
                                            <p:tgtEl>
                                              <p:spTgt spid="27"/>
                                            </p:tgtEl>
                                            <p:attrNameLst>
                                              <p:attrName>ppt_w</p:attrName>
                                            </p:attrNameLst>
                                          </p:cBhvr>
                                          <p:tavLst>
                                            <p:tav tm="0">
                                              <p:val>
                                                <p:fltVal val="0"/>
                                              </p:val>
                                            </p:tav>
                                            <p:tav tm="100000">
                                              <p:val>
                                                <p:strVal val="#ppt_w"/>
                                              </p:val>
                                            </p:tav>
                                          </p:tavLst>
                                        </p:anim>
                                        <p:anim calcmode="lin" valueType="num">
                                          <p:cBhvr>
                                            <p:cTn id="52" dur="500" fill="hold"/>
                                            <p:tgtEl>
                                              <p:spTgt spid="27"/>
                                            </p:tgtEl>
                                            <p:attrNameLst>
                                              <p:attrName>ppt_h</p:attrName>
                                            </p:attrNameLst>
                                          </p:cBhvr>
                                          <p:tavLst>
                                            <p:tav tm="0">
                                              <p:val>
                                                <p:fltVal val="0"/>
                                              </p:val>
                                            </p:tav>
                                            <p:tav tm="100000">
                                              <p:val>
                                                <p:strVal val="#ppt_h"/>
                                              </p:val>
                                            </p:tav>
                                          </p:tavLst>
                                        </p:anim>
                                        <p:anim calcmode="lin" valueType="num">
                                          <p:cBhvr>
                                            <p:cTn id="53" dur="500" fill="hold"/>
                                            <p:tgtEl>
                                              <p:spTgt spid="27"/>
                                            </p:tgtEl>
                                            <p:attrNameLst>
                                              <p:attrName>style.rotation</p:attrName>
                                            </p:attrNameLst>
                                          </p:cBhvr>
                                          <p:tavLst>
                                            <p:tav tm="0">
                                              <p:val>
                                                <p:fltVal val="90"/>
                                              </p:val>
                                            </p:tav>
                                            <p:tav tm="100000">
                                              <p:val>
                                                <p:fltVal val="0"/>
                                              </p:val>
                                            </p:tav>
                                          </p:tavLst>
                                        </p:anim>
                                        <p:animEffect transition="in" filter="fade">
                                          <p:cBhvr>
                                            <p:cTn id="54" dur="500"/>
                                            <p:tgtEl>
                                              <p:spTgt spid="27"/>
                                            </p:tgtEl>
                                          </p:cBhvr>
                                        </p:animEffect>
                                      </p:childTnLst>
                                    </p:cTn>
                                  </p:par>
                                </p:childTnLst>
                              </p:cTn>
                            </p:par>
                            <p:par>
                              <p:cTn id="55" fill="hold">
                                <p:stCondLst>
                                  <p:cond delay="2500"/>
                                </p:stCondLst>
                                <p:childTnLst>
                                  <p:par>
                                    <p:cTn id="56" presetID="31" presetClass="entr" presetSubtype="0" fill="hold" nodeType="afterEffect">
                                      <p:stCondLst>
                                        <p:cond delay="0"/>
                                      </p:stCondLst>
                                      <p:childTnLst>
                                        <p:set>
                                          <p:cBhvr>
                                            <p:cTn id="57" dur="1" fill="hold">
                                              <p:stCondLst>
                                                <p:cond delay="0"/>
                                              </p:stCondLst>
                                            </p:cTn>
                                            <p:tgtEl>
                                              <p:spTgt spid="28"/>
                                            </p:tgtEl>
                                            <p:attrNameLst>
                                              <p:attrName>style.visibility</p:attrName>
                                            </p:attrNameLst>
                                          </p:cBhvr>
                                          <p:to>
                                            <p:strVal val="visible"/>
                                          </p:to>
                                        </p:set>
                                        <p:anim calcmode="lin" valueType="num">
                                          <p:cBhvr>
                                            <p:cTn id="58" dur="500" fill="hold"/>
                                            <p:tgtEl>
                                              <p:spTgt spid="28"/>
                                            </p:tgtEl>
                                            <p:attrNameLst>
                                              <p:attrName>ppt_w</p:attrName>
                                            </p:attrNameLst>
                                          </p:cBhvr>
                                          <p:tavLst>
                                            <p:tav tm="0">
                                              <p:val>
                                                <p:fltVal val="0"/>
                                              </p:val>
                                            </p:tav>
                                            <p:tav tm="100000">
                                              <p:val>
                                                <p:strVal val="#ppt_w"/>
                                              </p:val>
                                            </p:tav>
                                          </p:tavLst>
                                        </p:anim>
                                        <p:anim calcmode="lin" valueType="num">
                                          <p:cBhvr>
                                            <p:cTn id="59" dur="500" fill="hold"/>
                                            <p:tgtEl>
                                              <p:spTgt spid="28"/>
                                            </p:tgtEl>
                                            <p:attrNameLst>
                                              <p:attrName>ppt_h</p:attrName>
                                            </p:attrNameLst>
                                          </p:cBhvr>
                                          <p:tavLst>
                                            <p:tav tm="0">
                                              <p:val>
                                                <p:fltVal val="0"/>
                                              </p:val>
                                            </p:tav>
                                            <p:tav tm="100000">
                                              <p:val>
                                                <p:strVal val="#ppt_h"/>
                                              </p:val>
                                            </p:tav>
                                          </p:tavLst>
                                        </p:anim>
                                        <p:anim calcmode="lin" valueType="num">
                                          <p:cBhvr>
                                            <p:cTn id="60" dur="500" fill="hold"/>
                                            <p:tgtEl>
                                              <p:spTgt spid="28"/>
                                            </p:tgtEl>
                                            <p:attrNameLst>
                                              <p:attrName>style.rotation</p:attrName>
                                            </p:attrNameLst>
                                          </p:cBhvr>
                                          <p:tavLst>
                                            <p:tav tm="0">
                                              <p:val>
                                                <p:fltVal val="90"/>
                                              </p:val>
                                            </p:tav>
                                            <p:tav tm="100000">
                                              <p:val>
                                                <p:fltVal val="0"/>
                                              </p:val>
                                            </p:tav>
                                          </p:tavLst>
                                        </p:anim>
                                        <p:animEffect transition="in" filter="fade">
                                          <p:cBhvr>
                                            <p:cTn id="61"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7" grpId="0" animBg="1"/>
          <p:bldP spid="21" grpId="0"/>
          <p:bldP spid="22" grpId="0"/>
          <p:bldP spid="23" grpId="0"/>
          <p:bldP spid="24" grpId="0"/>
          <p:bldP spid="25" grpId="0" animBg="1"/>
          <p:bldP spid="26" grpId="0" animBg="1"/>
          <p:bldP spid="27" grpId="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0-#ppt_h/2"/>
                                              </p:val>
                                            </p:tav>
                                            <p:tav tm="100000">
                                              <p:val>
                                                <p:strVal val="#ppt_y"/>
                                              </p:val>
                                            </p:tav>
                                          </p:tavLst>
                                        </p:anim>
                                      </p:childTnLst>
                                    </p:cTn>
                                  </p:par>
                                  <p:par>
                                    <p:cTn id="9" presetID="2" presetClass="entr" presetSubtype="8" fill="hold" nodeType="withEffect">
                                      <p:stCondLst>
                                        <p:cond delay="30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0-#ppt_w/2"/>
                                              </p:val>
                                            </p:tav>
                                            <p:tav tm="100000">
                                              <p:val>
                                                <p:strVal val="#ppt_x"/>
                                              </p:val>
                                            </p:tav>
                                          </p:tavLst>
                                        </p:anim>
                                        <p:anim calcmode="lin" valueType="num">
                                          <p:cBhvr additive="base">
                                            <p:cTn id="12" dur="500" fill="hold"/>
                                            <p:tgtEl>
                                              <p:spTgt spid="4"/>
                                            </p:tgtEl>
                                            <p:attrNameLst>
                                              <p:attrName>ppt_y</p:attrName>
                                            </p:attrNameLst>
                                          </p:cBhvr>
                                          <p:tavLst>
                                            <p:tav tm="0">
                                              <p:val>
                                                <p:strVal val="#ppt_y"/>
                                              </p:val>
                                            </p:tav>
                                            <p:tav tm="100000">
                                              <p:val>
                                                <p:strVal val="#ppt_y"/>
                                              </p:val>
                                            </p:tav>
                                          </p:tavLst>
                                        </p:anim>
                                      </p:childTnLst>
                                    </p:cTn>
                                  </p:par>
                                  <p:par>
                                    <p:cTn id="13" presetID="2" presetClass="entr" presetSubtype="4" fill="hold" grpId="0" nodeType="withEffect">
                                      <p:stCondLst>
                                        <p:cond delay="60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500" fill="hold"/>
                                            <p:tgtEl>
                                              <p:spTgt spid="7"/>
                                            </p:tgtEl>
                                            <p:attrNameLst>
                                              <p:attrName>ppt_x</p:attrName>
                                            </p:attrNameLst>
                                          </p:cBhvr>
                                          <p:tavLst>
                                            <p:tav tm="0">
                                              <p:val>
                                                <p:strVal val="#ppt_x"/>
                                              </p:val>
                                            </p:tav>
                                            <p:tav tm="100000">
                                              <p:val>
                                                <p:strVal val="#ppt_x"/>
                                              </p:val>
                                            </p:tav>
                                          </p:tavLst>
                                        </p:anim>
                                        <p:anim calcmode="lin" valueType="num">
                                          <p:cBhvr additive="base">
                                            <p:cTn id="16" dur="500" fill="hold"/>
                                            <p:tgtEl>
                                              <p:spTgt spid="7"/>
                                            </p:tgtEl>
                                            <p:attrNameLst>
                                              <p:attrName>ppt_y</p:attrName>
                                            </p:attrNameLst>
                                          </p:cBhvr>
                                          <p:tavLst>
                                            <p:tav tm="0">
                                              <p:val>
                                                <p:strVal val="1+#ppt_h/2"/>
                                              </p:val>
                                            </p:tav>
                                            <p:tav tm="100000">
                                              <p:val>
                                                <p:strVal val="#ppt_y"/>
                                              </p:val>
                                            </p:tav>
                                          </p:tavLst>
                                        </p:anim>
                                      </p:childTnLst>
                                    </p:cTn>
                                  </p:par>
                                  <p:par>
                                    <p:cTn id="17" presetID="2" presetClass="entr" presetSubtype="2" fill="hold" nodeType="withEffect">
                                      <p:stCondLst>
                                        <p:cond delay="90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fill="hold"/>
                                            <p:tgtEl>
                                              <p:spTgt spid="8"/>
                                            </p:tgtEl>
                                            <p:attrNameLst>
                                              <p:attrName>ppt_x</p:attrName>
                                            </p:attrNameLst>
                                          </p:cBhvr>
                                          <p:tavLst>
                                            <p:tav tm="0">
                                              <p:val>
                                                <p:strVal val="1+#ppt_w/2"/>
                                              </p:val>
                                            </p:tav>
                                            <p:tav tm="100000">
                                              <p:val>
                                                <p:strVal val="#ppt_x"/>
                                              </p:val>
                                            </p:tav>
                                          </p:tavLst>
                                        </p:anim>
                                        <p:anim calcmode="lin" valueType="num">
                                          <p:cBhvr additive="base">
                                            <p:cTn id="20" dur="500" fill="hold"/>
                                            <p:tgtEl>
                                              <p:spTgt spid="8"/>
                                            </p:tgtEl>
                                            <p:attrNameLst>
                                              <p:attrName>ppt_y</p:attrName>
                                            </p:attrNameLst>
                                          </p:cBhvr>
                                          <p:tavLst>
                                            <p:tav tm="0">
                                              <p:val>
                                                <p:strVal val="#ppt_y"/>
                                              </p:val>
                                            </p:tav>
                                            <p:tav tm="100000">
                                              <p:val>
                                                <p:strVal val="#ppt_y"/>
                                              </p:val>
                                            </p:tav>
                                          </p:tavLst>
                                        </p:anim>
                                      </p:childTnLst>
                                    </p:cTn>
                                  </p:par>
                                </p:childTnLst>
                              </p:cTn>
                            </p:par>
                            <p:par>
                              <p:cTn id="21" fill="hold">
                                <p:stCondLst>
                                  <p:cond delay="500"/>
                                </p:stCondLst>
                                <p:childTnLst>
                                  <p:par>
                                    <p:cTn id="22" presetID="22" presetClass="entr" presetSubtype="2" fill="hold" grpId="0" nodeType="afterEffect">
                                      <p:stCondLst>
                                        <p:cond delay="0"/>
                                      </p:stCondLst>
                                      <p:childTnLst>
                                        <p:set>
                                          <p:cBhvr>
                                            <p:cTn id="23" dur="1" fill="hold">
                                              <p:stCondLst>
                                                <p:cond delay="0"/>
                                              </p:stCondLst>
                                            </p:cTn>
                                            <p:tgtEl>
                                              <p:spTgt spid="21"/>
                                            </p:tgtEl>
                                            <p:attrNameLst>
                                              <p:attrName>style.visibility</p:attrName>
                                            </p:attrNameLst>
                                          </p:cBhvr>
                                          <p:to>
                                            <p:strVal val="visible"/>
                                          </p:to>
                                        </p:set>
                                        <p:animEffect transition="in" filter="wipe(right)">
                                          <p:cBhvr>
                                            <p:cTn id="24" dur="500"/>
                                            <p:tgtEl>
                                              <p:spTgt spid="21"/>
                                            </p:tgtEl>
                                          </p:cBhvr>
                                        </p:animEffect>
                                      </p:childTnLst>
                                    </p:cTn>
                                  </p:par>
                                </p:childTnLst>
                              </p:cTn>
                            </p:par>
                            <p:par>
                              <p:cTn id="25" fill="hold">
                                <p:stCondLst>
                                  <p:cond delay="1000"/>
                                </p:stCondLst>
                                <p:childTnLst>
                                  <p:par>
                                    <p:cTn id="26" presetID="22" presetClass="entr" presetSubtype="2" fill="hold" grpId="0" nodeType="afterEffect">
                                      <p:stCondLst>
                                        <p:cond delay="0"/>
                                      </p:stCondLst>
                                      <p:childTnLst>
                                        <p:set>
                                          <p:cBhvr>
                                            <p:cTn id="27" dur="1" fill="hold">
                                              <p:stCondLst>
                                                <p:cond delay="0"/>
                                              </p:stCondLst>
                                            </p:cTn>
                                            <p:tgtEl>
                                              <p:spTgt spid="22"/>
                                            </p:tgtEl>
                                            <p:attrNameLst>
                                              <p:attrName>style.visibility</p:attrName>
                                            </p:attrNameLst>
                                          </p:cBhvr>
                                          <p:to>
                                            <p:strVal val="visible"/>
                                          </p:to>
                                        </p:set>
                                        <p:animEffect transition="in" filter="wipe(right)">
                                          <p:cBhvr>
                                            <p:cTn id="28" dur="500"/>
                                            <p:tgtEl>
                                              <p:spTgt spid="22"/>
                                            </p:tgtEl>
                                          </p:cBhvr>
                                        </p:animEffect>
                                      </p:childTnLst>
                                    </p:cTn>
                                  </p:par>
                                </p:childTnLst>
                              </p:cTn>
                            </p:par>
                            <p:par>
                              <p:cTn id="29" fill="hold">
                                <p:stCondLst>
                                  <p:cond delay="1500"/>
                                </p:stCondLst>
                                <p:childTnLst>
                                  <p:par>
                                    <p:cTn id="30" presetID="22" presetClass="entr" presetSubtype="2" fill="hold" grpId="0" nodeType="afterEffect">
                                      <p:stCondLst>
                                        <p:cond delay="0"/>
                                      </p:stCondLst>
                                      <p:childTnLst>
                                        <p:set>
                                          <p:cBhvr>
                                            <p:cTn id="31" dur="1" fill="hold">
                                              <p:stCondLst>
                                                <p:cond delay="0"/>
                                              </p:stCondLst>
                                            </p:cTn>
                                            <p:tgtEl>
                                              <p:spTgt spid="23"/>
                                            </p:tgtEl>
                                            <p:attrNameLst>
                                              <p:attrName>style.visibility</p:attrName>
                                            </p:attrNameLst>
                                          </p:cBhvr>
                                          <p:to>
                                            <p:strVal val="visible"/>
                                          </p:to>
                                        </p:set>
                                        <p:animEffect transition="in" filter="wipe(right)">
                                          <p:cBhvr>
                                            <p:cTn id="32" dur="500"/>
                                            <p:tgtEl>
                                              <p:spTgt spid="23"/>
                                            </p:tgtEl>
                                          </p:cBhvr>
                                        </p:animEffect>
                                      </p:childTnLst>
                                    </p:cTn>
                                  </p:par>
                                </p:childTnLst>
                              </p:cTn>
                            </p:par>
                            <p:par>
                              <p:cTn id="33" fill="hold">
                                <p:stCondLst>
                                  <p:cond delay="2000"/>
                                </p:stCondLst>
                                <p:childTnLst>
                                  <p:par>
                                    <p:cTn id="34" presetID="22" presetClass="entr" presetSubtype="2" fill="hold" grpId="0" nodeType="afterEffect">
                                      <p:stCondLst>
                                        <p:cond delay="0"/>
                                      </p:stCondLst>
                                      <p:childTnLst>
                                        <p:set>
                                          <p:cBhvr>
                                            <p:cTn id="35" dur="1" fill="hold">
                                              <p:stCondLst>
                                                <p:cond delay="0"/>
                                              </p:stCondLst>
                                            </p:cTn>
                                            <p:tgtEl>
                                              <p:spTgt spid="24"/>
                                            </p:tgtEl>
                                            <p:attrNameLst>
                                              <p:attrName>style.visibility</p:attrName>
                                            </p:attrNameLst>
                                          </p:cBhvr>
                                          <p:to>
                                            <p:strVal val="visible"/>
                                          </p:to>
                                        </p:set>
                                        <p:animEffect transition="in" filter="wipe(right)">
                                          <p:cBhvr>
                                            <p:cTn id="36" dur="500"/>
                                            <p:tgtEl>
                                              <p:spTgt spid="24"/>
                                            </p:tgtEl>
                                          </p:cBhvr>
                                        </p:animEffect>
                                      </p:childTnLst>
                                    </p:cTn>
                                  </p:par>
                                  <p:par>
                                    <p:cTn id="37" presetID="31" presetClass="entr" presetSubtype="0" fill="hold" grpId="0" nodeType="withEffect">
                                      <p:stCondLst>
                                        <p:cond delay="400"/>
                                      </p:stCondLst>
                                      <p:childTnLst>
                                        <p:set>
                                          <p:cBhvr>
                                            <p:cTn id="38" dur="1" fill="hold">
                                              <p:stCondLst>
                                                <p:cond delay="0"/>
                                              </p:stCondLst>
                                            </p:cTn>
                                            <p:tgtEl>
                                              <p:spTgt spid="25"/>
                                            </p:tgtEl>
                                            <p:attrNameLst>
                                              <p:attrName>style.visibility</p:attrName>
                                            </p:attrNameLst>
                                          </p:cBhvr>
                                          <p:to>
                                            <p:strVal val="visible"/>
                                          </p:to>
                                        </p:set>
                                        <p:anim calcmode="lin" valueType="num">
                                          <p:cBhvr>
                                            <p:cTn id="39" dur="500" fill="hold"/>
                                            <p:tgtEl>
                                              <p:spTgt spid="25"/>
                                            </p:tgtEl>
                                            <p:attrNameLst>
                                              <p:attrName>ppt_w</p:attrName>
                                            </p:attrNameLst>
                                          </p:cBhvr>
                                          <p:tavLst>
                                            <p:tav tm="0">
                                              <p:val>
                                                <p:fltVal val="0"/>
                                              </p:val>
                                            </p:tav>
                                            <p:tav tm="100000">
                                              <p:val>
                                                <p:strVal val="#ppt_w"/>
                                              </p:val>
                                            </p:tav>
                                          </p:tavLst>
                                        </p:anim>
                                        <p:anim calcmode="lin" valueType="num">
                                          <p:cBhvr>
                                            <p:cTn id="40" dur="500" fill="hold"/>
                                            <p:tgtEl>
                                              <p:spTgt spid="25"/>
                                            </p:tgtEl>
                                            <p:attrNameLst>
                                              <p:attrName>ppt_h</p:attrName>
                                            </p:attrNameLst>
                                          </p:cBhvr>
                                          <p:tavLst>
                                            <p:tav tm="0">
                                              <p:val>
                                                <p:fltVal val="0"/>
                                              </p:val>
                                            </p:tav>
                                            <p:tav tm="100000">
                                              <p:val>
                                                <p:strVal val="#ppt_h"/>
                                              </p:val>
                                            </p:tav>
                                          </p:tavLst>
                                        </p:anim>
                                        <p:anim calcmode="lin" valueType="num">
                                          <p:cBhvr>
                                            <p:cTn id="41" dur="500" fill="hold"/>
                                            <p:tgtEl>
                                              <p:spTgt spid="25"/>
                                            </p:tgtEl>
                                            <p:attrNameLst>
                                              <p:attrName>style.rotation</p:attrName>
                                            </p:attrNameLst>
                                          </p:cBhvr>
                                          <p:tavLst>
                                            <p:tav tm="0">
                                              <p:val>
                                                <p:fltVal val="90"/>
                                              </p:val>
                                            </p:tav>
                                            <p:tav tm="100000">
                                              <p:val>
                                                <p:fltVal val="0"/>
                                              </p:val>
                                            </p:tav>
                                          </p:tavLst>
                                        </p:anim>
                                        <p:animEffect transition="in" filter="fade">
                                          <p:cBhvr>
                                            <p:cTn id="42" dur="500"/>
                                            <p:tgtEl>
                                              <p:spTgt spid="25"/>
                                            </p:tgtEl>
                                          </p:cBhvr>
                                        </p:animEffect>
                                      </p:childTnLst>
                                    </p:cTn>
                                  </p:par>
                                  <p:par>
                                    <p:cTn id="43" presetID="31" presetClass="entr" presetSubtype="0" fill="hold" grpId="0" nodeType="withEffect">
                                      <p:stCondLst>
                                        <p:cond delay="500"/>
                                      </p:stCondLst>
                                      <p:childTnLst>
                                        <p:set>
                                          <p:cBhvr>
                                            <p:cTn id="44" dur="1" fill="hold">
                                              <p:stCondLst>
                                                <p:cond delay="0"/>
                                              </p:stCondLst>
                                            </p:cTn>
                                            <p:tgtEl>
                                              <p:spTgt spid="26"/>
                                            </p:tgtEl>
                                            <p:attrNameLst>
                                              <p:attrName>style.visibility</p:attrName>
                                            </p:attrNameLst>
                                          </p:cBhvr>
                                          <p:to>
                                            <p:strVal val="visible"/>
                                          </p:to>
                                        </p:set>
                                        <p:anim calcmode="lin" valueType="num">
                                          <p:cBhvr>
                                            <p:cTn id="45" dur="500" fill="hold"/>
                                            <p:tgtEl>
                                              <p:spTgt spid="26"/>
                                            </p:tgtEl>
                                            <p:attrNameLst>
                                              <p:attrName>ppt_w</p:attrName>
                                            </p:attrNameLst>
                                          </p:cBhvr>
                                          <p:tavLst>
                                            <p:tav tm="0">
                                              <p:val>
                                                <p:fltVal val="0"/>
                                              </p:val>
                                            </p:tav>
                                            <p:tav tm="100000">
                                              <p:val>
                                                <p:strVal val="#ppt_w"/>
                                              </p:val>
                                            </p:tav>
                                          </p:tavLst>
                                        </p:anim>
                                        <p:anim calcmode="lin" valueType="num">
                                          <p:cBhvr>
                                            <p:cTn id="46" dur="500" fill="hold"/>
                                            <p:tgtEl>
                                              <p:spTgt spid="26"/>
                                            </p:tgtEl>
                                            <p:attrNameLst>
                                              <p:attrName>ppt_h</p:attrName>
                                            </p:attrNameLst>
                                          </p:cBhvr>
                                          <p:tavLst>
                                            <p:tav tm="0">
                                              <p:val>
                                                <p:fltVal val="0"/>
                                              </p:val>
                                            </p:tav>
                                            <p:tav tm="100000">
                                              <p:val>
                                                <p:strVal val="#ppt_h"/>
                                              </p:val>
                                            </p:tav>
                                          </p:tavLst>
                                        </p:anim>
                                        <p:anim calcmode="lin" valueType="num">
                                          <p:cBhvr>
                                            <p:cTn id="47" dur="500" fill="hold"/>
                                            <p:tgtEl>
                                              <p:spTgt spid="26"/>
                                            </p:tgtEl>
                                            <p:attrNameLst>
                                              <p:attrName>style.rotation</p:attrName>
                                            </p:attrNameLst>
                                          </p:cBhvr>
                                          <p:tavLst>
                                            <p:tav tm="0">
                                              <p:val>
                                                <p:fltVal val="90"/>
                                              </p:val>
                                            </p:tav>
                                            <p:tav tm="100000">
                                              <p:val>
                                                <p:fltVal val="0"/>
                                              </p:val>
                                            </p:tav>
                                          </p:tavLst>
                                        </p:anim>
                                        <p:animEffect transition="in" filter="fade">
                                          <p:cBhvr>
                                            <p:cTn id="48" dur="500"/>
                                            <p:tgtEl>
                                              <p:spTgt spid="26"/>
                                            </p:tgtEl>
                                          </p:cBhvr>
                                        </p:animEffect>
                                      </p:childTnLst>
                                    </p:cTn>
                                  </p:par>
                                  <p:par>
                                    <p:cTn id="49" presetID="31" presetClass="entr" presetSubtype="0" fill="hold" grpId="0" nodeType="withEffect">
                                      <p:stCondLst>
                                        <p:cond delay="600"/>
                                      </p:stCondLst>
                                      <p:childTnLst>
                                        <p:set>
                                          <p:cBhvr>
                                            <p:cTn id="50" dur="1" fill="hold">
                                              <p:stCondLst>
                                                <p:cond delay="0"/>
                                              </p:stCondLst>
                                            </p:cTn>
                                            <p:tgtEl>
                                              <p:spTgt spid="27"/>
                                            </p:tgtEl>
                                            <p:attrNameLst>
                                              <p:attrName>style.visibility</p:attrName>
                                            </p:attrNameLst>
                                          </p:cBhvr>
                                          <p:to>
                                            <p:strVal val="visible"/>
                                          </p:to>
                                        </p:set>
                                        <p:anim calcmode="lin" valueType="num">
                                          <p:cBhvr>
                                            <p:cTn id="51" dur="500" fill="hold"/>
                                            <p:tgtEl>
                                              <p:spTgt spid="27"/>
                                            </p:tgtEl>
                                            <p:attrNameLst>
                                              <p:attrName>ppt_w</p:attrName>
                                            </p:attrNameLst>
                                          </p:cBhvr>
                                          <p:tavLst>
                                            <p:tav tm="0">
                                              <p:val>
                                                <p:fltVal val="0"/>
                                              </p:val>
                                            </p:tav>
                                            <p:tav tm="100000">
                                              <p:val>
                                                <p:strVal val="#ppt_w"/>
                                              </p:val>
                                            </p:tav>
                                          </p:tavLst>
                                        </p:anim>
                                        <p:anim calcmode="lin" valueType="num">
                                          <p:cBhvr>
                                            <p:cTn id="52" dur="500" fill="hold"/>
                                            <p:tgtEl>
                                              <p:spTgt spid="27"/>
                                            </p:tgtEl>
                                            <p:attrNameLst>
                                              <p:attrName>ppt_h</p:attrName>
                                            </p:attrNameLst>
                                          </p:cBhvr>
                                          <p:tavLst>
                                            <p:tav tm="0">
                                              <p:val>
                                                <p:fltVal val="0"/>
                                              </p:val>
                                            </p:tav>
                                            <p:tav tm="100000">
                                              <p:val>
                                                <p:strVal val="#ppt_h"/>
                                              </p:val>
                                            </p:tav>
                                          </p:tavLst>
                                        </p:anim>
                                        <p:anim calcmode="lin" valueType="num">
                                          <p:cBhvr>
                                            <p:cTn id="53" dur="500" fill="hold"/>
                                            <p:tgtEl>
                                              <p:spTgt spid="27"/>
                                            </p:tgtEl>
                                            <p:attrNameLst>
                                              <p:attrName>style.rotation</p:attrName>
                                            </p:attrNameLst>
                                          </p:cBhvr>
                                          <p:tavLst>
                                            <p:tav tm="0">
                                              <p:val>
                                                <p:fltVal val="90"/>
                                              </p:val>
                                            </p:tav>
                                            <p:tav tm="100000">
                                              <p:val>
                                                <p:fltVal val="0"/>
                                              </p:val>
                                            </p:tav>
                                          </p:tavLst>
                                        </p:anim>
                                        <p:animEffect transition="in" filter="fade">
                                          <p:cBhvr>
                                            <p:cTn id="54" dur="500"/>
                                            <p:tgtEl>
                                              <p:spTgt spid="27"/>
                                            </p:tgtEl>
                                          </p:cBhvr>
                                        </p:animEffect>
                                      </p:childTnLst>
                                    </p:cTn>
                                  </p:par>
                                </p:childTnLst>
                              </p:cTn>
                            </p:par>
                            <p:par>
                              <p:cTn id="55" fill="hold">
                                <p:stCondLst>
                                  <p:cond delay="2500"/>
                                </p:stCondLst>
                                <p:childTnLst>
                                  <p:par>
                                    <p:cTn id="56" presetID="31" presetClass="entr" presetSubtype="0" fill="hold" nodeType="afterEffect">
                                      <p:stCondLst>
                                        <p:cond delay="0"/>
                                      </p:stCondLst>
                                      <p:childTnLst>
                                        <p:set>
                                          <p:cBhvr>
                                            <p:cTn id="57" dur="1" fill="hold">
                                              <p:stCondLst>
                                                <p:cond delay="0"/>
                                              </p:stCondLst>
                                            </p:cTn>
                                            <p:tgtEl>
                                              <p:spTgt spid="28"/>
                                            </p:tgtEl>
                                            <p:attrNameLst>
                                              <p:attrName>style.visibility</p:attrName>
                                            </p:attrNameLst>
                                          </p:cBhvr>
                                          <p:to>
                                            <p:strVal val="visible"/>
                                          </p:to>
                                        </p:set>
                                        <p:anim calcmode="lin" valueType="num">
                                          <p:cBhvr>
                                            <p:cTn id="58" dur="500" fill="hold"/>
                                            <p:tgtEl>
                                              <p:spTgt spid="28"/>
                                            </p:tgtEl>
                                            <p:attrNameLst>
                                              <p:attrName>ppt_w</p:attrName>
                                            </p:attrNameLst>
                                          </p:cBhvr>
                                          <p:tavLst>
                                            <p:tav tm="0">
                                              <p:val>
                                                <p:fltVal val="0"/>
                                              </p:val>
                                            </p:tav>
                                            <p:tav tm="100000">
                                              <p:val>
                                                <p:strVal val="#ppt_w"/>
                                              </p:val>
                                            </p:tav>
                                          </p:tavLst>
                                        </p:anim>
                                        <p:anim calcmode="lin" valueType="num">
                                          <p:cBhvr>
                                            <p:cTn id="59" dur="500" fill="hold"/>
                                            <p:tgtEl>
                                              <p:spTgt spid="28"/>
                                            </p:tgtEl>
                                            <p:attrNameLst>
                                              <p:attrName>ppt_h</p:attrName>
                                            </p:attrNameLst>
                                          </p:cBhvr>
                                          <p:tavLst>
                                            <p:tav tm="0">
                                              <p:val>
                                                <p:fltVal val="0"/>
                                              </p:val>
                                            </p:tav>
                                            <p:tav tm="100000">
                                              <p:val>
                                                <p:strVal val="#ppt_h"/>
                                              </p:val>
                                            </p:tav>
                                          </p:tavLst>
                                        </p:anim>
                                        <p:anim calcmode="lin" valueType="num">
                                          <p:cBhvr>
                                            <p:cTn id="60" dur="500" fill="hold"/>
                                            <p:tgtEl>
                                              <p:spTgt spid="28"/>
                                            </p:tgtEl>
                                            <p:attrNameLst>
                                              <p:attrName>style.rotation</p:attrName>
                                            </p:attrNameLst>
                                          </p:cBhvr>
                                          <p:tavLst>
                                            <p:tav tm="0">
                                              <p:val>
                                                <p:fltVal val="90"/>
                                              </p:val>
                                            </p:tav>
                                            <p:tav tm="100000">
                                              <p:val>
                                                <p:fltVal val="0"/>
                                              </p:val>
                                            </p:tav>
                                          </p:tavLst>
                                        </p:anim>
                                        <p:animEffect transition="in" filter="fade">
                                          <p:cBhvr>
                                            <p:cTn id="61"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7" grpId="0" animBg="1"/>
          <p:bldP spid="21" grpId="0"/>
          <p:bldP spid="22" grpId="0"/>
          <p:bldP spid="23" grpId="0"/>
          <p:bldP spid="24" grpId="0"/>
          <p:bldP spid="25" grpId="0" animBg="1"/>
          <p:bldP spid="26" grpId="0" animBg="1"/>
          <p:bldP spid="27" grpId="0" animBg="1"/>
        </p:bldLst>
      </p:timing>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rot="5400000">
            <a:off x="2667001" y="-2666998"/>
            <a:ext cx="6858000" cy="12192002"/>
          </a:xfrm>
          <a:prstGeom prst="rect">
            <a:avLst/>
          </a:prstGeom>
        </p:spPr>
      </p:pic>
      <p:sp>
        <p:nvSpPr>
          <p:cNvPr id="5" name="标题 3"/>
          <p:cNvSpPr txBox="1"/>
          <p:nvPr/>
        </p:nvSpPr>
        <p:spPr>
          <a:xfrm>
            <a:off x="3605706" y="1688845"/>
            <a:ext cx="5372969" cy="798653"/>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dist"/>
            <a:r>
              <a:rPr lang="en-US" altLang="zh-CN" sz="6800" spc="300" dirty="0">
                <a:latin typeface="+mn-lt"/>
                <a:ea typeface="+mn-ea"/>
                <a:cs typeface="+mn-ea"/>
                <a:sym typeface="+mn-lt"/>
              </a:rPr>
              <a:t>03.</a:t>
            </a:r>
            <a:r>
              <a:rPr lang="zh-CN" altLang="en-US" sz="6800" spc="300" dirty="0">
                <a:latin typeface="+mn-lt"/>
                <a:ea typeface="+mn-ea"/>
                <a:cs typeface="+mn-ea"/>
                <a:sym typeface="+mn-lt"/>
              </a:rPr>
              <a:t>存在不足</a:t>
            </a:r>
            <a:endParaRPr lang="zh-CN" altLang="en-US" sz="6800" spc="300" dirty="0">
              <a:latin typeface="+mn-lt"/>
              <a:ea typeface="+mn-ea"/>
              <a:cs typeface="+mn-ea"/>
              <a:sym typeface="+mn-lt"/>
            </a:endParaRPr>
          </a:p>
        </p:txBody>
      </p:sp>
      <p:pic>
        <p:nvPicPr>
          <p:cNvPr id="9" name="图片 8"/>
          <p:cNvPicPr>
            <a:picLocks noChangeAspect="1"/>
          </p:cNvPicPr>
          <p:nvPr/>
        </p:nvPicPr>
        <p:blipFill rotWithShape="1">
          <a:blip r:embed="rId2" cstate="print">
            <a:extLst>
              <a:ext uri="{28A0092B-C50C-407E-A947-70E740481C1C}">
                <a14:useLocalDpi xmlns:a14="http://schemas.microsoft.com/office/drawing/2010/main" val="0"/>
              </a:ext>
            </a:extLst>
          </a:blip>
          <a:srcRect t="23769" b="17998"/>
          <a:stretch>
            <a:fillRect/>
          </a:stretch>
        </p:blipFill>
        <p:spPr>
          <a:xfrm>
            <a:off x="2959839" y="3429000"/>
            <a:ext cx="6562846" cy="2695720"/>
          </a:xfrm>
          <a:prstGeom prst="rect">
            <a:avLst/>
          </a:prstGeom>
        </p:spPr>
      </p:pic>
      <p:sp>
        <p:nvSpPr>
          <p:cNvPr id="10" name="矩形 9"/>
          <p:cNvSpPr/>
          <p:nvPr/>
        </p:nvSpPr>
        <p:spPr>
          <a:xfrm>
            <a:off x="3503850" y="2821455"/>
            <a:ext cx="5474825" cy="497712"/>
          </a:xfrm>
          <a:prstGeom prst="rect">
            <a:avLst/>
          </a:prstGeom>
          <a:solidFill>
            <a:srgbClr val="FFD94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1" name="文本框 10"/>
          <p:cNvSpPr txBox="1"/>
          <p:nvPr/>
        </p:nvSpPr>
        <p:spPr>
          <a:xfrm>
            <a:off x="3758954" y="2880726"/>
            <a:ext cx="4964615" cy="369332"/>
          </a:xfrm>
          <a:prstGeom prst="rect">
            <a:avLst/>
          </a:prstGeom>
          <a:noFill/>
        </p:spPr>
        <p:txBody>
          <a:bodyPr wrap="square" rtlCol="0">
            <a:spAutoFit/>
          </a:bodyPr>
          <a:lstStyle/>
          <a:p>
            <a:pPr algn="dist"/>
            <a:r>
              <a:rPr lang="zh-CN" altLang="en-US" dirty="0">
                <a:cs typeface="+mn-ea"/>
                <a:sym typeface="+mn-lt"/>
              </a:rPr>
              <a:t>公司职业汇报</a:t>
            </a:r>
            <a:r>
              <a:rPr lang="en-US" altLang="zh-CN" dirty="0">
                <a:cs typeface="+mn-ea"/>
                <a:sym typeface="+mn-lt"/>
              </a:rPr>
              <a:t>/</a:t>
            </a:r>
            <a:r>
              <a:rPr lang="zh-CN" altLang="en-US" dirty="0">
                <a:cs typeface="+mn-ea"/>
                <a:sym typeface="+mn-lt"/>
              </a:rPr>
              <a:t>计划总结</a:t>
            </a:r>
            <a:r>
              <a:rPr lang="en-US" altLang="zh-CN" dirty="0">
                <a:cs typeface="+mn-ea"/>
                <a:sym typeface="+mn-lt"/>
              </a:rPr>
              <a:t>/</a:t>
            </a:r>
            <a:r>
              <a:rPr lang="zh-CN" altLang="en-US" dirty="0">
                <a:cs typeface="+mn-ea"/>
                <a:sym typeface="+mn-lt"/>
              </a:rPr>
              <a:t>商务汇报</a:t>
            </a:r>
            <a:endParaRPr lang="en-US" altLang="zh-CN" dirty="0">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rot="16200000">
            <a:off x="2666999" y="-2667000"/>
            <a:ext cx="6858001" cy="12192000"/>
          </a:xfrm>
          <a:prstGeom prst="rect">
            <a:avLst/>
          </a:prstGeom>
        </p:spPr>
      </p:pic>
      <p:sp>
        <p:nvSpPr>
          <p:cNvPr id="3" name="Freeform 7"/>
          <p:cNvSpPr/>
          <p:nvPr/>
        </p:nvSpPr>
        <p:spPr>
          <a:xfrm>
            <a:off x="0" y="2157594"/>
            <a:ext cx="8051800" cy="1633992"/>
          </a:xfrm>
          <a:custGeom>
            <a:avLst/>
            <a:gdLst>
              <a:gd name="connsiteX0" fmla="*/ 0 w 6781800"/>
              <a:gd name="connsiteY0" fmla="*/ 299838 h 1215160"/>
              <a:gd name="connsiteX1" fmla="*/ 2705100 w 6781800"/>
              <a:gd name="connsiteY1" fmla="*/ 52188 h 1215160"/>
              <a:gd name="connsiteX2" fmla="*/ 5619750 w 6781800"/>
              <a:gd name="connsiteY2" fmla="*/ 1195188 h 1215160"/>
              <a:gd name="connsiteX3" fmla="*/ 6781800 w 6781800"/>
              <a:gd name="connsiteY3" fmla="*/ 757038 h 1215160"/>
              <a:gd name="connsiteX0-1" fmla="*/ 0 w 6038850"/>
              <a:gd name="connsiteY0-2" fmla="*/ 299838 h 1304686"/>
              <a:gd name="connsiteX1-3" fmla="*/ 2705100 w 6038850"/>
              <a:gd name="connsiteY1-4" fmla="*/ 52188 h 1304686"/>
              <a:gd name="connsiteX2-5" fmla="*/ 5619750 w 6038850"/>
              <a:gd name="connsiteY2-6" fmla="*/ 1195188 h 1304686"/>
              <a:gd name="connsiteX3-7" fmla="*/ 6038850 w 6038850"/>
              <a:gd name="connsiteY3-8" fmla="*/ 1176138 h 1304686"/>
              <a:gd name="connsiteX0-9" fmla="*/ 0 w 6038850"/>
              <a:gd name="connsiteY0-10" fmla="*/ 287550 h 1218694"/>
              <a:gd name="connsiteX1-11" fmla="*/ 2705100 w 6038850"/>
              <a:gd name="connsiteY1-12" fmla="*/ 39900 h 1218694"/>
              <a:gd name="connsiteX2-13" fmla="*/ 4832350 w 6038850"/>
              <a:gd name="connsiteY2-14" fmla="*/ 1005100 h 1218694"/>
              <a:gd name="connsiteX3-15" fmla="*/ 6038850 w 6038850"/>
              <a:gd name="connsiteY3-16" fmla="*/ 1163850 h 1218694"/>
              <a:gd name="connsiteX0-17" fmla="*/ 0 w 6038850"/>
              <a:gd name="connsiteY0-18" fmla="*/ 287550 h 1225494"/>
              <a:gd name="connsiteX1-19" fmla="*/ 2705100 w 6038850"/>
              <a:gd name="connsiteY1-20" fmla="*/ 39900 h 1225494"/>
              <a:gd name="connsiteX2-21" fmla="*/ 4832350 w 6038850"/>
              <a:gd name="connsiteY2-22" fmla="*/ 1005100 h 1225494"/>
              <a:gd name="connsiteX3-23" fmla="*/ 6038850 w 6038850"/>
              <a:gd name="connsiteY3-24" fmla="*/ 1163850 h 1225494"/>
            </a:gdLst>
            <a:ahLst/>
            <a:cxnLst>
              <a:cxn ang="0">
                <a:pos x="connsiteX0-1" y="connsiteY0-2"/>
              </a:cxn>
              <a:cxn ang="0">
                <a:pos x="connsiteX1-3" y="connsiteY1-4"/>
              </a:cxn>
              <a:cxn ang="0">
                <a:pos x="connsiteX2-5" y="connsiteY2-6"/>
              </a:cxn>
              <a:cxn ang="0">
                <a:pos x="connsiteX3-7" y="connsiteY3-8"/>
              </a:cxn>
            </a:cxnLst>
            <a:rect l="l" t="t" r="r" b="b"/>
            <a:pathLst>
              <a:path w="6038850" h="1225494">
                <a:moveTo>
                  <a:pt x="0" y="287550"/>
                </a:moveTo>
                <a:cubicBezTo>
                  <a:pt x="884237" y="89112"/>
                  <a:pt x="1899708" y="-79692"/>
                  <a:pt x="2705100" y="39900"/>
                </a:cubicBezTo>
                <a:cubicBezTo>
                  <a:pt x="3510492" y="159492"/>
                  <a:pt x="4371975" y="786025"/>
                  <a:pt x="4832350" y="1005100"/>
                </a:cubicBezTo>
                <a:cubicBezTo>
                  <a:pt x="5292725" y="1224175"/>
                  <a:pt x="5829300" y="1285558"/>
                  <a:pt x="6038850" y="1163850"/>
                </a:cubicBezTo>
              </a:path>
            </a:pathLst>
          </a:custGeom>
          <a:ln w="12700" cmpd="sng">
            <a:solidFill>
              <a:schemeClr val="accent3">
                <a:lumMod val="50000"/>
              </a:schemeClr>
            </a:solidFill>
            <a:prstDash val="dash"/>
          </a:ln>
        </p:spPr>
        <p:style>
          <a:lnRef idx="1">
            <a:schemeClr val="dk1"/>
          </a:lnRef>
          <a:fillRef idx="0">
            <a:schemeClr val="dk1"/>
          </a:fillRef>
          <a:effectRef idx="0">
            <a:schemeClr val="dk1"/>
          </a:effectRef>
          <a:fontRef idx="minor">
            <a:schemeClr val="tx1"/>
          </a:fontRef>
        </p:style>
        <p:txBody>
          <a:bodyPr rtlCol="0" anchor="ctr"/>
          <a:lstStyle/>
          <a:p>
            <a:pPr algn="ctr"/>
            <a:endParaRPr lang="en-US" sz="2400" dirty="0">
              <a:cs typeface="+mn-ea"/>
              <a:sym typeface="+mn-lt"/>
            </a:endParaRPr>
          </a:p>
        </p:txBody>
      </p:sp>
      <p:grpSp>
        <p:nvGrpSpPr>
          <p:cNvPr id="4" name="组合 3"/>
          <p:cNvGrpSpPr/>
          <p:nvPr/>
        </p:nvGrpSpPr>
        <p:grpSpPr>
          <a:xfrm>
            <a:off x="7821433" y="3053136"/>
            <a:ext cx="1133095" cy="847308"/>
            <a:chOff x="6054436" y="2405136"/>
            <a:chExt cx="849821" cy="635481"/>
          </a:xfrm>
          <a:effectLst>
            <a:outerShdw blurRad="50800" dist="38100" dir="5400000" algn="t" rotWithShape="0">
              <a:prstClr val="black">
                <a:alpha val="40000"/>
              </a:prstClr>
            </a:outerShdw>
          </a:effectLst>
        </p:grpSpPr>
        <p:sp>
          <p:nvSpPr>
            <p:cNvPr id="5" name="Freeform 133"/>
            <p:cNvSpPr/>
            <p:nvPr/>
          </p:nvSpPr>
          <p:spPr bwMode="auto">
            <a:xfrm rot="2700000" flipH="1">
              <a:off x="6116557" y="2789035"/>
              <a:ext cx="189461" cy="313703"/>
            </a:xfrm>
            <a:custGeom>
              <a:avLst/>
              <a:gdLst>
                <a:gd name="T0" fmla="*/ 7566 w 397"/>
                <a:gd name="T1" fmla="*/ 1009717 h 659"/>
                <a:gd name="T2" fmla="*/ 0 w 397"/>
                <a:gd name="T3" fmla="*/ 1009717 h 659"/>
                <a:gd name="T4" fmla="*/ 0 w 397"/>
                <a:gd name="T5" fmla="*/ 1009717 h 659"/>
                <a:gd name="T6" fmla="*/ 11348 w 397"/>
                <a:gd name="T7" fmla="*/ 1021020 h 659"/>
                <a:gd name="T8" fmla="*/ 15131 w 397"/>
                <a:gd name="T9" fmla="*/ 1062464 h 659"/>
                <a:gd name="T10" fmla="*/ 18914 w 397"/>
                <a:gd name="T11" fmla="*/ 1069999 h 659"/>
                <a:gd name="T12" fmla="*/ 181575 w 397"/>
                <a:gd name="T13" fmla="*/ 1574858 h 659"/>
                <a:gd name="T14" fmla="*/ 348019 w 397"/>
                <a:gd name="T15" fmla="*/ 1092605 h 659"/>
                <a:gd name="T16" fmla="*/ 650644 w 397"/>
                <a:gd name="T17" fmla="*/ 1661513 h 659"/>
                <a:gd name="T18" fmla="*/ 548508 w 397"/>
                <a:gd name="T19" fmla="*/ 2124928 h 659"/>
                <a:gd name="T20" fmla="*/ 760345 w 397"/>
                <a:gd name="T21" fmla="*/ 2482850 h 659"/>
                <a:gd name="T22" fmla="*/ 650644 w 397"/>
                <a:gd name="T23" fmla="*/ 2275632 h 659"/>
                <a:gd name="T24" fmla="*/ 688472 w 397"/>
                <a:gd name="T25" fmla="*/ 1989294 h 659"/>
                <a:gd name="T26" fmla="*/ 866264 w 397"/>
                <a:gd name="T27" fmla="*/ 1740632 h 659"/>
                <a:gd name="T28" fmla="*/ 1028925 w 397"/>
                <a:gd name="T29" fmla="*/ 1454295 h 659"/>
                <a:gd name="T30" fmla="*/ 1059187 w 397"/>
                <a:gd name="T31" fmla="*/ 1363872 h 659"/>
                <a:gd name="T32" fmla="*/ 1161323 w 397"/>
                <a:gd name="T33" fmla="*/ 1823520 h 659"/>
                <a:gd name="T34" fmla="*/ 1229414 w 397"/>
                <a:gd name="T35" fmla="*/ 1529647 h 659"/>
                <a:gd name="T36" fmla="*/ 1399640 w 397"/>
                <a:gd name="T37" fmla="*/ 745985 h 659"/>
                <a:gd name="T38" fmla="*/ 714951 w 397"/>
                <a:gd name="T39" fmla="*/ 0 h 659"/>
                <a:gd name="T40" fmla="*/ 11348 w 397"/>
                <a:gd name="T41" fmla="*/ 956971 h 659"/>
                <a:gd name="T42" fmla="*/ 7566 w 397"/>
                <a:gd name="T43" fmla="*/ 1009717 h 659"/>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97" h="659">
                  <a:moveTo>
                    <a:pt x="2" y="268"/>
                  </a:moveTo>
                  <a:cubicBezTo>
                    <a:pt x="2" y="267"/>
                    <a:pt x="0" y="264"/>
                    <a:pt x="0" y="268"/>
                  </a:cubicBezTo>
                  <a:cubicBezTo>
                    <a:pt x="0" y="268"/>
                    <a:pt x="0" y="268"/>
                    <a:pt x="0" y="268"/>
                  </a:cubicBezTo>
                  <a:cubicBezTo>
                    <a:pt x="0" y="269"/>
                    <a:pt x="2" y="270"/>
                    <a:pt x="3" y="271"/>
                  </a:cubicBezTo>
                  <a:cubicBezTo>
                    <a:pt x="3" y="275"/>
                    <a:pt x="4" y="278"/>
                    <a:pt x="4" y="282"/>
                  </a:cubicBezTo>
                  <a:cubicBezTo>
                    <a:pt x="5" y="283"/>
                    <a:pt x="5" y="283"/>
                    <a:pt x="5" y="284"/>
                  </a:cubicBezTo>
                  <a:cubicBezTo>
                    <a:pt x="10" y="335"/>
                    <a:pt x="25" y="381"/>
                    <a:pt x="48" y="418"/>
                  </a:cubicBezTo>
                  <a:cubicBezTo>
                    <a:pt x="23" y="377"/>
                    <a:pt x="37" y="299"/>
                    <a:pt x="92" y="290"/>
                  </a:cubicBezTo>
                  <a:cubicBezTo>
                    <a:pt x="158" y="280"/>
                    <a:pt x="169" y="399"/>
                    <a:pt x="172" y="441"/>
                  </a:cubicBezTo>
                  <a:cubicBezTo>
                    <a:pt x="174" y="484"/>
                    <a:pt x="145" y="521"/>
                    <a:pt x="145" y="564"/>
                  </a:cubicBezTo>
                  <a:cubicBezTo>
                    <a:pt x="145" y="613"/>
                    <a:pt x="170" y="653"/>
                    <a:pt x="201" y="659"/>
                  </a:cubicBezTo>
                  <a:cubicBezTo>
                    <a:pt x="187" y="656"/>
                    <a:pt x="174" y="616"/>
                    <a:pt x="172" y="604"/>
                  </a:cubicBezTo>
                  <a:cubicBezTo>
                    <a:pt x="168" y="580"/>
                    <a:pt x="175" y="551"/>
                    <a:pt x="182" y="528"/>
                  </a:cubicBezTo>
                  <a:cubicBezTo>
                    <a:pt x="190" y="501"/>
                    <a:pt x="211" y="483"/>
                    <a:pt x="229" y="462"/>
                  </a:cubicBezTo>
                  <a:cubicBezTo>
                    <a:pt x="247" y="440"/>
                    <a:pt x="262" y="414"/>
                    <a:pt x="272" y="386"/>
                  </a:cubicBezTo>
                  <a:cubicBezTo>
                    <a:pt x="275" y="378"/>
                    <a:pt x="278" y="370"/>
                    <a:pt x="280" y="362"/>
                  </a:cubicBezTo>
                  <a:cubicBezTo>
                    <a:pt x="284" y="420"/>
                    <a:pt x="307" y="484"/>
                    <a:pt x="307" y="484"/>
                  </a:cubicBezTo>
                  <a:cubicBezTo>
                    <a:pt x="299" y="437"/>
                    <a:pt x="325" y="406"/>
                    <a:pt x="325" y="406"/>
                  </a:cubicBezTo>
                  <a:cubicBezTo>
                    <a:pt x="397" y="291"/>
                    <a:pt x="370" y="198"/>
                    <a:pt x="370" y="198"/>
                  </a:cubicBezTo>
                  <a:cubicBezTo>
                    <a:pt x="351" y="85"/>
                    <a:pt x="277" y="0"/>
                    <a:pt x="189" y="0"/>
                  </a:cubicBezTo>
                  <a:cubicBezTo>
                    <a:pt x="87" y="0"/>
                    <a:pt x="3" y="114"/>
                    <a:pt x="3" y="254"/>
                  </a:cubicBezTo>
                  <a:cubicBezTo>
                    <a:pt x="3" y="258"/>
                    <a:pt x="2" y="263"/>
                    <a:pt x="2" y="268"/>
                  </a:cubicBezTo>
                  <a:close/>
                </a:path>
              </a:pathLst>
            </a:custGeom>
            <a:solidFill>
              <a:srgbClr val="F15A24"/>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sz="2400" dirty="0">
                <a:cs typeface="+mn-ea"/>
                <a:sym typeface="+mn-lt"/>
              </a:endParaRPr>
            </a:p>
          </p:txBody>
        </p:sp>
        <p:sp>
          <p:nvSpPr>
            <p:cNvPr id="6" name="Freeform 134"/>
            <p:cNvSpPr/>
            <p:nvPr/>
          </p:nvSpPr>
          <p:spPr bwMode="auto">
            <a:xfrm rot="2700000" flipH="1">
              <a:off x="6176406" y="2803550"/>
              <a:ext cx="154413" cy="197568"/>
            </a:xfrm>
            <a:custGeom>
              <a:avLst/>
              <a:gdLst>
                <a:gd name="T0" fmla="*/ 581760 w 324"/>
                <a:gd name="T1" fmla="*/ 0 h 415"/>
                <a:gd name="T2" fmla="*/ 1148410 w 324"/>
                <a:gd name="T3" fmla="*/ 648083 h 415"/>
                <a:gd name="T4" fmla="*/ 1152187 w 324"/>
                <a:gd name="T5" fmla="*/ 655619 h 415"/>
                <a:gd name="T6" fmla="*/ 1152187 w 324"/>
                <a:gd name="T7" fmla="*/ 663154 h 415"/>
                <a:gd name="T8" fmla="*/ 1042635 w 324"/>
                <a:gd name="T9" fmla="*/ 1273558 h 415"/>
                <a:gd name="T10" fmla="*/ 963304 w 324"/>
                <a:gd name="T11" fmla="*/ 983428 h 415"/>
                <a:gd name="T12" fmla="*/ 868863 w 324"/>
                <a:gd name="T13" fmla="*/ 1137913 h 415"/>
                <a:gd name="T14" fmla="*/ 642203 w 324"/>
                <a:gd name="T15" fmla="*/ 1552384 h 415"/>
                <a:gd name="T16" fmla="*/ 630870 w 324"/>
                <a:gd name="T17" fmla="*/ 1563688 h 415"/>
                <a:gd name="T18" fmla="*/ 630870 w 324"/>
                <a:gd name="T19" fmla="*/ 1541080 h 415"/>
                <a:gd name="T20" fmla="*/ 245548 w 324"/>
                <a:gd name="T21" fmla="*/ 859086 h 415"/>
                <a:gd name="T22" fmla="*/ 196439 w 324"/>
                <a:gd name="T23" fmla="*/ 862854 h 415"/>
                <a:gd name="T24" fmla="*/ 7555 w 324"/>
                <a:gd name="T25" fmla="*/ 964588 h 415"/>
                <a:gd name="T26" fmla="*/ 3778 w 324"/>
                <a:gd name="T27" fmla="*/ 945749 h 415"/>
                <a:gd name="T28" fmla="*/ 3778 w 324"/>
                <a:gd name="T29" fmla="*/ 938213 h 415"/>
                <a:gd name="T30" fmla="*/ 0 w 324"/>
                <a:gd name="T31" fmla="*/ 900534 h 415"/>
                <a:gd name="T32" fmla="*/ 0 w 324"/>
                <a:gd name="T33" fmla="*/ 889230 h 415"/>
                <a:gd name="T34" fmla="*/ 0 w 324"/>
                <a:gd name="T35" fmla="*/ 840247 h 415"/>
                <a:gd name="T36" fmla="*/ 581760 w 324"/>
                <a:gd name="T37" fmla="*/ 0 h 415"/>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324" h="415">
                  <a:moveTo>
                    <a:pt x="154" y="0"/>
                  </a:moveTo>
                  <a:cubicBezTo>
                    <a:pt x="225" y="0"/>
                    <a:pt x="288" y="73"/>
                    <a:pt x="304" y="172"/>
                  </a:cubicBezTo>
                  <a:cubicBezTo>
                    <a:pt x="305" y="174"/>
                    <a:pt x="305" y="174"/>
                    <a:pt x="305" y="174"/>
                  </a:cubicBezTo>
                  <a:cubicBezTo>
                    <a:pt x="305" y="176"/>
                    <a:pt x="305" y="176"/>
                    <a:pt x="305" y="176"/>
                  </a:cubicBezTo>
                  <a:cubicBezTo>
                    <a:pt x="306" y="179"/>
                    <a:pt x="324" y="248"/>
                    <a:pt x="276" y="338"/>
                  </a:cubicBezTo>
                  <a:cubicBezTo>
                    <a:pt x="276" y="335"/>
                    <a:pt x="256" y="263"/>
                    <a:pt x="255" y="261"/>
                  </a:cubicBezTo>
                  <a:cubicBezTo>
                    <a:pt x="256" y="270"/>
                    <a:pt x="235" y="292"/>
                    <a:pt x="230" y="302"/>
                  </a:cubicBezTo>
                  <a:cubicBezTo>
                    <a:pt x="209" y="338"/>
                    <a:pt x="198" y="379"/>
                    <a:pt x="170" y="412"/>
                  </a:cubicBezTo>
                  <a:cubicBezTo>
                    <a:pt x="169" y="413"/>
                    <a:pt x="168" y="414"/>
                    <a:pt x="167" y="415"/>
                  </a:cubicBezTo>
                  <a:cubicBezTo>
                    <a:pt x="167" y="413"/>
                    <a:pt x="167" y="411"/>
                    <a:pt x="167" y="409"/>
                  </a:cubicBezTo>
                  <a:cubicBezTo>
                    <a:pt x="159" y="260"/>
                    <a:pt x="107" y="228"/>
                    <a:pt x="65" y="228"/>
                  </a:cubicBezTo>
                  <a:cubicBezTo>
                    <a:pt x="61" y="228"/>
                    <a:pt x="57" y="229"/>
                    <a:pt x="52" y="229"/>
                  </a:cubicBezTo>
                  <a:cubicBezTo>
                    <a:pt x="33" y="232"/>
                    <a:pt x="15" y="242"/>
                    <a:pt x="2" y="256"/>
                  </a:cubicBezTo>
                  <a:cubicBezTo>
                    <a:pt x="2" y="254"/>
                    <a:pt x="1" y="253"/>
                    <a:pt x="1" y="251"/>
                  </a:cubicBezTo>
                  <a:cubicBezTo>
                    <a:pt x="1" y="249"/>
                    <a:pt x="1" y="249"/>
                    <a:pt x="1" y="249"/>
                  </a:cubicBezTo>
                  <a:cubicBezTo>
                    <a:pt x="1" y="246"/>
                    <a:pt x="1" y="242"/>
                    <a:pt x="0" y="239"/>
                  </a:cubicBezTo>
                  <a:cubicBezTo>
                    <a:pt x="0" y="239"/>
                    <a:pt x="0" y="236"/>
                    <a:pt x="0" y="236"/>
                  </a:cubicBezTo>
                  <a:cubicBezTo>
                    <a:pt x="0" y="231"/>
                    <a:pt x="0" y="227"/>
                    <a:pt x="0" y="223"/>
                  </a:cubicBezTo>
                  <a:cubicBezTo>
                    <a:pt x="0" y="100"/>
                    <a:pt x="69" y="0"/>
                    <a:pt x="154" y="0"/>
                  </a:cubicBezTo>
                  <a:close/>
                </a:path>
              </a:pathLst>
            </a:custGeom>
            <a:solidFill>
              <a:srgbClr val="F7931E"/>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sz="2400" dirty="0">
                <a:cs typeface="+mn-ea"/>
                <a:sym typeface="+mn-lt"/>
              </a:endParaRPr>
            </a:p>
          </p:txBody>
        </p:sp>
        <p:sp>
          <p:nvSpPr>
            <p:cNvPr id="7" name="Freeform 135"/>
            <p:cNvSpPr/>
            <p:nvPr/>
          </p:nvSpPr>
          <p:spPr bwMode="auto">
            <a:xfrm rot="2700000" flipH="1">
              <a:off x="6216128" y="2815389"/>
              <a:ext cx="101140" cy="142811"/>
            </a:xfrm>
            <a:custGeom>
              <a:avLst/>
              <a:gdLst>
                <a:gd name="T0" fmla="*/ 162607 w 212"/>
                <a:gd name="T1" fmla="*/ 535009 h 300"/>
                <a:gd name="T2" fmla="*/ 128573 w 212"/>
                <a:gd name="T3" fmla="*/ 535009 h 300"/>
                <a:gd name="T4" fmla="*/ 3782 w 212"/>
                <a:gd name="T5" fmla="*/ 599059 h 300"/>
                <a:gd name="T6" fmla="*/ 3782 w 212"/>
                <a:gd name="T7" fmla="*/ 587756 h 300"/>
                <a:gd name="T8" fmla="*/ 3782 w 212"/>
                <a:gd name="T9" fmla="*/ 583988 h 300"/>
                <a:gd name="T10" fmla="*/ 0 w 212"/>
                <a:gd name="T11" fmla="*/ 557615 h 300"/>
                <a:gd name="T12" fmla="*/ 0 w 212"/>
                <a:gd name="T13" fmla="*/ 550079 h 300"/>
                <a:gd name="T14" fmla="*/ 0 w 212"/>
                <a:gd name="T15" fmla="*/ 523706 h 300"/>
                <a:gd name="T16" fmla="*/ 381936 w 212"/>
                <a:gd name="T17" fmla="*/ 0 h 300"/>
                <a:gd name="T18" fmla="*/ 752528 w 212"/>
                <a:gd name="T19" fmla="*/ 403140 h 300"/>
                <a:gd name="T20" fmla="*/ 756309 w 212"/>
                <a:gd name="T21" fmla="*/ 406908 h 300"/>
                <a:gd name="T22" fmla="*/ 756309 w 212"/>
                <a:gd name="T23" fmla="*/ 410676 h 300"/>
                <a:gd name="T24" fmla="*/ 684460 w 212"/>
                <a:gd name="T25" fmla="*/ 791210 h 300"/>
                <a:gd name="T26" fmla="*/ 631518 w 212"/>
                <a:gd name="T27" fmla="*/ 610362 h 300"/>
                <a:gd name="T28" fmla="*/ 567232 w 212"/>
                <a:gd name="T29" fmla="*/ 704554 h 300"/>
                <a:gd name="T30" fmla="*/ 457567 w 212"/>
                <a:gd name="T31" fmla="*/ 1130300 h 300"/>
                <a:gd name="T32" fmla="*/ 162607 w 212"/>
                <a:gd name="T33" fmla="*/ 535009 h 300"/>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212" h="300">
                  <a:moveTo>
                    <a:pt x="43" y="142"/>
                  </a:moveTo>
                  <a:cubicBezTo>
                    <a:pt x="40" y="142"/>
                    <a:pt x="37" y="142"/>
                    <a:pt x="34" y="142"/>
                  </a:cubicBezTo>
                  <a:cubicBezTo>
                    <a:pt x="21" y="144"/>
                    <a:pt x="10" y="150"/>
                    <a:pt x="1" y="159"/>
                  </a:cubicBezTo>
                  <a:cubicBezTo>
                    <a:pt x="1" y="158"/>
                    <a:pt x="1" y="157"/>
                    <a:pt x="1" y="156"/>
                  </a:cubicBezTo>
                  <a:cubicBezTo>
                    <a:pt x="1" y="155"/>
                    <a:pt x="1" y="155"/>
                    <a:pt x="1" y="155"/>
                  </a:cubicBezTo>
                  <a:cubicBezTo>
                    <a:pt x="0" y="152"/>
                    <a:pt x="0" y="150"/>
                    <a:pt x="0" y="148"/>
                  </a:cubicBezTo>
                  <a:cubicBezTo>
                    <a:pt x="0" y="146"/>
                    <a:pt x="0" y="146"/>
                    <a:pt x="0" y="146"/>
                  </a:cubicBezTo>
                  <a:cubicBezTo>
                    <a:pt x="0" y="143"/>
                    <a:pt x="0" y="141"/>
                    <a:pt x="0" y="139"/>
                  </a:cubicBezTo>
                  <a:cubicBezTo>
                    <a:pt x="0" y="62"/>
                    <a:pt x="45" y="0"/>
                    <a:pt x="101" y="0"/>
                  </a:cubicBezTo>
                  <a:cubicBezTo>
                    <a:pt x="147" y="0"/>
                    <a:pt x="189" y="45"/>
                    <a:pt x="199" y="107"/>
                  </a:cubicBezTo>
                  <a:cubicBezTo>
                    <a:pt x="200" y="108"/>
                    <a:pt x="200" y="108"/>
                    <a:pt x="200" y="108"/>
                  </a:cubicBezTo>
                  <a:cubicBezTo>
                    <a:pt x="200" y="109"/>
                    <a:pt x="200" y="109"/>
                    <a:pt x="200" y="109"/>
                  </a:cubicBezTo>
                  <a:cubicBezTo>
                    <a:pt x="201" y="111"/>
                    <a:pt x="212" y="154"/>
                    <a:pt x="181" y="210"/>
                  </a:cubicBezTo>
                  <a:cubicBezTo>
                    <a:pt x="181" y="208"/>
                    <a:pt x="167" y="164"/>
                    <a:pt x="167" y="162"/>
                  </a:cubicBezTo>
                  <a:cubicBezTo>
                    <a:pt x="168" y="168"/>
                    <a:pt x="154" y="181"/>
                    <a:pt x="150" y="187"/>
                  </a:cubicBezTo>
                  <a:cubicBezTo>
                    <a:pt x="137" y="210"/>
                    <a:pt x="126" y="275"/>
                    <a:pt x="121" y="300"/>
                  </a:cubicBezTo>
                  <a:cubicBezTo>
                    <a:pt x="121" y="300"/>
                    <a:pt x="94" y="134"/>
                    <a:pt x="43" y="142"/>
                  </a:cubicBezTo>
                  <a:close/>
                </a:path>
              </a:pathLst>
            </a:custGeom>
            <a:solidFill>
              <a:srgbClr val="FBB03B"/>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sz="2400" dirty="0">
                <a:cs typeface="+mn-ea"/>
                <a:sym typeface="+mn-lt"/>
              </a:endParaRPr>
            </a:p>
          </p:txBody>
        </p:sp>
        <p:sp>
          <p:nvSpPr>
            <p:cNvPr id="8" name="Freeform 107"/>
            <p:cNvSpPr/>
            <p:nvPr/>
          </p:nvSpPr>
          <p:spPr bwMode="auto">
            <a:xfrm rot="2700000" flipH="1">
              <a:off x="6219230" y="2554544"/>
              <a:ext cx="183510" cy="293579"/>
            </a:xfrm>
            <a:custGeom>
              <a:avLst/>
              <a:gdLst>
                <a:gd name="T0" fmla="*/ 587375 w 312"/>
                <a:gd name="T1" fmla="*/ 0 h 495"/>
                <a:gd name="T2" fmla="*/ 1174750 w 312"/>
                <a:gd name="T3" fmla="*/ 597631 h 495"/>
                <a:gd name="T4" fmla="*/ 1174750 w 312"/>
                <a:gd name="T5" fmla="*/ 612666 h 495"/>
                <a:gd name="T6" fmla="*/ 1174750 w 312"/>
                <a:gd name="T7" fmla="*/ 612666 h 495"/>
                <a:gd name="T8" fmla="*/ 798228 w 312"/>
                <a:gd name="T9" fmla="*/ 1804170 h 495"/>
                <a:gd name="T10" fmla="*/ 779401 w 312"/>
                <a:gd name="T11" fmla="*/ 1826722 h 495"/>
                <a:gd name="T12" fmla="*/ 779401 w 312"/>
                <a:gd name="T13" fmla="*/ 1826722 h 495"/>
                <a:gd name="T14" fmla="*/ 779401 w 312"/>
                <a:gd name="T15" fmla="*/ 1826722 h 495"/>
                <a:gd name="T16" fmla="*/ 692801 w 312"/>
                <a:gd name="T17" fmla="*/ 1860550 h 495"/>
                <a:gd name="T18" fmla="*/ 579845 w 312"/>
                <a:gd name="T19" fmla="*/ 1762824 h 495"/>
                <a:gd name="T20" fmla="*/ 587375 w 312"/>
                <a:gd name="T21" fmla="*/ 1740272 h 495"/>
                <a:gd name="T22" fmla="*/ 587375 w 312"/>
                <a:gd name="T23" fmla="*/ 1740272 h 495"/>
                <a:gd name="T24" fmla="*/ 621262 w 312"/>
                <a:gd name="T25" fmla="*/ 1559855 h 495"/>
                <a:gd name="T26" fmla="*/ 459357 w 312"/>
                <a:gd name="T27" fmla="*/ 1168952 h 495"/>
                <a:gd name="T28" fmla="*/ 459357 w 312"/>
                <a:gd name="T29" fmla="*/ 1165193 h 495"/>
                <a:gd name="T30" fmla="*/ 158139 w 312"/>
                <a:gd name="T31" fmla="*/ 992293 h 495"/>
                <a:gd name="T32" fmla="*/ 0 w 312"/>
                <a:gd name="T33" fmla="*/ 590114 h 495"/>
                <a:gd name="T34" fmla="*/ 587375 w 312"/>
                <a:gd name="T35" fmla="*/ 0 h 495"/>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connsiteX0" fmla="*/ 5000 w 10000"/>
                <a:gd name="connsiteY0" fmla="*/ 0 h 10000"/>
                <a:gd name="connsiteX1" fmla="*/ 10000 w 10000"/>
                <a:gd name="connsiteY1" fmla="*/ 3212 h 10000"/>
                <a:gd name="connsiteX2" fmla="*/ 10000 w 10000"/>
                <a:gd name="connsiteY2" fmla="*/ 3293 h 10000"/>
                <a:gd name="connsiteX3" fmla="*/ 10000 w 10000"/>
                <a:gd name="connsiteY3" fmla="*/ 3293 h 10000"/>
                <a:gd name="connsiteX4" fmla="*/ 6795 w 10000"/>
                <a:gd name="connsiteY4" fmla="*/ 9697 h 10000"/>
                <a:gd name="connsiteX5" fmla="*/ 6635 w 10000"/>
                <a:gd name="connsiteY5" fmla="*/ 9818 h 10000"/>
                <a:gd name="connsiteX6" fmla="*/ 6635 w 10000"/>
                <a:gd name="connsiteY6" fmla="*/ 9818 h 10000"/>
                <a:gd name="connsiteX7" fmla="*/ 6635 w 10000"/>
                <a:gd name="connsiteY7" fmla="*/ 9818 h 10000"/>
                <a:gd name="connsiteX8" fmla="*/ 5897 w 10000"/>
                <a:gd name="connsiteY8" fmla="*/ 10000 h 10000"/>
                <a:gd name="connsiteX9" fmla="*/ 4936 w 10000"/>
                <a:gd name="connsiteY9" fmla="*/ 9475 h 10000"/>
                <a:gd name="connsiteX10" fmla="*/ 5000 w 10000"/>
                <a:gd name="connsiteY10" fmla="*/ 9354 h 10000"/>
                <a:gd name="connsiteX11" fmla="*/ 5288 w 10000"/>
                <a:gd name="connsiteY11" fmla="*/ 8384 h 10000"/>
                <a:gd name="connsiteX12" fmla="*/ 3910 w 10000"/>
                <a:gd name="connsiteY12" fmla="*/ 6283 h 10000"/>
                <a:gd name="connsiteX13" fmla="*/ 3910 w 10000"/>
                <a:gd name="connsiteY13" fmla="*/ 6263 h 10000"/>
                <a:gd name="connsiteX14" fmla="*/ 1346 w 10000"/>
                <a:gd name="connsiteY14" fmla="*/ 5333 h 10000"/>
                <a:gd name="connsiteX15" fmla="*/ 0 w 10000"/>
                <a:gd name="connsiteY15" fmla="*/ 3172 h 10000"/>
                <a:gd name="connsiteX16" fmla="*/ 5000 w 10000"/>
                <a:gd name="connsiteY16" fmla="*/ 0 h 10000"/>
                <a:gd name="connsiteX0-1" fmla="*/ 5000 w 10000"/>
                <a:gd name="connsiteY0-2" fmla="*/ 0 h 10000"/>
                <a:gd name="connsiteX1-3" fmla="*/ 10000 w 10000"/>
                <a:gd name="connsiteY1-4" fmla="*/ 3212 h 10000"/>
                <a:gd name="connsiteX2-5" fmla="*/ 10000 w 10000"/>
                <a:gd name="connsiteY2-6" fmla="*/ 3293 h 10000"/>
                <a:gd name="connsiteX3-7" fmla="*/ 10000 w 10000"/>
                <a:gd name="connsiteY3-8" fmla="*/ 3293 h 10000"/>
                <a:gd name="connsiteX4-9" fmla="*/ 6795 w 10000"/>
                <a:gd name="connsiteY4-10" fmla="*/ 9697 h 10000"/>
                <a:gd name="connsiteX5-11" fmla="*/ 6635 w 10000"/>
                <a:gd name="connsiteY5-12" fmla="*/ 9818 h 10000"/>
                <a:gd name="connsiteX6-13" fmla="*/ 6635 w 10000"/>
                <a:gd name="connsiteY6-14" fmla="*/ 9818 h 10000"/>
                <a:gd name="connsiteX7-15" fmla="*/ 6635 w 10000"/>
                <a:gd name="connsiteY7-16" fmla="*/ 9818 h 10000"/>
                <a:gd name="connsiteX8-17" fmla="*/ 5897 w 10000"/>
                <a:gd name="connsiteY8-18" fmla="*/ 10000 h 10000"/>
                <a:gd name="connsiteX9-19" fmla="*/ 4936 w 10000"/>
                <a:gd name="connsiteY9-20" fmla="*/ 9475 h 10000"/>
                <a:gd name="connsiteX10-21" fmla="*/ 5288 w 10000"/>
                <a:gd name="connsiteY10-22" fmla="*/ 8384 h 10000"/>
                <a:gd name="connsiteX11-23" fmla="*/ 3910 w 10000"/>
                <a:gd name="connsiteY11-24" fmla="*/ 6283 h 10000"/>
                <a:gd name="connsiteX12-25" fmla="*/ 3910 w 10000"/>
                <a:gd name="connsiteY12-26" fmla="*/ 6263 h 10000"/>
                <a:gd name="connsiteX13-27" fmla="*/ 1346 w 10000"/>
                <a:gd name="connsiteY13-28" fmla="*/ 5333 h 10000"/>
                <a:gd name="connsiteX14-29" fmla="*/ 0 w 10000"/>
                <a:gd name="connsiteY14-30" fmla="*/ 3172 h 10000"/>
                <a:gd name="connsiteX15-31" fmla="*/ 5000 w 10000"/>
                <a:gd name="connsiteY15-32" fmla="*/ 0 h 10000"/>
                <a:gd name="connsiteX0-33" fmla="*/ 5000 w 10000"/>
                <a:gd name="connsiteY0-34" fmla="*/ 0 h 10086"/>
                <a:gd name="connsiteX1-35" fmla="*/ 10000 w 10000"/>
                <a:gd name="connsiteY1-36" fmla="*/ 3212 h 10086"/>
                <a:gd name="connsiteX2-37" fmla="*/ 10000 w 10000"/>
                <a:gd name="connsiteY2-38" fmla="*/ 3293 h 10086"/>
                <a:gd name="connsiteX3-39" fmla="*/ 10000 w 10000"/>
                <a:gd name="connsiteY3-40" fmla="*/ 3293 h 10086"/>
                <a:gd name="connsiteX4-41" fmla="*/ 6795 w 10000"/>
                <a:gd name="connsiteY4-42" fmla="*/ 9697 h 10086"/>
                <a:gd name="connsiteX5-43" fmla="*/ 6635 w 10000"/>
                <a:gd name="connsiteY5-44" fmla="*/ 9818 h 10086"/>
                <a:gd name="connsiteX6-45" fmla="*/ 6635 w 10000"/>
                <a:gd name="connsiteY6-46" fmla="*/ 9818 h 10086"/>
                <a:gd name="connsiteX7-47" fmla="*/ 6635 w 10000"/>
                <a:gd name="connsiteY7-48" fmla="*/ 9818 h 10086"/>
                <a:gd name="connsiteX8-49" fmla="*/ 5897 w 10000"/>
                <a:gd name="connsiteY8-50" fmla="*/ 10000 h 10086"/>
                <a:gd name="connsiteX9-51" fmla="*/ 5288 w 10000"/>
                <a:gd name="connsiteY9-52" fmla="*/ 8384 h 10086"/>
                <a:gd name="connsiteX10-53" fmla="*/ 3910 w 10000"/>
                <a:gd name="connsiteY10-54" fmla="*/ 6283 h 10086"/>
                <a:gd name="connsiteX11-55" fmla="*/ 3910 w 10000"/>
                <a:gd name="connsiteY11-56" fmla="*/ 6263 h 10086"/>
                <a:gd name="connsiteX12-57" fmla="*/ 1346 w 10000"/>
                <a:gd name="connsiteY12-58" fmla="*/ 5333 h 10086"/>
                <a:gd name="connsiteX13-59" fmla="*/ 0 w 10000"/>
                <a:gd name="connsiteY13-60" fmla="*/ 3172 h 10086"/>
                <a:gd name="connsiteX14-61" fmla="*/ 5000 w 10000"/>
                <a:gd name="connsiteY14-62" fmla="*/ 0 h 1008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Lst>
              <a:rect l="l" t="t" r="r" b="b"/>
              <a:pathLst>
                <a:path w="10000" h="10086">
                  <a:moveTo>
                    <a:pt x="5000" y="0"/>
                  </a:moveTo>
                  <a:cubicBezTo>
                    <a:pt x="7756" y="0"/>
                    <a:pt x="10000" y="1455"/>
                    <a:pt x="10000" y="3212"/>
                  </a:cubicBezTo>
                  <a:lnTo>
                    <a:pt x="10000" y="3293"/>
                  </a:lnTo>
                  <a:lnTo>
                    <a:pt x="10000" y="3293"/>
                  </a:lnTo>
                  <a:cubicBezTo>
                    <a:pt x="10000" y="5717"/>
                    <a:pt x="8814" y="7859"/>
                    <a:pt x="6795" y="9697"/>
                  </a:cubicBezTo>
                  <a:cubicBezTo>
                    <a:pt x="6731" y="9737"/>
                    <a:pt x="6699" y="9778"/>
                    <a:pt x="6635" y="9818"/>
                  </a:cubicBezTo>
                  <a:lnTo>
                    <a:pt x="6635" y="9818"/>
                  </a:lnTo>
                  <a:lnTo>
                    <a:pt x="6635" y="9818"/>
                  </a:lnTo>
                  <a:cubicBezTo>
                    <a:pt x="6442" y="9919"/>
                    <a:pt x="6121" y="10239"/>
                    <a:pt x="5897" y="10000"/>
                  </a:cubicBezTo>
                  <a:cubicBezTo>
                    <a:pt x="5673" y="9761"/>
                    <a:pt x="5619" y="9003"/>
                    <a:pt x="5288" y="8384"/>
                  </a:cubicBezTo>
                  <a:cubicBezTo>
                    <a:pt x="5064" y="7556"/>
                    <a:pt x="4744" y="6848"/>
                    <a:pt x="3910" y="6283"/>
                  </a:cubicBezTo>
                  <a:lnTo>
                    <a:pt x="3910" y="6263"/>
                  </a:lnTo>
                  <a:cubicBezTo>
                    <a:pt x="3237" y="5818"/>
                    <a:pt x="2340" y="5475"/>
                    <a:pt x="1346" y="5333"/>
                  </a:cubicBezTo>
                  <a:cubicBezTo>
                    <a:pt x="513" y="4768"/>
                    <a:pt x="0" y="4000"/>
                    <a:pt x="0" y="3172"/>
                  </a:cubicBezTo>
                  <a:cubicBezTo>
                    <a:pt x="0" y="1414"/>
                    <a:pt x="2244" y="0"/>
                    <a:pt x="5000" y="0"/>
                  </a:cubicBezTo>
                  <a:close/>
                </a:path>
              </a:pathLst>
            </a:custGeom>
            <a:solidFill>
              <a:schemeClr val="accent2">
                <a:alpha val="73000"/>
              </a:schemeClr>
            </a:solidFill>
            <a:ln>
              <a:noFill/>
            </a:ln>
          </p:spPr>
          <p:txBody>
            <a:bodyPr/>
            <a:lstStyle/>
            <a:p>
              <a:endParaRPr lang="en-US" sz="2400" dirty="0">
                <a:cs typeface="+mn-ea"/>
                <a:sym typeface="+mn-lt"/>
              </a:endParaRPr>
            </a:p>
          </p:txBody>
        </p:sp>
        <p:sp>
          <p:nvSpPr>
            <p:cNvPr id="9" name="Freeform 107"/>
            <p:cNvSpPr/>
            <p:nvPr/>
          </p:nvSpPr>
          <p:spPr bwMode="auto">
            <a:xfrm rot="2700000">
              <a:off x="6369742" y="2705056"/>
              <a:ext cx="183510" cy="293579"/>
            </a:xfrm>
            <a:custGeom>
              <a:avLst/>
              <a:gdLst>
                <a:gd name="T0" fmla="*/ 587375 w 312"/>
                <a:gd name="T1" fmla="*/ 0 h 495"/>
                <a:gd name="T2" fmla="*/ 1174750 w 312"/>
                <a:gd name="T3" fmla="*/ 597631 h 495"/>
                <a:gd name="T4" fmla="*/ 1174750 w 312"/>
                <a:gd name="T5" fmla="*/ 612666 h 495"/>
                <a:gd name="T6" fmla="*/ 1174750 w 312"/>
                <a:gd name="T7" fmla="*/ 612666 h 495"/>
                <a:gd name="T8" fmla="*/ 798228 w 312"/>
                <a:gd name="T9" fmla="*/ 1804170 h 495"/>
                <a:gd name="T10" fmla="*/ 779401 w 312"/>
                <a:gd name="T11" fmla="*/ 1826722 h 495"/>
                <a:gd name="T12" fmla="*/ 779401 w 312"/>
                <a:gd name="T13" fmla="*/ 1826722 h 495"/>
                <a:gd name="T14" fmla="*/ 779401 w 312"/>
                <a:gd name="T15" fmla="*/ 1826722 h 495"/>
                <a:gd name="T16" fmla="*/ 692801 w 312"/>
                <a:gd name="T17" fmla="*/ 1860550 h 495"/>
                <a:gd name="T18" fmla="*/ 579845 w 312"/>
                <a:gd name="T19" fmla="*/ 1762824 h 495"/>
                <a:gd name="T20" fmla="*/ 587375 w 312"/>
                <a:gd name="T21" fmla="*/ 1740272 h 495"/>
                <a:gd name="T22" fmla="*/ 587375 w 312"/>
                <a:gd name="T23" fmla="*/ 1740272 h 495"/>
                <a:gd name="T24" fmla="*/ 621262 w 312"/>
                <a:gd name="T25" fmla="*/ 1559855 h 495"/>
                <a:gd name="T26" fmla="*/ 459357 w 312"/>
                <a:gd name="T27" fmla="*/ 1168952 h 495"/>
                <a:gd name="T28" fmla="*/ 459357 w 312"/>
                <a:gd name="T29" fmla="*/ 1165193 h 495"/>
                <a:gd name="T30" fmla="*/ 158139 w 312"/>
                <a:gd name="T31" fmla="*/ 992293 h 495"/>
                <a:gd name="T32" fmla="*/ 0 w 312"/>
                <a:gd name="T33" fmla="*/ 590114 h 495"/>
                <a:gd name="T34" fmla="*/ 587375 w 312"/>
                <a:gd name="T35" fmla="*/ 0 h 495"/>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connsiteX0" fmla="*/ 5000 w 10000"/>
                <a:gd name="connsiteY0" fmla="*/ 0 h 10000"/>
                <a:gd name="connsiteX1" fmla="*/ 10000 w 10000"/>
                <a:gd name="connsiteY1" fmla="*/ 3212 h 10000"/>
                <a:gd name="connsiteX2" fmla="*/ 10000 w 10000"/>
                <a:gd name="connsiteY2" fmla="*/ 3293 h 10000"/>
                <a:gd name="connsiteX3" fmla="*/ 10000 w 10000"/>
                <a:gd name="connsiteY3" fmla="*/ 3293 h 10000"/>
                <a:gd name="connsiteX4" fmla="*/ 6795 w 10000"/>
                <a:gd name="connsiteY4" fmla="*/ 9697 h 10000"/>
                <a:gd name="connsiteX5" fmla="*/ 6635 w 10000"/>
                <a:gd name="connsiteY5" fmla="*/ 9818 h 10000"/>
                <a:gd name="connsiteX6" fmla="*/ 6635 w 10000"/>
                <a:gd name="connsiteY6" fmla="*/ 9818 h 10000"/>
                <a:gd name="connsiteX7" fmla="*/ 6635 w 10000"/>
                <a:gd name="connsiteY7" fmla="*/ 9818 h 10000"/>
                <a:gd name="connsiteX8" fmla="*/ 5897 w 10000"/>
                <a:gd name="connsiteY8" fmla="*/ 10000 h 10000"/>
                <a:gd name="connsiteX9" fmla="*/ 4936 w 10000"/>
                <a:gd name="connsiteY9" fmla="*/ 9475 h 10000"/>
                <a:gd name="connsiteX10" fmla="*/ 5000 w 10000"/>
                <a:gd name="connsiteY10" fmla="*/ 9354 h 10000"/>
                <a:gd name="connsiteX11" fmla="*/ 5288 w 10000"/>
                <a:gd name="connsiteY11" fmla="*/ 8384 h 10000"/>
                <a:gd name="connsiteX12" fmla="*/ 3910 w 10000"/>
                <a:gd name="connsiteY12" fmla="*/ 6283 h 10000"/>
                <a:gd name="connsiteX13" fmla="*/ 3910 w 10000"/>
                <a:gd name="connsiteY13" fmla="*/ 6263 h 10000"/>
                <a:gd name="connsiteX14" fmla="*/ 1346 w 10000"/>
                <a:gd name="connsiteY14" fmla="*/ 5333 h 10000"/>
                <a:gd name="connsiteX15" fmla="*/ 0 w 10000"/>
                <a:gd name="connsiteY15" fmla="*/ 3172 h 10000"/>
                <a:gd name="connsiteX16" fmla="*/ 5000 w 10000"/>
                <a:gd name="connsiteY16" fmla="*/ 0 h 10000"/>
                <a:gd name="connsiteX0-1" fmla="*/ 5000 w 10000"/>
                <a:gd name="connsiteY0-2" fmla="*/ 0 h 10000"/>
                <a:gd name="connsiteX1-3" fmla="*/ 10000 w 10000"/>
                <a:gd name="connsiteY1-4" fmla="*/ 3212 h 10000"/>
                <a:gd name="connsiteX2-5" fmla="*/ 10000 w 10000"/>
                <a:gd name="connsiteY2-6" fmla="*/ 3293 h 10000"/>
                <a:gd name="connsiteX3-7" fmla="*/ 10000 w 10000"/>
                <a:gd name="connsiteY3-8" fmla="*/ 3293 h 10000"/>
                <a:gd name="connsiteX4-9" fmla="*/ 6795 w 10000"/>
                <a:gd name="connsiteY4-10" fmla="*/ 9697 h 10000"/>
                <a:gd name="connsiteX5-11" fmla="*/ 6635 w 10000"/>
                <a:gd name="connsiteY5-12" fmla="*/ 9818 h 10000"/>
                <a:gd name="connsiteX6-13" fmla="*/ 6635 w 10000"/>
                <a:gd name="connsiteY6-14" fmla="*/ 9818 h 10000"/>
                <a:gd name="connsiteX7-15" fmla="*/ 6635 w 10000"/>
                <a:gd name="connsiteY7-16" fmla="*/ 9818 h 10000"/>
                <a:gd name="connsiteX8-17" fmla="*/ 5897 w 10000"/>
                <a:gd name="connsiteY8-18" fmla="*/ 10000 h 10000"/>
                <a:gd name="connsiteX9-19" fmla="*/ 4936 w 10000"/>
                <a:gd name="connsiteY9-20" fmla="*/ 9475 h 10000"/>
                <a:gd name="connsiteX10-21" fmla="*/ 5288 w 10000"/>
                <a:gd name="connsiteY10-22" fmla="*/ 8384 h 10000"/>
                <a:gd name="connsiteX11-23" fmla="*/ 3910 w 10000"/>
                <a:gd name="connsiteY11-24" fmla="*/ 6283 h 10000"/>
                <a:gd name="connsiteX12-25" fmla="*/ 3910 w 10000"/>
                <a:gd name="connsiteY12-26" fmla="*/ 6263 h 10000"/>
                <a:gd name="connsiteX13-27" fmla="*/ 1346 w 10000"/>
                <a:gd name="connsiteY13-28" fmla="*/ 5333 h 10000"/>
                <a:gd name="connsiteX14-29" fmla="*/ 0 w 10000"/>
                <a:gd name="connsiteY14-30" fmla="*/ 3172 h 10000"/>
                <a:gd name="connsiteX15-31" fmla="*/ 5000 w 10000"/>
                <a:gd name="connsiteY15-32" fmla="*/ 0 h 10000"/>
                <a:gd name="connsiteX0-33" fmla="*/ 5000 w 10000"/>
                <a:gd name="connsiteY0-34" fmla="*/ 0 h 10086"/>
                <a:gd name="connsiteX1-35" fmla="*/ 10000 w 10000"/>
                <a:gd name="connsiteY1-36" fmla="*/ 3212 h 10086"/>
                <a:gd name="connsiteX2-37" fmla="*/ 10000 w 10000"/>
                <a:gd name="connsiteY2-38" fmla="*/ 3293 h 10086"/>
                <a:gd name="connsiteX3-39" fmla="*/ 10000 w 10000"/>
                <a:gd name="connsiteY3-40" fmla="*/ 3293 h 10086"/>
                <a:gd name="connsiteX4-41" fmla="*/ 6795 w 10000"/>
                <a:gd name="connsiteY4-42" fmla="*/ 9697 h 10086"/>
                <a:gd name="connsiteX5-43" fmla="*/ 6635 w 10000"/>
                <a:gd name="connsiteY5-44" fmla="*/ 9818 h 10086"/>
                <a:gd name="connsiteX6-45" fmla="*/ 6635 w 10000"/>
                <a:gd name="connsiteY6-46" fmla="*/ 9818 h 10086"/>
                <a:gd name="connsiteX7-47" fmla="*/ 6635 w 10000"/>
                <a:gd name="connsiteY7-48" fmla="*/ 9818 h 10086"/>
                <a:gd name="connsiteX8-49" fmla="*/ 5897 w 10000"/>
                <a:gd name="connsiteY8-50" fmla="*/ 10000 h 10086"/>
                <a:gd name="connsiteX9-51" fmla="*/ 5288 w 10000"/>
                <a:gd name="connsiteY9-52" fmla="*/ 8384 h 10086"/>
                <a:gd name="connsiteX10-53" fmla="*/ 3910 w 10000"/>
                <a:gd name="connsiteY10-54" fmla="*/ 6283 h 10086"/>
                <a:gd name="connsiteX11-55" fmla="*/ 3910 w 10000"/>
                <a:gd name="connsiteY11-56" fmla="*/ 6263 h 10086"/>
                <a:gd name="connsiteX12-57" fmla="*/ 1346 w 10000"/>
                <a:gd name="connsiteY12-58" fmla="*/ 5333 h 10086"/>
                <a:gd name="connsiteX13-59" fmla="*/ 0 w 10000"/>
                <a:gd name="connsiteY13-60" fmla="*/ 3172 h 10086"/>
                <a:gd name="connsiteX14-61" fmla="*/ 5000 w 10000"/>
                <a:gd name="connsiteY14-62" fmla="*/ 0 h 1008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Lst>
              <a:rect l="l" t="t" r="r" b="b"/>
              <a:pathLst>
                <a:path w="10000" h="10086">
                  <a:moveTo>
                    <a:pt x="5000" y="0"/>
                  </a:moveTo>
                  <a:cubicBezTo>
                    <a:pt x="7756" y="0"/>
                    <a:pt x="10000" y="1455"/>
                    <a:pt x="10000" y="3212"/>
                  </a:cubicBezTo>
                  <a:lnTo>
                    <a:pt x="10000" y="3293"/>
                  </a:lnTo>
                  <a:lnTo>
                    <a:pt x="10000" y="3293"/>
                  </a:lnTo>
                  <a:cubicBezTo>
                    <a:pt x="10000" y="5717"/>
                    <a:pt x="8814" y="7859"/>
                    <a:pt x="6795" y="9697"/>
                  </a:cubicBezTo>
                  <a:cubicBezTo>
                    <a:pt x="6731" y="9737"/>
                    <a:pt x="6699" y="9778"/>
                    <a:pt x="6635" y="9818"/>
                  </a:cubicBezTo>
                  <a:lnTo>
                    <a:pt x="6635" y="9818"/>
                  </a:lnTo>
                  <a:lnTo>
                    <a:pt x="6635" y="9818"/>
                  </a:lnTo>
                  <a:cubicBezTo>
                    <a:pt x="6442" y="9919"/>
                    <a:pt x="6121" y="10239"/>
                    <a:pt x="5897" y="10000"/>
                  </a:cubicBezTo>
                  <a:cubicBezTo>
                    <a:pt x="5673" y="9761"/>
                    <a:pt x="5619" y="9003"/>
                    <a:pt x="5288" y="8384"/>
                  </a:cubicBezTo>
                  <a:cubicBezTo>
                    <a:pt x="5064" y="7556"/>
                    <a:pt x="4744" y="6848"/>
                    <a:pt x="3910" y="6283"/>
                  </a:cubicBezTo>
                  <a:lnTo>
                    <a:pt x="3910" y="6263"/>
                  </a:lnTo>
                  <a:cubicBezTo>
                    <a:pt x="3237" y="5818"/>
                    <a:pt x="2340" y="5475"/>
                    <a:pt x="1346" y="5333"/>
                  </a:cubicBezTo>
                  <a:cubicBezTo>
                    <a:pt x="513" y="4768"/>
                    <a:pt x="0" y="4000"/>
                    <a:pt x="0" y="3172"/>
                  </a:cubicBezTo>
                  <a:cubicBezTo>
                    <a:pt x="0" y="1414"/>
                    <a:pt x="2244" y="0"/>
                    <a:pt x="5000" y="0"/>
                  </a:cubicBezTo>
                  <a:close/>
                </a:path>
              </a:pathLst>
            </a:custGeom>
            <a:solidFill>
              <a:schemeClr val="accent2">
                <a:alpha val="73000"/>
              </a:schemeClr>
            </a:solidFill>
            <a:ln>
              <a:noFill/>
            </a:ln>
          </p:spPr>
          <p:txBody>
            <a:bodyPr/>
            <a:lstStyle/>
            <a:p>
              <a:endParaRPr lang="en-US" sz="2400" dirty="0">
                <a:cs typeface="+mn-ea"/>
                <a:sym typeface="+mn-lt"/>
              </a:endParaRPr>
            </a:p>
          </p:txBody>
        </p:sp>
        <p:sp>
          <p:nvSpPr>
            <p:cNvPr id="10" name="Freeform 108"/>
            <p:cNvSpPr/>
            <p:nvPr/>
          </p:nvSpPr>
          <p:spPr bwMode="auto">
            <a:xfrm rot="2700000">
              <a:off x="6407803" y="2259335"/>
              <a:ext cx="350653" cy="642255"/>
            </a:xfrm>
            <a:custGeom>
              <a:avLst/>
              <a:gdLst>
                <a:gd name="T0" fmla="*/ 1122363 w 596"/>
                <a:gd name="T1" fmla="*/ 4105275 h 1092"/>
                <a:gd name="T2" fmla="*/ 598844 w 596"/>
                <a:gd name="T3" fmla="*/ 4105275 h 1092"/>
                <a:gd name="T4" fmla="*/ 79093 w 596"/>
                <a:gd name="T5" fmla="*/ 1928577 h 1092"/>
                <a:gd name="T6" fmla="*/ 1122363 w 596"/>
                <a:gd name="T7" fmla="*/ 0 h 1092"/>
                <a:gd name="T8" fmla="*/ 1126129 w 596"/>
                <a:gd name="T9" fmla="*/ 0 h 1092"/>
                <a:gd name="T10" fmla="*/ 2165632 w 596"/>
                <a:gd name="T11" fmla="*/ 1928577 h 1092"/>
                <a:gd name="T12" fmla="*/ 1645881 w 596"/>
                <a:gd name="T13" fmla="*/ 4105275 h 1092"/>
                <a:gd name="T14" fmla="*/ 1122363 w 596"/>
                <a:gd name="T15" fmla="*/ 4105275 h 109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96" h="1092">
                  <a:moveTo>
                    <a:pt x="298" y="1092"/>
                  </a:moveTo>
                  <a:cubicBezTo>
                    <a:pt x="159" y="1092"/>
                    <a:pt x="159" y="1092"/>
                    <a:pt x="159" y="1092"/>
                  </a:cubicBezTo>
                  <a:cubicBezTo>
                    <a:pt x="31" y="824"/>
                    <a:pt x="21" y="513"/>
                    <a:pt x="21" y="513"/>
                  </a:cubicBezTo>
                  <a:cubicBezTo>
                    <a:pt x="0" y="212"/>
                    <a:pt x="298" y="0"/>
                    <a:pt x="298" y="0"/>
                  </a:cubicBezTo>
                  <a:cubicBezTo>
                    <a:pt x="299" y="0"/>
                    <a:pt x="299" y="0"/>
                    <a:pt x="299" y="0"/>
                  </a:cubicBezTo>
                  <a:cubicBezTo>
                    <a:pt x="299" y="0"/>
                    <a:pt x="596" y="212"/>
                    <a:pt x="575" y="513"/>
                  </a:cubicBezTo>
                  <a:cubicBezTo>
                    <a:pt x="575" y="513"/>
                    <a:pt x="566" y="824"/>
                    <a:pt x="437" y="1092"/>
                  </a:cubicBezTo>
                  <a:lnTo>
                    <a:pt x="298" y="1092"/>
                  </a:lnTo>
                  <a:close/>
                </a:path>
              </a:pathLst>
            </a:custGeom>
            <a:solidFill>
              <a:schemeClr val="tx1"/>
            </a:solidFill>
            <a:ln>
              <a:noFill/>
            </a:ln>
          </p:spPr>
          <p:txBody>
            <a:bodyPr/>
            <a:lstStyle/>
            <a:p>
              <a:endParaRPr lang="en-US" sz="2400" dirty="0">
                <a:cs typeface="+mn-ea"/>
                <a:sym typeface="+mn-lt"/>
              </a:endParaRPr>
            </a:p>
          </p:txBody>
        </p:sp>
        <p:sp>
          <p:nvSpPr>
            <p:cNvPr id="11" name="Oval 113"/>
            <p:cNvSpPr>
              <a:spLocks noChangeArrowheads="1"/>
            </p:cNvSpPr>
            <p:nvPr/>
          </p:nvSpPr>
          <p:spPr bwMode="auto">
            <a:xfrm rot="2700000">
              <a:off x="6568043" y="2481147"/>
              <a:ext cx="117123" cy="114085"/>
            </a:xfrm>
            <a:prstGeom prst="ellipse">
              <a:avLst/>
            </a:prstGeom>
            <a:solidFill>
              <a:schemeClr val="bg1">
                <a:alpha val="77000"/>
              </a:schemeClr>
            </a:solidFill>
            <a:ln>
              <a:noFill/>
            </a:ln>
          </p:spPr>
          <p:txBody>
            <a:bodyPr/>
            <a:lstStyle/>
            <a:p>
              <a:pPr eaLnBrk="1" hangingPunct="1"/>
              <a:endParaRPr lang="en-US" sz="2400" dirty="0">
                <a:cs typeface="+mn-ea"/>
                <a:sym typeface="+mn-lt"/>
              </a:endParaRPr>
            </a:p>
          </p:txBody>
        </p:sp>
        <p:sp>
          <p:nvSpPr>
            <p:cNvPr id="12" name="Oval 116"/>
            <p:cNvSpPr>
              <a:spLocks noChangeArrowheads="1"/>
            </p:cNvSpPr>
            <p:nvPr/>
          </p:nvSpPr>
          <p:spPr bwMode="auto">
            <a:xfrm rot="2700000">
              <a:off x="6500229" y="2593093"/>
              <a:ext cx="70303" cy="72640"/>
            </a:xfrm>
            <a:prstGeom prst="ellipse">
              <a:avLst/>
            </a:prstGeom>
            <a:solidFill>
              <a:schemeClr val="bg1">
                <a:alpha val="77000"/>
              </a:schemeClr>
            </a:solidFill>
            <a:ln>
              <a:noFill/>
            </a:ln>
          </p:spPr>
          <p:txBody>
            <a:bodyPr/>
            <a:lstStyle/>
            <a:p>
              <a:pPr eaLnBrk="1" hangingPunct="1"/>
              <a:endParaRPr lang="en-US" sz="2400" dirty="0">
                <a:cs typeface="+mn-ea"/>
                <a:sym typeface="+mn-lt"/>
              </a:endParaRPr>
            </a:p>
          </p:txBody>
        </p:sp>
        <p:sp>
          <p:nvSpPr>
            <p:cNvPr id="13" name="Oval 119"/>
            <p:cNvSpPr>
              <a:spLocks noChangeArrowheads="1"/>
            </p:cNvSpPr>
            <p:nvPr/>
          </p:nvSpPr>
          <p:spPr bwMode="auto">
            <a:xfrm rot="2700000">
              <a:off x="6447912" y="2674106"/>
              <a:ext cx="43239" cy="42313"/>
            </a:xfrm>
            <a:prstGeom prst="ellipse">
              <a:avLst/>
            </a:prstGeom>
            <a:solidFill>
              <a:schemeClr val="bg1">
                <a:alpha val="77000"/>
              </a:schemeClr>
            </a:solidFill>
            <a:ln>
              <a:noFill/>
            </a:ln>
          </p:spPr>
          <p:txBody>
            <a:bodyPr/>
            <a:lstStyle/>
            <a:p>
              <a:pPr eaLnBrk="1" hangingPunct="1"/>
              <a:endParaRPr lang="en-US" sz="2400" dirty="0">
                <a:cs typeface="+mn-ea"/>
                <a:sym typeface="+mn-lt"/>
              </a:endParaRPr>
            </a:p>
          </p:txBody>
        </p:sp>
        <p:sp>
          <p:nvSpPr>
            <p:cNvPr id="14" name="Rectangle 27"/>
            <p:cNvSpPr/>
            <p:nvPr/>
          </p:nvSpPr>
          <p:spPr>
            <a:xfrm rot="2700000">
              <a:off x="6301683" y="2797997"/>
              <a:ext cx="71523" cy="43830"/>
            </a:xfrm>
            <a:prstGeom prst="rect">
              <a:avLst/>
            </a:prstGeom>
            <a:solidFill>
              <a:srgbClr val="EB6949">
                <a:alpha val="73000"/>
              </a:srgbClr>
            </a:solidFill>
            <a:ln>
              <a:no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2400" dirty="0">
                <a:solidFill>
                  <a:schemeClr val="tx1"/>
                </a:solidFill>
                <a:cs typeface="+mn-ea"/>
                <a:sym typeface="+mn-lt"/>
              </a:endParaRPr>
            </a:p>
          </p:txBody>
        </p:sp>
      </p:grpSp>
      <p:grpSp>
        <p:nvGrpSpPr>
          <p:cNvPr id="15" name="组合 14"/>
          <p:cNvGrpSpPr/>
          <p:nvPr/>
        </p:nvGrpSpPr>
        <p:grpSpPr>
          <a:xfrm>
            <a:off x="3701944" y="1662476"/>
            <a:ext cx="1277515" cy="1277511"/>
            <a:chOff x="304800" y="673100"/>
            <a:chExt cx="4000500" cy="4000500"/>
          </a:xfrm>
          <a:effectLst>
            <a:outerShdw blurRad="444500" dist="254000" dir="8100000" algn="tr" rotWithShape="0">
              <a:prstClr val="black">
                <a:alpha val="50000"/>
              </a:prstClr>
            </a:outerShdw>
          </a:effectLst>
        </p:grpSpPr>
        <p:sp>
          <p:nvSpPr>
            <p:cNvPr id="16" name="同心圆 15"/>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1218565">
                <a:defRPr/>
              </a:pPr>
              <a:endParaRPr lang="zh-CN" altLang="en-US" sz="2400" kern="0" dirty="0">
                <a:cs typeface="+mn-ea"/>
                <a:sym typeface="+mn-lt"/>
              </a:endParaRPr>
            </a:p>
          </p:txBody>
        </p:sp>
        <p:sp>
          <p:nvSpPr>
            <p:cNvPr id="17" name="椭圆 16"/>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1218565">
                <a:defRPr/>
              </a:pPr>
              <a:endParaRPr lang="zh-CN" altLang="en-US" sz="2400" kern="0" dirty="0">
                <a:cs typeface="+mn-ea"/>
                <a:sym typeface="+mn-lt"/>
              </a:endParaRPr>
            </a:p>
          </p:txBody>
        </p:sp>
      </p:grpSp>
      <p:grpSp>
        <p:nvGrpSpPr>
          <p:cNvPr id="18" name="Group 30"/>
          <p:cNvGrpSpPr/>
          <p:nvPr/>
        </p:nvGrpSpPr>
        <p:grpSpPr>
          <a:xfrm>
            <a:off x="6610984" y="4307054"/>
            <a:ext cx="423143" cy="371105"/>
            <a:chOff x="3175" y="-1587"/>
            <a:chExt cx="490538" cy="430212"/>
          </a:xfrm>
          <a:solidFill>
            <a:schemeClr val="tx1"/>
          </a:solidFill>
        </p:grpSpPr>
        <p:sp>
          <p:nvSpPr>
            <p:cNvPr id="19" name="Freeform 175"/>
            <p:cNvSpPr>
              <a:spLocks noEditPoints="1"/>
            </p:cNvSpPr>
            <p:nvPr/>
          </p:nvSpPr>
          <p:spPr bwMode="auto">
            <a:xfrm>
              <a:off x="3175" y="-1587"/>
              <a:ext cx="490538" cy="430212"/>
            </a:xfrm>
            <a:custGeom>
              <a:avLst/>
              <a:gdLst>
                <a:gd name="T0" fmla="*/ 128 w 128"/>
                <a:gd name="T1" fmla="*/ 66 h 112"/>
                <a:gd name="T2" fmla="*/ 112 w 128"/>
                <a:gd name="T3" fmla="*/ 6 h 112"/>
                <a:gd name="T4" fmla="*/ 104 w 128"/>
                <a:gd name="T5" fmla="*/ 0 h 112"/>
                <a:gd name="T6" fmla="*/ 64 w 128"/>
                <a:gd name="T7" fmla="*/ 0 h 112"/>
                <a:gd name="T8" fmla="*/ 24 w 128"/>
                <a:gd name="T9" fmla="*/ 0 h 112"/>
                <a:gd name="T10" fmla="*/ 16 w 128"/>
                <a:gd name="T11" fmla="*/ 6 h 112"/>
                <a:gd name="T12" fmla="*/ 0 w 128"/>
                <a:gd name="T13" fmla="*/ 66 h 112"/>
                <a:gd name="T14" fmla="*/ 0 w 128"/>
                <a:gd name="T15" fmla="*/ 68 h 112"/>
                <a:gd name="T16" fmla="*/ 0 w 128"/>
                <a:gd name="T17" fmla="*/ 96 h 112"/>
                <a:gd name="T18" fmla="*/ 16 w 128"/>
                <a:gd name="T19" fmla="*/ 112 h 112"/>
                <a:gd name="T20" fmla="*/ 112 w 128"/>
                <a:gd name="T21" fmla="*/ 112 h 112"/>
                <a:gd name="T22" fmla="*/ 128 w 128"/>
                <a:gd name="T23" fmla="*/ 96 h 112"/>
                <a:gd name="T24" fmla="*/ 128 w 128"/>
                <a:gd name="T25" fmla="*/ 68 h 112"/>
                <a:gd name="T26" fmla="*/ 128 w 128"/>
                <a:gd name="T27" fmla="*/ 66 h 112"/>
                <a:gd name="T28" fmla="*/ 120 w 128"/>
                <a:gd name="T29" fmla="*/ 96 h 112"/>
                <a:gd name="T30" fmla="*/ 112 w 128"/>
                <a:gd name="T31" fmla="*/ 104 h 112"/>
                <a:gd name="T32" fmla="*/ 16 w 128"/>
                <a:gd name="T33" fmla="*/ 104 h 112"/>
                <a:gd name="T34" fmla="*/ 8 w 128"/>
                <a:gd name="T35" fmla="*/ 96 h 112"/>
                <a:gd name="T36" fmla="*/ 8 w 128"/>
                <a:gd name="T37" fmla="*/ 68 h 112"/>
                <a:gd name="T38" fmla="*/ 24 w 128"/>
                <a:gd name="T39" fmla="*/ 8 h 112"/>
                <a:gd name="T40" fmla="*/ 104 w 128"/>
                <a:gd name="T41" fmla="*/ 8 h 112"/>
                <a:gd name="T42" fmla="*/ 120 w 128"/>
                <a:gd name="T43" fmla="*/ 68 h 112"/>
                <a:gd name="T44" fmla="*/ 120 w 128"/>
                <a:gd name="T45" fmla="*/ 96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8" h="112">
                  <a:moveTo>
                    <a:pt x="128" y="66"/>
                  </a:moveTo>
                  <a:cubicBezTo>
                    <a:pt x="112" y="6"/>
                    <a:pt x="112" y="6"/>
                    <a:pt x="112" y="6"/>
                  </a:cubicBezTo>
                  <a:cubicBezTo>
                    <a:pt x="111" y="2"/>
                    <a:pt x="108" y="0"/>
                    <a:pt x="104" y="0"/>
                  </a:cubicBezTo>
                  <a:cubicBezTo>
                    <a:pt x="64" y="0"/>
                    <a:pt x="64" y="0"/>
                    <a:pt x="64" y="0"/>
                  </a:cubicBezTo>
                  <a:cubicBezTo>
                    <a:pt x="24" y="0"/>
                    <a:pt x="24" y="0"/>
                    <a:pt x="24" y="0"/>
                  </a:cubicBezTo>
                  <a:cubicBezTo>
                    <a:pt x="20" y="0"/>
                    <a:pt x="17" y="2"/>
                    <a:pt x="16" y="6"/>
                  </a:cubicBezTo>
                  <a:cubicBezTo>
                    <a:pt x="0" y="66"/>
                    <a:pt x="0" y="66"/>
                    <a:pt x="0" y="66"/>
                  </a:cubicBezTo>
                  <a:cubicBezTo>
                    <a:pt x="0" y="67"/>
                    <a:pt x="0" y="67"/>
                    <a:pt x="0" y="68"/>
                  </a:cubicBezTo>
                  <a:cubicBezTo>
                    <a:pt x="0" y="96"/>
                    <a:pt x="0" y="96"/>
                    <a:pt x="0" y="96"/>
                  </a:cubicBezTo>
                  <a:cubicBezTo>
                    <a:pt x="0" y="105"/>
                    <a:pt x="7" y="112"/>
                    <a:pt x="16" y="112"/>
                  </a:cubicBezTo>
                  <a:cubicBezTo>
                    <a:pt x="112" y="112"/>
                    <a:pt x="112" y="112"/>
                    <a:pt x="112" y="112"/>
                  </a:cubicBezTo>
                  <a:cubicBezTo>
                    <a:pt x="121" y="112"/>
                    <a:pt x="128" y="105"/>
                    <a:pt x="128" y="96"/>
                  </a:cubicBezTo>
                  <a:cubicBezTo>
                    <a:pt x="128" y="68"/>
                    <a:pt x="128" y="68"/>
                    <a:pt x="128" y="68"/>
                  </a:cubicBezTo>
                  <a:cubicBezTo>
                    <a:pt x="128" y="67"/>
                    <a:pt x="128" y="67"/>
                    <a:pt x="128" y="66"/>
                  </a:cubicBezTo>
                  <a:close/>
                  <a:moveTo>
                    <a:pt x="120" y="96"/>
                  </a:moveTo>
                  <a:cubicBezTo>
                    <a:pt x="120" y="100"/>
                    <a:pt x="116" y="104"/>
                    <a:pt x="112" y="104"/>
                  </a:cubicBezTo>
                  <a:cubicBezTo>
                    <a:pt x="16" y="104"/>
                    <a:pt x="16" y="104"/>
                    <a:pt x="16" y="104"/>
                  </a:cubicBezTo>
                  <a:cubicBezTo>
                    <a:pt x="12" y="104"/>
                    <a:pt x="8" y="100"/>
                    <a:pt x="8" y="96"/>
                  </a:cubicBezTo>
                  <a:cubicBezTo>
                    <a:pt x="8" y="68"/>
                    <a:pt x="8" y="68"/>
                    <a:pt x="8" y="68"/>
                  </a:cubicBezTo>
                  <a:cubicBezTo>
                    <a:pt x="24" y="8"/>
                    <a:pt x="24" y="8"/>
                    <a:pt x="24" y="8"/>
                  </a:cubicBezTo>
                  <a:cubicBezTo>
                    <a:pt x="104" y="8"/>
                    <a:pt x="104" y="8"/>
                    <a:pt x="104" y="8"/>
                  </a:cubicBezTo>
                  <a:cubicBezTo>
                    <a:pt x="120" y="68"/>
                    <a:pt x="120" y="68"/>
                    <a:pt x="120" y="68"/>
                  </a:cubicBezTo>
                  <a:lnTo>
                    <a:pt x="120" y="9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lgn="ctr">
                <a:defRPr/>
              </a:pPr>
              <a:endParaRPr lang="id-ID" sz="2000" dirty="0">
                <a:cs typeface="+mn-ea"/>
                <a:sym typeface="+mn-lt"/>
              </a:endParaRPr>
            </a:p>
          </p:txBody>
        </p:sp>
        <p:sp>
          <p:nvSpPr>
            <p:cNvPr id="20" name="Freeform 176"/>
            <p:cNvSpPr>
              <a:spLocks noEditPoints="1"/>
            </p:cNvSpPr>
            <p:nvPr/>
          </p:nvSpPr>
          <p:spPr bwMode="auto">
            <a:xfrm>
              <a:off x="60325" y="58738"/>
              <a:ext cx="374650" cy="277812"/>
            </a:xfrm>
            <a:custGeom>
              <a:avLst/>
              <a:gdLst>
                <a:gd name="T0" fmla="*/ 80 w 98"/>
                <a:gd name="T1" fmla="*/ 0 h 72"/>
                <a:gd name="T2" fmla="*/ 18 w 98"/>
                <a:gd name="T3" fmla="*/ 0 h 72"/>
                <a:gd name="T4" fmla="*/ 14 w 98"/>
                <a:gd name="T5" fmla="*/ 3 h 72"/>
                <a:gd name="T6" fmla="*/ 0 w 98"/>
                <a:gd name="T7" fmla="*/ 51 h 72"/>
                <a:gd name="T8" fmla="*/ 1 w 98"/>
                <a:gd name="T9" fmla="*/ 54 h 72"/>
                <a:gd name="T10" fmla="*/ 4 w 98"/>
                <a:gd name="T11" fmla="*/ 56 h 72"/>
                <a:gd name="T12" fmla="*/ 16 w 98"/>
                <a:gd name="T13" fmla="*/ 56 h 72"/>
                <a:gd name="T14" fmla="*/ 20 w 98"/>
                <a:gd name="T15" fmla="*/ 56 h 72"/>
                <a:gd name="T16" fmla="*/ 23 w 98"/>
                <a:gd name="T17" fmla="*/ 56 h 72"/>
                <a:gd name="T18" fmla="*/ 28 w 98"/>
                <a:gd name="T19" fmla="*/ 68 h 72"/>
                <a:gd name="T20" fmla="*/ 35 w 98"/>
                <a:gd name="T21" fmla="*/ 72 h 72"/>
                <a:gd name="T22" fmla="*/ 63 w 98"/>
                <a:gd name="T23" fmla="*/ 72 h 72"/>
                <a:gd name="T24" fmla="*/ 70 w 98"/>
                <a:gd name="T25" fmla="*/ 68 h 72"/>
                <a:gd name="T26" fmla="*/ 75 w 98"/>
                <a:gd name="T27" fmla="*/ 56 h 72"/>
                <a:gd name="T28" fmla="*/ 78 w 98"/>
                <a:gd name="T29" fmla="*/ 56 h 72"/>
                <a:gd name="T30" fmla="*/ 82 w 98"/>
                <a:gd name="T31" fmla="*/ 56 h 72"/>
                <a:gd name="T32" fmla="*/ 94 w 98"/>
                <a:gd name="T33" fmla="*/ 56 h 72"/>
                <a:gd name="T34" fmla="*/ 97 w 98"/>
                <a:gd name="T35" fmla="*/ 54 h 72"/>
                <a:gd name="T36" fmla="*/ 98 w 98"/>
                <a:gd name="T37" fmla="*/ 51 h 72"/>
                <a:gd name="T38" fmla="*/ 84 w 98"/>
                <a:gd name="T39" fmla="*/ 3 h 72"/>
                <a:gd name="T40" fmla="*/ 80 w 98"/>
                <a:gd name="T41" fmla="*/ 0 h 72"/>
                <a:gd name="T42" fmla="*/ 82 w 98"/>
                <a:gd name="T43" fmla="*/ 48 h 72"/>
                <a:gd name="T44" fmla="*/ 75 w 98"/>
                <a:gd name="T45" fmla="*/ 48 h 72"/>
                <a:gd name="T46" fmla="*/ 68 w 98"/>
                <a:gd name="T47" fmla="*/ 52 h 72"/>
                <a:gd name="T48" fmla="*/ 63 w 98"/>
                <a:gd name="T49" fmla="*/ 64 h 72"/>
                <a:gd name="T50" fmla="*/ 35 w 98"/>
                <a:gd name="T51" fmla="*/ 64 h 72"/>
                <a:gd name="T52" fmla="*/ 30 w 98"/>
                <a:gd name="T53" fmla="*/ 52 h 72"/>
                <a:gd name="T54" fmla="*/ 23 w 98"/>
                <a:gd name="T55" fmla="*/ 48 h 72"/>
                <a:gd name="T56" fmla="*/ 16 w 98"/>
                <a:gd name="T57" fmla="*/ 48 h 72"/>
                <a:gd name="T58" fmla="*/ 6 w 98"/>
                <a:gd name="T59" fmla="*/ 48 h 72"/>
                <a:gd name="T60" fmla="*/ 18 w 98"/>
                <a:gd name="T61" fmla="*/ 4 h 72"/>
                <a:gd name="T62" fmla="*/ 80 w 98"/>
                <a:gd name="T63" fmla="*/ 4 h 72"/>
                <a:gd name="T64" fmla="*/ 92 w 98"/>
                <a:gd name="T65" fmla="*/ 48 h 72"/>
                <a:gd name="T66" fmla="*/ 82 w 98"/>
                <a:gd name="T67" fmla="*/ 48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98" h="72">
                  <a:moveTo>
                    <a:pt x="80" y="0"/>
                  </a:moveTo>
                  <a:cubicBezTo>
                    <a:pt x="18" y="0"/>
                    <a:pt x="18" y="0"/>
                    <a:pt x="18" y="0"/>
                  </a:cubicBezTo>
                  <a:cubicBezTo>
                    <a:pt x="16" y="0"/>
                    <a:pt x="15" y="1"/>
                    <a:pt x="14" y="3"/>
                  </a:cubicBezTo>
                  <a:cubicBezTo>
                    <a:pt x="0" y="51"/>
                    <a:pt x="0" y="51"/>
                    <a:pt x="0" y="51"/>
                  </a:cubicBezTo>
                  <a:cubicBezTo>
                    <a:pt x="0" y="52"/>
                    <a:pt x="0" y="53"/>
                    <a:pt x="1" y="54"/>
                  </a:cubicBezTo>
                  <a:cubicBezTo>
                    <a:pt x="2" y="55"/>
                    <a:pt x="3" y="56"/>
                    <a:pt x="4" y="56"/>
                  </a:cubicBezTo>
                  <a:cubicBezTo>
                    <a:pt x="16" y="56"/>
                    <a:pt x="16" y="56"/>
                    <a:pt x="16" y="56"/>
                  </a:cubicBezTo>
                  <a:cubicBezTo>
                    <a:pt x="20" y="56"/>
                    <a:pt x="20" y="56"/>
                    <a:pt x="20" y="56"/>
                  </a:cubicBezTo>
                  <a:cubicBezTo>
                    <a:pt x="23" y="56"/>
                    <a:pt x="23" y="56"/>
                    <a:pt x="23" y="56"/>
                  </a:cubicBezTo>
                  <a:cubicBezTo>
                    <a:pt x="28" y="68"/>
                    <a:pt x="28" y="68"/>
                    <a:pt x="28" y="68"/>
                  </a:cubicBezTo>
                  <a:cubicBezTo>
                    <a:pt x="30" y="70"/>
                    <a:pt x="32" y="72"/>
                    <a:pt x="35" y="72"/>
                  </a:cubicBezTo>
                  <a:cubicBezTo>
                    <a:pt x="63" y="72"/>
                    <a:pt x="63" y="72"/>
                    <a:pt x="63" y="72"/>
                  </a:cubicBezTo>
                  <a:cubicBezTo>
                    <a:pt x="66" y="72"/>
                    <a:pt x="68" y="70"/>
                    <a:pt x="70" y="68"/>
                  </a:cubicBezTo>
                  <a:cubicBezTo>
                    <a:pt x="75" y="56"/>
                    <a:pt x="75" y="56"/>
                    <a:pt x="75" y="56"/>
                  </a:cubicBezTo>
                  <a:cubicBezTo>
                    <a:pt x="78" y="56"/>
                    <a:pt x="78" y="56"/>
                    <a:pt x="78" y="56"/>
                  </a:cubicBezTo>
                  <a:cubicBezTo>
                    <a:pt x="82" y="56"/>
                    <a:pt x="82" y="56"/>
                    <a:pt x="82" y="56"/>
                  </a:cubicBezTo>
                  <a:cubicBezTo>
                    <a:pt x="94" y="56"/>
                    <a:pt x="94" y="56"/>
                    <a:pt x="94" y="56"/>
                  </a:cubicBezTo>
                  <a:cubicBezTo>
                    <a:pt x="95" y="56"/>
                    <a:pt x="96" y="55"/>
                    <a:pt x="97" y="54"/>
                  </a:cubicBezTo>
                  <a:cubicBezTo>
                    <a:pt x="98" y="53"/>
                    <a:pt x="98" y="52"/>
                    <a:pt x="98" y="51"/>
                  </a:cubicBezTo>
                  <a:cubicBezTo>
                    <a:pt x="84" y="3"/>
                    <a:pt x="84" y="3"/>
                    <a:pt x="84" y="3"/>
                  </a:cubicBezTo>
                  <a:cubicBezTo>
                    <a:pt x="83" y="1"/>
                    <a:pt x="82" y="0"/>
                    <a:pt x="80" y="0"/>
                  </a:cubicBezTo>
                  <a:close/>
                  <a:moveTo>
                    <a:pt x="82" y="48"/>
                  </a:moveTo>
                  <a:cubicBezTo>
                    <a:pt x="75" y="48"/>
                    <a:pt x="75" y="48"/>
                    <a:pt x="75" y="48"/>
                  </a:cubicBezTo>
                  <a:cubicBezTo>
                    <a:pt x="72" y="48"/>
                    <a:pt x="70" y="50"/>
                    <a:pt x="68" y="52"/>
                  </a:cubicBezTo>
                  <a:cubicBezTo>
                    <a:pt x="63" y="64"/>
                    <a:pt x="63" y="64"/>
                    <a:pt x="63" y="64"/>
                  </a:cubicBezTo>
                  <a:cubicBezTo>
                    <a:pt x="35" y="64"/>
                    <a:pt x="35" y="64"/>
                    <a:pt x="35" y="64"/>
                  </a:cubicBezTo>
                  <a:cubicBezTo>
                    <a:pt x="30" y="52"/>
                    <a:pt x="30" y="52"/>
                    <a:pt x="30" y="52"/>
                  </a:cubicBezTo>
                  <a:cubicBezTo>
                    <a:pt x="28" y="50"/>
                    <a:pt x="26" y="48"/>
                    <a:pt x="23" y="48"/>
                  </a:cubicBezTo>
                  <a:cubicBezTo>
                    <a:pt x="16" y="48"/>
                    <a:pt x="16" y="48"/>
                    <a:pt x="16" y="48"/>
                  </a:cubicBezTo>
                  <a:cubicBezTo>
                    <a:pt x="6" y="48"/>
                    <a:pt x="6" y="48"/>
                    <a:pt x="6" y="48"/>
                  </a:cubicBezTo>
                  <a:cubicBezTo>
                    <a:pt x="18" y="4"/>
                    <a:pt x="18" y="4"/>
                    <a:pt x="18" y="4"/>
                  </a:cubicBezTo>
                  <a:cubicBezTo>
                    <a:pt x="80" y="4"/>
                    <a:pt x="80" y="4"/>
                    <a:pt x="80" y="4"/>
                  </a:cubicBezTo>
                  <a:cubicBezTo>
                    <a:pt x="92" y="48"/>
                    <a:pt x="92" y="48"/>
                    <a:pt x="92" y="48"/>
                  </a:cubicBezTo>
                  <a:lnTo>
                    <a:pt x="82" y="4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lgn="ctr">
                <a:defRPr/>
              </a:pPr>
              <a:endParaRPr lang="id-ID" sz="2000" dirty="0">
                <a:cs typeface="+mn-ea"/>
                <a:sym typeface="+mn-lt"/>
              </a:endParaRPr>
            </a:p>
          </p:txBody>
        </p:sp>
      </p:grpSp>
      <p:sp>
        <p:nvSpPr>
          <p:cNvPr id="21" name="Freeform 50"/>
          <p:cNvSpPr>
            <a:spLocks noEditPoints="1"/>
          </p:cNvSpPr>
          <p:nvPr/>
        </p:nvSpPr>
        <p:spPr bwMode="auto">
          <a:xfrm>
            <a:off x="1663713" y="3142411"/>
            <a:ext cx="349097" cy="439700"/>
          </a:xfrm>
          <a:custGeom>
            <a:avLst/>
            <a:gdLst/>
            <a:ahLst/>
            <a:cxnLst>
              <a:cxn ang="0">
                <a:pos x="187" y="135"/>
              </a:cxn>
              <a:cxn ang="0">
                <a:pos x="44" y="135"/>
              </a:cxn>
              <a:cxn ang="0">
                <a:pos x="44" y="156"/>
              </a:cxn>
              <a:cxn ang="0">
                <a:pos x="187" y="156"/>
              </a:cxn>
              <a:cxn ang="0">
                <a:pos x="187" y="135"/>
              </a:cxn>
              <a:cxn ang="0">
                <a:pos x="187" y="95"/>
              </a:cxn>
              <a:cxn ang="0">
                <a:pos x="44" y="95"/>
              </a:cxn>
              <a:cxn ang="0">
                <a:pos x="44" y="115"/>
              </a:cxn>
              <a:cxn ang="0">
                <a:pos x="187" y="115"/>
              </a:cxn>
              <a:cxn ang="0">
                <a:pos x="187" y="95"/>
              </a:cxn>
              <a:cxn ang="0">
                <a:pos x="187" y="54"/>
              </a:cxn>
              <a:cxn ang="0">
                <a:pos x="44" y="54"/>
              </a:cxn>
              <a:cxn ang="0">
                <a:pos x="44" y="75"/>
              </a:cxn>
              <a:cxn ang="0">
                <a:pos x="187" y="75"/>
              </a:cxn>
              <a:cxn ang="0">
                <a:pos x="187" y="54"/>
              </a:cxn>
              <a:cxn ang="0">
                <a:pos x="44" y="196"/>
              </a:cxn>
              <a:cxn ang="0">
                <a:pos x="116" y="196"/>
              </a:cxn>
              <a:cxn ang="0">
                <a:pos x="116" y="176"/>
              </a:cxn>
              <a:cxn ang="0">
                <a:pos x="44" y="176"/>
              </a:cxn>
              <a:cxn ang="0">
                <a:pos x="44" y="196"/>
              </a:cxn>
              <a:cxn ang="0">
                <a:pos x="233" y="29"/>
              </a:cxn>
              <a:cxn ang="0">
                <a:pos x="233" y="0"/>
              </a:cxn>
              <a:cxn ang="0">
                <a:pos x="0" y="0"/>
              </a:cxn>
              <a:cxn ang="0">
                <a:pos x="0" y="301"/>
              </a:cxn>
              <a:cxn ang="0">
                <a:pos x="29" y="301"/>
              </a:cxn>
              <a:cxn ang="0">
                <a:pos x="29" y="330"/>
              </a:cxn>
              <a:cxn ang="0">
                <a:pos x="262" y="330"/>
              </a:cxn>
              <a:cxn ang="0">
                <a:pos x="262" y="29"/>
              </a:cxn>
              <a:cxn ang="0">
                <a:pos x="233" y="29"/>
              </a:cxn>
              <a:cxn ang="0">
                <a:pos x="15" y="286"/>
              </a:cxn>
              <a:cxn ang="0">
                <a:pos x="15" y="16"/>
              </a:cxn>
              <a:cxn ang="0">
                <a:pos x="216" y="16"/>
              </a:cxn>
              <a:cxn ang="0">
                <a:pos x="216" y="216"/>
              </a:cxn>
              <a:cxn ang="0">
                <a:pos x="148" y="216"/>
              </a:cxn>
              <a:cxn ang="0">
                <a:pos x="148" y="286"/>
              </a:cxn>
              <a:cxn ang="0">
                <a:pos x="15" y="286"/>
              </a:cxn>
              <a:cxn ang="0">
                <a:pos x="245" y="315"/>
              </a:cxn>
              <a:cxn ang="0">
                <a:pos x="44" y="315"/>
              </a:cxn>
              <a:cxn ang="0">
                <a:pos x="44" y="301"/>
              </a:cxn>
              <a:cxn ang="0">
                <a:pos x="155" y="301"/>
              </a:cxn>
              <a:cxn ang="0">
                <a:pos x="233" y="225"/>
              </a:cxn>
              <a:cxn ang="0">
                <a:pos x="233" y="45"/>
              </a:cxn>
              <a:cxn ang="0">
                <a:pos x="245" y="45"/>
              </a:cxn>
              <a:cxn ang="0">
                <a:pos x="245" y="315"/>
              </a:cxn>
            </a:cxnLst>
            <a:rect l="0" t="0" r="r" b="b"/>
            <a:pathLst>
              <a:path w="262" h="330">
                <a:moveTo>
                  <a:pt x="187" y="135"/>
                </a:moveTo>
                <a:lnTo>
                  <a:pt x="44" y="135"/>
                </a:lnTo>
                <a:lnTo>
                  <a:pt x="44" y="156"/>
                </a:lnTo>
                <a:lnTo>
                  <a:pt x="187" y="156"/>
                </a:lnTo>
                <a:lnTo>
                  <a:pt x="187" y="135"/>
                </a:lnTo>
                <a:close/>
                <a:moveTo>
                  <a:pt x="187" y="95"/>
                </a:moveTo>
                <a:lnTo>
                  <a:pt x="44" y="95"/>
                </a:lnTo>
                <a:lnTo>
                  <a:pt x="44" y="115"/>
                </a:lnTo>
                <a:lnTo>
                  <a:pt x="187" y="115"/>
                </a:lnTo>
                <a:lnTo>
                  <a:pt x="187" y="95"/>
                </a:lnTo>
                <a:close/>
                <a:moveTo>
                  <a:pt x="187" y="54"/>
                </a:moveTo>
                <a:lnTo>
                  <a:pt x="44" y="54"/>
                </a:lnTo>
                <a:lnTo>
                  <a:pt x="44" y="75"/>
                </a:lnTo>
                <a:lnTo>
                  <a:pt x="187" y="75"/>
                </a:lnTo>
                <a:lnTo>
                  <a:pt x="187" y="54"/>
                </a:lnTo>
                <a:close/>
                <a:moveTo>
                  <a:pt x="44" y="196"/>
                </a:moveTo>
                <a:lnTo>
                  <a:pt x="116" y="196"/>
                </a:lnTo>
                <a:lnTo>
                  <a:pt x="116" y="176"/>
                </a:lnTo>
                <a:lnTo>
                  <a:pt x="44" y="176"/>
                </a:lnTo>
                <a:lnTo>
                  <a:pt x="44" y="196"/>
                </a:lnTo>
                <a:close/>
                <a:moveTo>
                  <a:pt x="233" y="29"/>
                </a:moveTo>
                <a:lnTo>
                  <a:pt x="233" y="0"/>
                </a:lnTo>
                <a:lnTo>
                  <a:pt x="0" y="0"/>
                </a:lnTo>
                <a:lnTo>
                  <a:pt x="0" y="301"/>
                </a:lnTo>
                <a:lnTo>
                  <a:pt x="29" y="301"/>
                </a:lnTo>
                <a:lnTo>
                  <a:pt x="29" y="330"/>
                </a:lnTo>
                <a:lnTo>
                  <a:pt x="262" y="330"/>
                </a:lnTo>
                <a:lnTo>
                  <a:pt x="262" y="29"/>
                </a:lnTo>
                <a:lnTo>
                  <a:pt x="233" y="29"/>
                </a:lnTo>
                <a:close/>
                <a:moveTo>
                  <a:pt x="15" y="286"/>
                </a:moveTo>
                <a:lnTo>
                  <a:pt x="15" y="16"/>
                </a:lnTo>
                <a:lnTo>
                  <a:pt x="216" y="16"/>
                </a:lnTo>
                <a:lnTo>
                  <a:pt x="216" y="216"/>
                </a:lnTo>
                <a:lnTo>
                  <a:pt x="148" y="216"/>
                </a:lnTo>
                <a:lnTo>
                  <a:pt x="148" y="286"/>
                </a:lnTo>
                <a:lnTo>
                  <a:pt x="15" y="286"/>
                </a:lnTo>
                <a:close/>
                <a:moveTo>
                  <a:pt x="245" y="315"/>
                </a:moveTo>
                <a:lnTo>
                  <a:pt x="44" y="315"/>
                </a:lnTo>
                <a:lnTo>
                  <a:pt x="44" y="301"/>
                </a:lnTo>
                <a:lnTo>
                  <a:pt x="155" y="301"/>
                </a:lnTo>
                <a:lnTo>
                  <a:pt x="233" y="225"/>
                </a:lnTo>
                <a:lnTo>
                  <a:pt x="233" y="45"/>
                </a:lnTo>
                <a:lnTo>
                  <a:pt x="245" y="45"/>
                </a:lnTo>
                <a:lnTo>
                  <a:pt x="245" y="315"/>
                </a:lnTo>
                <a:close/>
              </a:path>
            </a:pathLst>
          </a:custGeom>
          <a:solidFill>
            <a:schemeClr val="tx1"/>
          </a:solidFill>
          <a:ln w="9525">
            <a:noFill/>
            <a:round/>
          </a:ln>
        </p:spPr>
        <p:txBody>
          <a:bodyPr vert="horz" wrap="square" lIns="121920" tIns="60960" rIns="121920" bIns="60960" numCol="1" anchor="t" anchorCtr="0" compatLnSpc="1"/>
          <a:lstStyle/>
          <a:p>
            <a:endParaRPr lang="ko-KR" altLang="en-US" sz="2400" dirty="0">
              <a:cs typeface="+mn-ea"/>
              <a:sym typeface="+mn-lt"/>
            </a:endParaRPr>
          </a:p>
        </p:txBody>
      </p:sp>
      <p:sp>
        <p:nvSpPr>
          <p:cNvPr id="22" name="Freeform 48"/>
          <p:cNvSpPr>
            <a:spLocks noEditPoints="1"/>
          </p:cNvSpPr>
          <p:nvPr/>
        </p:nvSpPr>
        <p:spPr bwMode="auto">
          <a:xfrm>
            <a:off x="4139161" y="3367753"/>
            <a:ext cx="322833" cy="472373"/>
          </a:xfrm>
          <a:custGeom>
            <a:avLst/>
            <a:gdLst/>
            <a:ahLst/>
            <a:cxnLst>
              <a:cxn ang="0">
                <a:pos x="76" y="31"/>
              </a:cxn>
              <a:cxn ang="0">
                <a:pos x="80" y="27"/>
              </a:cxn>
              <a:cxn ang="0">
                <a:pos x="76" y="23"/>
              </a:cxn>
              <a:cxn ang="0">
                <a:pos x="23" y="76"/>
              </a:cxn>
              <a:cxn ang="0">
                <a:pos x="27" y="80"/>
              </a:cxn>
              <a:cxn ang="0">
                <a:pos x="31" y="76"/>
              </a:cxn>
              <a:cxn ang="0">
                <a:pos x="76" y="31"/>
              </a:cxn>
              <a:cxn ang="0">
                <a:pos x="44" y="192"/>
              </a:cxn>
              <a:cxn ang="0">
                <a:pos x="45" y="203"/>
              </a:cxn>
              <a:cxn ang="0">
                <a:pos x="56" y="209"/>
              </a:cxn>
              <a:cxn ang="0">
                <a:pos x="57" y="216"/>
              </a:cxn>
              <a:cxn ang="0">
                <a:pos x="76" y="221"/>
              </a:cxn>
              <a:cxn ang="0">
                <a:pos x="95" y="216"/>
              </a:cxn>
              <a:cxn ang="0">
                <a:pos x="96" y="209"/>
              </a:cxn>
              <a:cxn ang="0">
                <a:pos x="106" y="203"/>
              </a:cxn>
              <a:cxn ang="0">
                <a:pos x="108" y="192"/>
              </a:cxn>
              <a:cxn ang="0">
                <a:pos x="76" y="197"/>
              </a:cxn>
              <a:cxn ang="0">
                <a:pos x="44" y="192"/>
              </a:cxn>
              <a:cxn ang="0">
                <a:pos x="41" y="170"/>
              </a:cxn>
              <a:cxn ang="0">
                <a:pos x="42" y="182"/>
              </a:cxn>
              <a:cxn ang="0">
                <a:pos x="76" y="188"/>
              </a:cxn>
              <a:cxn ang="0">
                <a:pos x="109" y="182"/>
              </a:cxn>
              <a:cxn ang="0">
                <a:pos x="111" y="170"/>
              </a:cxn>
              <a:cxn ang="0">
                <a:pos x="76" y="177"/>
              </a:cxn>
              <a:cxn ang="0">
                <a:pos x="41" y="170"/>
              </a:cxn>
              <a:cxn ang="0">
                <a:pos x="76" y="0"/>
              </a:cxn>
              <a:cxn ang="0">
                <a:pos x="0" y="76"/>
              </a:cxn>
              <a:cxn ang="0">
                <a:pos x="36" y="141"/>
              </a:cxn>
              <a:cxn ang="0">
                <a:pos x="39" y="160"/>
              </a:cxn>
              <a:cxn ang="0">
                <a:pos x="76" y="168"/>
              </a:cxn>
              <a:cxn ang="0">
                <a:pos x="113" y="160"/>
              </a:cxn>
              <a:cxn ang="0">
                <a:pos x="115" y="141"/>
              </a:cxn>
              <a:cxn ang="0">
                <a:pos x="152" y="76"/>
              </a:cxn>
              <a:cxn ang="0">
                <a:pos x="76" y="0"/>
              </a:cxn>
              <a:cxn ang="0">
                <a:pos x="104" y="132"/>
              </a:cxn>
              <a:cxn ang="0">
                <a:pos x="102" y="150"/>
              </a:cxn>
              <a:cxn ang="0">
                <a:pos x="76" y="154"/>
              </a:cxn>
              <a:cxn ang="0">
                <a:pos x="50" y="150"/>
              </a:cxn>
              <a:cxn ang="0">
                <a:pos x="48" y="132"/>
              </a:cxn>
              <a:cxn ang="0">
                <a:pos x="13" y="76"/>
              </a:cxn>
              <a:cxn ang="0">
                <a:pos x="76" y="14"/>
              </a:cxn>
              <a:cxn ang="0">
                <a:pos x="139" y="76"/>
              </a:cxn>
              <a:cxn ang="0">
                <a:pos x="104" y="132"/>
              </a:cxn>
              <a:cxn ang="0">
                <a:pos x="93" y="104"/>
              </a:cxn>
              <a:cxn ang="0">
                <a:pos x="76" y="74"/>
              </a:cxn>
              <a:cxn ang="0">
                <a:pos x="59" y="104"/>
              </a:cxn>
              <a:cxn ang="0">
                <a:pos x="52" y="89"/>
              </a:cxn>
              <a:cxn ang="0">
                <a:pos x="41" y="94"/>
              </a:cxn>
              <a:cxn ang="0">
                <a:pos x="58" y="131"/>
              </a:cxn>
              <a:cxn ang="0">
                <a:pos x="76" y="98"/>
              </a:cxn>
              <a:cxn ang="0">
                <a:pos x="94" y="131"/>
              </a:cxn>
              <a:cxn ang="0">
                <a:pos x="111" y="94"/>
              </a:cxn>
              <a:cxn ang="0">
                <a:pos x="100" y="89"/>
              </a:cxn>
              <a:cxn ang="0">
                <a:pos x="93" y="104"/>
              </a:cxn>
            </a:cxnLst>
            <a:rect l="0" t="0" r="r" b="b"/>
            <a:pathLst>
              <a:path w="152" h="221">
                <a:moveTo>
                  <a:pt x="76" y="31"/>
                </a:moveTo>
                <a:cubicBezTo>
                  <a:pt x="78" y="31"/>
                  <a:pt x="80" y="30"/>
                  <a:pt x="80" y="27"/>
                </a:cubicBezTo>
                <a:cubicBezTo>
                  <a:pt x="80" y="25"/>
                  <a:pt x="78" y="23"/>
                  <a:pt x="76" y="23"/>
                </a:cubicBezTo>
                <a:cubicBezTo>
                  <a:pt x="47" y="23"/>
                  <a:pt x="23" y="47"/>
                  <a:pt x="23" y="76"/>
                </a:cubicBezTo>
                <a:cubicBezTo>
                  <a:pt x="23" y="78"/>
                  <a:pt x="25" y="80"/>
                  <a:pt x="27" y="80"/>
                </a:cubicBezTo>
                <a:cubicBezTo>
                  <a:pt x="29" y="80"/>
                  <a:pt x="31" y="78"/>
                  <a:pt x="31" y="76"/>
                </a:cubicBezTo>
                <a:cubicBezTo>
                  <a:pt x="31" y="52"/>
                  <a:pt x="51" y="31"/>
                  <a:pt x="76" y="31"/>
                </a:cubicBezTo>
                <a:close/>
                <a:moveTo>
                  <a:pt x="44" y="192"/>
                </a:moveTo>
                <a:cubicBezTo>
                  <a:pt x="45" y="203"/>
                  <a:pt x="45" y="203"/>
                  <a:pt x="45" y="203"/>
                </a:cubicBezTo>
                <a:cubicBezTo>
                  <a:pt x="45" y="203"/>
                  <a:pt x="48" y="207"/>
                  <a:pt x="56" y="209"/>
                </a:cubicBezTo>
                <a:cubicBezTo>
                  <a:pt x="57" y="216"/>
                  <a:pt x="57" y="216"/>
                  <a:pt x="57" y="216"/>
                </a:cubicBezTo>
                <a:cubicBezTo>
                  <a:pt x="57" y="216"/>
                  <a:pt x="61" y="221"/>
                  <a:pt x="76" y="221"/>
                </a:cubicBezTo>
                <a:cubicBezTo>
                  <a:pt x="91" y="221"/>
                  <a:pt x="95" y="216"/>
                  <a:pt x="95" y="216"/>
                </a:cubicBezTo>
                <a:cubicBezTo>
                  <a:pt x="96" y="209"/>
                  <a:pt x="96" y="209"/>
                  <a:pt x="96" y="209"/>
                </a:cubicBezTo>
                <a:cubicBezTo>
                  <a:pt x="104" y="207"/>
                  <a:pt x="106" y="203"/>
                  <a:pt x="106" y="203"/>
                </a:cubicBezTo>
                <a:cubicBezTo>
                  <a:pt x="108" y="192"/>
                  <a:pt x="108" y="192"/>
                  <a:pt x="108" y="192"/>
                </a:cubicBezTo>
                <a:cubicBezTo>
                  <a:pt x="98" y="195"/>
                  <a:pt x="87" y="197"/>
                  <a:pt x="76" y="197"/>
                </a:cubicBezTo>
                <a:cubicBezTo>
                  <a:pt x="64" y="197"/>
                  <a:pt x="54" y="195"/>
                  <a:pt x="44" y="192"/>
                </a:cubicBezTo>
                <a:close/>
                <a:moveTo>
                  <a:pt x="41" y="170"/>
                </a:moveTo>
                <a:cubicBezTo>
                  <a:pt x="42" y="182"/>
                  <a:pt x="42" y="182"/>
                  <a:pt x="42" y="182"/>
                </a:cubicBezTo>
                <a:cubicBezTo>
                  <a:pt x="52" y="186"/>
                  <a:pt x="64" y="188"/>
                  <a:pt x="76" y="188"/>
                </a:cubicBezTo>
                <a:cubicBezTo>
                  <a:pt x="88" y="188"/>
                  <a:pt x="99" y="186"/>
                  <a:pt x="109" y="182"/>
                </a:cubicBezTo>
                <a:cubicBezTo>
                  <a:pt x="111" y="170"/>
                  <a:pt x="111" y="170"/>
                  <a:pt x="111" y="170"/>
                </a:cubicBezTo>
                <a:cubicBezTo>
                  <a:pt x="100" y="174"/>
                  <a:pt x="89" y="177"/>
                  <a:pt x="76" y="177"/>
                </a:cubicBezTo>
                <a:cubicBezTo>
                  <a:pt x="63" y="177"/>
                  <a:pt x="51" y="174"/>
                  <a:pt x="41" y="170"/>
                </a:cubicBezTo>
                <a:close/>
                <a:moveTo>
                  <a:pt x="76" y="0"/>
                </a:moveTo>
                <a:cubicBezTo>
                  <a:pt x="34" y="0"/>
                  <a:pt x="0" y="34"/>
                  <a:pt x="0" y="76"/>
                </a:cubicBezTo>
                <a:cubicBezTo>
                  <a:pt x="0" y="104"/>
                  <a:pt x="15" y="128"/>
                  <a:pt x="36" y="141"/>
                </a:cubicBezTo>
                <a:cubicBezTo>
                  <a:pt x="39" y="160"/>
                  <a:pt x="39" y="160"/>
                  <a:pt x="39" y="160"/>
                </a:cubicBezTo>
                <a:cubicBezTo>
                  <a:pt x="50" y="165"/>
                  <a:pt x="63" y="168"/>
                  <a:pt x="76" y="168"/>
                </a:cubicBezTo>
                <a:cubicBezTo>
                  <a:pt x="89" y="168"/>
                  <a:pt x="102" y="165"/>
                  <a:pt x="113" y="160"/>
                </a:cubicBezTo>
                <a:cubicBezTo>
                  <a:pt x="115" y="141"/>
                  <a:pt x="115" y="141"/>
                  <a:pt x="115" y="141"/>
                </a:cubicBezTo>
                <a:cubicBezTo>
                  <a:pt x="137" y="128"/>
                  <a:pt x="152" y="104"/>
                  <a:pt x="152" y="76"/>
                </a:cubicBezTo>
                <a:cubicBezTo>
                  <a:pt x="152" y="34"/>
                  <a:pt x="118" y="0"/>
                  <a:pt x="76" y="0"/>
                </a:cubicBezTo>
                <a:close/>
                <a:moveTo>
                  <a:pt x="104" y="132"/>
                </a:moveTo>
                <a:cubicBezTo>
                  <a:pt x="102" y="150"/>
                  <a:pt x="102" y="150"/>
                  <a:pt x="102" y="150"/>
                </a:cubicBezTo>
                <a:cubicBezTo>
                  <a:pt x="102" y="150"/>
                  <a:pt x="95" y="154"/>
                  <a:pt x="76" y="154"/>
                </a:cubicBezTo>
                <a:cubicBezTo>
                  <a:pt x="57" y="154"/>
                  <a:pt x="50" y="150"/>
                  <a:pt x="50" y="150"/>
                </a:cubicBezTo>
                <a:cubicBezTo>
                  <a:pt x="48" y="132"/>
                  <a:pt x="48" y="132"/>
                  <a:pt x="48" y="132"/>
                </a:cubicBezTo>
                <a:cubicBezTo>
                  <a:pt x="27" y="122"/>
                  <a:pt x="13" y="101"/>
                  <a:pt x="13" y="76"/>
                </a:cubicBezTo>
                <a:cubicBezTo>
                  <a:pt x="13" y="42"/>
                  <a:pt x="41" y="14"/>
                  <a:pt x="76" y="14"/>
                </a:cubicBezTo>
                <a:cubicBezTo>
                  <a:pt x="110" y="14"/>
                  <a:pt x="139" y="42"/>
                  <a:pt x="139" y="76"/>
                </a:cubicBezTo>
                <a:cubicBezTo>
                  <a:pt x="139" y="101"/>
                  <a:pt x="124" y="122"/>
                  <a:pt x="104" y="132"/>
                </a:cubicBezTo>
                <a:close/>
                <a:moveTo>
                  <a:pt x="93" y="104"/>
                </a:moveTo>
                <a:cubicBezTo>
                  <a:pt x="76" y="74"/>
                  <a:pt x="76" y="74"/>
                  <a:pt x="76" y="74"/>
                </a:cubicBezTo>
                <a:cubicBezTo>
                  <a:pt x="59" y="104"/>
                  <a:pt x="59" y="104"/>
                  <a:pt x="59" y="104"/>
                </a:cubicBezTo>
                <a:cubicBezTo>
                  <a:pt x="52" y="89"/>
                  <a:pt x="52" y="89"/>
                  <a:pt x="52" y="89"/>
                </a:cubicBezTo>
                <a:cubicBezTo>
                  <a:pt x="41" y="94"/>
                  <a:pt x="41" y="94"/>
                  <a:pt x="41" y="94"/>
                </a:cubicBezTo>
                <a:cubicBezTo>
                  <a:pt x="58" y="131"/>
                  <a:pt x="58" y="131"/>
                  <a:pt x="58" y="131"/>
                </a:cubicBezTo>
                <a:cubicBezTo>
                  <a:pt x="76" y="98"/>
                  <a:pt x="76" y="98"/>
                  <a:pt x="76" y="98"/>
                </a:cubicBezTo>
                <a:cubicBezTo>
                  <a:pt x="94" y="131"/>
                  <a:pt x="94" y="131"/>
                  <a:pt x="94" y="131"/>
                </a:cubicBezTo>
                <a:cubicBezTo>
                  <a:pt x="111" y="94"/>
                  <a:pt x="111" y="94"/>
                  <a:pt x="111" y="94"/>
                </a:cubicBezTo>
                <a:cubicBezTo>
                  <a:pt x="100" y="89"/>
                  <a:pt x="100" y="89"/>
                  <a:pt x="100" y="89"/>
                </a:cubicBezTo>
                <a:lnTo>
                  <a:pt x="93" y="104"/>
                </a:lnTo>
                <a:close/>
              </a:path>
            </a:pathLst>
          </a:custGeom>
          <a:solidFill>
            <a:schemeClr val="tx1"/>
          </a:solidFill>
          <a:ln w="9525">
            <a:noFill/>
            <a:round/>
          </a:ln>
        </p:spPr>
        <p:txBody>
          <a:bodyPr vert="horz" wrap="square" lIns="121920" tIns="60960" rIns="121920" bIns="60960" numCol="1" anchor="t" anchorCtr="0" compatLnSpc="1"/>
          <a:lstStyle/>
          <a:p>
            <a:pPr algn="ctr"/>
            <a:endParaRPr lang="ko-KR" altLang="en-US" sz="2000" dirty="0">
              <a:cs typeface="+mn-ea"/>
              <a:sym typeface="+mn-lt"/>
            </a:endParaRPr>
          </a:p>
        </p:txBody>
      </p:sp>
      <p:grpSp>
        <p:nvGrpSpPr>
          <p:cNvPr id="23" name="Group 18"/>
          <p:cNvGrpSpPr/>
          <p:nvPr/>
        </p:nvGrpSpPr>
        <p:grpSpPr>
          <a:xfrm>
            <a:off x="9789282" y="3770415"/>
            <a:ext cx="416357" cy="416357"/>
            <a:chOff x="6350" y="4763"/>
            <a:chExt cx="492125" cy="492125"/>
          </a:xfrm>
          <a:solidFill>
            <a:schemeClr val="tx1"/>
          </a:solidFill>
        </p:grpSpPr>
        <p:sp>
          <p:nvSpPr>
            <p:cNvPr id="24" name="Freeform 156"/>
            <p:cNvSpPr>
              <a:spLocks noEditPoints="1"/>
            </p:cNvSpPr>
            <p:nvPr/>
          </p:nvSpPr>
          <p:spPr bwMode="auto">
            <a:xfrm>
              <a:off x="6350" y="4763"/>
              <a:ext cx="492125" cy="492125"/>
            </a:xfrm>
            <a:custGeom>
              <a:avLst/>
              <a:gdLst>
                <a:gd name="T0" fmla="*/ 109 w 128"/>
                <a:gd name="T1" fmla="*/ 48 h 128"/>
                <a:gd name="T2" fmla="*/ 114 w 128"/>
                <a:gd name="T3" fmla="*/ 33 h 128"/>
                <a:gd name="T4" fmla="*/ 105 w 128"/>
                <a:gd name="T5" fmla="*/ 15 h 128"/>
                <a:gd name="T6" fmla="*/ 95 w 128"/>
                <a:gd name="T7" fmla="*/ 14 h 128"/>
                <a:gd name="T8" fmla="*/ 80 w 128"/>
                <a:gd name="T9" fmla="*/ 19 h 128"/>
                <a:gd name="T10" fmla="*/ 69 w 128"/>
                <a:gd name="T11" fmla="*/ 0 h 128"/>
                <a:gd name="T12" fmla="*/ 51 w 128"/>
                <a:gd name="T13" fmla="*/ 6 h 128"/>
                <a:gd name="T14" fmla="*/ 43 w 128"/>
                <a:gd name="T15" fmla="*/ 21 h 128"/>
                <a:gd name="T16" fmla="*/ 28 w 128"/>
                <a:gd name="T17" fmla="*/ 13 h 128"/>
                <a:gd name="T18" fmla="*/ 15 w 128"/>
                <a:gd name="T19" fmla="*/ 23 h 128"/>
                <a:gd name="T20" fmla="*/ 21 w 128"/>
                <a:gd name="T21" fmla="*/ 43 h 128"/>
                <a:gd name="T22" fmla="*/ 6 w 128"/>
                <a:gd name="T23" fmla="*/ 51 h 128"/>
                <a:gd name="T24" fmla="*/ 0 w 128"/>
                <a:gd name="T25" fmla="*/ 69 h 128"/>
                <a:gd name="T26" fmla="*/ 19 w 128"/>
                <a:gd name="T27" fmla="*/ 80 h 128"/>
                <a:gd name="T28" fmla="*/ 14 w 128"/>
                <a:gd name="T29" fmla="*/ 95 h 128"/>
                <a:gd name="T30" fmla="*/ 23 w 128"/>
                <a:gd name="T31" fmla="*/ 113 h 128"/>
                <a:gd name="T32" fmla="*/ 33 w 128"/>
                <a:gd name="T33" fmla="*/ 114 h 128"/>
                <a:gd name="T34" fmla="*/ 48 w 128"/>
                <a:gd name="T35" fmla="*/ 109 h 128"/>
                <a:gd name="T36" fmla="*/ 59 w 128"/>
                <a:gd name="T37" fmla="*/ 128 h 128"/>
                <a:gd name="T38" fmla="*/ 77 w 128"/>
                <a:gd name="T39" fmla="*/ 122 h 128"/>
                <a:gd name="T40" fmla="*/ 85 w 128"/>
                <a:gd name="T41" fmla="*/ 107 h 128"/>
                <a:gd name="T42" fmla="*/ 100 w 128"/>
                <a:gd name="T43" fmla="*/ 115 h 128"/>
                <a:gd name="T44" fmla="*/ 113 w 128"/>
                <a:gd name="T45" fmla="*/ 105 h 128"/>
                <a:gd name="T46" fmla="*/ 107 w 128"/>
                <a:gd name="T47" fmla="*/ 85 h 128"/>
                <a:gd name="T48" fmla="*/ 122 w 128"/>
                <a:gd name="T49" fmla="*/ 77 h 128"/>
                <a:gd name="T50" fmla="*/ 128 w 128"/>
                <a:gd name="T51" fmla="*/ 59 h 128"/>
                <a:gd name="T52" fmla="*/ 108 w 128"/>
                <a:gd name="T53" fmla="*/ 72 h 128"/>
                <a:gd name="T54" fmla="*/ 100 w 128"/>
                <a:gd name="T55" fmla="*/ 81 h 128"/>
                <a:gd name="T56" fmla="*/ 107 w 128"/>
                <a:gd name="T57" fmla="*/ 100 h 128"/>
                <a:gd name="T58" fmla="*/ 89 w 128"/>
                <a:gd name="T59" fmla="*/ 101 h 128"/>
                <a:gd name="T60" fmla="*/ 81 w 128"/>
                <a:gd name="T61" fmla="*/ 100 h 128"/>
                <a:gd name="T62" fmla="*/ 72 w 128"/>
                <a:gd name="T63" fmla="*/ 108 h 128"/>
                <a:gd name="T64" fmla="*/ 59 w 128"/>
                <a:gd name="T65" fmla="*/ 120 h 128"/>
                <a:gd name="T66" fmla="*/ 51 w 128"/>
                <a:gd name="T67" fmla="*/ 102 h 128"/>
                <a:gd name="T68" fmla="*/ 43 w 128"/>
                <a:gd name="T69" fmla="*/ 99 h 128"/>
                <a:gd name="T70" fmla="*/ 28 w 128"/>
                <a:gd name="T71" fmla="*/ 107 h 128"/>
                <a:gd name="T72" fmla="*/ 27 w 128"/>
                <a:gd name="T73" fmla="*/ 89 h 128"/>
                <a:gd name="T74" fmla="*/ 26 w 128"/>
                <a:gd name="T75" fmla="*/ 77 h 128"/>
                <a:gd name="T76" fmla="*/ 8 w 128"/>
                <a:gd name="T77" fmla="*/ 69 h 128"/>
                <a:gd name="T78" fmla="*/ 20 w 128"/>
                <a:gd name="T79" fmla="*/ 56 h 128"/>
                <a:gd name="T80" fmla="*/ 28 w 128"/>
                <a:gd name="T81" fmla="*/ 47 h 128"/>
                <a:gd name="T82" fmla="*/ 21 w 128"/>
                <a:gd name="T83" fmla="*/ 28 h 128"/>
                <a:gd name="T84" fmla="*/ 39 w 128"/>
                <a:gd name="T85" fmla="*/ 27 h 128"/>
                <a:gd name="T86" fmla="*/ 47 w 128"/>
                <a:gd name="T87" fmla="*/ 28 h 128"/>
                <a:gd name="T88" fmla="*/ 56 w 128"/>
                <a:gd name="T89" fmla="*/ 20 h 128"/>
                <a:gd name="T90" fmla="*/ 69 w 128"/>
                <a:gd name="T91" fmla="*/ 8 h 128"/>
                <a:gd name="T92" fmla="*/ 77 w 128"/>
                <a:gd name="T93" fmla="*/ 26 h 128"/>
                <a:gd name="T94" fmla="*/ 85 w 128"/>
                <a:gd name="T95" fmla="*/ 29 h 128"/>
                <a:gd name="T96" fmla="*/ 100 w 128"/>
                <a:gd name="T97" fmla="*/ 21 h 128"/>
                <a:gd name="T98" fmla="*/ 101 w 128"/>
                <a:gd name="T99" fmla="*/ 39 h 128"/>
                <a:gd name="T100" fmla="*/ 102 w 128"/>
                <a:gd name="T101" fmla="*/ 51 h 128"/>
                <a:gd name="T102" fmla="*/ 120 w 128"/>
                <a:gd name="T103" fmla="*/ 59 h 128"/>
                <a:gd name="T104" fmla="*/ 108 w 128"/>
                <a:gd name="T105" fmla="*/ 72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28" h="128">
                  <a:moveTo>
                    <a:pt x="122" y="51"/>
                  </a:moveTo>
                  <a:cubicBezTo>
                    <a:pt x="109" y="48"/>
                    <a:pt x="109" y="48"/>
                    <a:pt x="109" y="48"/>
                  </a:cubicBezTo>
                  <a:cubicBezTo>
                    <a:pt x="109" y="46"/>
                    <a:pt x="108" y="45"/>
                    <a:pt x="107" y="43"/>
                  </a:cubicBezTo>
                  <a:cubicBezTo>
                    <a:pt x="114" y="33"/>
                    <a:pt x="114" y="33"/>
                    <a:pt x="114" y="33"/>
                  </a:cubicBezTo>
                  <a:cubicBezTo>
                    <a:pt x="116" y="30"/>
                    <a:pt x="116" y="25"/>
                    <a:pt x="113" y="23"/>
                  </a:cubicBezTo>
                  <a:cubicBezTo>
                    <a:pt x="105" y="15"/>
                    <a:pt x="105" y="15"/>
                    <a:pt x="105" y="15"/>
                  </a:cubicBezTo>
                  <a:cubicBezTo>
                    <a:pt x="104" y="13"/>
                    <a:pt x="102" y="13"/>
                    <a:pt x="100" y="13"/>
                  </a:cubicBezTo>
                  <a:cubicBezTo>
                    <a:pt x="98" y="13"/>
                    <a:pt x="97" y="13"/>
                    <a:pt x="95" y="14"/>
                  </a:cubicBezTo>
                  <a:cubicBezTo>
                    <a:pt x="85" y="21"/>
                    <a:pt x="85" y="21"/>
                    <a:pt x="85" y="21"/>
                  </a:cubicBezTo>
                  <a:cubicBezTo>
                    <a:pt x="83" y="20"/>
                    <a:pt x="82" y="19"/>
                    <a:pt x="80" y="19"/>
                  </a:cubicBezTo>
                  <a:cubicBezTo>
                    <a:pt x="77" y="6"/>
                    <a:pt x="77" y="6"/>
                    <a:pt x="77" y="6"/>
                  </a:cubicBezTo>
                  <a:cubicBezTo>
                    <a:pt x="77" y="3"/>
                    <a:pt x="73" y="0"/>
                    <a:pt x="69" y="0"/>
                  </a:cubicBezTo>
                  <a:cubicBezTo>
                    <a:pt x="59" y="0"/>
                    <a:pt x="59" y="0"/>
                    <a:pt x="59" y="0"/>
                  </a:cubicBezTo>
                  <a:cubicBezTo>
                    <a:pt x="55" y="0"/>
                    <a:pt x="51" y="3"/>
                    <a:pt x="51" y="6"/>
                  </a:cubicBezTo>
                  <a:cubicBezTo>
                    <a:pt x="48" y="19"/>
                    <a:pt x="48" y="19"/>
                    <a:pt x="48" y="19"/>
                  </a:cubicBezTo>
                  <a:cubicBezTo>
                    <a:pt x="46" y="19"/>
                    <a:pt x="45" y="20"/>
                    <a:pt x="43" y="21"/>
                  </a:cubicBezTo>
                  <a:cubicBezTo>
                    <a:pt x="33" y="14"/>
                    <a:pt x="33" y="14"/>
                    <a:pt x="33" y="14"/>
                  </a:cubicBezTo>
                  <a:cubicBezTo>
                    <a:pt x="31" y="13"/>
                    <a:pt x="30" y="13"/>
                    <a:pt x="28" y="13"/>
                  </a:cubicBezTo>
                  <a:cubicBezTo>
                    <a:pt x="26" y="13"/>
                    <a:pt x="24" y="13"/>
                    <a:pt x="23" y="15"/>
                  </a:cubicBezTo>
                  <a:cubicBezTo>
                    <a:pt x="15" y="23"/>
                    <a:pt x="15" y="23"/>
                    <a:pt x="15" y="23"/>
                  </a:cubicBezTo>
                  <a:cubicBezTo>
                    <a:pt x="12" y="25"/>
                    <a:pt x="12" y="30"/>
                    <a:pt x="14" y="33"/>
                  </a:cubicBezTo>
                  <a:cubicBezTo>
                    <a:pt x="21" y="43"/>
                    <a:pt x="21" y="43"/>
                    <a:pt x="21" y="43"/>
                  </a:cubicBezTo>
                  <a:cubicBezTo>
                    <a:pt x="20" y="45"/>
                    <a:pt x="19" y="46"/>
                    <a:pt x="19" y="48"/>
                  </a:cubicBezTo>
                  <a:cubicBezTo>
                    <a:pt x="6" y="51"/>
                    <a:pt x="6" y="51"/>
                    <a:pt x="6" y="51"/>
                  </a:cubicBezTo>
                  <a:cubicBezTo>
                    <a:pt x="3" y="51"/>
                    <a:pt x="0" y="55"/>
                    <a:pt x="0" y="59"/>
                  </a:cubicBezTo>
                  <a:cubicBezTo>
                    <a:pt x="0" y="69"/>
                    <a:pt x="0" y="69"/>
                    <a:pt x="0" y="69"/>
                  </a:cubicBezTo>
                  <a:cubicBezTo>
                    <a:pt x="0" y="73"/>
                    <a:pt x="3" y="77"/>
                    <a:pt x="6" y="77"/>
                  </a:cubicBezTo>
                  <a:cubicBezTo>
                    <a:pt x="19" y="80"/>
                    <a:pt x="19" y="80"/>
                    <a:pt x="19" y="80"/>
                  </a:cubicBezTo>
                  <a:cubicBezTo>
                    <a:pt x="19" y="82"/>
                    <a:pt x="20" y="83"/>
                    <a:pt x="21" y="85"/>
                  </a:cubicBezTo>
                  <a:cubicBezTo>
                    <a:pt x="14" y="95"/>
                    <a:pt x="14" y="95"/>
                    <a:pt x="14" y="95"/>
                  </a:cubicBezTo>
                  <a:cubicBezTo>
                    <a:pt x="12" y="98"/>
                    <a:pt x="12" y="103"/>
                    <a:pt x="15" y="105"/>
                  </a:cubicBezTo>
                  <a:cubicBezTo>
                    <a:pt x="23" y="113"/>
                    <a:pt x="23" y="113"/>
                    <a:pt x="23" y="113"/>
                  </a:cubicBezTo>
                  <a:cubicBezTo>
                    <a:pt x="24" y="115"/>
                    <a:pt x="26" y="115"/>
                    <a:pt x="28" y="115"/>
                  </a:cubicBezTo>
                  <a:cubicBezTo>
                    <a:pt x="30" y="115"/>
                    <a:pt x="31" y="115"/>
                    <a:pt x="33" y="114"/>
                  </a:cubicBezTo>
                  <a:cubicBezTo>
                    <a:pt x="43" y="107"/>
                    <a:pt x="43" y="107"/>
                    <a:pt x="43" y="107"/>
                  </a:cubicBezTo>
                  <a:cubicBezTo>
                    <a:pt x="45" y="108"/>
                    <a:pt x="46" y="109"/>
                    <a:pt x="48" y="109"/>
                  </a:cubicBezTo>
                  <a:cubicBezTo>
                    <a:pt x="51" y="122"/>
                    <a:pt x="51" y="122"/>
                    <a:pt x="51" y="122"/>
                  </a:cubicBezTo>
                  <a:cubicBezTo>
                    <a:pt x="51" y="125"/>
                    <a:pt x="55" y="128"/>
                    <a:pt x="59" y="128"/>
                  </a:cubicBezTo>
                  <a:cubicBezTo>
                    <a:pt x="69" y="128"/>
                    <a:pt x="69" y="128"/>
                    <a:pt x="69" y="128"/>
                  </a:cubicBezTo>
                  <a:cubicBezTo>
                    <a:pt x="73" y="128"/>
                    <a:pt x="77" y="125"/>
                    <a:pt x="77" y="122"/>
                  </a:cubicBezTo>
                  <a:cubicBezTo>
                    <a:pt x="80" y="109"/>
                    <a:pt x="80" y="109"/>
                    <a:pt x="80" y="109"/>
                  </a:cubicBezTo>
                  <a:cubicBezTo>
                    <a:pt x="82" y="109"/>
                    <a:pt x="83" y="108"/>
                    <a:pt x="85" y="107"/>
                  </a:cubicBezTo>
                  <a:cubicBezTo>
                    <a:pt x="95" y="114"/>
                    <a:pt x="95" y="114"/>
                    <a:pt x="95" y="114"/>
                  </a:cubicBezTo>
                  <a:cubicBezTo>
                    <a:pt x="97" y="115"/>
                    <a:pt x="98" y="115"/>
                    <a:pt x="100" y="115"/>
                  </a:cubicBezTo>
                  <a:cubicBezTo>
                    <a:pt x="102" y="115"/>
                    <a:pt x="104" y="115"/>
                    <a:pt x="105" y="113"/>
                  </a:cubicBezTo>
                  <a:cubicBezTo>
                    <a:pt x="113" y="105"/>
                    <a:pt x="113" y="105"/>
                    <a:pt x="113" y="105"/>
                  </a:cubicBezTo>
                  <a:cubicBezTo>
                    <a:pt x="116" y="103"/>
                    <a:pt x="116" y="98"/>
                    <a:pt x="114" y="95"/>
                  </a:cubicBezTo>
                  <a:cubicBezTo>
                    <a:pt x="107" y="85"/>
                    <a:pt x="107" y="85"/>
                    <a:pt x="107" y="85"/>
                  </a:cubicBezTo>
                  <a:cubicBezTo>
                    <a:pt x="108" y="83"/>
                    <a:pt x="109" y="82"/>
                    <a:pt x="109" y="80"/>
                  </a:cubicBezTo>
                  <a:cubicBezTo>
                    <a:pt x="122" y="77"/>
                    <a:pt x="122" y="77"/>
                    <a:pt x="122" y="77"/>
                  </a:cubicBezTo>
                  <a:cubicBezTo>
                    <a:pt x="125" y="77"/>
                    <a:pt x="128" y="73"/>
                    <a:pt x="128" y="69"/>
                  </a:cubicBezTo>
                  <a:cubicBezTo>
                    <a:pt x="128" y="59"/>
                    <a:pt x="128" y="59"/>
                    <a:pt x="128" y="59"/>
                  </a:cubicBezTo>
                  <a:cubicBezTo>
                    <a:pt x="128" y="55"/>
                    <a:pt x="125" y="51"/>
                    <a:pt x="122" y="51"/>
                  </a:cubicBezTo>
                  <a:close/>
                  <a:moveTo>
                    <a:pt x="108" y="72"/>
                  </a:moveTo>
                  <a:cubicBezTo>
                    <a:pt x="105" y="72"/>
                    <a:pt x="103" y="74"/>
                    <a:pt x="102" y="77"/>
                  </a:cubicBezTo>
                  <a:cubicBezTo>
                    <a:pt x="101" y="79"/>
                    <a:pt x="101" y="80"/>
                    <a:pt x="100" y="81"/>
                  </a:cubicBezTo>
                  <a:cubicBezTo>
                    <a:pt x="99" y="84"/>
                    <a:pt x="99" y="87"/>
                    <a:pt x="101" y="89"/>
                  </a:cubicBezTo>
                  <a:cubicBezTo>
                    <a:pt x="107" y="100"/>
                    <a:pt x="107" y="100"/>
                    <a:pt x="107" y="100"/>
                  </a:cubicBezTo>
                  <a:cubicBezTo>
                    <a:pt x="100" y="107"/>
                    <a:pt x="100" y="107"/>
                    <a:pt x="100" y="107"/>
                  </a:cubicBezTo>
                  <a:cubicBezTo>
                    <a:pt x="89" y="101"/>
                    <a:pt x="89" y="101"/>
                    <a:pt x="89" y="101"/>
                  </a:cubicBezTo>
                  <a:cubicBezTo>
                    <a:pt x="88" y="100"/>
                    <a:pt x="86" y="99"/>
                    <a:pt x="85" y="99"/>
                  </a:cubicBezTo>
                  <a:cubicBezTo>
                    <a:pt x="84" y="99"/>
                    <a:pt x="83" y="99"/>
                    <a:pt x="81" y="100"/>
                  </a:cubicBezTo>
                  <a:cubicBezTo>
                    <a:pt x="80" y="101"/>
                    <a:pt x="79" y="101"/>
                    <a:pt x="77" y="102"/>
                  </a:cubicBezTo>
                  <a:cubicBezTo>
                    <a:pt x="74" y="103"/>
                    <a:pt x="72" y="105"/>
                    <a:pt x="72" y="108"/>
                  </a:cubicBezTo>
                  <a:cubicBezTo>
                    <a:pt x="69" y="120"/>
                    <a:pt x="69" y="120"/>
                    <a:pt x="69" y="120"/>
                  </a:cubicBezTo>
                  <a:cubicBezTo>
                    <a:pt x="59" y="120"/>
                    <a:pt x="59" y="120"/>
                    <a:pt x="59" y="120"/>
                  </a:cubicBezTo>
                  <a:cubicBezTo>
                    <a:pt x="56" y="108"/>
                    <a:pt x="56" y="108"/>
                    <a:pt x="56" y="108"/>
                  </a:cubicBezTo>
                  <a:cubicBezTo>
                    <a:pt x="56" y="105"/>
                    <a:pt x="54" y="103"/>
                    <a:pt x="51" y="102"/>
                  </a:cubicBezTo>
                  <a:cubicBezTo>
                    <a:pt x="49" y="101"/>
                    <a:pt x="48" y="101"/>
                    <a:pt x="47" y="100"/>
                  </a:cubicBezTo>
                  <a:cubicBezTo>
                    <a:pt x="45" y="99"/>
                    <a:pt x="44" y="99"/>
                    <a:pt x="43" y="99"/>
                  </a:cubicBezTo>
                  <a:cubicBezTo>
                    <a:pt x="42" y="99"/>
                    <a:pt x="40" y="100"/>
                    <a:pt x="39" y="101"/>
                  </a:cubicBezTo>
                  <a:cubicBezTo>
                    <a:pt x="28" y="107"/>
                    <a:pt x="28" y="107"/>
                    <a:pt x="28" y="107"/>
                  </a:cubicBezTo>
                  <a:cubicBezTo>
                    <a:pt x="21" y="100"/>
                    <a:pt x="21" y="100"/>
                    <a:pt x="21" y="100"/>
                  </a:cubicBezTo>
                  <a:cubicBezTo>
                    <a:pt x="27" y="89"/>
                    <a:pt x="27" y="89"/>
                    <a:pt x="27" y="89"/>
                  </a:cubicBezTo>
                  <a:cubicBezTo>
                    <a:pt x="29" y="87"/>
                    <a:pt x="29" y="84"/>
                    <a:pt x="28" y="81"/>
                  </a:cubicBezTo>
                  <a:cubicBezTo>
                    <a:pt x="27" y="80"/>
                    <a:pt x="27" y="79"/>
                    <a:pt x="26" y="77"/>
                  </a:cubicBezTo>
                  <a:cubicBezTo>
                    <a:pt x="25" y="74"/>
                    <a:pt x="23" y="72"/>
                    <a:pt x="20" y="72"/>
                  </a:cubicBezTo>
                  <a:cubicBezTo>
                    <a:pt x="8" y="69"/>
                    <a:pt x="8" y="69"/>
                    <a:pt x="8" y="69"/>
                  </a:cubicBezTo>
                  <a:cubicBezTo>
                    <a:pt x="8" y="59"/>
                    <a:pt x="8" y="59"/>
                    <a:pt x="8" y="59"/>
                  </a:cubicBezTo>
                  <a:cubicBezTo>
                    <a:pt x="20" y="56"/>
                    <a:pt x="20" y="56"/>
                    <a:pt x="20" y="56"/>
                  </a:cubicBezTo>
                  <a:cubicBezTo>
                    <a:pt x="23" y="56"/>
                    <a:pt x="25" y="54"/>
                    <a:pt x="26" y="51"/>
                  </a:cubicBezTo>
                  <a:cubicBezTo>
                    <a:pt x="27" y="49"/>
                    <a:pt x="27" y="48"/>
                    <a:pt x="28" y="47"/>
                  </a:cubicBezTo>
                  <a:cubicBezTo>
                    <a:pt x="29" y="44"/>
                    <a:pt x="29" y="41"/>
                    <a:pt x="27" y="39"/>
                  </a:cubicBezTo>
                  <a:cubicBezTo>
                    <a:pt x="21" y="28"/>
                    <a:pt x="21" y="28"/>
                    <a:pt x="21" y="28"/>
                  </a:cubicBezTo>
                  <a:cubicBezTo>
                    <a:pt x="28" y="21"/>
                    <a:pt x="28" y="21"/>
                    <a:pt x="28" y="21"/>
                  </a:cubicBezTo>
                  <a:cubicBezTo>
                    <a:pt x="39" y="27"/>
                    <a:pt x="39" y="27"/>
                    <a:pt x="39" y="27"/>
                  </a:cubicBezTo>
                  <a:cubicBezTo>
                    <a:pt x="40" y="28"/>
                    <a:pt x="42" y="29"/>
                    <a:pt x="43" y="29"/>
                  </a:cubicBezTo>
                  <a:cubicBezTo>
                    <a:pt x="44" y="29"/>
                    <a:pt x="45" y="29"/>
                    <a:pt x="47" y="28"/>
                  </a:cubicBezTo>
                  <a:cubicBezTo>
                    <a:pt x="48" y="27"/>
                    <a:pt x="49" y="27"/>
                    <a:pt x="51" y="26"/>
                  </a:cubicBezTo>
                  <a:cubicBezTo>
                    <a:pt x="54" y="25"/>
                    <a:pt x="56" y="23"/>
                    <a:pt x="56" y="20"/>
                  </a:cubicBezTo>
                  <a:cubicBezTo>
                    <a:pt x="59" y="8"/>
                    <a:pt x="59" y="8"/>
                    <a:pt x="59" y="8"/>
                  </a:cubicBezTo>
                  <a:cubicBezTo>
                    <a:pt x="69" y="8"/>
                    <a:pt x="69" y="8"/>
                    <a:pt x="69" y="8"/>
                  </a:cubicBezTo>
                  <a:cubicBezTo>
                    <a:pt x="72" y="20"/>
                    <a:pt x="72" y="20"/>
                    <a:pt x="72" y="20"/>
                  </a:cubicBezTo>
                  <a:cubicBezTo>
                    <a:pt x="72" y="23"/>
                    <a:pt x="74" y="25"/>
                    <a:pt x="77" y="26"/>
                  </a:cubicBezTo>
                  <a:cubicBezTo>
                    <a:pt x="79" y="27"/>
                    <a:pt x="80" y="27"/>
                    <a:pt x="81" y="28"/>
                  </a:cubicBezTo>
                  <a:cubicBezTo>
                    <a:pt x="83" y="29"/>
                    <a:pt x="84" y="29"/>
                    <a:pt x="85" y="29"/>
                  </a:cubicBezTo>
                  <a:cubicBezTo>
                    <a:pt x="86" y="29"/>
                    <a:pt x="88" y="28"/>
                    <a:pt x="89" y="27"/>
                  </a:cubicBezTo>
                  <a:cubicBezTo>
                    <a:pt x="100" y="21"/>
                    <a:pt x="100" y="21"/>
                    <a:pt x="100" y="21"/>
                  </a:cubicBezTo>
                  <a:cubicBezTo>
                    <a:pt x="107" y="28"/>
                    <a:pt x="107" y="28"/>
                    <a:pt x="107" y="28"/>
                  </a:cubicBezTo>
                  <a:cubicBezTo>
                    <a:pt x="101" y="39"/>
                    <a:pt x="101" y="39"/>
                    <a:pt x="101" y="39"/>
                  </a:cubicBezTo>
                  <a:cubicBezTo>
                    <a:pt x="99" y="41"/>
                    <a:pt x="99" y="44"/>
                    <a:pt x="100" y="47"/>
                  </a:cubicBezTo>
                  <a:cubicBezTo>
                    <a:pt x="101" y="48"/>
                    <a:pt x="101" y="49"/>
                    <a:pt x="102" y="51"/>
                  </a:cubicBezTo>
                  <a:cubicBezTo>
                    <a:pt x="103" y="54"/>
                    <a:pt x="105" y="56"/>
                    <a:pt x="108" y="56"/>
                  </a:cubicBezTo>
                  <a:cubicBezTo>
                    <a:pt x="120" y="59"/>
                    <a:pt x="120" y="59"/>
                    <a:pt x="120" y="59"/>
                  </a:cubicBezTo>
                  <a:cubicBezTo>
                    <a:pt x="120" y="69"/>
                    <a:pt x="120" y="69"/>
                    <a:pt x="120" y="69"/>
                  </a:cubicBezTo>
                  <a:lnTo>
                    <a:pt x="108" y="7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lgn="ctr">
                <a:defRPr/>
              </a:pPr>
              <a:endParaRPr lang="id-ID" sz="2000" dirty="0">
                <a:cs typeface="+mn-ea"/>
                <a:sym typeface="+mn-lt"/>
              </a:endParaRPr>
            </a:p>
          </p:txBody>
        </p:sp>
        <p:sp>
          <p:nvSpPr>
            <p:cNvPr id="25" name="Freeform 157"/>
            <p:cNvSpPr>
              <a:spLocks noEditPoints="1"/>
            </p:cNvSpPr>
            <p:nvPr/>
          </p:nvSpPr>
          <p:spPr bwMode="auto">
            <a:xfrm>
              <a:off x="146050" y="144463"/>
              <a:ext cx="214313" cy="214313"/>
            </a:xfrm>
            <a:custGeom>
              <a:avLst/>
              <a:gdLst>
                <a:gd name="T0" fmla="*/ 28 w 56"/>
                <a:gd name="T1" fmla="*/ 0 h 56"/>
                <a:gd name="T2" fmla="*/ 0 w 56"/>
                <a:gd name="T3" fmla="*/ 28 h 56"/>
                <a:gd name="T4" fmla="*/ 28 w 56"/>
                <a:gd name="T5" fmla="*/ 56 h 56"/>
                <a:gd name="T6" fmla="*/ 56 w 56"/>
                <a:gd name="T7" fmla="*/ 28 h 56"/>
                <a:gd name="T8" fmla="*/ 28 w 56"/>
                <a:gd name="T9" fmla="*/ 0 h 56"/>
                <a:gd name="T10" fmla="*/ 28 w 56"/>
                <a:gd name="T11" fmla="*/ 53 h 56"/>
                <a:gd name="T12" fmla="*/ 4 w 56"/>
                <a:gd name="T13" fmla="*/ 28 h 56"/>
                <a:gd name="T14" fmla="*/ 28 w 56"/>
                <a:gd name="T15" fmla="*/ 4 h 56"/>
                <a:gd name="T16" fmla="*/ 53 w 56"/>
                <a:gd name="T17" fmla="*/ 28 h 56"/>
                <a:gd name="T18" fmla="*/ 28 w 56"/>
                <a:gd name="T19" fmla="*/ 53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6" h="56">
                  <a:moveTo>
                    <a:pt x="28" y="0"/>
                  </a:moveTo>
                  <a:cubicBezTo>
                    <a:pt x="13" y="0"/>
                    <a:pt x="0" y="13"/>
                    <a:pt x="0" y="28"/>
                  </a:cubicBezTo>
                  <a:cubicBezTo>
                    <a:pt x="0" y="43"/>
                    <a:pt x="13" y="56"/>
                    <a:pt x="28" y="56"/>
                  </a:cubicBezTo>
                  <a:cubicBezTo>
                    <a:pt x="43" y="56"/>
                    <a:pt x="56" y="43"/>
                    <a:pt x="56" y="28"/>
                  </a:cubicBezTo>
                  <a:cubicBezTo>
                    <a:pt x="56" y="13"/>
                    <a:pt x="43" y="0"/>
                    <a:pt x="28" y="0"/>
                  </a:cubicBezTo>
                  <a:close/>
                  <a:moveTo>
                    <a:pt x="28" y="53"/>
                  </a:moveTo>
                  <a:cubicBezTo>
                    <a:pt x="14" y="53"/>
                    <a:pt x="4" y="42"/>
                    <a:pt x="4" y="28"/>
                  </a:cubicBezTo>
                  <a:cubicBezTo>
                    <a:pt x="4" y="14"/>
                    <a:pt x="14" y="4"/>
                    <a:pt x="28" y="4"/>
                  </a:cubicBezTo>
                  <a:cubicBezTo>
                    <a:pt x="42" y="4"/>
                    <a:pt x="53" y="14"/>
                    <a:pt x="53" y="28"/>
                  </a:cubicBezTo>
                  <a:cubicBezTo>
                    <a:pt x="53" y="42"/>
                    <a:pt x="42" y="53"/>
                    <a:pt x="28" y="5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lgn="ctr">
                <a:defRPr/>
              </a:pPr>
              <a:endParaRPr lang="id-ID" sz="2000" dirty="0">
                <a:cs typeface="+mn-ea"/>
                <a:sym typeface="+mn-lt"/>
              </a:endParaRPr>
            </a:p>
          </p:txBody>
        </p:sp>
        <p:sp>
          <p:nvSpPr>
            <p:cNvPr id="26" name="Freeform 158"/>
            <p:cNvSpPr>
              <a:spLocks noEditPoints="1"/>
            </p:cNvSpPr>
            <p:nvPr/>
          </p:nvSpPr>
          <p:spPr bwMode="auto">
            <a:xfrm>
              <a:off x="192088" y="190501"/>
              <a:ext cx="122238" cy="122238"/>
            </a:xfrm>
            <a:custGeom>
              <a:avLst/>
              <a:gdLst>
                <a:gd name="T0" fmla="*/ 16 w 32"/>
                <a:gd name="T1" fmla="*/ 0 h 32"/>
                <a:gd name="T2" fmla="*/ 0 w 32"/>
                <a:gd name="T3" fmla="*/ 16 h 32"/>
                <a:gd name="T4" fmla="*/ 16 w 32"/>
                <a:gd name="T5" fmla="*/ 32 h 32"/>
                <a:gd name="T6" fmla="*/ 32 w 32"/>
                <a:gd name="T7" fmla="*/ 16 h 32"/>
                <a:gd name="T8" fmla="*/ 16 w 32"/>
                <a:gd name="T9" fmla="*/ 0 h 32"/>
                <a:gd name="T10" fmla="*/ 16 w 32"/>
                <a:gd name="T11" fmla="*/ 28 h 32"/>
                <a:gd name="T12" fmla="*/ 4 w 32"/>
                <a:gd name="T13" fmla="*/ 16 h 32"/>
                <a:gd name="T14" fmla="*/ 16 w 32"/>
                <a:gd name="T15" fmla="*/ 4 h 32"/>
                <a:gd name="T16" fmla="*/ 28 w 32"/>
                <a:gd name="T17" fmla="*/ 16 h 32"/>
                <a:gd name="T18" fmla="*/ 16 w 32"/>
                <a:gd name="T19" fmla="*/ 2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32">
                  <a:moveTo>
                    <a:pt x="16" y="0"/>
                  </a:moveTo>
                  <a:cubicBezTo>
                    <a:pt x="7" y="0"/>
                    <a:pt x="0" y="7"/>
                    <a:pt x="0" y="16"/>
                  </a:cubicBezTo>
                  <a:cubicBezTo>
                    <a:pt x="0" y="25"/>
                    <a:pt x="7" y="32"/>
                    <a:pt x="16" y="32"/>
                  </a:cubicBezTo>
                  <a:cubicBezTo>
                    <a:pt x="25" y="32"/>
                    <a:pt x="32" y="25"/>
                    <a:pt x="32" y="16"/>
                  </a:cubicBezTo>
                  <a:cubicBezTo>
                    <a:pt x="32" y="7"/>
                    <a:pt x="25" y="0"/>
                    <a:pt x="16" y="0"/>
                  </a:cubicBezTo>
                  <a:close/>
                  <a:moveTo>
                    <a:pt x="16" y="28"/>
                  </a:moveTo>
                  <a:cubicBezTo>
                    <a:pt x="9" y="28"/>
                    <a:pt x="4" y="23"/>
                    <a:pt x="4" y="16"/>
                  </a:cubicBezTo>
                  <a:cubicBezTo>
                    <a:pt x="4" y="9"/>
                    <a:pt x="9" y="4"/>
                    <a:pt x="16" y="4"/>
                  </a:cubicBezTo>
                  <a:cubicBezTo>
                    <a:pt x="23" y="4"/>
                    <a:pt x="28" y="9"/>
                    <a:pt x="28" y="16"/>
                  </a:cubicBezTo>
                  <a:cubicBezTo>
                    <a:pt x="28" y="23"/>
                    <a:pt x="23" y="28"/>
                    <a:pt x="16"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lgn="ctr">
                <a:defRPr/>
              </a:pPr>
              <a:endParaRPr lang="id-ID" sz="2000" dirty="0">
                <a:cs typeface="+mn-ea"/>
                <a:sym typeface="+mn-lt"/>
              </a:endParaRPr>
            </a:p>
          </p:txBody>
        </p:sp>
      </p:grpSp>
      <p:sp>
        <p:nvSpPr>
          <p:cNvPr id="27" name="TextBox 26"/>
          <p:cNvSpPr txBox="1"/>
          <p:nvPr/>
        </p:nvSpPr>
        <p:spPr>
          <a:xfrm>
            <a:off x="1116505" y="3844482"/>
            <a:ext cx="1537724" cy="1052620"/>
          </a:xfrm>
          <a:prstGeom prst="rect">
            <a:avLst/>
          </a:prstGeom>
          <a:noFill/>
        </p:spPr>
        <p:txBody>
          <a:bodyPr wrap="square" lIns="91464" tIns="45732" rIns="91464" bIns="45732" rtlCol="0">
            <a:spAutoFit/>
          </a:bodyPr>
          <a:lstStyle/>
          <a:p>
            <a:pPr algn="ctr" defTabSz="1218565">
              <a:lnSpc>
                <a:spcPct val="130000"/>
              </a:lnSpc>
              <a:defRPr/>
            </a:pPr>
            <a:r>
              <a:rPr lang="zh-CN" altLang="en-US" sz="1200" kern="0" dirty="0">
                <a:cs typeface="+mn-ea"/>
                <a:sym typeface="+mn-lt"/>
              </a:rPr>
              <a:t>您的内容打在这里，或者通过复制您的文本后，在此框中选择粘贴</a:t>
            </a:r>
            <a:endParaRPr lang="zh-CN" altLang="en-US" sz="1200" kern="0" dirty="0">
              <a:cs typeface="+mn-ea"/>
              <a:sym typeface="+mn-lt"/>
            </a:endParaRPr>
          </a:p>
        </p:txBody>
      </p:sp>
      <p:sp>
        <p:nvSpPr>
          <p:cNvPr id="28" name="TextBox 27"/>
          <p:cNvSpPr txBox="1"/>
          <p:nvPr/>
        </p:nvSpPr>
        <p:spPr>
          <a:xfrm>
            <a:off x="3419784" y="4023620"/>
            <a:ext cx="1932792" cy="812554"/>
          </a:xfrm>
          <a:prstGeom prst="rect">
            <a:avLst/>
          </a:prstGeom>
          <a:noFill/>
        </p:spPr>
        <p:txBody>
          <a:bodyPr wrap="square" lIns="91464" tIns="45732" rIns="91464" bIns="45732" rtlCol="0">
            <a:spAutoFit/>
          </a:bodyPr>
          <a:lstStyle/>
          <a:p>
            <a:pPr algn="ctr" defTabSz="1218565">
              <a:lnSpc>
                <a:spcPct val="130000"/>
              </a:lnSpc>
              <a:defRPr/>
            </a:pPr>
            <a:r>
              <a:rPr lang="zh-CN" altLang="en-US" sz="1200" kern="0" dirty="0">
                <a:cs typeface="+mn-ea"/>
                <a:sym typeface="+mn-lt"/>
              </a:rPr>
              <a:t>您的内容打在这里，或者通过复制您的文本后，在此框中选择粘贴</a:t>
            </a:r>
            <a:endParaRPr lang="zh-CN" altLang="en-US" sz="1200" kern="0" dirty="0">
              <a:cs typeface="+mn-ea"/>
              <a:sym typeface="+mn-lt"/>
            </a:endParaRPr>
          </a:p>
        </p:txBody>
      </p:sp>
      <p:sp>
        <p:nvSpPr>
          <p:cNvPr id="29" name="TextBox 28"/>
          <p:cNvSpPr txBox="1"/>
          <p:nvPr/>
        </p:nvSpPr>
        <p:spPr>
          <a:xfrm>
            <a:off x="5772801" y="4856611"/>
            <a:ext cx="2098137" cy="812554"/>
          </a:xfrm>
          <a:prstGeom prst="rect">
            <a:avLst/>
          </a:prstGeom>
          <a:noFill/>
        </p:spPr>
        <p:txBody>
          <a:bodyPr wrap="square" lIns="91464" tIns="45732" rIns="91464" bIns="45732" rtlCol="0">
            <a:spAutoFit/>
          </a:bodyPr>
          <a:lstStyle/>
          <a:p>
            <a:pPr algn="ctr" defTabSz="1218565">
              <a:lnSpc>
                <a:spcPct val="130000"/>
              </a:lnSpc>
              <a:defRPr/>
            </a:pPr>
            <a:r>
              <a:rPr lang="zh-CN" altLang="en-US" sz="1200" kern="0" dirty="0">
                <a:cs typeface="+mn-ea"/>
                <a:sym typeface="+mn-lt"/>
              </a:rPr>
              <a:t>您的内容打在这里，或者通过复制您的文本后，在此框中选择粘贴</a:t>
            </a:r>
            <a:endParaRPr lang="zh-CN" altLang="en-US" sz="1200" kern="0" dirty="0">
              <a:cs typeface="+mn-ea"/>
              <a:sym typeface="+mn-lt"/>
            </a:endParaRPr>
          </a:p>
        </p:txBody>
      </p:sp>
      <p:sp>
        <p:nvSpPr>
          <p:cNvPr id="30" name="TextBox 29"/>
          <p:cNvSpPr txBox="1"/>
          <p:nvPr/>
        </p:nvSpPr>
        <p:spPr>
          <a:xfrm>
            <a:off x="9129470" y="4400132"/>
            <a:ext cx="1824203" cy="812554"/>
          </a:xfrm>
          <a:prstGeom prst="rect">
            <a:avLst/>
          </a:prstGeom>
          <a:noFill/>
        </p:spPr>
        <p:txBody>
          <a:bodyPr wrap="square" lIns="91464" tIns="45732" rIns="91464" bIns="45732" rtlCol="0">
            <a:spAutoFit/>
          </a:bodyPr>
          <a:lstStyle/>
          <a:p>
            <a:pPr algn="ctr" defTabSz="1218565">
              <a:lnSpc>
                <a:spcPct val="130000"/>
              </a:lnSpc>
              <a:defRPr/>
            </a:pPr>
            <a:r>
              <a:rPr lang="zh-CN" altLang="en-US" sz="1200" kern="0" dirty="0">
                <a:cs typeface="+mn-ea"/>
                <a:sym typeface="+mn-lt"/>
              </a:rPr>
              <a:t>您的内容打在这里，或者通过复制您的文本后，在此框中选择粘贴</a:t>
            </a:r>
            <a:endParaRPr lang="zh-CN" altLang="en-US" sz="1200" kern="0" dirty="0">
              <a:cs typeface="+mn-ea"/>
              <a:sym typeface="+mn-lt"/>
            </a:endParaRPr>
          </a:p>
        </p:txBody>
      </p:sp>
      <p:grpSp>
        <p:nvGrpSpPr>
          <p:cNvPr id="31" name="组合 30"/>
          <p:cNvGrpSpPr/>
          <p:nvPr/>
        </p:nvGrpSpPr>
        <p:grpSpPr>
          <a:xfrm>
            <a:off x="6237144" y="2884713"/>
            <a:ext cx="1079115" cy="1079115"/>
            <a:chOff x="4677858" y="2649672"/>
            <a:chExt cx="809336" cy="809336"/>
          </a:xfrm>
          <a:solidFill>
            <a:srgbClr val="FFD941"/>
          </a:solidFill>
        </p:grpSpPr>
        <p:sp>
          <p:nvSpPr>
            <p:cNvPr id="32" name="椭圆 31"/>
            <p:cNvSpPr/>
            <p:nvPr/>
          </p:nvSpPr>
          <p:spPr>
            <a:xfrm>
              <a:off x="4677858" y="2649672"/>
              <a:ext cx="809336" cy="809336"/>
            </a:xfrm>
            <a:prstGeom prst="ellipse">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algn="ctr" defTabSz="1218565">
                <a:defRPr/>
              </a:pPr>
              <a:endParaRPr lang="zh-CN" altLang="en-US" sz="2400" kern="0" dirty="0">
                <a:cs typeface="+mn-ea"/>
                <a:sym typeface="+mn-lt"/>
              </a:endParaRPr>
            </a:p>
          </p:txBody>
        </p:sp>
        <p:sp>
          <p:nvSpPr>
            <p:cNvPr id="33" name="椭圆 32"/>
            <p:cNvSpPr/>
            <p:nvPr/>
          </p:nvSpPr>
          <p:spPr>
            <a:xfrm>
              <a:off x="4719132" y="2696247"/>
              <a:ext cx="726788" cy="726784"/>
            </a:xfrm>
            <a:prstGeom prst="ellipse">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schemeClr val="tx1"/>
                </a:solidFill>
                <a:cs typeface="+mn-ea"/>
                <a:sym typeface="+mn-lt"/>
              </a:endParaRPr>
            </a:p>
          </p:txBody>
        </p:sp>
      </p:grpSp>
      <p:grpSp>
        <p:nvGrpSpPr>
          <p:cNvPr id="34" name="组合 33"/>
          <p:cNvGrpSpPr/>
          <p:nvPr/>
        </p:nvGrpSpPr>
        <p:grpSpPr>
          <a:xfrm>
            <a:off x="1365144" y="1620239"/>
            <a:ext cx="1079115" cy="1079115"/>
            <a:chOff x="4677858" y="2649672"/>
            <a:chExt cx="809336" cy="809336"/>
          </a:xfrm>
          <a:solidFill>
            <a:srgbClr val="FFD941"/>
          </a:solidFill>
        </p:grpSpPr>
        <p:sp>
          <p:nvSpPr>
            <p:cNvPr id="35" name="椭圆 34"/>
            <p:cNvSpPr/>
            <p:nvPr/>
          </p:nvSpPr>
          <p:spPr>
            <a:xfrm>
              <a:off x="4677858" y="2649672"/>
              <a:ext cx="809336" cy="809336"/>
            </a:xfrm>
            <a:prstGeom prst="ellipse">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algn="ctr" defTabSz="1218565">
                <a:defRPr/>
              </a:pPr>
              <a:endParaRPr lang="zh-CN" altLang="en-US" sz="2400" kern="0" dirty="0">
                <a:cs typeface="+mn-ea"/>
                <a:sym typeface="+mn-lt"/>
              </a:endParaRPr>
            </a:p>
          </p:txBody>
        </p:sp>
        <p:sp>
          <p:nvSpPr>
            <p:cNvPr id="36" name="椭圆 35"/>
            <p:cNvSpPr/>
            <p:nvPr/>
          </p:nvSpPr>
          <p:spPr>
            <a:xfrm>
              <a:off x="4719132" y="2696247"/>
              <a:ext cx="726788" cy="726784"/>
            </a:xfrm>
            <a:prstGeom prst="ellipse">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schemeClr val="tx1"/>
                </a:solidFill>
                <a:cs typeface="+mn-ea"/>
                <a:sym typeface="+mn-lt"/>
              </a:endParaRPr>
            </a:p>
          </p:txBody>
        </p:sp>
      </p:grpSp>
      <p:pic>
        <p:nvPicPr>
          <p:cNvPr id="37" name="Picture 2" descr="C:\Users\Administrator\Desktop\微立体创业计划\001.png"/>
          <p:cNvPicPr>
            <a:picLocks noChangeAspect="1" noChangeArrowheads="1"/>
          </p:cNvPicPr>
          <p:nvPr/>
        </p:nvPicPr>
        <p:blipFill>
          <a:blip r:embed="rId2" cstate="print">
            <a:extLst>
              <a:ext uri="{BEBA8EAE-BF5A-486C-A8C5-ECC9F3942E4B}">
                <a14:imgProps xmlns:a14="http://schemas.microsoft.com/office/drawing/2010/main">
                  <a14:imgLayer r:embed="rId3">
                    <a14:imgEffect>
                      <a14:brightnessContrast bright="-3000"/>
                    </a14:imgEffect>
                  </a14:imgLayer>
                </a14:imgProps>
              </a:ext>
              <a:ext uri="{28A0092B-C50C-407E-A947-70E740481C1C}">
                <a14:useLocalDpi xmlns:a14="http://schemas.microsoft.com/office/drawing/2010/main" val="0"/>
              </a:ext>
            </a:extLst>
          </a:blip>
          <a:srcRect/>
          <a:stretch>
            <a:fillRect/>
          </a:stretch>
        </p:blipFill>
        <p:spPr bwMode="auto">
          <a:xfrm>
            <a:off x="8724161" y="1128816"/>
            <a:ext cx="2385979" cy="2385977"/>
          </a:xfrm>
          <a:prstGeom prst="rect">
            <a:avLst/>
          </a:prstGeom>
          <a:noFill/>
          <a:effectLst/>
          <a:extLst>
            <a:ext uri="{909E8E84-426E-40DD-AFC4-6F175D3DCCD1}">
              <a14:hiddenFill xmlns:a14="http://schemas.microsoft.com/office/drawing/2010/main">
                <a:solidFill>
                  <a:srgbClr val="FFFFFF"/>
                </a:solidFill>
              </a14:hiddenFill>
            </a:ext>
          </a:extLst>
        </p:spPr>
      </p:pic>
      <p:pic>
        <p:nvPicPr>
          <p:cNvPr id="38" name="Picture 3" descr="C:\Users\Administrator\Desktop\微立体创业计划\002.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886664" y="804938"/>
            <a:ext cx="2705311" cy="2705311"/>
          </a:xfrm>
          <a:prstGeom prst="rect">
            <a:avLst/>
          </a:prstGeom>
          <a:noFill/>
          <a:effectLst>
            <a:outerShdw blurRad="292100" dist="177800" dir="2460000" sx="99000" sy="99000" algn="l" rotWithShape="0">
              <a:prstClr val="black">
                <a:alpha val="39000"/>
              </a:prstClr>
            </a:outerShdw>
          </a:effectLst>
          <a:extLst>
            <a:ext uri="{909E8E84-426E-40DD-AFC4-6F175D3DCCD1}">
              <a14:hiddenFill xmlns:a14="http://schemas.microsoft.com/office/drawing/2010/main">
                <a:solidFill>
                  <a:srgbClr val="FFFFFF"/>
                </a:solidFill>
              </a14:hiddenFill>
            </a:ext>
          </a:extLst>
        </p:spPr>
      </p:pic>
      <p:sp>
        <p:nvSpPr>
          <p:cNvPr id="39" name="矩形 38"/>
          <p:cNvSpPr/>
          <p:nvPr/>
        </p:nvSpPr>
        <p:spPr>
          <a:xfrm>
            <a:off x="9532297" y="1844947"/>
            <a:ext cx="1452636" cy="503614"/>
          </a:xfrm>
          <a:prstGeom prst="rect">
            <a:avLst/>
          </a:prstGeom>
        </p:spPr>
        <p:txBody>
          <a:bodyPr wrap="square" lIns="91452" tIns="45727" rIns="91452" bIns="45727">
            <a:spAutoFit/>
          </a:bodyPr>
          <a:lstStyle/>
          <a:p>
            <a:pPr>
              <a:lnSpc>
                <a:spcPct val="120000"/>
              </a:lnSpc>
            </a:pPr>
            <a:r>
              <a:rPr lang="zh-CN" altLang="en-US" sz="2400" dirty="0">
                <a:cs typeface="+mn-ea"/>
                <a:sym typeface="+mn-lt"/>
              </a:rPr>
              <a:t>完成概述</a:t>
            </a:r>
            <a:endParaRPr lang="zh-CN" altLang="en-US" sz="2400" dirty="0">
              <a:cs typeface="+mn-ea"/>
              <a:sym typeface="+mn-lt"/>
            </a:endParaRPr>
          </a:p>
        </p:txBody>
      </p:sp>
      <p:sp>
        <p:nvSpPr>
          <p:cNvPr id="40" name="矩形 39"/>
          <p:cNvSpPr/>
          <p:nvPr/>
        </p:nvSpPr>
        <p:spPr>
          <a:xfrm>
            <a:off x="1590737" y="1917876"/>
            <a:ext cx="688031" cy="503614"/>
          </a:xfrm>
          <a:prstGeom prst="rect">
            <a:avLst/>
          </a:prstGeom>
        </p:spPr>
        <p:txBody>
          <a:bodyPr wrap="square" lIns="91452" tIns="45727" rIns="91452" bIns="45727">
            <a:spAutoFit/>
          </a:bodyPr>
          <a:lstStyle/>
          <a:p>
            <a:pPr>
              <a:lnSpc>
                <a:spcPct val="120000"/>
              </a:lnSpc>
            </a:pPr>
            <a:r>
              <a:rPr lang="en-US" altLang="zh-CN" sz="2400" dirty="0">
                <a:cs typeface="+mn-ea"/>
                <a:sym typeface="+mn-lt"/>
              </a:rPr>
              <a:t>01</a:t>
            </a:r>
            <a:endParaRPr lang="zh-CN" altLang="en-US" sz="2400" dirty="0">
              <a:cs typeface="+mn-ea"/>
              <a:sym typeface="+mn-lt"/>
            </a:endParaRPr>
          </a:p>
        </p:txBody>
      </p:sp>
      <p:sp>
        <p:nvSpPr>
          <p:cNvPr id="41" name="矩形 40"/>
          <p:cNvSpPr/>
          <p:nvPr/>
        </p:nvSpPr>
        <p:spPr>
          <a:xfrm>
            <a:off x="4017608" y="2100398"/>
            <a:ext cx="688031" cy="503614"/>
          </a:xfrm>
          <a:prstGeom prst="rect">
            <a:avLst/>
          </a:prstGeom>
        </p:spPr>
        <p:txBody>
          <a:bodyPr wrap="square" lIns="91452" tIns="45727" rIns="91452" bIns="45727">
            <a:spAutoFit/>
          </a:bodyPr>
          <a:lstStyle/>
          <a:p>
            <a:pPr>
              <a:lnSpc>
                <a:spcPct val="120000"/>
              </a:lnSpc>
            </a:pPr>
            <a:r>
              <a:rPr lang="en-US" altLang="zh-CN" sz="2400" dirty="0">
                <a:cs typeface="+mn-ea"/>
                <a:sym typeface="+mn-lt"/>
              </a:rPr>
              <a:t>02</a:t>
            </a:r>
            <a:endParaRPr lang="zh-CN" altLang="en-US" sz="2400" dirty="0">
              <a:cs typeface="+mn-ea"/>
              <a:sym typeface="+mn-lt"/>
            </a:endParaRPr>
          </a:p>
        </p:txBody>
      </p:sp>
      <p:sp>
        <p:nvSpPr>
          <p:cNvPr id="42" name="矩形 41"/>
          <p:cNvSpPr/>
          <p:nvPr/>
        </p:nvSpPr>
        <p:spPr>
          <a:xfrm>
            <a:off x="6444468" y="3221883"/>
            <a:ext cx="688031" cy="503614"/>
          </a:xfrm>
          <a:prstGeom prst="rect">
            <a:avLst/>
          </a:prstGeom>
        </p:spPr>
        <p:txBody>
          <a:bodyPr wrap="square" lIns="91452" tIns="45727" rIns="91452" bIns="45727">
            <a:spAutoFit/>
          </a:bodyPr>
          <a:lstStyle/>
          <a:p>
            <a:pPr>
              <a:lnSpc>
                <a:spcPct val="120000"/>
              </a:lnSpc>
            </a:pPr>
            <a:r>
              <a:rPr lang="en-US" altLang="zh-CN" sz="2400" dirty="0">
                <a:cs typeface="+mn-ea"/>
                <a:sym typeface="+mn-lt"/>
              </a:rPr>
              <a:t>03</a:t>
            </a:r>
            <a:endParaRPr lang="zh-CN" altLang="en-US" sz="2400" dirty="0">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0" presetClass="path" presetSubtype="0" accel="50000" decel="50000" fill="hold" nodeType="withEffect">
                                      <p:stCondLst>
                                        <p:cond delay="0"/>
                                      </p:stCondLst>
                                      <p:childTnLst>
                                        <p:animMotion origin="layout" path="M -0.71133 -0.09537 C -0.71133 -0.09513 -0.56107 -0.1618 -0.47708 -0.14189 C -0.37239 -0.13263 -0.39544 -0.14745 -0.20716 0.02292 C -0.01875 0.19329 -0.0431 0.00463 -8.33333E-7 -4.44444E-6 " pathEditMode="relative" rAng="0" ptsTypes="AAAA">
                                          <p:cBhvr>
                                            <p:cTn id="9" dur="2000" fill="hold"/>
                                            <p:tgtEl>
                                              <p:spTgt spid="4"/>
                                            </p:tgtEl>
                                            <p:attrNameLst>
                                              <p:attrName>ppt_x</p:attrName>
                                              <p:attrName>ppt_y</p:attrName>
                                            </p:attrNameLst>
                                          </p:cBhvr>
                                          <p:rCtr x="35560" y="6944"/>
                                        </p:animMotion>
                                      </p:childTnLst>
                                    </p:cTn>
                                  </p:par>
                                  <p:par>
                                    <p:cTn id="10" presetID="22" presetClass="entr" presetSubtype="8" fill="hold" grpId="0"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left)">
                                          <p:cBhvr>
                                            <p:cTn id="12" dur="2000"/>
                                            <p:tgtEl>
                                              <p:spTgt spid="3"/>
                                            </p:tgtEl>
                                          </p:cBhvr>
                                        </p:animEffect>
                                      </p:childTnLst>
                                    </p:cTn>
                                  </p:par>
                                  <p:par>
                                    <p:cTn id="13" presetID="53" presetClass="entr" presetSubtype="16" fill="hold" nodeType="withEffect">
                                      <p:stCondLst>
                                        <p:cond delay="1300"/>
                                      </p:stCondLst>
                                      <p:childTnLst>
                                        <p:set>
                                          <p:cBhvr>
                                            <p:cTn id="14" dur="1" fill="hold">
                                              <p:stCondLst>
                                                <p:cond delay="0"/>
                                              </p:stCondLst>
                                            </p:cTn>
                                            <p:tgtEl>
                                              <p:spTgt spid="37"/>
                                            </p:tgtEl>
                                            <p:attrNameLst>
                                              <p:attrName>style.visibility</p:attrName>
                                            </p:attrNameLst>
                                          </p:cBhvr>
                                          <p:to>
                                            <p:strVal val="visible"/>
                                          </p:to>
                                        </p:set>
                                        <p:anim calcmode="lin" valueType="num">
                                          <p:cBhvr>
                                            <p:cTn id="15" dur="500" fill="hold"/>
                                            <p:tgtEl>
                                              <p:spTgt spid="37"/>
                                            </p:tgtEl>
                                            <p:attrNameLst>
                                              <p:attrName>ppt_w</p:attrName>
                                            </p:attrNameLst>
                                          </p:cBhvr>
                                          <p:tavLst>
                                            <p:tav tm="0">
                                              <p:val>
                                                <p:fltVal val="0"/>
                                              </p:val>
                                            </p:tav>
                                            <p:tav tm="100000">
                                              <p:val>
                                                <p:strVal val="#ppt_w"/>
                                              </p:val>
                                            </p:tav>
                                          </p:tavLst>
                                        </p:anim>
                                        <p:anim calcmode="lin" valueType="num">
                                          <p:cBhvr>
                                            <p:cTn id="16" dur="500" fill="hold"/>
                                            <p:tgtEl>
                                              <p:spTgt spid="37"/>
                                            </p:tgtEl>
                                            <p:attrNameLst>
                                              <p:attrName>ppt_h</p:attrName>
                                            </p:attrNameLst>
                                          </p:cBhvr>
                                          <p:tavLst>
                                            <p:tav tm="0">
                                              <p:val>
                                                <p:fltVal val="0"/>
                                              </p:val>
                                            </p:tav>
                                            <p:tav tm="100000">
                                              <p:val>
                                                <p:strVal val="#ppt_h"/>
                                              </p:val>
                                            </p:tav>
                                          </p:tavLst>
                                        </p:anim>
                                        <p:animEffect transition="in" filter="fade">
                                          <p:cBhvr>
                                            <p:cTn id="17" dur="500"/>
                                            <p:tgtEl>
                                              <p:spTgt spid="37"/>
                                            </p:tgtEl>
                                          </p:cBhvr>
                                        </p:animEffect>
                                      </p:childTnLst>
                                    </p:cTn>
                                  </p:par>
                                  <p:par>
                                    <p:cTn id="18" presetID="42" presetClass="entr" presetSubtype="0" fill="hold" nodeType="withEffect">
                                      <p:stCondLst>
                                        <p:cond delay="1600"/>
                                      </p:stCondLst>
                                      <p:childTnLst>
                                        <p:set>
                                          <p:cBhvr>
                                            <p:cTn id="19" dur="1" fill="hold">
                                              <p:stCondLst>
                                                <p:cond delay="0"/>
                                              </p:stCondLst>
                                            </p:cTn>
                                            <p:tgtEl>
                                              <p:spTgt spid="38"/>
                                            </p:tgtEl>
                                            <p:attrNameLst>
                                              <p:attrName>style.visibility</p:attrName>
                                            </p:attrNameLst>
                                          </p:cBhvr>
                                          <p:to>
                                            <p:strVal val="visible"/>
                                          </p:to>
                                        </p:set>
                                        <p:animEffect transition="in" filter="fade">
                                          <p:cBhvr>
                                            <p:cTn id="20" dur="500"/>
                                            <p:tgtEl>
                                              <p:spTgt spid="38"/>
                                            </p:tgtEl>
                                          </p:cBhvr>
                                        </p:animEffect>
                                        <p:anim calcmode="lin" valueType="num">
                                          <p:cBhvr>
                                            <p:cTn id="21" dur="500" fill="hold"/>
                                            <p:tgtEl>
                                              <p:spTgt spid="38"/>
                                            </p:tgtEl>
                                            <p:attrNameLst>
                                              <p:attrName>ppt_x</p:attrName>
                                            </p:attrNameLst>
                                          </p:cBhvr>
                                          <p:tavLst>
                                            <p:tav tm="0">
                                              <p:val>
                                                <p:strVal val="#ppt_x"/>
                                              </p:val>
                                            </p:tav>
                                            <p:tav tm="100000">
                                              <p:val>
                                                <p:strVal val="#ppt_x"/>
                                              </p:val>
                                            </p:tav>
                                          </p:tavLst>
                                        </p:anim>
                                        <p:anim calcmode="lin" valueType="num">
                                          <p:cBhvr>
                                            <p:cTn id="22" dur="500" fill="hold"/>
                                            <p:tgtEl>
                                              <p:spTgt spid="38"/>
                                            </p:tgtEl>
                                            <p:attrNameLst>
                                              <p:attrName>ppt_y</p:attrName>
                                            </p:attrNameLst>
                                          </p:cBhvr>
                                          <p:tavLst>
                                            <p:tav tm="0">
                                              <p:val>
                                                <p:strVal val="#ppt_y+.1"/>
                                              </p:val>
                                            </p:tav>
                                            <p:tav tm="100000">
                                              <p:val>
                                                <p:strVal val="#ppt_y"/>
                                              </p:val>
                                            </p:tav>
                                          </p:tavLst>
                                        </p:anim>
                                      </p:childTnLst>
                                    </p:cTn>
                                  </p:par>
                                </p:childTnLst>
                              </p:cTn>
                            </p:par>
                            <p:par>
                              <p:cTn id="23" fill="hold">
                                <p:stCondLst>
                                  <p:cond delay="500"/>
                                </p:stCondLst>
                                <p:childTnLst>
                                  <p:par>
                                    <p:cTn id="24" presetID="16" presetClass="entr" presetSubtype="21" fill="hold" grpId="0" nodeType="afterEffect">
                                      <p:stCondLst>
                                        <p:cond delay="0"/>
                                      </p:stCondLst>
                                      <p:childTnLst>
                                        <p:set>
                                          <p:cBhvr>
                                            <p:cTn id="25" dur="1" fill="hold">
                                              <p:stCondLst>
                                                <p:cond delay="0"/>
                                              </p:stCondLst>
                                            </p:cTn>
                                            <p:tgtEl>
                                              <p:spTgt spid="39"/>
                                            </p:tgtEl>
                                            <p:attrNameLst>
                                              <p:attrName>style.visibility</p:attrName>
                                            </p:attrNameLst>
                                          </p:cBhvr>
                                          <p:to>
                                            <p:strVal val="visible"/>
                                          </p:to>
                                        </p:set>
                                        <p:animEffect transition="in" filter="barn(inVertical)">
                                          <p:cBhvr>
                                            <p:cTn id="26" dur="500"/>
                                            <p:tgtEl>
                                              <p:spTgt spid="39"/>
                                            </p:tgtEl>
                                          </p:cBhvr>
                                        </p:animEffect>
                                      </p:childTnLst>
                                    </p:cTn>
                                  </p:par>
                                </p:childTnLst>
                              </p:cTn>
                            </p:par>
                            <p:par>
                              <p:cTn id="27" fill="hold">
                                <p:stCondLst>
                                  <p:cond delay="1000"/>
                                </p:stCondLst>
                                <p:childTnLst>
                                  <p:par>
                                    <p:cTn id="28" presetID="2" presetClass="entr" presetSubtype="12" accel="52000" fill="hold" nodeType="afterEffect" p14:presetBounceEnd="54000">
                                      <p:stCondLst>
                                        <p:cond delay="0"/>
                                      </p:stCondLst>
                                      <p:childTnLst>
                                        <p:set>
                                          <p:cBhvr>
                                            <p:cTn id="29" dur="1" fill="hold">
                                              <p:stCondLst>
                                                <p:cond delay="0"/>
                                              </p:stCondLst>
                                            </p:cTn>
                                            <p:tgtEl>
                                              <p:spTgt spid="34"/>
                                            </p:tgtEl>
                                            <p:attrNameLst>
                                              <p:attrName>style.visibility</p:attrName>
                                            </p:attrNameLst>
                                          </p:cBhvr>
                                          <p:to>
                                            <p:strVal val="visible"/>
                                          </p:to>
                                        </p:set>
                                        <p:anim calcmode="lin" valueType="num" p14:bounceEnd="54000">
                                          <p:cBhvr additive="base">
                                            <p:cTn id="30" dur="1200" fill="hold"/>
                                            <p:tgtEl>
                                              <p:spTgt spid="34"/>
                                            </p:tgtEl>
                                            <p:attrNameLst>
                                              <p:attrName>ppt_x</p:attrName>
                                            </p:attrNameLst>
                                          </p:cBhvr>
                                          <p:tavLst>
                                            <p:tav tm="0">
                                              <p:val>
                                                <p:strVal val="0-#ppt_w/2"/>
                                              </p:val>
                                            </p:tav>
                                            <p:tav tm="100000">
                                              <p:val>
                                                <p:strVal val="#ppt_x"/>
                                              </p:val>
                                            </p:tav>
                                          </p:tavLst>
                                        </p:anim>
                                        <p:anim calcmode="lin" valueType="num" p14:bounceEnd="54000">
                                          <p:cBhvr additive="base">
                                            <p:cTn id="31" dur="1200" fill="hold"/>
                                            <p:tgtEl>
                                              <p:spTgt spid="34"/>
                                            </p:tgtEl>
                                            <p:attrNameLst>
                                              <p:attrName>ppt_y</p:attrName>
                                            </p:attrNameLst>
                                          </p:cBhvr>
                                          <p:tavLst>
                                            <p:tav tm="0">
                                              <p:val>
                                                <p:strVal val="1+#ppt_h/2"/>
                                              </p:val>
                                            </p:tav>
                                            <p:tav tm="100000">
                                              <p:val>
                                                <p:strVal val="#ppt_y"/>
                                              </p:val>
                                            </p:tav>
                                          </p:tavLst>
                                        </p:anim>
                                      </p:childTnLst>
                                    </p:cTn>
                                  </p:par>
                                  <p:par>
                                    <p:cTn id="32" presetID="2" presetClass="entr" presetSubtype="3" accel="52000" fill="hold" nodeType="withEffect" p14:presetBounceEnd="54000">
                                      <p:stCondLst>
                                        <p:cond delay="400"/>
                                      </p:stCondLst>
                                      <p:childTnLst>
                                        <p:set>
                                          <p:cBhvr>
                                            <p:cTn id="33" dur="1" fill="hold">
                                              <p:stCondLst>
                                                <p:cond delay="0"/>
                                              </p:stCondLst>
                                            </p:cTn>
                                            <p:tgtEl>
                                              <p:spTgt spid="15"/>
                                            </p:tgtEl>
                                            <p:attrNameLst>
                                              <p:attrName>style.visibility</p:attrName>
                                            </p:attrNameLst>
                                          </p:cBhvr>
                                          <p:to>
                                            <p:strVal val="visible"/>
                                          </p:to>
                                        </p:set>
                                        <p:anim calcmode="lin" valueType="num" p14:bounceEnd="54000">
                                          <p:cBhvr additive="base">
                                            <p:cTn id="34" dur="1200" fill="hold"/>
                                            <p:tgtEl>
                                              <p:spTgt spid="15"/>
                                            </p:tgtEl>
                                            <p:attrNameLst>
                                              <p:attrName>ppt_x</p:attrName>
                                            </p:attrNameLst>
                                          </p:cBhvr>
                                          <p:tavLst>
                                            <p:tav tm="0">
                                              <p:val>
                                                <p:strVal val="1+#ppt_w/2"/>
                                              </p:val>
                                            </p:tav>
                                            <p:tav tm="100000">
                                              <p:val>
                                                <p:strVal val="#ppt_x"/>
                                              </p:val>
                                            </p:tav>
                                          </p:tavLst>
                                        </p:anim>
                                        <p:anim calcmode="lin" valueType="num" p14:bounceEnd="54000">
                                          <p:cBhvr additive="base">
                                            <p:cTn id="35" dur="1200" fill="hold"/>
                                            <p:tgtEl>
                                              <p:spTgt spid="15"/>
                                            </p:tgtEl>
                                            <p:attrNameLst>
                                              <p:attrName>ppt_y</p:attrName>
                                            </p:attrNameLst>
                                          </p:cBhvr>
                                          <p:tavLst>
                                            <p:tav tm="0">
                                              <p:val>
                                                <p:strVal val="0-#ppt_h/2"/>
                                              </p:val>
                                            </p:tav>
                                            <p:tav tm="100000">
                                              <p:val>
                                                <p:strVal val="#ppt_y"/>
                                              </p:val>
                                            </p:tav>
                                          </p:tavLst>
                                        </p:anim>
                                      </p:childTnLst>
                                    </p:cTn>
                                  </p:par>
                                  <p:par>
                                    <p:cTn id="36" presetID="2" presetClass="entr" presetSubtype="6" accel="52000" fill="hold" nodeType="withEffect" p14:presetBounceEnd="54000">
                                      <p:stCondLst>
                                        <p:cond delay="900"/>
                                      </p:stCondLst>
                                      <p:childTnLst>
                                        <p:set>
                                          <p:cBhvr>
                                            <p:cTn id="37" dur="1" fill="hold">
                                              <p:stCondLst>
                                                <p:cond delay="0"/>
                                              </p:stCondLst>
                                            </p:cTn>
                                            <p:tgtEl>
                                              <p:spTgt spid="31"/>
                                            </p:tgtEl>
                                            <p:attrNameLst>
                                              <p:attrName>style.visibility</p:attrName>
                                            </p:attrNameLst>
                                          </p:cBhvr>
                                          <p:to>
                                            <p:strVal val="visible"/>
                                          </p:to>
                                        </p:set>
                                        <p:anim calcmode="lin" valueType="num" p14:bounceEnd="54000">
                                          <p:cBhvr additive="base">
                                            <p:cTn id="38" dur="1200" fill="hold"/>
                                            <p:tgtEl>
                                              <p:spTgt spid="31"/>
                                            </p:tgtEl>
                                            <p:attrNameLst>
                                              <p:attrName>ppt_x</p:attrName>
                                            </p:attrNameLst>
                                          </p:cBhvr>
                                          <p:tavLst>
                                            <p:tav tm="0">
                                              <p:val>
                                                <p:strVal val="1+#ppt_w/2"/>
                                              </p:val>
                                            </p:tav>
                                            <p:tav tm="100000">
                                              <p:val>
                                                <p:strVal val="#ppt_x"/>
                                              </p:val>
                                            </p:tav>
                                          </p:tavLst>
                                        </p:anim>
                                        <p:anim calcmode="lin" valueType="num" p14:bounceEnd="54000">
                                          <p:cBhvr additive="base">
                                            <p:cTn id="39" dur="1200" fill="hold"/>
                                            <p:tgtEl>
                                              <p:spTgt spid="31"/>
                                            </p:tgtEl>
                                            <p:attrNameLst>
                                              <p:attrName>ppt_y</p:attrName>
                                            </p:attrNameLst>
                                          </p:cBhvr>
                                          <p:tavLst>
                                            <p:tav tm="0">
                                              <p:val>
                                                <p:strVal val="1+#ppt_h/2"/>
                                              </p:val>
                                            </p:tav>
                                            <p:tav tm="100000">
                                              <p:val>
                                                <p:strVal val="#ppt_y"/>
                                              </p:val>
                                            </p:tav>
                                          </p:tavLst>
                                        </p:anim>
                                      </p:childTnLst>
                                    </p:cTn>
                                  </p:par>
                                </p:childTnLst>
                              </p:cTn>
                            </p:par>
                            <p:par>
                              <p:cTn id="40" fill="hold">
                                <p:stCondLst>
                                  <p:cond delay="2500"/>
                                </p:stCondLst>
                                <p:childTnLst>
                                  <p:par>
                                    <p:cTn id="41" presetID="42" presetClass="entr" presetSubtype="0" fill="hold" grpId="0" nodeType="afterEffect">
                                      <p:stCondLst>
                                        <p:cond delay="0"/>
                                      </p:stCondLst>
                                      <p:childTnLst>
                                        <p:set>
                                          <p:cBhvr>
                                            <p:cTn id="42" dur="1" fill="hold">
                                              <p:stCondLst>
                                                <p:cond delay="0"/>
                                              </p:stCondLst>
                                            </p:cTn>
                                            <p:tgtEl>
                                              <p:spTgt spid="21"/>
                                            </p:tgtEl>
                                            <p:attrNameLst>
                                              <p:attrName>style.visibility</p:attrName>
                                            </p:attrNameLst>
                                          </p:cBhvr>
                                          <p:to>
                                            <p:strVal val="visible"/>
                                          </p:to>
                                        </p:set>
                                        <p:animEffect transition="in" filter="fade">
                                          <p:cBhvr>
                                            <p:cTn id="43" dur="1000"/>
                                            <p:tgtEl>
                                              <p:spTgt spid="21"/>
                                            </p:tgtEl>
                                          </p:cBhvr>
                                        </p:animEffect>
                                        <p:anim calcmode="lin" valueType="num">
                                          <p:cBhvr>
                                            <p:cTn id="44" dur="1000" fill="hold"/>
                                            <p:tgtEl>
                                              <p:spTgt spid="21"/>
                                            </p:tgtEl>
                                            <p:attrNameLst>
                                              <p:attrName>ppt_x</p:attrName>
                                            </p:attrNameLst>
                                          </p:cBhvr>
                                          <p:tavLst>
                                            <p:tav tm="0">
                                              <p:val>
                                                <p:strVal val="#ppt_x"/>
                                              </p:val>
                                            </p:tav>
                                            <p:tav tm="100000">
                                              <p:val>
                                                <p:strVal val="#ppt_x"/>
                                              </p:val>
                                            </p:tav>
                                          </p:tavLst>
                                        </p:anim>
                                        <p:anim calcmode="lin" valueType="num">
                                          <p:cBhvr>
                                            <p:cTn id="45" dur="1000" fill="hold"/>
                                            <p:tgtEl>
                                              <p:spTgt spid="21"/>
                                            </p:tgtEl>
                                            <p:attrNameLst>
                                              <p:attrName>ppt_y</p:attrName>
                                            </p:attrNameLst>
                                          </p:cBhvr>
                                          <p:tavLst>
                                            <p:tav tm="0">
                                              <p:val>
                                                <p:strVal val="#ppt_y+.1"/>
                                              </p:val>
                                            </p:tav>
                                            <p:tav tm="100000">
                                              <p:val>
                                                <p:strVal val="#ppt_y"/>
                                              </p:val>
                                            </p:tav>
                                          </p:tavLst>
                                        </p:anim>
                                      </p:childTnLst>
                                    </p:cTn>
                                  </p:par>
                                  <p:par>
                                    <p:cTn id="46" presetID="42" presetClass="entr" presetSubtype="0" fill="hold" grpId="0" nodeType="withEffect">
                                      <p:stCondLst>
                                        <p:cond delay="0"/>
                                      </p:stCondLst>
                                      <p:childTnLst>
                                        <p:set>
                                          <p:cBhvr>
                                            <p:cTn id="47" dur="1" fill="hold">
                                              <p:stCondLst>
                                                <p:cond delay="0"/>
                                              </p:stCondLst>
                                            </p:cTn>
                                            <p:tgtEl>
                                              <p:spTgt spid="22"/>
                                            </p:tgtEl>
                                            <p:attrNameLst>
                                              <p:attrName>style.visibility</p:attrName>
                                            </p:attrNameLst>
                                          </p:cBhvr>
                                          <p:to>
                                            <p:strVal val="visible"/>
                                          </p:to>
                                        </p:set>
                                        <p:animEffect transition="in" filter="fade">
                                          <p:cBhvr>
                                            <p:cTn id="48" dur="1000"/>
                                            <p:tgtEl>
                                              <p:spTgt spid="22"/>
                                            </p:tgtEl>
                                          </p:cBhvr>
                                        </p:animEffect>
                                        <p:anim calcmode="lin" valueType="num">
                                          <p:cBhvr>
                                            <p:cTn id="49" dur="1000" fill="hold"/>
                                            <p:tgtEl>
                                              <p:spTgt spid="22"/>
                                            </p:tgtEl>
                                            <p:attrNameLst>
                                              <p:attrName>ppt_x</p:attrName>
                                            </p:attrNameLst>
                                          </p:cBhvr>
                                          <p:tavLst>
                                            <p:tav tm="0">
                                              <p:val>
                                                <p:strVal val="#ppt_x"/>
                                              </p:val>
                                            </p:tav>
                                            <p:tav tm="100000">
                                              <p:val>
                                                <p:strVal val="#ppt_x"/>
                                              </p:val>
                                            </p:tav>
                                          </p:tavLst>
                                        </p:anim>
                                        <p:anim calcmode="lin" valueType="num">
                                          <p:cBhvr>
                                            <p:cTn id="50" dur="1000" fill="hold"/>
                                            <p:tgtEl>
                                              <p:spTgt spid="22"/>
                                            </p:tgtEl>
                                            <p:attrNameLst>
                                              <p:attrName>ppt_y</p:attrName>
                                            </p:attrNameLst>
                                          </p:cBhvr>
                                          <p:tavLst>
                                            <p:tav tm="0">
                                              <p:val>
                                                <p:strVal val="#ppt_y+.1"/>
                                              </p:val>
                                            </p:tav>
                                            <p:tav tm="100000">
                                              <p:val>
                                                <p:strVal val="#ppt_y"/>
                                              </p:val>
                                            </p:tav>
                                          </p:tavLst>
                                        </p:anim>
                                      </p:childTnLst>
                                    </p:cTn>
                                  </p:par>
                                  <p:par>
                                    <p:cTn id="51" presetID="42" presetClass="entr" presetSubtype="0" fill="hold" nodeType="withEffect">
                                      <p:stCondLst>
                                        <p:cond delay="0"/>
                                      </p:stCondLst>
                                      <p:childTnLst>
                                        <p:set>
                                          <p:cBhvr>
                                            <p:cTn id="52" dur="1" fill="hold">
                                              <p:stCondLst>
                                                <p:cond delay="0"/>
                                              </p:stCondLst>
                                            </p:cTn>
                                            <p:tgtEl>
                                              <p:spTgt spid="18"/>
                                            </p:tgtEl>
                                            <p:attrNameLst>
                                              <p:attrName>style.visibility</p:attrName>
                                            </p:attrNameLst>
                                          </p:cBhvr>
                                          <p:to>
                                            <p:strVal val="visible"/>
                                          </p:to>
                                        </p:set>
                                        <p:animEffect transition="in" filter="fade">
                                          <p:cBhvr>
                                            <p:cTn id="53" dur="1000"/>
                                            <p:tgtEl>
                                              <p:spTgt spid="18"/>
                                            </p:tgtEl>
                                          </p:cBhvr>
                                        </p:animEffect>
                                        <p:anim calcmode="lin" valueType="num">
                                          <p:cBhvr>
                                            <p:cTn id="54" dur="1000" fill="hold"/>
                                            <p:tgtEl>
                                              <p:spTgt spid="18"/>
                                            </p:tgtEl>
                                            <p:attrNameLst>
                                              <p:attrName>ppt_x</p:attrName>
                                            </p:attrNameLst>
                                          </p:cBhvr>
                                          <p:tavLst>
                                            <p:tav tm="0">
                                              <p:val>
                                                <p:strVal val="#ppt_x"/>
                                              </p:val>
                                            </p:tav>
                                            <p:tav tm="100000">
                                              <p:val>
                                                <p:strVal val="#ppt_x"/>
                                              </p:val>
                                            </p:tav>
                                          </p:tavLst>
                                        </p:anim>
                                        <p:anim calcmode="lin" valueType="num">
                                          <p:cBhvr>
                                            <p:cTn id="55" dur="1000" fill="hold"/>
                                            <p:tgtEl>
                                              <p:spTgt spid="18"/>
                                            </p:tgtEl>
                                            <p:attrNameLst>
                                              <p:attrName>ppt_y</p:attrName>
                                            </p:attrNameLst>
                                          </p:cBhvr>
                                          <p:tavLst>
                                            <p:tav tm="0">
                                              <p:val>
                                                <p:strVal val="#ppt_y+.1"/>
                                              </p:val>
                                            </p:tav>
                                            <p:tav tm="100000">
                                              <p:val>
                                                <p:strVal val="#ppt_y"/>
                                              </p:val>
                                            </p:tav>
                                          </p:tavLst>
                                        </p:anim>
                                      </p:childTnLst>
                                    </p:cTn>
                                  </p:par>
                                  <p:par>
                                    <p:cTn id="56" presetID="42" presetClass="entr" presetSubtype="0" fill="hold" nodeType="withEffect">
                                      <p:stCondLst>
                                        <p:cond delay="0"/>
                                      </p:stCondLst>
                                      <p:childTnLst>
                                        <p:set>
                                          <p:cBhvr>
                                            <p:cTn id="57" dur="1" fill="hold">
                                              <p:stCondLst>
                                                <p:cond delay="0"/>
                                              </p:stCondLst>
                                            </p:cTn>
                                            <p:tgtEl>
                                              <p:spTgt spid="23"/>
                                            </p:tgtEl>
                                            <p:attrNameLst>
                                              <p:attrName>style.visibility</p:attrName>
                                            </p:attrNameLst>
                                          </p:cBhvr>
                                          <p:to>
                                            <p:strVal val="visible"/>
                                          </p:to>
                                        </p:set>
                                        <p:animEffect transition="in" filter="fade">
                                          <p:cBhvr>
                                            <p:cTn id="58" dur="1000"/>
                                            <p:tgtEl>
                                              <p:spTgt spid="23"/>
                                            </p:tgtEl>
                                          </p:cBhvr>
                                        </p:animEffect>
                                        <p:anim calcmode="lin" valueType="num">
                                          <p:cBhvr>
                                            <p:cTn id="59" dur="1000" fill="hold"/>
                                            <p:tgtEl>
                                              <p:spTgt spid="23"/>
                                            </p:tgtEl>
                                            <p:attrNameLst>
                                              <p:attrName>ppt_x</p:attrName>
                                            </p:attrNameLst>
                                          </p:cBhvr>
                                          <p:tavLst>
                                            <p:tav tm="0">
                                              <p:val>
                                                <p:strVal val="#ppt_x"/>
                                              </p:val>
                                            </p:tav>
                                            <p:tav tm="100000">
                                              <p:val>
                                                <p:strVal val="#ppt_x"/>
                                              </p:val>
                                            </p:tav>
                                          </p:tavLst>
                                        </p:anim>
                                        <p:anim calcmode="lin" valueType="num">
                                          <p:cBhvr>
                                            <p:cTn id="60" dur="1000" fill="hold"/>
                                            <p:tgtEl>
                                              <p:spTgt spid="23"/>
                                            </p:tgtEl>
                                            <p:attrNameLst>
                                              <p:attrName>ppt_y</p:attrName>
                                            </p:attrNameLst>
                                          </p:cBhvr>
                                          <p:tavLst>
                                            <p:tav tm="0">
                                              <p:val>
                                                <p:strVal val="#ppt_y+.1"/>
                                              </p:val>
                                            </p:tav>
                                            <p:tav tm="100000">
                                              <p:val>
                                                <p:strVal val="#ppt_y"/>
                                              </p:val>
                                            </p:tav>
                                          </p:tavLst>
                                        </p:anim>
                                      </p:childTnLst>
                                    </p:cTn>
                                  </p:par>
                                </p:childTnLst>
                              </p:cTn>
                            </p:par>
                            <p:par>
                              <p:cTn id="61" fill="hold">
                                <p:stCondLst>
                                  <p:cond delay="3500"/>
                                </p:stCondLst>
                                <p:childTnLst>
                                  <p:par>
                                    <p:cTn id="62" presetID="14" presetClass="entr" presetSubtype="10" fill="hold" grpId="0" nodeType="afterEffect">
                                      <p:stCondLst>
                                        <p:cond delay="0"/>
                                      </p:stCondLst>
                                      <p:childTnLst>
                                        <p:set>
                                          <p:cBhvr>
                                            <p:cTn id="63" dur="1" fill="hold">
                                              <p:stCondLst>
                                                <p:cond delay="0"/>
                                              </p:stCondLst>
                                            </p:cTn>
                                            <p:tgtEl>
                                              <p:spTgt spid="27"/>
                                            </p:tgtEl>
                                            <p:attrNameLst>
                                              <p:attrName>style.visibility</p:attrName>
                                            </p:attrNameLst>
                                          </p:cBhvr>
                                          <p:to>
                                            <p:strVal val="visible"/>
                                          </p:to>
                                        </p:set>
                                        <p:animEffect transition="in" filter="randombar(horizontal)">
                                          <p:cBhvr>
                                            <p:cTn id="64" dur="500"/>
                                            <p:tgtEl>
                                              <p:spTgt spid="27"/>
                                            </p:tgtEl>
                                          </p:cBhvr>
                                        </p:animEffect>
                                      </p:childTnLst>
                                    </p:cTn>
                                  </p:par>
                                  <p:par>
                                    <p:cTn id="65" presetID="14" presetClass="entr" presetSubtype="10" fill="hold" grpId="0" nodeType="withEffect">
                                      <p:stCondLst>
                                        <p:cond delay="0"/>
                                      </p:stCondLst>
                                      <p:childTnLst>
                                        <p:set>
                                          <p:cBhvr>
                                            <p:cTn id="66" dur="1" fill="hold">
                                              <p:stCondLst>
                                                <p:cond delay="0"/>
                                              </p:stCondLst>
                                            </p:cTn>
                                            <p:tgtEl>
                                              <p:spTgt spid="28"/>
                                            </p:tgtEl>
                                            <p:attrNameLst>
                                              <p:attrName>style.visibility</p:attrName>
                                            </p:attrNameLst>
                                          </p:cBhvr>
                                          <p:to>
                                            <p:strVal val="visible"/>
                                          </p:to>
                                        </p:set>
                                        <p:animEffect transition="in" filter="randombar(horizontal)">
                                          <p:cBhvr>
                                            <p:cTn id="67" dur="500"/>
                                            <p:tgtEl>
                                              <p:spTgt spid="28"/>
                                            </p:tgtEl>
                                          </p:cBhvr>
                                        </p:animEffect>
                                      </p:childTnLst>
                                    </p:cTn>
                                  </p:par>
                                  <p:par>
                                    <p:cTn id="68" presetID="14" presetClass="entr" presetSubtype="10" fill="hold" grpId="0" nodeType="withEffect">
                                      <p:stCondLst>
                                        <p:cond delay="0"/>
                                      </p:stCondLst>
                                      <p:childTnLst>
                                        <p:set>
                                          <p:cBhvr>
                                            <p:cTn id="69" dur="1" fill="hold">
                                              <p:stCondLst>
                                                <p:cond delay="0"/>
                                              </p:stCondLst>
                                            </p:cTn>
                                            <p:tgtEl>
                                              <p:spTgt spid="29"/>
                                            </p:tgtEl>
                                            <p:attrNameLst>
                                              <p:attrName>style.visibility</p:attrName>
                                            </p:attrNameLst>
                                          </p:cBhvr>
                                          <p:to>
                                            <p:strVal val="visible"/>
                                          </p:to>
                                        </p:set>
                                        <p:animEffect transition="in" filter="randombar(horizontal)">
                                          <p:cBhvr>
                                            <p:cTn id="70" dur="500"/>
                                            <p:tgtEl>
                                              <p:spTgt spid="29"/>
                                            </p:tgtEl>
                                          </p:cBhvr>
                                        </p:animEffect>
                                      </p:childTnLst>
                                    </p:cTn>
                                  </p:par>
                                  <p:par>
                                    <p:cTn id="71" presetID="14" presetClass="entr" presetSubtype="10" fill="hold" grpId="0" nodeType="withEffect">
                                      <p:stCondLst>
                                        <p:cond delay="0"/>
                                      </p:stCondLst>
                                      <p:childTnLst>
                                        <p:set>
                                          <p:cBhvr>
                                            <p:cTn id="72" dur="1" fill="hold">
                                              <p:stCondLst>
                                                <p:cond delay="0"/>
                                              </p:stCondLst>
                                            </p:cTn>
                                            <p:tgtEl>
                                              <p:spTgt spid="30"/>
                                            </p:tgtEl>
                                            <p:attrNameLst>
                                              <p:attrName>style.visibility</p:attrName>
                                            </p:attrNameLst>
                                          </p:cBhvr>
                                          <p:to>
                                            <p:strVal val="visible"/>
                                          </p:to>
                                        </p:set>
                                        <p:animEffect transition="in" filter="randombar(horizontal)">
                                          <p:cBhvr>
                                            <p:cTn id="73" dur="500"/>
                                            <p:tgtEl>
                                              <p:spTgt spid="30"/>
                                            </p:tgtEl>
                                          </p:cBhvr>
                                        </p:animEffect>
                                      </p:childTnLst>
                                    </p:cTn>
                                  </p:par>
                                </p:childTnLst>
                              </p:cTn>
                            </p:par>
                            <p:par>
                              <p:cTn id="74" fill="hold">
                                <p:stCondLst>
                                  <p:cond delay="4000"/>
                                </p:stCondLst>
                                <p:childTnLst>
                                  <p:par>
                                    <p:cTn id="75" presetID="16" presetClass="entr" presetSubtype="21" fill="hold" grpId="0" nodeType="afterEffect">
                                      <p:stCondLst>
                                        <p:cond delay="0"/>
                                      </p:stCondLst>
                                      <p:childTnLst>
                                        <p:set>
                                          <p:cBhvr>
                                            <p:cTn id="76" dur="1" fill="hold">
                                              <p:stCondLst>
                                                <p:cond delay="0"/>
                                              </p:stCondLst>
                                            </p:cTn>
                                            <p:tgtEl>
                                              <p:spTgt spid="40"/>
                                            </p:tgtEl>
                                            <p:attrNameLst>
                                              <p:attrName>style.visibility</p:attrName>
                                            </p:attrNameLst>
                                          </p:cBhvr>
                                          <p:to>
                                            <p:strVal val="visible"/>
                                          </p:to>
                                        </p:set>
                                        <p:animEffect transition="in" filter="barn(inVertical)">
                                          <p:cBhvr>
                                            <p:cTn id="77" dur="500"/>
                                            <p:tgtEl>
                                              <p:spTgt spid="40"/>
                                            </p:tgtEl>
                                          </p:cBhvr>
                                        </p:animEffect>
                                      </p:childTnLst>
                                    </p:cTn>
                                  </p:par>
                                </p:childTnLst>
                              </p:cTn>
                            </p:par>
                            <p:par>
                              <p:cTn id="78" fill="hold">
                                <p:stCondLst>
                                  <p:cond delay="4500"/>
                                </p:stCondLst>
                                <p:childTnLst>
                                  <p:par>
                                    <p:cTn id="79" presetID="16" presetClass="entr" presetSubtype="21" fill="hold" grpId="0" nodeType="afterEffect">
                                      <p:stCondLst>
                                        <p:cond delay="0"/>
                                      </p:stCondLst>
                                      <p:childTnLst>
                                        <p:set>
                                          <p:cBhvr>
                                            <p:cTn id="80" dur="1" fill="hold">
                                              <p:stCondLst>
                                                <p:cond delay="0"/>
                                              </p:stCondLst>
                                            </p:cTn>
                                            <p:tgtEl>
                                              <p:spTgt spid="41"/>
                                            </p:tgtEl>
                                            <p:attrNameLst>
                                              <p:attrName>style.visibility</p:attrName>
                                            </p:attrNameLst>
                                          </p:cBhvr>
                                          <p:to>
                                            <p:strVal val="visible"/>
                                          </p:to>
                                        </p:set>
                                        <p:animEffect transition="in" filter="barn(inVertical)">
                                          <p:cBhvr>
                                            <p:cTn id="81" dur="500"/>
                                            <p:tgtEl>
                                              <p:spTgt spid="41"/>
                                            </p:tgtEl>
                                          </p:cBhvr>
                                        </p:animEffect>
                                      </p:childTnLst>
                                    </p:cTn>
                                  </p:par>
                                </p:childTnLst>
                              </p:cTn>
                            </p:par>
                            <p:par>
                              <p:cTn id="82" fill="hold">
                                <p:stCondLst>
                                  <p:cond delay="5000"/>
                                </p:stCondLst>
                                <p:childTnLst>
                                  <p:par>
                                    <p:cTn id="83" presetID="16" presetClass="entr" presetSubtype="21" fill="hold" grpId="0" nodeType="afterEffect">
                                      <p:stCondLst>
                                        <p:cond delay="0"/>
                                      </p:stCondLst>
                                      <p:childTnLst>
                                        <p:set>
                                          <p:cBhvr>
                                            <p:cTn id="84" dur="1" fill="hold">
                                              <p:stCondLst>
                                                <p:cond delay="0"/>
                                              </p:stCondLst>
                                            </p:cTn>
                                            <p:tgtEl>
                                              <p:spTgt spid="42"/>
                                            </p:tgtEl>
                                            <p:attrNameLst>
                                              <p:attrName>style.visibility</p:attrName>
                                            </p:attrNameLst>
                                          </p:cBhvr>
                                          <p:to>
                                            <p:strVal val="visible"/>
                                          </p:to>
                                        </p:set>
                                        <p:animEffect transition="in" filter="barn(inVertical)">
                                          <p:cBhvr>
                                            <p:cTn id="85"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21" grpId="0" animBg="1"/>
          <p:bldP spid="22" grpId="0" animBg="1"/>
          <p:bldP spid="27" grpId="0"/>
          <p:bldP spid="28" grpId="0"/>
          <p:bldP spid="29" grpId="0"/>
          <p:bldP spid="30" grpId="0"/>
          <p:bldP spid="39" grpId="0"/>
          <p:bldP spid="40" grpId="0"/>
          <p:bldP spid="41" grpId="0"/>
          <p:bldP spid="42"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0" presetClass="path" presetSubtype="0" accel="50000" decel="50000" fill="hold" nodeType="withEffect">
                                      <p:stCondLst>
                                        <p:cond delay="0"/>
                                      </p:stCondLst>
                                      <p:childTnLst>
                                        <p:animMotion origin="layout" path="M -0.71133 -0.09537 C -0.71133 -0.09513 -0.56107 -0.1618 -0.47708 -0.14189 C -0.37239 -0.13263 -0.39544 -0.14745 -0.20716 0.02292 C -0.01875 0.19329 -0.0431 0.00463 -8.33333E-7 -4.44444E-6 " pathEditMode="relative" rAng="0" ptsTypes="AAAA">
                                          <p:cBhvr>
                                            <p:cTn id="9" dur="2000" fill="hold"/>
                                            <p:tgtEl>
                                              <p:spTgt spid="4"/>
                                            </p:tgtEl>
                                            <p:attrNameLst>
                                              <p:attrName>ppt_x</p:attrName>
                                              <p:attrName>ppt_y</p:attrName>
                                            </p:attrNameLst>
                                          </p:cBhvr>
                                          <p:rCtr x="35560" y="6944"/>
                                        </p:animMotion>
                                      </p:childTnLst>
                                    </p:cTn>
                                  </p:par>
                                  <p:par>
                                    <p:cTn id="10" presetID="22" presetClass="entr" presetSubtype="8" fill="hold" grpId="0"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left)">
                                          <p:cBhvr>
                                            <p:cTn id="12" dur="2000"/>
                                            <p:tgtEl>
                                              <p:spTgt spid="3"/>
                                            </p:tgtEl>
                                          </p:cBhvr>
                                        </p:animEffect>
                                      </p:childTnLst>
                                    </p:cTn>
                                  </p:par>
                                  <p:par>
                                    <p:cTn id="13" presetID="53" presetClass="entr" presetSubtype="16" fill="hold" nodeType="withEffect">
                                      <p:stCondLst>
                                        <p:cond delay="1300"/>
                                      </p:stCondLst>
                                      <p:childTnLst>
                                        <p:set>
                                          <p:cBhvr>
                                            <p:cTn id="14" dur="1" fill="hold">
                                              <p:stCondLst>
                                                <p:cond delay="0"/>
                                              </p:stCondLst>
                                            </p:cTn>
                                            <p:tgtEl>
                                              <p:spTgt spid="37"/>
                                            </p:tgtEl>
                                            <p:attrNameLst>
                                              <p:attrName>style.visibility</p:attrName>
                                            </p:attrNameLst>
                                          </p:cBhvr>
                                          <p:to>
                                            <p:strVal val="visible"/>
                                          </p:to>
                                        </p:set>
                                        <p:anim calcmode="lin" valueType="num">
                                          <p:cBhvr>
                                            <p:cTn id="15" dur="500" fill="hold"/>
                                            <p:tgtEl>
                                              <p:spTgt spid="37"/>
                                            </p:tgtEl>
                                            <p:attrNameLst>
                                              <p:attrName>ppt_w</p:attrName>
                                            </p:attrNameLst>
                                          </p:cBhvr>
                                          <p:tavLst>
                                            <p:tav tm="0">
                                              <p:val>
                                                <p:fltVal val="0"/>
                                              </p:val>
                                            </p:tav>
                                            <p:tav tm="100000">
                                              <p:val>
                                                <p:strVal val="#ppt_w"/>
                                              </p:val>
                                            </p:tav>
                                          </p:tavLst>
                                        </p:anim>
                                        <p:anim calcmode="lin" valueType="num">
                                          <p:cBhvr>
                                            <p:cTn id="16" dur="500" fill="hold"/>
                                            <p:tgtEl>
                                              <p:spTgt spid="37"/>
                                            </p:tgtEl>
                                            <p:attrNameLst>
                                              <p:attrName>ppt_h</p:attrName>
                                            </p:attrNameLst>
                                          </p:cBhvr>
                                          <p:tavLst>
                                            <p:tav tm="0">
                                              <p:val>
                                                <p:fltVal val="0"/>
                                              </p:val>
                                            </p:tav>
                                            <p:tav tm="100000">
                                              <p:val>
                                                <p:strVal val="#ppt_h"/>
                                              </p:val>
                                            </p:tav>
                                          </p:tavLst>
                                        </p:anim>
                                        <p:animEffect transition="in" filter="fade">
                                          <p:cBhvr>
                                            <p:cTn id="17" dur="500"/>
                                            <p:tgtEl>
                                              <p:spTgt spid="37"/>
                                            </p:tgtEl>
                                          </p:cBhvr>
                                        </p:animEffect>
                                      </p:childTnLst>
                                    </p:cTn>
                                  </p:par>
                                  <p:par>
                                    <p:cTn id="18" presetID="42" presetClass="entr" presetSubtype="0" fill="hold" nodeType="withEffect">
                                      <p:stCondLst>
                                        <p:cond delay="1600"/>
                                      </p:stCondLst>
                                      <p:childTnLst>
                                        <p:set>
                                          <p:cBhvr>
                                            <p:cTn id="19" dur="1" fill="hold">
                                              <p:stCondLst>
                                                <p:cond delay="0"/>
                                              </p:stCondLst>
                                            </p:cTn>
                                            <p:tgtEl>
                                              <p:spTgt spid="38"/>
                                            </p:tgtEl>
                                            <p:attrNameLst>
                                              <p:attrName>style.visibility</p:attrName>
                                            </p:attrNameLst>
                                          </p:cBhvr>
                                          <p:to>
                                            <p:strVal val="visible"/>
                                          </p:to>
                                        </p:set>
                                        <p:animEffect transition="in" filter="fade">
                                          <p:cBhvr>
                                            <p:cTn id="20" dur="500"/>
                                            <p:tgtEl>
                                              <p:spTgt spid="38"/>
                                            </p:tgtEl>
                                          </p:cBhvr>
                                        </p:animEffect>
                                        <p:anim calcmode="lin" valueType="num">
                                          <p:cBhvr>
                                            <p:cTn id="21" dur="500" fill="hold"/>
                                            <p:tgtEl>
                                              <p:spTgt spid="38"/>
                                            </p:tgtEl>
                                            <p:attrNameLst>
                                              <p:attrName>ppt_x</p:attrName>
                                            </p:attrNameLst>
                                          </p:cBhvr>
                                          <p:tavLst>
                                            <p:tav tm="0">
                                              <p:val>
                                                <p:strVal val="#ppt_x"/>
                                              </p:val>
                                            </p:tav>
                                            <p:tav tm="100000">
                                              <p:val>
                                                <p:strVal val="#ppt_x"/>
                                              </p:val>
                                            </p:tav>
                                          </p:tavLst>
                                        </p:anim>
                                        <p:anim calcmode="lin" valueType="num">
                                          <p:cBhvr>
                                            <p:cTn id="22" dur="500" fill="hold"/>
                                            <p:tgtEl>
                                              <p:spTgt spid="38"/>
                                            </p:tgtEl>
                                            <p:attrNameLst>
                                              <p:attrName>ppt_y</p:attrName>
                                            </p:attrNameLst>
                                          </p:cBhvr>
                                          <p:tavLst>
                                            <p:tav tm="0">
                                              <p:val>
                                                <p:strVal val="#ppt_y+.1"/>
                                              </p:val>
                                            </p:tav>
                                            <p:tav tm="100000">
                                              <p:val>
                                                <p:strVal val="#ppt_y"/>
                                              </p:val>
                                            </p:tav>
                                          </p:tavLst>
                                        </p:anim>
                                      </p:childTnLst>
                                    </p:cTn>
                                  </p:par>
                                </p:childTnLst>
                              </p:cTn>
                            </p:par>
                            <p:par>
                              <p:cTn id="23" fill="hold">
                                <p:stCondLst>
                                  <p:cond delay="500"/>
                                </p:stCondLst>
                                <p:childTnLst>
                                  <p:par>
                                    <p:cTn id="24" presetID="16" presetClass="entr" presetSubtype="21" fill="hold" grpId="0" nodeType="afterEffect">
                                      <p:stCondLst>
                                        <p:cond delay="0"/>
                                      </p:stCondLst>
                                      <p:childTnLst>
                                        <p:set>
                                          <p:cBhvr>
                                            <p:cTn id="25" dur="1" fill="hold">
                                              <p:stCondLst>
                                                <p:cond delay="0"/>
                                              </p:stCondLst>
                                            </p:cTn>
                                            <p:tgtEl>
                                              <p:spTgt spid="39"/>
                                            </p:tgtEl>
                                            <p:attrNameLst>
                                              <p:attrName>style.visibility</p:attrName>
                                            </p:attrNameLst>
                                          </p:cBhvr>
                                          <p:to>
                                            <p:strVal val="visible"/>
                                          </p:to>
                                        </p:set>
                                        <p:animEffect transition="in" filter="barn(inVertical)">
                                          <p:cBhvr>
                                            <p:cTn id="26" dur="500"/>
                                            <p:tgtEl>
                                              <p:spTgt spid="39"/>
                                            </p:tgtEl>
                                          </p:cBhvr>
                                        </p:animEffect>
                                      </p:childTnLst>
                                    </p:cTn>
                                  </p:par>
                                </p:childTnLst>
                              </p:cTn>
                            </p:par>
                            <p:par>
                              <p:cTn id="27" fill="hold">
                                <p:stCondLst>
                                  <p:cond delay="1000"/>
                                </p:stCondLst>
                                <p:childTnLst>
                                  <p:par>
                                    <p:cTn id="28" presetID="2" presetClass="entr" presetSubtype="12" accel="52000" fill="hold" nodeType="afterEffect">
                                      <p:stCondLst>
                                        <p:cond delay="0"/>
                                      </p:stCondLst>
                                      <p:childTnLst>
                                        <p:set>
                                          <p:cBhvr>
                                            <p:cTn id="29" dur="1" fill="hold">
                                              <p:stCondLst>
                                                <p:cond delay="0"/>
                                              </p:stCondLst>
                                            </p:cTn>
                                            <p:tgtEl>
                                              <p:spTgt spid="34"/>
                                            </p:tgtEl>
                                            <p:attrNameLst>
                                              <p:attrName>style.visibility</p:attrName>
                                            </p:attrNameLst>
                                          </p:cBhvr>
                                          <p:to>
                                            <p:strVal val="visible"/>
                                          </p:to>
                                        </p:set>
                                        <p:anim calcmode="lin" valueType="num">
                                          <p:cBhvr additive="base">
                                            <p:cTn id="30" dur="1200" fill="hold"/>
                                            <p:tgtEl>
                                              <p:spTgt spid="34"/>
                                            </p:tgtEl>
                                            <p:attrNameLst>
                                              <p:attrName>ppt_x</p:attrName>
                                            </p:attrNameLst>
                                          </p:cBhvr>
                                          <p:tavLst>
                                            <p:tav tm="0">
                                              <p:val>
                                                <p:strVal val="0-#ppt_w/2"/>
                                              </p:val>
                                            </p:tav>
                                            <p:tav tm="100000">
                                              <p:val>
                                                <p:strVal val="#ppt_x"/>
                                              </p:val>
                                            </p:tav>
                                          </p:tavLst>
                                        </p:anim>
                                        <p:anim calcmode="lin" valueType="num">
                                          <p:cBhvr additive="base">
                                            <p:cTn id="31" dur="1200" fill="hold"/>
                                            <p:tgtEl>
                                              <p:spTgt spid="34"/>
                                            </p:tgtEl>
                                            <p:attrNameLst>
                                              <p:attrName>ppt_y</p:attrName>
                                            </p:attrNameLst>
                                          </p:cBhvr>
                                          <p:tavLst>
                                            <p:tav tm="0">
                                              <p:val>
                                                <p:strVal val="1+#ppt_h/2"/>
                                              </p:val>
                                            </p:tav>
                                            <p:tav tm="100000">
                                              <p:val>
                                                <p:strVal val="#ppt_y"/>
                                              </p:val>
                                            </p:tav>
                                          </p:tavLst>
                                        </p:anim>
                                      </p:childTnLst>
                                    </p:cTn>
                                  </p:par>
                                  <p:par>
                                    <p:cTn id="32" presetID="2" presetClass="entr" presetSubtype="3" accel="52000" fill="hold" nodeType="withEffect">
                                      <p:stCondLst>
                                        <p:cond delay="400"/>
                                      </p:stCondLst>
                                      <p:childTnLst>
                                        <p:set>
                                          <p:cBhvr>
                                            <p:cTn id="33" dur="1" fill="hold">
                                              <p:stCondLst>
                                                <p:cond delay="0"/>
                                              </p:stCondLst>
                                            </p:cTn>
                                            <p:tgtEl>
                                              <p:spTgt spid="15"/>
                                            </p:tgtEl>
                                            <p:attrNameLst>
                                              <p:attrName>style.visibility</p:attrName>
                                            </p:attrNameLst>
                                          </p:cBhvr>
                                          <p:to>
                                            <p:strVal val="visible"/>
                                          </p:to>
                                        </p:set>
                                        <p:anim calcmode="lin" valueType="num">
                                          <p:cBhvr additive="base">
                                            <p:cTn id="34" dur="1200" fill="hold"/>
                                            <p:tgtEl>
                                              <p:spTgt spid="15"/>
                                            </p:tgtEl>
                                            <p:attrNameLst>
                                              <p:attrName>ppt_x</p:attrName>
                                            </p:attrNameLst>
                                          </p:cBhvr>
                                          <p:tavLst>
                                            <p:tav tm="0">
                                              <p:val>
                                                <p:strVal val="1+#ppt_w/2"/>
                                              </p:val>
                                            </p:tav>
                                            <p:tav tm="100000">
                                              <p:val>
                                                <p:strVal val="#ppt_x"/>
                                              </p:val>
                                            </p:tav>
                                          </p:tavLst>
                                        </p:anim>
                                        <p:anim calcmode="lin" valueType="num">
                                          <p:cBhvr additive="base">
                                            <p:cTn id="35" dur="1200" fill="hold"/>
                                            <p:tgtEl>
                                              <p:spTgt spid="15"/>
                                            </p:tgtEl>
                                            <p:attrNameLst>
                                              <p:attrName>ppt_y</p:attrName>
                                            </p:attrNameLst>
                                          </p:cBhvr>
                                          <p:tavLst>
                                            <p:tav tm="0">
                                              <p:val>
                                                <p:strVal val="0-#ppt_h/2"/>
                                              </p:val>
                                            </p:tav>
                                            <p:tav tm="100000">
                                              <p:val>
                                                <p:strVal val="#ppt_y"/>
                                              </p:val>
                                            </p:tav>
                                          </p:tavLst>
                                        </p:anim>
                                      </p:childTnLst>
                                    </p:cTn>
                                  </p:par>
                                  <p:par>
                                    <p:cTn id="36" presetID="2" presetClass="entr" presetSubtype="6" accel="52000" fill="hold" nodeType="withEffect">
                                      <p:stCondLst>
                                        <p:cond delay="900"/>
                                      </p:stCondLst>
                                      <p:childTnLst>
                                        <p:set>
                                          <p:cBhvr>
                                            <p:cTn id="37" dur="1" fill="hold">
                                              <p:stCondLst>
                                                <p:cond delay="0"/>
                                              </p:stCondLst>
                                            </p:cTn>
                                            <p:tgtEl>
                                              <p:spTgt spid="31"/>
                                            </p:tgtEl>
                                            <p:attrNameLst>
                                              <p:attrName>style.visibility</p:attrName>
                                            </p:attrNameLst>
                                          </p:cBhvr>
                                          <p:to>
                                            <p:strVal val="visible"/>
                                          </p:to>
                                        </p:set>
                                        <p:anim calcmode="lin" valueType="num">
                                          <p:cBhvr additive="base">
                                            <p:cTn id="38" dur="1200" fill="hold"/>
                                            <p:tgtEl>
                                              <p:spTgt spid="31"/>
                                            </p:tgtEl>
                                            <p:attrNameLst>
                                              <p:attrName>ppt_x</p:attrName>
                                            </p:attrNameLst>
                                          </p:cBhvr>
                                          <p:tavLst>
                                            <p:tav tm="0">
                                              <p:val>
                                                <p:strVal val="1+#ppt_w/2"/>
                                              </p:val>
                                            </p:tav>
                                            <p:tav tm="100000">
                                              <p:val>
                                                <p:strVal val="#ppt_x"/>
                                              </p:val>
                                            </p:tav>
                                          </p:tavLst>
                                        </p:anim>
                                        <p:anim calcmode="lin" valueType="num">
                                          <p:cBhvr additive="base">
                                            <p:cTn id="39" dur="1200" fill="hold"/>
                                            <p:tgtEl>
                                              <p:spTgt spid="31"/>
                                            </p:tgtEl>
                                            <p:attrNameLst>
                                              <p:attrName>ppt_y</p:attrName>
                                            </p:attrNameLst>
                                          </p:cBhvr>
                                          <p:tavLst>
                                            <p:tav tm="0">
                                              <p:val>
                                                <p:strVal val="1+#ppt_h/2"/>
                                              </p:val>
                                            </p:tav>
                                            <p:tav tm="100000">
                                              <p:val>
                                                <p:strVal val="#ppt_y"/>
                                              </p:val>
                                            </p:tav>
                                          </p:tavLst>
                                        </p:anim>
                                      </p:childTnLst>
                                    </p:cTn>
                                  </p:par>
                                </p:childTnLst>
                              </p:cTn>
                            </p:par>
                            <p:par>
                              <p:cTn id="40" fill="hold">
                                <p:stCondLst>
                                  <p:cond delay="2500"/>
                                </p:stCondLst>
                                <p:childTnLst>
                                  <p:par>
                                    <p:cTn id="41" presetID="42" presetClass="entr" presetSubtype="0" fill="hold" grpId="0" nodeType="afterEffect">
                                      <p:stCondLst>
                                        <p:cond delay="0"/>
                                      </p:stCondLst>
                                      <p:childTnLst>
                                        <p:set>
                                          <p:cBhvr>
                                            <p:cTn id="42" dur="1" fill="hold">
                                              <p:stCondLst>
                                                <p:cond delay="0"/>
                                              </p:stCondLst>
                                            </p:cTn>
                                            <p:tgtEl>
                                              <p:spTgt spid="21"/>
                                            </p:tgtEl>
                                            <p:attrNameLst>
                                              <p:attrName>style.visibility</p:attrName>
                                            </p:attrNameLst>
                                          </p:cBhvr>
                                          <p:to>
                                            <p:strVal val="visible"/>
                                          </p:to>
                                        </p:set>
                                        <p:animEffect transition="in" filter="fade">
                                          <p:cBhvr>
                                            <p:cTn id="43" dur="1000"/>
                                            <p:tgtEl>
                                              <p:spTgt spid="21"/>
                                            </p:tgtEl>
                                          </p:cBhvr>
                                        </p:animEffect>
                                        <p:anim calcmode="lin" valueType="num">
                                          <p:cBhvr>
                                            <p:cTn id="44" dur="1000" fill="hold"/>
                                            <p:tgtEl>
                                              <p:spTgt spid="21"/>
                                            </p:tgtEl>
                                            <p:attrNameLst>
                                              <p:attrName>ppt_x</p:attrName>
                                            </p:attrNameLst>
                                          </p:cBhvr>
                                          <p:tavLst>
                                            <p:tav tm="0">
                                              <p:val>
                                                <p:strVal val="#ppt_x"/>
                                              </p:val>
                                            </p:tav>
                                            <p:tav tm="100000">
                                              <p:val>
                                                <p:strVal val="#ppt_x"/>
                                              </p:val>
                                            </p:tav>
                                          </p:tavLst>
                                        </p:anim>
                                        <p:anim calcmode="lin" valueType="num">
                                          <p:cBhvr>
                                            <p:cTn id="45" dur="1000" fill="hold"/>
                                            <p:tgtEl>
                                              <p:spTgt spid="21"/>
                                            </p:tgtEl>
                                            <p:attrNameLst>
                                              <p:attrName>ppt_y</p:attrName>
                                            </p:attrNameLst>
                                          </p:cBhvr>
                                          <p:tavLst>
                                            <p:tav tm="0">
                                              <p:val>
                                                <p:strVal val="#ppt_y+.1"/>
                                              </p:val>
                                            </p:tav>
                                            <p:tav tm="100000">
                                              <p:val>
                                                <p:strVal val="#ppt_y"/>
                                              </p:val>
                                            </p:tav>
                                          </p:tavLst>
                                        </p:anim>
                                      </p:childTnLst>
                                    </p:cTn>
                                  </p:par>
                                  <p:par>
                                    <p:cTn id="46" presetID="42" presetClass="entr" presetSubtype="0" fill="hold" grpId="0" nodeType="withEffect">
                                      <p:stCondLst>
                                        <p:cond delay="0"/>
                                      </p:stCondLst>
                                      <p:childTnLst>
                                        <p:set>
                                          <p:cBhvr>
                                            <p:cTn id="47" dur="1" fill="hold">
                                              <p:stCondLst>
                                                <p:cond delay="0"/>
                                              </p:stCondLst>
                                            </p:cTn>
                                            <p:tgtEl>
                                              <p:spTgt spid="22"/>
                                            </p:tgtEl>
                                            <p:attrNameLst>
                                              <p:attrName>style.visibility</p:attrName>
                                            </p:attrNameLst>
                                          </p:cBhvr>
                                          <p:to>
                                            <p:strVal val="visible"/>
                                          </p:to>
                                        </p:set>
                                        <p:animEffect transition="in" filter="fade">
                                          <p:cBhvr>
                                            <p:cTn id="48" dur="1000"/>
                                            <p:tgtEl>
                                              <p:spTgt spid="22"/>
                                            </p:tgtEl>
                                          </p:cBhvr>
                                        </p:animEffect>
                                        <p:anim calcmode="lin" valueType="num">
                                          <p:cBhvr>
                                            <p:cTn id="49" dur="1000" fill="hold"/>
                                            <p:tgtEl>
                                              <p:spTgt spid="22"/>
                                            </p:tgtEl>
                                            <p:attrNameLst>
                                              <p:attrName>ppt_x</p:attrName>
                                            </p:attrNameLst>
                                          </p:cBhvr>
                                          <p:tavLst>
                                            <p:tav tm="0">
                                              <p:val>
                                                <p:strVal val="#ppt_x"/>
                                              </p:val>
                                            </p:tav>
                                            <p:tav tm="100000">
                                              <p:val>
                                                <p:strVal val="#ppt_x"/>
                                              </p:val>
                                            </p:tav>
                                          </p:tavLst>
                                        </p:anim>
                                        <p:anim calcmode="lin" valueType="num">
                                          <p:cBhvr>
                                            <p:cTn id="50" dur="1000" fill="hold"/>
                                            <p:tgtEl>
                                              <p:spTgt spid="22"/>
                                            </p:tgtEl>
                                            <p:attrNameLst>
                                              <p:attrName>ppt_y</p:attrName>
                                            </p:attrNameLst>
                                          </p:cBhvr>
                                          <p:tavLst>
                                            <p:tav tm="0">
                                              <p:val>
                                                <p:strVal val="#ppt_y+.1"/>
                                              </p:val>
                                            </p:tav>
                                            <p:tav tm="100000">
                                              <p:val>
                                                <p:strVal val="#ppt_y"/>
                                              </p:val>
                                            </p:tav>
                                          </p:tavLst>
                                        </p:anim>
                                      </p:childTnLst>
                                    </p:cTn>
                                  </p:par>
                                  <p:par>
                                    <p:cTn id="51" presetID="42" presetClass="entr" presetSubtype="0" fill="hold" nodeType="withEffect">
                                      <p:stCondLst>
                                        <p:cond delay="0"/>
                                      </p:stCondLst>
                                      <p:childTnLst>
                                        <p:set>
                                          <p:cBhvr>
                                            <p:cTn id="52" dur="1" fill="hold">
                                              <p:stCondLst>
                                                <p:cond delay="0"/>
                                              </p:stCondLst>
                                            </p:cTn>
                                            <p:tgtEl>
                                              <p:spTgt spid="18"/>
                                            </p:tgtEl>
                                            <p:attrNameLst>
                                              <p:attrName>style.visibility</p:attrName>
                                            </p:attrNameLst>
                                          </p:cBhvr>
                                          <p:to>
                                            <p:strVal val="visible"/>
                                          </p:to>
                                        </p:set>
                                        <p:animEffect transition="in" filter="fade">
                                          <p:cBhvr>
                                            <p:cTn id="53" dur="1000"/>
                                            <p:tgtEl>
                                              <p:spTgt spid="18"/>
                                            </p:tgtEl>
                                          </p:cBhvr>
                                        </p:animEffect>
                                        <p:anim calcmode="lin" valueType="num">
                                          <p:cBhvr>
                                            <p:cTn id="54" dur="1000" fill="hold"/>
                                            <p:tgtEl>
                                              <p:spTgt spid="18"/>
                                            </p:tgtEl>
                                            <p:attrNameLst>
                                              <p:attrName>ppt_x</p:attrName>
                                            </p:attrNameLst>
                                          </p:cBhvr>
                                          <p:tavLst>
                                            <p:tav tm="0">
                                              <p:val>
                                                <p:strVal val="#ppt_x"/>
                                              </p:val>
                                            </p:tav>
                                            <p:tav tm="100000">
                                              <p:val>
                                                <p:strVal val="#ppt_x"/>
                                              </p:val>
                                            </p:tav>
                                          </p:tavLst>
                                        </p:anim>
                                        <p:anim calcmode="lin" valueType="num">
                                          <p:cBhvr>
                                            <p:cTn id="55" dur="1000" fill="hold"/>
                                            <p:tgtEl>
                                              <p:spTgt spid="18"/>
                                            </p:tgtEl>
                                            <p:attrNameLst>
                                              <p:attrName>ppt_y</p:attrName>
                                            </p:attrNameLst>
                                          </p:cBhvr>
                                          <p:tavLst>
                                            <p:tav tm="0">
                                              <p:val>
                                                <p:strVal val="#ppt_y+.1"/>
                                              </p:val>
                                            </p:tav>
                                            <p:tav tm="100000">
                                              <p:val>
                                                <p:strVal val="#ppt_y"/>
                                              </p:val>
                                            </p:tav>
                                          </p:tavLst>
                                        </p:anim>
                                      </p:childTnLst>
                                    </p:cTn>
                                  </p:par>
                                  <p:par>
                                    <p:cTn id="56" presetID="42" presetClass="entr" presetSubtype="0" fill="hold" nodeType="withEffect">
                                      <p:stCondLst>
                                        <p:cond delay="0"/>
                                      </p:stCondLst>
                                      <p:childTnLst>
                                        <p:set>
                                          <p:cBhvr>
                                            <p:cTn id="57" dur="1" fill="hold">
                                              <p:stCondLst>
                                                <p:cond delay="0"/>
                                              </p:stCondLst>
                                            </p:cTn>
                                            <p:tgtEl>
                                              <p:spTgt spid="23"/>
                                            </p:tgtEl>
                                            <p:attrNameLst>
                                              <p:attrName>style.visibility</p:attrName>
                                            </p:attrNameLst>
                                          </p:cBhvr>
                                          <p:to>
                                            <p:strVal val="visible"/>
                                          </p:to>
                                        </p:set>
                                        <p:animEffect transition="in" filter="fade">
                                          <p:cBhvr>
                                            <p:cTn id="58" dur="1000"/>
                                            <p:tgtEl>
                                              <p:spTgt spid="23"/>
                                            </p:tgtEl>
                                          </p:cBhvr>
                                        </p:animEffect>
                                        <p:anim calcmode="lin" valueType="num">
                                          <p:cBhvr>
                                            <p:cTn id="59" dur="1000" fill="hold"/>
                                            <p:tgtEl>
                                              <p:spTgt spid="23"/>
                                            </p:tgtEl>
                                            <p:attrNameLst>
                                              <p:attrName>ppt_x</p:attrName>
                                            </p:attrNameLst>
                                          </p:cBhvr>
                                          <p:tavLst>
                                            <p:tav tm="0">
                                              <p:val>
                                                <p:strVal val="#ppt_x"/>
                                              </p:val>
                                            </p:tav>
                                            <p:tav tm="100000">
                                              <p:val>
                                                <p:strVal val="#ppt_x"/>
                                              </p:val>
                                            </p:tav>
                                          </p:tavLst>
                                        </p:anim>
                                        <p:anim calcmode="lin" valueType="num">
                                          <p:cBhvr>
                                            <p:cTn id="60" dur="1000" fill="hold"/>
                                            <p:tgtEl>
                                              <p:spTgt spid="23"/>
                                            </p:tgtEl>
                                            <p:attrNameLst>
                                              <p:attrName>ppt_y</p:attrName>
                                            </p:attrNameLst>
                                          </p:cBhvr>
                                          <p:tavLst>
                                            <p:tav tm="0">
                                              <p:val>
                                                <p:strVal val="#ppt_y+.1"/>
                                              </p:val>
                                            </p:tav>
                                            <p:tav tm="100000">
                                              <p:val>
                                                <p:strVal val="#ppt_y"/>
                                              </p:val>
                                            </p:tav>
                                          </p:tavLst>
                                        </p:anim>
                                      </p:childTnLst>
                                    </p:cTn>
                                  </p:par>
                                </p:childTnLst>
                              </p:cTn>
                            </p:par>
                            <p:par>
                              <p:cTn id="61" fill="hold">
                                <p:stCondLst>
                                  <p:cond delay="3500"/>
                                </p:stCondLst>
                                <p:childTnLst>
                                  <p:par>
                                    <p:cTn id="62" presetID="14" presetClass="entr" presetSubtype="10" fill="hold" grpId="0" nodeType="afterEffect">
                                      <p:stCondLst>
                                        <p:cond delay="0"/>
                                      </p:stCondLst>
                                      <p:childTnLst>
                                        <p:set>
                                          <p:cBhvr>
                                            <p:cTn id="63" dur="1" fill="hold">
                                              <p:stCondLst>
                                                <p:cond delay="0"/>
                                              </p:stCondLst>
                                            </p:cTn>
                                            <p:tgtEl>
                                              <p:spTgt spid="27"/>
                                            </p:tgtEl>
                                            <p:attrNameLst>
                                              <p:attrName>style.visibility</p:attrName>
                                            </p:attrNameLst>
                                          </p:cBhvr>
                                          <p:to>
                                            <p:strVal val="visible"/>
                                          </p:to>
                                        </p:set>
                                        <p:animEffect transition="in" filter="randombar(horizontal)">
                                          <p:cBhvr>
                                            <p:cTn id="64" dur="500"/>
                                            <p:tgtEl>
                                              <p:spTgt spid="27"/>
                                            </p:tgtEl>
                                          </p:cBhvr>
                                        </p:animEffect>
                                      </p:childTnLst>
                                    </p:cTn>
                                  </p:par>
                                  <p:par>
                                    <p:cTn id="65" presetID="14" presetClass="entr" presetSubtype="10" fill="hold" grpId="0" nodeType="withEffect">
                                      <p:stCondLst>
                                        <p:cond delay="0"/>
                                      </p:stCondLst>
                                      <p:childTnLst>
                                        <p:set>
                                          <p:cBhvr>
                                            <p:cTn id="66" dur="1" fill="hold">
                                              <p:stCondLst>
                                                <p:cond delay="0"/>
                                              </p:stCondLst>
                                            </p:cTn>
                                            <p:tgtEl>
                                              <p:spTgt spid="28"/>
                                            </p:tgtEl>
                                            <p:attrNameLst>
                                              <p:attrName>style.visibility</p:attrName>
                                            </p:attrNameLst>
                                          </p:cBhvr>
                                          <p:to>
                                            <p:strVal val="visible"/>
                                          </p:to>
                                        </p:set>
                                        <p:animEffect transition="in" filter="randombar(horizontal)">
                                          <p:cBhvr>
                                            <p:cTn id="67" dur="500"/>
                                            <p:tgtEl>
                                              <p:spTgt spid="28"/>
                                            </p:tgtEl>
                                          </p:cBhvr>
                                        </p:animEffect>
                                      </p:childTnLst>
                                    </p:cTn>
                                  </p:par>
                                  <p:par>
                                    <p:cTn id="68" presetID="14" presetClass="entr" presetSubtype="10" fill="hold" grpId="0" nodeType="withEffect">
                                      <p:stCondLst>
                                        <p:cond delay="0"/>
                                      </p:stCondLst>
                                      <p:childTnLst>
                                        <p:set>
                                          <p:cBhvr>
                                            <p:cTn id="69" dur="1" fill="hold">
                                              <p:stCondLst>
                                                <p:cond delay="0"/>
                                              </p:stCondLst>
                                            </p:cTn>
                                            <p:tgtEl>
                                              <p:spTgt spid="29"/>
                                            </p:tgtEl>
                                            <p:attrNameLst>
                                              <p:attrName>style.visibility</p:attrName>
                                            </p:attrNameLst>
                                          </p:cBhvr>
                                          <p:to>
                                            <p:strVal val="visible"/>
                                          </p:to>
                                        </p:set>
                                        <p:animEffect transition="in" filter="randombar(horizontal)">
                                          <p:cBhvr>
                                            <p:cTn id="70" dur="500"/>
                                            <p:tgtEl>
                                              <p:spTgt spid="29"/>
                                            </p:tgtEl>
                                          </p:cBhvr>
                                        </p:animEffect>
                                      </p:childTnLst>
                                    </p:cTn>
                                  </p:par>
                                  <p:par>
                                    <p:cTn id="71" presetID="14" presetClass="entr" presetSubtype="10" fill="hold" grpId="0" nodeType="withEffect">
                                      <p:stCondLst>
                                        <p:cond delay="0"/>
                                      </p:stCondLst>
                                      <p:childTnLst>
                                        <p:set>
                                          <p:cBhvr>
                                            <p:cTn id="72" dur="1" fill="hold">
                                              <p:stCondLst>
                                                <p:cond delay="0"/>
                                              </p:stCondLst>
                                            </p:cTn>
                                            <p:tgtEl>
                                              <p:spTgt spid="30"/>
                                            </p:tgtEl>
                                            <p:attrNameLst>
                                              <p:attrName>style.visibility</p:attrName>
                                            </p:attrNameLst>
                                          </p:cBhvr>
                                          <p:to>
                                            <p:strVal val="visible"/>
                                          </p:to>
                                        </p:set>
                                        <p:animEffect transition="in" filter="randombar(horizontal)">
                                          <p:cBhvr>
                                            <p:cTn id="73" dur="500"/>
                                            <p:tgtEl>
                                              <p:spTgt spid="30"/>
                                            </p:tgtEl>
                                          </p:cBhvr>
                                        </p:animEffect>
                                      </p:childTnLst>
                                    </p:cTn>
                                  </p:par>
                                </p:childTnLst>
                              </p:cTn>
                            </p:par>
                            <p:par>
                              <p:cTn id="74" fill="hold">
                                <p:stCondLst>
                                  <p:cond delay="4000"/>
                                </p:stCondLst>
                                <p:childTnLst>
                                  <p:par>
                                    <p:cTn id="75" presetID="16" presetClass="entr" presetSubtype="21" fill="hold" grpId="0" nodeType="afterEffect">
                                      <p:stCondLst>
                                        <p:cond delay="0"/>
                                      </p:stCondLst>
                                      <p:childTnLst>
                                        <p:set>
                                          <p:cBhvr>
                                            <p:cTn id="76" dur="1" fill="hold">
                                              <p:stCondLst>
                                                <p:cond delay="0"/>
                                              </p:stCondLst>
                                            </p:cTn>
                                            <p:tgtEl>
                                              <p:spTgt spid="40"/>
                                            </p:tgtEl>
                                            <p:attrNameLst>
                                              <p:attrName>style.visibility</p:attrName>
                                            </p:attrNameLst>
                                          </p:cBhvr>
                                          <p:to>
                                            <p:strVal val="visible"/>
                                          </p:to>
                                        </p:set>
                                        <p:animEffect transition="in" filter="barn(inVertical)">
                                          <p:cBhvr>
                                            <p:cTn id="77" dur="500"/>
                                            <p:tgtEl>
                                              <p:spTgt spid="40"/>
                                            </p:tgtEl>
                                          </p:cBhvr>
                                        </p:animEffect>
                                      </p:childTnLst>
                                    </p:cTn>
                                  </p:par>
                                </p:childTnLst>
                              </p:cTn>
                            </p:par>
                            <p:par>
                              <p:cTn id="78" fill="hold">
                                <p:stCondLst>
                                  <p:cond delay="4500"/>
                                </p:stCondLst>
                                <p:childTnLst>
                                  <p:par>
                                    <p:cTn id="79" presetID="16" presetClass="entr" presetSubtype="21" fill="hold" grpId="0" nodeType="afterEffect">
                                      <p:stCondLst>
                                        <p:cond delay="0"/>
                                      </p:stCondLst>
                                      <p:childTnLst>
                                        <p:set>
                                          <p:cBhvr>
                                            <p:cTn id="80" dur="1" fill="hold">
                                              <p:stCondLst>
                                                <p:cond delay="0"/>
                                              </p:stCondLst>
                                            </p:cTn>
                                            <p:tgtEl>
                                              <p:spTgt spid="41"/>
                                            </p:tgtEl>
                                            <p:attrNameLst>
                                              <p:attrName>style.visibility</p:attrName>
                                            </p:attrNameLst>
                                          </p:cBhvr>
                                          <p:to>
                                            <p:strVal val="visible"/>
                                          </p:to>
                                        </p:set>
                                        <p:animEffect transition="in" filter="barn(inVertical)">
                                          <p:cBhvr>
                                            <p:cTn id="81" dur="500"/>
                                            <p:tgtEl>
                                              <p:spTgt spid="41"/>
                                            </p:tgtEl>
                                          </p:cBhvr>
                                        </p:animEffect>
                                      </p:childTnLst>
                                    </p:cTn>
                                  </p:par>
                                </p:childTnLst>
                              </p:cTn>
                            </p:par>
                            <p:par>
                              <p:cTn id="82" fill="hold">
                                <p:stCondLst>
                                  <p:cond delay="5000"/>
                                </p:stCondLst>
                                <p:childTnLst>
                                  <p:par>
                                    <p:cTn id="83" presetID="16" presetClass="entr" presetSubtype="21" fill="hold" grpId="0" nodeType="afterEffect">
                                      <p:stCondLst>
                                        <p:cond delay="0"/>
                                      </p:stCondLst>
                                      <p:childTnLst>
                                        <p:set>
                                          <p:cBhvr>
                                            <p:cTn id="84" dur="1" fill="hold">
                                              <p:stCondLst>
                                                <p:cond delay="0"/>
                                              </p:stCondLst>
                                            </p:cTn>
                                            <p:tgtEl>
                                              <p:spTgt spid="42"/>
                                            </p:tgtEl>
                                            <p:attrNameLst>
                                              <p:attrName>style.visibility</p:attrName>
                                            </p:attrNameLst>
                                          </p:cBhvr>
                                          <p:to>
                                            <p:strVal val="visible"/>
                                          </p:to>
                                        </p:set>
                                        <p:animEffect transition="in" filter="barn(inVertical)">
                                          <p:cBhvr>
                                            <p:cTn id="85"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21" grpId="0" animBg="1"/>
          <p:bldP spid="22" grpId="0" animBg="1"/>
          <p:bldP spid="27" grpId="0"/>
          <p:bldP spid="28" grpId="0"/>
          <p:bldP spid="29" grpId="0"/>
          <p:bldP spid="30" grpId="0"/>
          <p:bldP spid="39" grpId="0"/>
          <p:bldP spid="40" grpId="0"/>
          <p:bldP spid="41" grpId="0"/>
          <p:bldP spid="42" grpId="0"/>
        </p:bldLst>
      </p:timing>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rot="16200000">
            <a:off x="2666999" y="-2667000"/>
            <a:ext cx="6858001" cy="12192000"/>
          </a:xfrm>
          <a:prstGeom prst="rect">
            <a:avLst/>
          </a:prstGeom>
        </p:spPr>
      </p:pic>
      <p:pic>
        <p:nvPicPr>
          <p:cNvPr id="4" name="图片 3"/>
          <p:cNvPicPr>
            <a:picLocks noChangeAspect="1"/>
          </p:cNvPicPr>
          <p:nvPr/>
        </p:nvPicPr>
        <p:blipFill rotWithShape="1">
          <a:blip r:embed="rId2" cstate="print">
            <a:extLst>
              <a:ext uri="{28A0092B-C50C-407E-A947-70E740481C1C}">
                <a14:useLocalDpi xmlns:a14="http://schemas.microsoft.com/office/drawing/2010/main" val="0"/>
              </a:ext>
            </a:extLst>
          </a:blip>
          <a:srcRect l="19967" r="17818"/>
          <a:stretch>
            <a:fillRect/>
          </a:stretch>
        </p:blipFill>
        <p:spPr>
          <a:xfrm>
            <a:off x="1601942" y="1018764"/>
            <a:ext cx="4291884" cy="4865964"/>
          </a:xfrm>
          <a:prstGeom prst="rect">
            <a:avLst/>
          </a:prstGeom>
        </p:spPr>
      </p:pic>
      <p:grpSp>
        <p:nvGrpSpPr>
          <p:cNvPr id="5" name="组合 4"/>
          <p:cNvGrpSpPr/>
          <p:nvPr/>
        </p:nvGrpSpPr>
        <p:grpSpPr>
          <a:xfrm>
            <a:off x="6450887" y="2957465"/>
            <a:ext cx="1019724" cy="1019724"/>
            <a:chOff x="3832873" y="2297208"/>
            <a:chExt cx="1516550" cy="1516550"/>
          </a:xfrm>
        </p:grpSpPr>
        <p:grpSp>
          <p:nvGrpSpPr>
            <p:cNvPr id="6" name="组合 5"/>
            <p:cNvGrpSpPr/>
            <p:nvPr/>
          </p:nvGrpSpPr>
          <p:grpSpPr>
            <a:xfrm>
              <a:off x="3832873" y="2297208"/>
              <a:ext cx="1516550" cy="1516550"/>
              <a:chOff x="304800" y="673100"/>
              <a:chExt cx="4000500" cy="4000500"/>
            </a:xfrm>
            <a:effectLst>
              <a:outerShdw blurRad="444500" dist="254000" dir="8100000" algn="tr" rotWithShape="0">
                <a:prstClr val="black">
                  <a:alpha val="50000"/>
                </a:prstClr>
              </a:outerShdw>
            </a:effectLst>
          </p:grpSpPr>
          <p:sp>
            <p:nvSpPr>
              <p:cNvPr id="8" name="同心圆 42"/>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1218565">
                  <a:defRPr/>
                </a:pPr>
                <a:endParaRPr lang="zh-CN" altLang="en-US" sz="2400" kern="0" dirty="0">
                  <a:solidFill>
                    <a:sysClr val="windowText" lastClr="000000"/>
                  </a:solidFill>
                  <a:cs typeface="+mn-ea"/>
                  <a:sym typeface="+mn-lt"/>
                </a:endParaRPr>
              </a:p>
            </p:txBody>
          </p:sp>
          <p:sp>
            <p:nvSpPr>
              <p:cNvPr id="9" name="椭圆 8"/>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1218565">
                  <a:defRPr/>
                </a:pPr>
                <a:endParaRPr lang="zh-CN" altLang="en-US" sz="2400" kern="0" dirty="0">
                  <a:solidFill>
                    <a:sysClr val="window" lastClr="FFFFFF"/>
                  </a:solidFill>
                  <a:cs typeface="+mn-ea"/>
                  <a:sym typeface="+mn-lt"/>
                </a:endParaRPr>
              </a:p>
            </p:txBody>
          </p:sp>
        </p:grpSp>
        <p:sp>
          <p:nvSpPr>
            <p:cNvPr id="7" name="椭圆 6"/>
            <p:cNvSpPr/>
            <p:nvPr/>
          </p:nvSpPr>
          <p:spPr>
            <a:xfrm>
              <a:off x="3983164" y="2466913"/>
              <a:ext cx="1185736" cy="1185736"/>
            </a:xfrm>
            <a:prstGeom prst="ellipse">
              <a:avLst/>
            </a:prstGeom>
            <a:solidFill>
              <a:schemeClr val="tx1"/>
            </a:solid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cs typeface="+mn-ea"/>
                <a:sym typeface="+mn-lt"/>
              </a:endParaRPr>
            </a:p>
          </p:txBody>
        </p:sp>
      </p:grpSp>
      <p:grpSp>
        <p:nvGrpSpPr>
          <p:cNvPr id="10" name="组合 9"/>
          <p:cNvGrpSpPr/>
          <p:nvPr/>
        </p:nvGrpSpPr>
        <p:grpSpPr>
          <a:xfrm>
            <a:off x="6450887" y="1528042"/>
            <a:ext cx="1019724" cy="1019724"/>
            <a:chOff x="3832873" y="2297208"/>
            <a:chExt cx="1516550" cy="1516550"/>
          </a:xfrm>
        </p:grpSpPr>
        <p:grpSp>
          <p:nvGrpSpPr>
            <p:cNvPr id="11" name="组合 10"/>
            <p:cNvGrpSpPr/>
            <p:nvPr/>
          </p:nvGrpSpPr>
          <p:grpSpPr>
            <a:xfrm>
              <a:off x="3832873" y="2297208"/>
              <a:ext cx="1516550" cy="1516550"/>
              <a:chOff x="304800" y="673100"/>
              <a:chExt cx="4000500" cy="4000500"/>
            </a:xfrm>
            <a:effectLst>
              <a:outerShdw blurRad="444500" dist="254000" dir="8100000" algn="tr" rotWithShape="0">
                <a:prstClr val="black">
                  <a:alpha val="50000"/>
                </a:prstClr>
              </a:outerShdw>
            </a:effectLst>
          </p:grpSpPr>
          <p:sp>
            <p:nvSpPr>
              <p:cNvPr id="13" name="同心圆 52"/>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1218565">
                  <a:defRPr/>
                </a:pPr>
                <a:endParaRPr lang="zh-CN" altLang="en-US" sz="2400" kern="0" dirty="0">
                  <a:solidFill>
                    <a:sysClr val="windowText" lastClr="000000"/>
                  </a:solidFill>
                  <a:cs typeface="+mn-ea"/>
                  <a:sym typeface="+mn-lt"/>
                </a:endParaRPr>
              </a:p>
            </p:txBody>
          </p:sp>
          <p:sp>
            <p:nvSpPr>
              <p:cNvPr id="14" name="椭圆 13"/>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1218565">
                  <a:defRPr/>
                </a:pPr>
                <a:endParaRPr lang="zh-CN" altLang="en-US" sz="2400" kern="0" dirty="0">
                  <a:solidFill>
                    <a:sysClr val="window" lastClr="FFFFFF"/>
                  </a:solidFill>
                  <a:cs typeface="+mn-ea"/>
                  <a:sym typeface="+mn-lt"/>
                </a:endParaRPr>
              </a:p>
            </p:txBody>
          </p:sp>
        </p:grpSp>
        <p:sp>
          <p:nvSpPr>
            <p:cNvPr id="12" name="椭圆 11"/>
            <p:cNvSpPr/>
            <p:nvPr/>
          </p:nvSpPr>
          <p:spPr>
            <a:xfrm>
              <a:off x="3983164" y="2466913"/>
              <a:ext cx="1185736" cy="1185736"/>
            </a:xfrm>
            <a:prstGeom prst="ellipse">
              <a:avLst/>
            </a:prstGeom>
            <a:solidFill>
              <a:srgbClr val="FFD941"/>
            </a:solid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cs typeface="+mn-ea"/>
                <a:sym typeface="+mn-lt"/>
              </a:endParaRPr>
            </a:p>
          </p:txBody>
        </p:sp>
      </p:grpSp>
      <p:sp>
        <p:nvSpPr>
          <p:cNvPr id="17" name="Freeform 20"/>
          <p:cNvSpPr>
            <a:spLocks noEditPoints="1"/>
          </p:cNvSpPr>
          <p:nvPr/>
        </p:nvSpPr>
        <p:spPr bwMode="auto">
          <a:xfrm>
            <a:off x="6751655" y="1890702"/>
            <a:ext cx="397859" cy="270360"/>
          </a:xfrm>
          <a:custGeom>
            <a:avLst/>
            <a:gdLst>
              <a:gd name="T0" fmla="*/ 135 w 157"/>
              <a:gd name="T1" fmla="*/ 46 h 107"/>
              <a:gd name="T2" fmla="*/ 136 w 157"/>
              <a:gd name="T3" fmla="*/ 37 h 107"/>
              <a:gd name="T4" fmla="*/ 99 w 157"/>
              <a:gd name="T5" fmla="*/ 0 h 107"/>
              <a:gd name="T6" fmla="*/ 73 w 157"/>
              <a:gd name="T7" fmla="*/ 18 h 107"/>
              <a:gd name="T8" fmla="*/ 45 w 157"/>
              <a:gd name="T9" fmla="*/ 8 h 107"/>
              <a:gd name="T10" fmla="*/ 19 w 157"/>
              <a:gd name="T11" fmla="*/ 40 h 107"/>
              <a:gd name="T12" fmla="*/ 20 w 157"/>
              <a:gd name="T13" fmla="*/ 47 h 107"/>
              <a:gd name="T14" fmla="*/ 0 w 157"/>
              <a:gd name="T15" fmla="*/ 76 h 107"/>
              <a:gd name="T16" fmla="*/ 31 w 157"/>
              <a:gd name="T17" fmla="*/ 107 h 107"/>
              <a:gd name="T18" fmla="*/ 126 w 157"/>
              <a:gd name="T19" fmla="*/ 107 h 107"/>
              <a:gd name="T20" fmla="*/ 157 w 157"/>
              <a:gd name="T21" fmla="*/ 76 h 107"/>
              <a:gd name="T22" fmla="*/ 135 w 157"/>
              <a:gd name="T23" fmla="*/ 46 h 107"/>
              <a:gd name="T24" fmla="*/ 120 w 157"/>
              <a:gd name="T25" fmla="*/ 100 h 107"/>
              <a:gd name="T26" fmla="*/ 79 w 157"/>
              <a:gd name="T27" fmla="*/ 100 h 107"/>
              <a:gd name="T28" fmla="*/ 103 w 157"/>
              <a:gd name="T29" fmla="*/ 75 h 107"/>
              <a:gd name="T30" fmla="*/ 102 w 157"/>
              <a:gd name="T31" fmla="*/ 72 h 107"/>
              <a:gd name="T32" fmla="*/ 92 w 157"/>
              <a:gd name="T33" fmla="*/ 72 h 107"/>
              <a:gd name="T34" fmla="*/ 92 w 157"/>
              <a:gd name="T35" fmla="*/ 68 h 107"/>
              <a:gd name="T36" fmla="*/ 92 w 157"/>
              <a:gd name="T37" fmla="*/ 37 h 107"/>
              <a:gd name="T38" fmla="*/ 90 w 157"/>
              <a:gd name="T39" fmla="*/ 36 h 107"/>
              <a:gd name="T40" fmla="*/ 64 w 157"/>
              <a:gd name="T41" fmla="*/ 36 h 107"/>
              <a:gd name="T42" fmla="*/ 62 w 157"/>
              <a:gd name="T43" fmla="*/ 38 h 107"/>
              <a:gd name="T44" fmla="*/ 62 w 157"/>
              <a:gd name="T45" fmla="*/ 68 h 107"/>
              <a:gd name="T46" fmla="*/ 62 w 157"/>
              <a:gd name="T47" fmla="*/ 73 h 107"/>
              <a:gd name="T48" fmla="*/ 51 w 157"/>
              <a:gd name="T49" fmla="*/ 73 h 107"/>
              <a:gd name="T50" fmla="*/ 50 w 157"/>
              <a:gd name="T51" fmla="*/ 76 h 107"/>
              <a:gd name="T52" fmla="*/ 75 w 157"/>
              <a:gd name="T53" fmla="*/ 100 h 107"/>
              <a:gd name="T54" fmla="*/ 38 w 157"/>
              <a:gd name="T55" fmla="*/ 100 h 107"/>
              <a:gd name="T56" fmla="*/ 11 w 157"/>
              <a:gd name="T57" fmla="*/ 74 h 107"/>
              <a:gd name="T58" fmla="*/ 29 w 157"/>
              <a:gd name="T59" fmla="*/ 50 h 107"/>
              <a:gd name="T60" fmla="*/ 28 w 157"/>
              <a:gd name="T61" fmla="*/ 44 h 107"/>
              <a:gd name="T62" fmla="*/ 50 w 157"/>
              <a:gd name="T63" fmla="*/ 17 h 107"/>
              <a:gd name="T64" fmla="*/ 74 w 157"/>
              <a:gd name="T65" fmla="*/ 29 h 107"/>
              <a:gd name="T66" fmla="*/ 97 w 157"/>
              <a:gd name="T67" fmla="*/ 11 h 107"/>
              <a:gd name="T68" fmla="*/ 128 w 157"/>
              <a:gd name="T69" fmla="*/ 42 h 107"/>
              <a:gd name="T70" fmla="*/ 127 w 157"/>
              <a:gd name="T71" fmla="*/ 50 h 107"/>
              <a:gd name="T72" fmla="*/ 147 w 157"/>
              <a:gd name="T73" fmla="*/ 74 h 107"/>
              <a:gd name="T74" fmla="*/ 120 w 157"/>
              <a:gd name="T75" fmla="*/ 100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57" h="107">
                <a:moveTo>
                  <a:pt x="135" y="46"/>
                </a:moveTo>
                <a:cubicBezTo>
                  <a:pt x="136" y="43"/>
                  <a:pt x="136" y="40"/>
                  <a:pt x="136" y="37"/>
                </a:cubicBezTo>
                <a:cubicBezTo>
                  <a:pt x="136" y="17"/>
                  <a:pt x="120" y="0"/>
                  <a:pt x="99" y="0"/>
                </a:cubicBezTo>
                <a:cubicBezTo>
                  <a:pt x="76" y="0"/>
                  <a:pt x="73" y="18"/>
                  <a:pt x="73" y="18"/>
                </a:cubicBezTo>
                <a:cubicBezTo>
                  <a:pt x="73" y="18"/>
                  <a:pt x="63" y="6"/>
                  <a:pt x="45" y="8"/>
                </a:cubicBezTo>
                <a:cubicBezTo>
                  <a:pt x="30" y="11"/>
                  <a:pt x="19" y="25"/>
                  <a:pt x="19" y="40"/>
                </a:cubicBezTo>
                <a:cubicBezTo>
                  <a:pt x="19" y="42"/>
                  <a:pt x="20" y="45"/>
                  <a:pt x="20" y="47"/>
                </a:cubicBezTo>
                <a:cubicBezTo>
                  <a:pt x="9" y="51"/>
                  <a:pt x="0" y="63"/>
                  <a:pt x="0" y="76"/>
                </a:cubicBezTo>
                <a:cubicBezTo>
                  <a:pt x="0" y="93"/>
                  <a:pt x="14" y="107"/>
                  <a:pt x="31" y="107"/>
                </a:cubicBezTo>
                <a:cubicBezTo>
                  <a:pt x="126" y="107"/>
                  <a:pt x="126" y="107"/>
                  <a:pt x="126" y="107"/>
                </a:cubicBezTo>
                <a:cubicBezTo>
                  <a:pt x="143" y="107"/>
                  <a:pt x="157" y="93"/>
                  <a:pt x="157" y="76"/>
                </a:cubicBezTo>
                <a:cubicBezTo>
                  <a:pt x="157" y="62"/>
                  <a:pt x="148" y="50"/>
                  <a:pt x="135" y="46"/>
                </a:cubicBezTo>
                <a:close/>
                <a:moveTo>
                  <a:pt x="120" y="100"/>
                </a:moveTo>
                <a:cubicBezTo>
                  <a:pt x="79" y="100"/>
                  <a:pt x="79" y="100"/>
                  <a:pt x="79" y="100"/>
                </a:cubicBezTo>
                <a:cubicBezTo>
                  <a:pt x="82" y="97"/>
                  <a:pt x="103" y="75"/>
                  <a:pt x="103" y="75"/>
                </a:cubicBezTo>
                <a:cubicBezTo>
                  <a:pt x="103" y="75"/>
                  <a:pt x="106" y="72"/>
                  <a:pt x="102" y="72"/>
                </a:cubicBezTo>
                <a:cubicBezTo>
                  <a:pt x="98" y="72"/>
                  <a:pt x="92" y="72"/>
                  <a:pt x="92" y="72"/>
                </a:cubicBezTo>
                <a:cubicBezTo>
                  <a:pt x="92" y="72"/>
                  <a:pt x="92" y="71"/>
                  <a:pt x="92" y="68"/>
                </a:cubicBezTo>
                <a:cubicBezTo>
                  <a:pt x="92" y="60"/>
                  <a:pt x="92" y="43"/>
                  <a:pt x="92" y="37"/>
                </a:cubicBezTo>
                <a:cubicBezTo>
                  <a:pt x="92" y="37"/>
                  <a:pt x="92" y="36"/>
                  <a:pt x="90" y="36"/>
                </a:cubicBezTo>
                <a:cubicBezTo>
                  <a:pt x="88" y="36"/>
                  <a:pt x="67" y="36"/>
                  <a:pt x="64" y="36"/>
                </a:cubicBezTo>
                <a:cubicBezTo>
                  <a:pt x="61" y="36"/>
                  <a:pt x="62" y="38"/>
                  <a:pt x="62" y="38"/>
                </a:cubicBezTo>
                <a:cubicBezTo>
                  <a:pt x="62" y="44"/>
                  <a:pt x="62" y="60"/>
                  <a:pt x="62" y="68"/>
                </a:cubicBezTo>
                <a:cubicBezTo>
                  <a:pt x="62" y="71"/>
                  <a:pt x="62" y="73"/>
                  <a:pt x="62" y="73"/>
                </a:cubicBezTo>
                <a:cubicBezTo>
                  <a:pt x="62" y="73"/>
                  <a:pt x="54" y="73"/>
                  <a:pt x="51" y="73"/>
                </a:cubicBezTo>
                <a:cubicBezTo>
                  <a:pt x="47" y="73"/>
                  <a:pt x="50" y="76"/>
                  <a:pt x="50" y="76"/>
                </a:cubicBezTo>
                <a:cubicBezTo>
                  <a:pt x="75" y="100"/>
                  <a:pt x="75" y="100"/>
                  <a:pt x="75" y="100"/>
                </a:cubicBezTo>
                <a:cubicBezTo>
                  <a:pt x="38" y="100"/>
                  <a:pt x="38" y="100"/>
                  <a:pt x="38" y="100"/>
                </a:cubicBezTo>
                <a:cubicBezTo>
                  <a:pt x="23" y="100"/>
                  <a:pt x="11" y="89"/>
                  <a:pt x="11" y="74"/>
                </a:cubicBezTo>
                <a:cubicBezTo>
                  <a:pt x="11" y="63"/>
                  <a:pt x="18" y="54"/>
                  <a:pt x="29" y="50"/>
                </a:cubicBezTo>
                <a:cubicBezTo>
                  <a:pt x="28" y="48"/>
                  <a:pt x="28" y="46"/>
                  <a:pt x="28" y="44"/>
                </a:cubicBezTo>
                <a:cubicBezTo>
                  <a:pt x="28" y="32"/>
                  <a:pt x="37" y="20"/>
                  <a:pt x="50" y="17"/>
                </a:cubicBezTo>
                <a:cubicBezTo>
                  <a:pt x="65" y="15"/>
                  <a:pt x="74" y="29"/>
                  <a:pt x="74" y="29"/>
                </a:cubicBezTo>
                <a:cubicBezTo>
                  <a:pt x="74" y="29"/>
                  <a:pt x="77" y="11"/>
                  <a:pt x="97" y="11"/>
                </a:cubicBezTo>
                <a:cubicBezTo>
                  <a:pt x="115" y="11"/>
                  <a:pt x="128" y="25"/>
                  <a:pt x="128" y="42"/>
                </a:cubicBezTo>
                <a:cubicBezTo>
                  <a:pt x="128" y="45"/>
                  <a:pt x="127" y="47"/>
                  <a:pt x="127" y="50"/>
                </a:cubicBezTo>
                <a:cubicBezTo>
                  <a:pt x="138" y="53"/>
                  <a:pt x="147" y="63"/>
                  <a:pt x="147" y="74"/>
                </a:cubicBezTo>
                <a:cubicBezTo>
                  <a:pt x="147" y="89"/>
                  <a:pt x="135" y="100"/>
                  <a:pt x="120" y="100"/>
                </a:cubicBezTo>
                <a:close/>
              </a:path>
            </a:pathLst>
          </a:custGeom>
          <a:solidFill>
            <a:schemeClr val="bg1"/>
          </a:solidFill>
          <a:ln>
            <a:noFill/>
          </a:ln>
        </p:spPr>
        <p:txBody>
          <a:bodyPr vert="horz" wrap="square" lIns="121920" tIns="60960" rIns="121920" bIns="60960" numCol="1" anchor="t" anchorCtr="0" compatLnSpc="1"/>
          <a:lstStyle/>
          <a:p>
            <a:endParaRPr lang="en-US" sz="2400" dirty="0">
              <a:cs typeface="+mn-ea"/>
              <a:sym typeface="+mn-lt"/>
            </a:endParaRPr>
          </a:p>
        </p:txBody>
      </p:sp>
      <p:grpSp>
        <p:nvGrpSpPr>
          <p:cNvPr id="20" name="组合 19"/>
          <p:cNvGrpSpPr/>
          <p:nvPr/>
        </p:nvGrpSpPr>
        <p:grpSpPr>
          <a:xfrm>
            <a:off x="6753629" y="3222293"/>
            <a:ext cx="422291" cy="403672"/>
            <a:chOff x="3294063" y="754063"/>
            <a:chExt cx="5600701" cy="5353051"/>
          </a:xfrm>
          <a:solidFill>
            <a:schemeClr val="bg1"/>
          </a:solidFill>
        </p:grpSpPr>
        <p:sp>
          <p:nvSpPr>
            <p:cNvPr id="21" name="Freeform 458"/>
            <p:cNvSpPr/>
            <p:nvPr/>
          </p:nvSpPr>
          <p:spPr bwMode="auto">
            <a:xfrm>
              <a:off x="8235951" y="3122613"/>
              <a:ext cx="658813" cy="307975"/>
            </a:xfrm>
            <a:custGeom>
              <a:avLst/>
              <a:gdLst>
                <a:gd name="T0" fmla="*/ 135 w 175"/>
                <a:gd name="T1" fmla="*/ 0 h 82"/>
                <a:gd name="T2" fmla="*/ 175 w 175"/>
                <a:gd name="T3" fmla="*/ 41 h 82"/>
                <a:gd name="T4" fmla="*/ 135 w 175"/>
                <a:gd name="T5" fmla="*/ 82 h 82"/>
                <a:gd name="T6" fmla="*/ 41 w 175"/>
                <a:gd name="T7" fmla="*/ 82 h 82"/>
                <a:gd name="T8" fmla="*/ 0 w 175"/>
                <a:gd name="T9" fmla="*/ 41 h 82"/>
                <a:gd name="T10" fmla="*/ 12 w 175"/>
                <a:gd name="T11" fmla="*/ 12 h 82"/>
                <a:gd name="T12" fmla="*/ 41 w 175"/>
                <a:gd name="T13" fmla="*/ 0 h 82"/>
                <a:gd name="T14" fmla="*/ 135 w 175"/>
                <a:gd name="T15" fmla="*/ 0 h 8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5" h="82">
                  <a:moveTo>
                    <a:pt x="135" y="0"/>
                  </a:moveTo>
                  <a:cubicBezTo>
                    <a:pt x="157" y="0"/>
                    <a:pt x="175" y="19"/>
                    <a:pt x="175" y="41"/>
                  </a:cubicBezTo>
                  <a:cubicBezTo>
                    <a:pt x="175" y="64"/>
                    <a:pt x="157" y="82"/>
                    <a:pt x="135" y="82"/>
                  </a:cubicBezTo>
                  <a:cubicBezTo>
                    <a:pt x="41" y="82"/>
                    <a:pt x="41" y="82"/>
                    <a:pt x="41" y="82"/>
                  </a:cubicBezTo>
                  <a:cubicBezTo>
                    <a:pt x="19" y="82"/>
                    <a:pt x="0" y="64"/>
                    <a:pt x="0" y="41"/>
                  </a:cubicBezTo>
                  <a:cubicBezTo>
                    <a:pt x="0" y="30"/>
                    <a:pt x="5" y="20"/>
                    <a:pt x="12" y="12"/>
                  </a:cubicBezTo>
                  <a:cubicBezTo>
                    <a:pt x="20" y="5"/>
                    <a:pt x="30" y="0"/>
                    <a:pt x="41" y="0"/>
                  </a:cubicBezTo>
                  <a:lnTo>
                    <a:pt x="135"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912495"/>
              <a:endParaRPr lang="zh-CN" altLang="en-US" sz="1865" dirty="0">
                <a:solidFill>
                  <a:prstClr val="black"/>
                </a:solidFill>
                <a:cs typeface="+mn-ea"/>
                <a:sym typeface="+mn-lt"/>
              </a:endParaRPr>
            </a:p>
          </p:txBody>
        </p:sp>
        <p:sp>
          <p:nvSpPr>
            <p:cNvPr id="22" name="Freeform 459"/>
            <p:cNvSpPr/>
            <p:nvPr/>
          </p:nvSpPr>
          <p:spPr bwMode="auto">
            <a:xfrm>
              <a:off x="7646988" y="1539876"/>
              <a:ext cx="571500" cy="587375"/>
            </a:xfrm>
            <a:custGeom>
              <a:avLst/>
              <a:gdLst>
                <a:gd name="T0" fmla="*/ 136 w 152"/>
                <a:gd name="T1" fmla="*/ 16 h 156"/>
                <a:gd name="T2" fmla="*/ 136 w 152"/>
                <a:gd name="T3" fmla="*/ 74 h 156"/>
                <a:gd name="T4" fmla="*/ 70 w 152"/>
                <a:gd name="T5" fmla="*/ 140 h 156"/>
                <a:gd name="T6" fmla="*/ 12 w 152"/>
                <a:gd name="T7" fmla="*/ 140 h 156"/>
                <a:gd name="T8" fmla="*/ 0 w 152"/>
                <a:gd name="T9" fmla="*/ 111 h 156"/>
                <a:gd name="T10" fmla="*/ 12 w 152"/>
                <a:gd name="T11" fmla="*/ 82 h 156"/>
                <a:gd name="T12" fmla="*/ 78 w 152"/>
                <a:gd name="T13" fmla="*/ 16 h 156"/>
                <a:gd name="T14" fmla="*/ 136 w 152"/>
                <a:gd name="T15" fmla="*/ 16 h 1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2" h="156">
                  <a:moveTo>
                    <a:pt x="136" y="16"/>
                  </a:moveTo>
                  <a:cubicBezTo>
                    <a:pt x="152" y="32"/>
                    <a:pt x="152" y="58"/>
                    <a:pt x="136" y="74"/>
                  </a:cubicBezTo>
                  <a:cubicBezTo>
                    <a:pt x="70" y="140"/>
                    <a:pt x="70" y="140"/>
                    <a:pt x="70" y="140"/>
                  </a:cubicBezTo>
                  <a:cubicBezTo>
                    <a:pt x="54" y="156"/>
                    <a:pt x="28" y="156"/>
                    <a:pt x="12" y="140"/>
                  </a:cubicBezTo>
                  <a:cubicBezTo>
                    <a:pt x="4" y="132"/>
                    <a:pt x="0" y="121"/>
                    <a:pt x="0" y="111"/>
                  </a:cubicBezTo>
                  <a:cubicBezTo>
                    <a:pt x="0" y="100"/>
                    <a:pt x="4" y="90"/>
                    <a:pt x="12" y="82"/>
                  </a:cubicBezTo>
                  <a:cubicBezTo>
                    <a:pt x="78" y="16"/>
                    <a:pt x="78" y="16"/>
                    <a:pt x="78" y="16"/>
                  </a:cubicBezTo>
                  <a:cubicBezTo>
                    <a:pt x="94" y="0"/>
                    <a:pt x="120" y="0"/>
                    <a:pt x="136"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912495"/>
              <a:endParaRPr lang="zh-CN" altLang="en-US" sz="1865" dirty="0">
                <a:solidFill>
                  <a:prstClr val="black"/>
                </a:solidFill>
                <a:cs typeface="+mn-ea"/>
                <a:sym typeface="+mn-lt"/>
              </a:endParaRPr>
            </a:p>
          </p:txBody>
        </p:sp>
        <p:sp>
          <p:nvSpPr>
            <p:cNvPr id="23" name="Freeform 460"/>
            <p:cNvSpPr>
              <a:spLocks noEditPoints="1"/>
            </p:cNvSpPr>
            <p:nvPr/>
          </p:nvSpPr>
          <p:spPr bwMode="auto">
            <a:xfrm>
              <a:off x="4170363" y="1525588"/>
              <a:ext cx="3863975" cy="3567113"/>
            </a:xfrm>
            <a:custGeom>
              <a:avLst/>
              <a:gdLst>
                <a:gd name="T0" fmla="*/ 1028 w 1028"/>
                <a:gd name="T1" fmla="*/ 514 h 949"/>
                <a:gd name="T2" fmla="*/ 787 w 1028"/>
                <a:gd name="T3" fmla="*/ 949 h 949"/>
                <a:gd name="T4" fmla="*/ 241 w 1028"/>
                <a:gd name="T5" fmla="*/ 949 h 949"/>
                <a:gd name="T6" fmla="*/ 0 w 1028"/>
                <a:gd name="T7" fmla="*/ 514 h 949"/>
                <a:gd name="T8" fmla="*/ 514 w 1028"/>
                <a:gd name="T9" fmla="*/ 0 h 949"/>
                <a:gd name="T10" fmla="*/ 1028 w 1028"/>
                <a:gd name="T11" fmla="*/ 514 h 949"/>
                <a:gd name="T12" fmla="*/ 714 w 1028"/>
                <a:gd name="T13" fmla="*/ 345 h 949"/>
                <a:gd name="T14" fmla="*/ 714 w 1028"/>
                <a:gd name="T15" fmla="*/ 251 h 949"/>
                <a:gd name="T16" fmla="*/ 632 w 1028"/>
                <a:gd name="T17" fmla="*/ 187 h 949"/>
                <a:gd name="T18" fmla="*/ 563 w 1028"/>
                <a:gd name="T19" fmla="*/ 187 h 949"/>
                <a:gd name="T20" fmla="*/ 563 w 1028"/>
                <a:gd name="T21" fmla="*/ 153 h 949"/>
                <a:gd name="T22" fmla="*/ 466 w 1028"/>
                <a:gd name="T23" fmla="*/ 153 h 949"/>
                <a:gd name="T24" fmla="*/ 466 w 1028"/>
                <a:gd name="T25" fmla="*/ 187 h 949"/>
                <a:gd name="T26" fmla="*/ 397 w 1028"/>
                <a:gd name="T27" fmla="*/ 187 h 949"/>
                <a:gd name="T28" fmla="*/ 316 w 1028"/>
                <a:gd name="T29" fmla="*/ 251 h 949"/>
                <a:gd name="T30" fmla="*/ 316 w 1028"/>
                <a:gd name="T31" fmla="*/ 438 h 949"/>
                <a:gd name="T32" fmla="*/ 397 w 1028"/>
                <a:gd name="T33" fmla="*/ 503 h 949"/>
                <a:gd name="T34" fmla="*/ 466 w 1028"/>
                <a:gd name="T35" fmla="*/ 503 h 949"/>
                <a:gd name="T36" fmla="*/ 466 w 1028"/>
                <a:gd name="T37" fmla="*/ 701 h 949"/>
                <a:gd name="T38" fmla="*/ 440 w 1028"/>
                <a:gd name="T39" fmla="*/ 701 h 949"/>
                <a:gd name="T40" fmla="*/ 389 w 1028"/>
                <a:gd name="T41" fmla="*/ 661 h 949"/>
                <a:gd name="T42" fmla="*/ 389 w 1028"/>
                <a:gd name="T43" fmla="*/ 602 h 949"/>
                <a:gd name="T44" fmla="*/ 315 w 1028"/>
                <a:gd name="T45" fmla="*/ 602 h 949"/>
                <a:gd name="T46" fmla="*/ 315 w 1028"/>
                <a:gd name="T47" fmla="*/ 696 h 949"/>
                <a:gd name="T48" fmla="*/ 396 w 1028"/>
                <a:gd name="T49" fmla="*/ 760 h 949"/>
                <a:gd name="T50" fmla="*/ 466 w 1028"/>
                <a:gd name="T51" fmla="*/ 760 h 949"/>
                <a:gd name="T52" fmla="*/ 466 w 1028"/>
                <a:gd name="T53" fmla="*/ 796 h 949"/>
                <a:gd name="T54" fmla="*/ 563 w 1028"/>
                <a:gd name="T55" fmla="*/ 796 h 949"/>
                <a:gd name="T56" fmla="*/ 563 w 1028"/>
                <a:gd name="T57" fmla="*/ 760 h 949"/>
                <a:gd name="T58" fmla="*/ 632 w 1028"/>
                <a:gd name="T59" fmla="*/ 760 h 949"/>
                <a:gd name="T60" fmla="*/ 713 w 1028"/>
                <a:gd name="T61" fmla="*/ 696 h 949"/>
                <a:gd name="T62" fmla="*/ 713 w 1028"/>
                <a:gd name="T63" fmla="*/ 509 h 949"/>
                <a:gd name="T64" fmla="*/ 632 w 1028"/>
                <a:gd name="T65" fmla="*/ 444 h 949"/>
                <a:gd name="T66" fmla="*/ 563 w 1028"/>
                <a:gd name="T67" fmla="*/ 444 h 949"/>
                <a:gd name="T68" fmla="*/ 563 w 1028"/>
                <a:gd name="T69" fmla="*/ 246 h 949"/>
                <a:gd name="T70" fmla="*/ 588 w 1028"/>
                <a:gd name="T71" fmla="*/ 246 h 949"/>
                <a:gd name="T72" fmla="*/ 639 w 1028"/>
                <a:gd name="T73" fmla="*/ 286 h 949"/>
                <a:gd name="T74" fmla="*/ 639 w 1028"/>
                <a:gd name="T75" fmla="*/ 345 h 949"/>
                <a:gd name="T76" fmla="*/ 714 w 1028"/>
                <a:gd name="T77" fmla="*/ 345 h 9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8" h="949">
                  <a:moveTo>
                    <a:pt x="1028" y="514"/>
                  </a:moveTo>
                  <a:cubicBezTo>
                    <a:pt x="1028" y="697"/>
                    <a:pt x="932" y="858"/>
                    <a:pt x="787" y="949"/>
                  </a:cubicBezTo>
                  <a:cubicBezTo>
                    <a:pt x="241" y="949"/>
                    <a:pt x="241" y="949"/>
                    <a:pt x="241" y="949"/>
                  </a:cubicBezTo>
                  <a:cubicBezTo>
                    <a:pt x="97" y="858"/>
                    <a:pt x="0" y="697"/>
                    <a:pt x="0" y="514"/>
                  </a:cubicBezTo>
                  <a:cubicBezTo>
                    <a:pt x="0" y="230"/>
                    <a:pt x="231" y="0"/>
                    <a:pt x="514" y="0"/>
                  </a:cubicBezTo>
                  <a:cubicBezTo>
                    <a:pt x="798" y="0"/>
                    <a:pt x="1028" y="230"/>
                    <a:pt x="1028" y="514"/>
                  </a:cubicBezTo>
                  <a:close/>
                  <a:moveTo>
                    <a:pt x="714" y="345"/>
                  </a:moveTo>
                  <a:cubicBezTo>
                    <a:pt x="714" y="251"/>
                    <a:pt x="714" y="251"/>
                    <a:pt x="714" y="251"/>
                  </a:cubicBezTo>
                  <a:cubicBezTo>
                    <a:pt x="714" y="216"/>
                    <a:pt x="677" y="187"/>
                    <a:pt x="632" y="187"/>
                  </a:cubicBezTo>
                  <a:cubicBezTo>
                    <a:pt x="563" y="187"/>
                    <a:pt x="563" y="187"/>
                    <a:pt x="563" y="187"/>
                  </a:cubicBezTo>
                  <a:cubicBezTo>
                    <a:pt x="563" y="153"/>
                    <a:pt x="563" y="153"/>
                    <a:pt x="563" y="153"/>
                  </a:cubicBezTo>
                  <a:cubicBezTo>
                    <a:pt x="466" y="153"/>
                    <a:pt x="466" y="153"/>
                    <a:pt x="466" y="153"/>
                  </a:cubicBezTo>
                  <a:cubicBezTo>
                    <a:pt x="466" y="187"/>
                    <a:pt x="466" y="187"/>
                    <a:pt x="466" y="187"/>
                  </a:cubicBezTo>
                  <a:cubicBezTo>
                    <a:pt x="397" y="187"/>
                    <a:pt x="397" y="187"/>
                    <a:pt x="397" y="187"/>
                  </a:cubicBezTo>
                  <a:cubicBezTo>
                    <a:pt x="352" y="187"/>
                    <a:pt x="316" y="216"/>
                    <a:pt x="316" y="251"/>
                  </a:cubicBezTo>
                  <a:cubicBezTo>
                    <a:pt x="316" y="438"/>
                    <a:pt x="316" y="438"/>
                    <a:pt x="316" y="438"/>
                  </a:cubicBezTo>
                  <a:cubicBezTo>
                    <a:pt x="316" y="474"/>
                    <a:pt x="352" y="503"/>
                    <a:pt x="397" y="503"/>
                  </a:cubicBezTo>
                  <a:cubicBezTo>
                    <a:pt x="466" y="503"/>
                    <a:pt x="466" y="503"/>
                    <a:pt x="466" y="503"/>
                  </a:cubicBezTo>
                  <a:cubicBezTo>
                    <a:pt x="466" y="701"/>
                    <a:pt x="466" y="701"/>
                    <a:pt x="466" y="701"/>
                  </a:cubicBezTo>
                  <a:cubicBezTo>
                    <a:pt x="440" y="701"/>
                    <a:pt x="440" y="701"/>
                    <a:pt x="440" y="701"/>
                  </a:cubicBezTo>
                  <a:cubicBezTo>
                    <a:pt x="412" y="701"/>
                    <a:pt x="389" y="683"/>
                    <a:pt x="389" y="661"/>
                  </a:cubicBezTo>
                  <a:cubicBezTo>
                    <a:pt x="389" y="602"/>
                    <a:pt x="389" y="602"/>
                    <a:pt x="389" y="602"/>
                  </a:cubicBezTo>
                  <a:cubicBezTo>
                    <a:pt x="315" y="602"/>
                    <a:pt x="315" y="602"/>
                    <a:pt x="315" y="602"/>
                  </a:cubicBezTo>
                  <a:cubicBezTo>
                    <a:pt x="315" y="696"/>
                    <a:pt x="315" y="696"/>
                    <a:pt x="315" y="696"/>
                  </a:cubicBezTo>
                  <a:cubicBezTo>
                    <a:pt x="315" y="731"/>
                    <a:pt x="351" y="760"/>
                    <a:pt x="396" y="760"/>
                  </a:cubicBezTo>
                  <a:cubicBezTo>
                    <a:pt x="466" y="760"/>
                    <a:pt x="466" y="760"/>
                    <a:pt x="466" y="760"/>
                  </a:cubicBezTo>
                  <a:cubicBezTo>
                    <a:pt x="466" y="796"/>
                    <a:pt x="466" y="796"/>
                    <a:pt x="466" y="796"/>
                  </a:cubicBezTo>
                  <a:cubicBezTo>
                    <a:pt x="563" y="796"/>
                    <a:pt x="563" y="796"/>
                    <a:pt x="563" y="796"/>
                  </a:cubicBezTo>
                  <a:cubicBezTo>
                    <a:pt x="563" y="760"/>
                    <a:pt x="563" y="760"/>
                    <a:pt x="563" y="760"/>
                  </a:cubicBezTo>
                  <a:cubicBezTo>
                    <a:pt x="632" y="760"/>
                    <a:pt x="632" y="760"/>
                    <a:pt x="632" y="760"/>
                  </a:cubicBezTo>
                  <a:cubicBezTo>
                    <a:pt x="677" y="760"/>
                    <a:pt x="713" y="731"/>
                    <a:pt x="713" y="696"/>
                  </a:cubicBezTo>
                  <a:cubicBezTo>
                    <a:pt x="713" y="509"/>
                    <a:pt x="713" y="509"/>
                    <a:pt x="713" y="509"/>
                  </a:cubicBezTo>
                  <a:cubicBezTo>
                    <a:pt x="713" y="473"/>
                    <a:pt x="677" y="444"/>
                    <a:pt x="632" y="444"/>
                  </a:cubicBezTo>
                  <a:cubicBezTo>
                    <a:pt x="563" y="444"/>
                    <a:pt x="563" y="444"/>
                    <a:pt x="563" y="444"/>
                  </a:cubicBezTo>
                  <a:cubicBezTo>
                    <a:pt x="563" y="246"/>
                    <a:pt x="563" y="246"/>
                    <a:pt x="563" y="246"/>
                  </a:cubicBezTo>
                  <a:cubicBezTo>
                    <a:pt x="588" y="246"/>
                    <a:pt x="588" y="246"/>
                    <a:pt x="588" y="246"/>
                  </a:cubicBezTo>
                  <a:cubicBezTo>
                    <a:pt x="617" y="246"/>
                    <a:pt x="639" y="264"/>
                    <a:pt x="639" y="286"/>
                  </a:cubicBezTo>
                  <a:cubicBezTo>
                    <a:pt x="639" y="345"/>
                    <a:pt x="639" y="345"/>
                    <a:pt x="639" y="345"/>
                  </a:cubicBezTo>
                  <a:lnTo>
                    <a:pt x="714" y="34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912495"/>
              <a:endParaRPr lang="zh-CN" altLang="en-US" sz="1865" dirty="0">
                <a:solidFill>
                  <a:prstClr val="black"/>
                </a:solidFill>
                <a:cs typeface="+mn-ea"/>
                <a:sym typeface="+mn-lt"/>
              </a:endParaRPr>
            </a:p>
          </p:txBody>
        </p:sp>
        <p:sp>
          <p:nvSpPr>
            <p:cNvPr id="24" name="Freeform 461"/>
            <p:cNvSpPr/>
            <p:nvPr/>
          </p:nvSpPr>
          <p:spPr bwMode="auto">
            <a:xfrm>
              <a:off x="5187951" y="5254626"/>
              <a:ext cx="1827213" cy="209550"/>
            </a:xfrm>
            <a:custGeom>
              <a:avLst/>
              <a:gdLst>
                <a:gd name="T0" fmla="*/ 436 w 486"/>
                <a:gd name="T1" fmla="*/ 0 h 56"/>
                <a:gd name="T2" fmla="*/ 486 w 486"/>
                <a:gd name="T3" fmla="*/ 28 h 56"/>
                <a:gd name="T4" fmla="*/ 436 w 486"/>
                <a:gd name="T5" fmla="*/ 56 h 56"/>
                <a:gd name="T6" fmla="*/ 51 w 486"/>
                <a:gd name="T7" fmla="*/ 56 h 56"/>
                <a:gd name="T8" fmla="*/ 0 w 486"/>
                <a:gd name="T9" fmla="*/ 28 h 56"/>
                <a:gd name="T10" fmla="*/ 15 w 486"/>
                <a:gd name="T11" fmla="*/ 8 h 56"/>
                <a:gd name="T12" fmla="*/ 51 w 486"/>
                <a:gd name="T13" fmla="*/ 0 h 56"/>
                <a:gd name="T14" fmla="*/ 436 w 486"/>
                <a:gd name="T15" fmla="*/ 0 h 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86" h="56">
                  <a:moveTo>
                    <a:pt x="436" y="0"/>
                  </a:moveTo>
                  <a:cubicBezTo>
                    <a:pt x="464" y="0"/>
                    <a:pt x="486" y="13"/>
                    <a:pt x="486" y="28"/>
                  </a:cubicBezTo>
                  <a:cubicBezTo>
                    <a:pt x="486" y="44"/>
                    <a:pt x="464" y="56"/>
                    <a:pt x="436" y="56"/>
                  </a:cubicBezTo>
                  <a:cubicBezTo>
                    <a:pt x="51" y="56"/>
                    <a:pt x="51" y="56"/>
                    <a:pt x="51" y="56"/>
                  </a:cubicBezTo>
                  <a:cubicBezTo>
                    <a:pt x="23" y="56"/>
                    <a:pt x="0" y="44"/>
                    <a:pt x="0" y="28"/>
                  </a:cubicBezTo>
                  <a:cubicBezTo>
                    <a:pt x="0" y="20"/>
                    <a:pt x="6" y="13"/>
                    <a:pt x="15" y="8"/>
                  </a:cubicBezTo>
                  <a:cubicBezTo>
                    <a:pt x="24" y="3"/>
                    <a:pt x="37" y="0"/>
                    <a:pt x="51" y="0"/>
                  </a:cubicBezTo>
                  <a:lnTo>
                    <a:pt x="43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912495"/>
              <a:endParaRPr lang="zh-CN" altLang="en-US" sz="1865" dirty="0">
                <a:solidFill>
                  <a:prstClr val="black"/>
                </a:solidFill>
                <a:cs typeface="+mn-ea"/>
                <a:sym typeface="+mn-lt"/>
              </a:endParaRPr>
            </a:p>
          </p:txBody>
        </p:sp>
        <p:sp>
          <p:nvSpPr>
            <p:cNvPr id="25" name="Freeform 462"/>
            <p:cNvSpPr/>
            <p:nvPr/>
          </p:nvSpPr>
          <p:spPr bwMode="auto">
            <a:xfrm>
              <a:off x="5368926" y="5576888"/>
              <a:ext cx="1470025" cy="211138"/>
            </a:xfrm>
            <a:custGeom>
              <a:avLst/>
              <a:gdLst>
                <a:gd name="T0" fmla="*/ 341 w 391"/>
                <a:gd name="T1" fmla="*/ 0 h 56"/>
                <a:gd name="T2" fmla="*/ 391 w 391"/>
                <a:gd name="T3" fmla="*/ 28 h 56"/>
                <a:gd name="T4" fmla="*/ 341 w 391"/>
                <a:gd name="T5" fmla="*/ 56 h 56"/>
                <a:gd name="T6" fmla="*/ 50 w 391"/>
                <a:gd name="T7" fmla="*/ 56 h 56"/>
                <a:gd name="T8" fmla="*/ 0 w 391"/>
                <a:gd name="T9" fmla="*/ 28 h 56"/>
                <a:gd name="T10" fmla="*/ 14 w 391"/>
                <a:gd name="T11" fmla="*/ 8 h 56"/>
                <a:gd name="T12" fmla="*/ 50 w 391"/>
                <a:gd name="T13" fmla="*/ 0 h 56"/>
                <a:gd name="T14" fmla="*/ 341 w 391"/>
                <a:gd name="T15" fmla="*/ 0 h 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1" h="56">
                  <a:moveTo>
                    <a:pt x="341" y="0"/>
                  </a:moveTo>
                  <a:cubicBezTo>
                    <a:pt x="369" y="0"/>
                    <a:pt x="391" y="12"/>
                    <a:pt x="391" y="28"/>
                  </a:cubicBezTo>
                  <a:cubicBezTo>
                    <a:pt x="391" y="43"/>
                    <a:pt x="369" y="56"/>
                    <a:pt x="341" y="56"/>
                  </a:cubicBezTo>
                  <a:cubicBezTo>
                    <a:pt x="50" y="56"/>
                    <a:pt x="50" y="56"/>
                    <a:pt x="50" y="56"/>
                  </a:cubicBezTo>
                  <a:cubicBezTo>
                    <a:pt x="22" y="56"/>
                    <a:pt x="0" y="43"/>
                    <a:pt x="0" y="28"/>
                  </a:cubicBezTo>
                  <a:cubicBezTo>
                    <a:pt x="0" y="20"/>
                    <a:pt x="5" y="13"/>
                    <a:pt x="14" y="8"/>
                  </a:cubicBezTo>
                  <a:cubicBezTo>
                    <a:pt x="24" y="3"/>
                    <a:pt x="36" y="0"/>
                    <a:pt x="50" y="0"/>
                  </a:cubicBezTo>
                  <a:lnTo>
                    <a:pt x="34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912495"/>
              <a:endParaRPr lang="zh-CN" altLang="en-US" sz="1865" dirty="0">
                <a:solidFill>
                  <a:prstClr val="black"/>
                </a:solidFill>
                <a:cs typeface="+mn-ea"/>
                <a:sym typeface="+mn-lt"/>
              </a:endParaRPr>
            </a:p>
          </p:txBody>
        </p:sp>
        <p:sp>
          <p:nvSpPr>
            <p:cNvPr id="26" name="Freeform 463"/>
            <p:cNvSpPr/>
            <p:nvPr/>
          </p:nvSpPr>
          <p:spPr bwMode="auto">
            <a:xfrm>
              <a:off x="5556251" y="5895976"/>
              <a:ext cx="1090613" cy="211138"/>
            </a:xfrm>
            <a:custGeom>
              <a:avLst/>
              <a:gdLst>
                <a:gd name="T0" fmla="*/ 240 w 290"/>
                <a:gd name="T1" fmla="*/ 0 h 56"/>
                <a:gd name="T2" fmla="*/ 290 w 290"/>
                <a:gd name="T3" fmla="*/ 28 h 56"/>
                <a:gd name="T4" fmla="*/ 240 w 290"/>
                <a:gd name="T5" fmla="*/ 56 h 56"/>
                <a:gd name="T6" fmla="*/ 50 w 290"/>
                <a:gd name="T7" fmla="*/ 56 h 56"/>
                <a:gd name="T8" fmla="*/ 0 w 290"/>
                <a:gd name="T9" fmla="*/ 28 h 56"/>
                <a:gd name="T10" fmla="*/ 15 w 290"/>
                <a:gd name="T11" fmla="*/ 8 h 56"/>
                <a:gd name="T12" fmla="*/ 50 w 290"/>
                <a:gd name="T13" fmla="*/ 0 h 56"/>
                <a:gd name="T14" fmla="*/ 240 w 290"/>
                <a:gd name="T15" fmla="*/ 0 h 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0" h="56">
                  <a:moveTo>
                    <a:pt x="240" y="0"/>
                  </a:moveTo>
                  <a:cubicBezTo>
                    <a:pt x="268" y="0"/>
                    <a:pt x="290" y="12"/>
                    <a:pt x="290" y="28"/>
                  </a:cubicBezTo>
                  <a:cubicBezTo>
                    <a:pt x="290" y="43"/>
                    <a:pt x="268" y="56"/>
                    <a:pt x="240" y="56"/>
                  </a:cubicBezTo>
                  <a:cubicBezTo>
                    <a:pt x="50" y="56"/>
                    <a:pt x="50" y="56"/>
                    <a:pt x="50" y="56"/>
                  </a:cubicBezTo>
                  <a:cubicBezTo>
                    <a:pt x="23" y="56"/>
                    <a:pt x="0" y="43"/>
                    <a:pt x="0" y="28"/>
                  </a:cubicBezTo>
                  <a:cubicBezTo>
                    <a:pt x="0" y="20"/>
                    <a:pt x="6" y="13"/>
                    <a:pt x="15" y="8"/>
                  </a:cubicBezTo>
                  <a:cubicBezTo>
                    <a:pt x="24" y="3"/>
                    <a:pt x="37" y="0"/>
                    <a:pt x="50" y="0"/>
                  </a:cubicBezTo>
                  <a:lnTo>
                    <a:pt x="24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912495"/>
              <a:endParaRPr lang="zh-CN" altLang="en-US" sz="1865" dirty="0">
                <a:solidFill>
                  <a:prstClr val="black"/>
                </a:solidFill>
                <a:cs typeface="+mn-ea"/>
                <a:sym typeface="+mn-lt"/>
              </a:endParaRPr>
            </a:p>
          </p:txBody>
        </p:sp>
        <p:sp>
          <p:nvSpPr>
            <p:cNvPr id="27" name="Freeform 464"/>
            <p:cNvSpPr/>
            <p:nvPr/>
          </p:nvSpPr>
          <p:spPr bwMode="auto">
            <a:xfrm>
              <a:off x="6286501" y="3416301"/>
              <a:ext cx="285750" cy="744538"/>
            </a:xfrm>
            <a:custGeom>
              <a:avLst/>
              <a:gdLst>
                <a:gd name="T0" fmla="*/ 76 w 76"/>
                <a:gd name="T1" fmla="*/ 41 h 198"/>
                <a:gd name="T2" fmla="*/ 76 w 76"/>
                <a:gd name="T3" fmla="*/ 158 h 198"/>
                <a:gd name="T4" fmla="*/ 25 w 76"/>
                <a:gd name="T5" fmla="*/ 198 h 198"/>
                <a:gd name="T6" fmla="*/ 0 w 76"/>
                <a:gd name="T7" fmla="*/ 198 h 198"/>
                <a:gd name="T8" fmla="*/ 0 w 76"/>
                <a:gd name="T9" fmla="*/ 0 h 198"/>
                <a:gd name="T10" fmla="*/ 25 w 76"/>
                <a:gd name="T11" fmla="*/ 0 h 198"/>
                <a:gd name="T12" fmla="*/ 76 w 76"/>
                <a:gd name="T13" fmla="*/ 41 h 198"/>
              </a:gdLst>
              <a:ahLst/>
              <a:cxnLst>
                <a:cxn ang="0">
                  <a:pos x="T0" y="T1"/>
                </a:cxn>
                <a:cxn ang="0">
                  <a:pos x="T2" y="T3"/>
                </a:cxn>
                <a:cxn ang="0">
                  <a:pos x="T4" y="T5"/>
                </a:cxn>
                <a:cxn ang="0">
                  <a:pos x="T6" y="T7"/>
                </a:cxn>
                <a:cxn ang="0">
                  <a:pos x="T8" y="T9"/>
                </a:cxn>
                <a:cxn ang="0">
                  <a:pos x="T10" y="T11"/>
                </a:cxn>
                <a:cxn ang="0">
                  <a:pos x="T12" y="T13"/>
                </a:cxn>
              </a:cxnLst>
              <a:rect l="0" t="0" r="r" b="b"/>
              <a:pathLst>
                <a:path w="76" h="198">
                  <a:moveTo>
                    <a:pt x="76" y="41"/>
                  </a:moveTo>
                  <a:cubicBezTo>
                    <a:pt x="76" y="158"/>
                    <a:pt x="76" y="158"/>
                    <a:pt x="76" y="158"/>
                  </a:cubicBezTo>
                  <a:cubicBezTo>
                    <a:pt x="76" y="180"/>
                    <a:pt x="53" y="198"/>
                    <a:pt x="25" y="198"/>
                  </a:cubicBezTo>
                  <a:cubicBezTo>
                    <a:pt x="0" y="198"/>
                    <a:pt x="0" y="198"/>
                    <a:pt x="0" y="198"/>
                  </a:cubicBezTo>
                  <a:cubicBezTo>
                    <a:pt x="0" y="0"/>
                    <a:pt x="0" y="0"/>
                    <a:pt x="0" y="0"/>
                  </a:cubicBezTo>
                  <a:cubicBezTo>
                    <a:pt x="25" y="0"/>
                    <a:pt x="25" y="0"/>
                    <a:pt x="25" y="0"/>
                  </a:cubicBezTo>
                  <a:cubicBezTo>
                    <a:pt x="53" y="0"/>
                    <a:pt x="76" y="18"/>
                    <a:pt x="76" y="4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912495"/>
              <a:endParaRPr lang="zh-CN" altLang="en-US" sz="1865" dirty="0">
                <a:solidFill>
                  <a:prstClr val="black"/>
                </a:solidFill>
                <a:cs typeface="+mn-ea"/>
                <a:sym typeface="+mn-lt"/>
              </a:endParaRPr>
            </a:p>
          </p:txBody>
        </p:sp>
        <p:sp>
          <p:nvSpPr>
            <p:cNvPr id="28" name="Freeform 465"/>
            <p:cNvSpPr/>
            <p:nvPr/>
          </p:nvSpPr>
          <p:spPr bwMode="auto">
            <a:xfrm>
              <a:off x="5948363" y="754063"/>
              <a:ext cx="307975" cy="658813"/>
            </a:xfrm>
            <a:custGeom>
              <a:avLst/>
              <a:gdLst>
                <a:gd name="T0" fmla="*/ 82 w 82"/>
                <a:gd name="T1" fmla="*/ 41 h 175"/>
                <a:gd name="T2" fmla="*/ 82 w 82"/>
                <a:gd name="T3" fmla="*/ 134 h 175"/>
                <a:gd name="T4" fmla="*/ 41 w 82"/>
                <a:gd name="T5" fmla="*/ 175 h 175"/>
                <a:gd name="T6" fmla="*/ 12 w 82"/>
                <a:gd name="T7" fmla="*/ 163 h 175"/>
                <a:gd name="T8" fmla="*/ 0 w 82"/>
                <a:gd name="T9" fmla="*/ 134 h 175"/>
                <a:gd name="T10" fmla="*/ 0 w 82"/>
                <a:gd name="T11" fmla="*/ 41 h 175"/>
                <a:gd name="T12" fmla="*/ 41 w 82"/>
                <a:gd name="T13" fmla="*/ 0 h 175"/>
                <a:gd name="T14" fmla="*/ 82 w 82"/>
                <a:gd name="T15" fmla="*/ 41 h 1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2" h="175">
                  <a:moveTo>
                    <a:pt x="82" y="41"/>
                  </a:moveTo>
                  <a:cubicBezTo>
                    <a:pt x="82" y="134"/>
                    <a:pt x="82" y="134"/>
                    <a:pt x="82" y="134"/>
                  </a:cubicBezTo>
                  <a:cubicBezTo>
                    <a:pt x="82" y="157"/>
                    <a:pt x="64" y="175"/>
                    <a:pt x="41" y="175"/>
                  </a:cubicBezTo>
                  <a:cubicBezTo>
                    <a:pt x="30" y="175"/>
                    <a:pt x="20" y="171"/>
                    <a:pt x="12" y="163"/>
                  </a:cubicBezTo>
                  <a:cubicBezTo>
                    <a:pt x="5" y="156"/>
                    <a:pt x="0" y="146"/>
                    <a:pt x="0" y="134"/>
                  </a:cubicBezTo>
                  <a:cubicBezTo>
                    <a:pt x="0" y="41"/>
                    <a:pt x="0" y="41"/>
                    <a:pt x="0" y="41"/>
                  </a:cubicBezTo>
                  <a:cubicBezTo>
                    <a:pt x="0" y="19"/>
                    <a:pt x="19" y="0"/>
                    <a:pt x="41" y="0"/>
                  </a:cubicBezTo>
                  <a:cubicBezTo>
                    <a:pt x="64" y="0"/>
                    <a:pt x="82" y="19"/>
                    <a:pt x="82" y="4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912495"/>
              <a:endParaRPr lang="zh-CN" altLang="en-US" sz="1865" dirty="0">
                <a:solidFill>
                  <a:prstClr val="black"/>
                </a:solidFill>
                <a:cs typeface="+mn-ea"/>
                <a:sym typeface="+mn-lt"/>
              </a:endParaRPr>
            </a:p>
          </p:txBody>
        </p:sp>
        <p:sp>
          <p:nvSpPr>
            <p:cNvPr id="29" name="Freeform 466"/>
            <p:cNvSpPr/>
            <p:nvPr/>
          </p:nvSpPr>
          <p:spPr bwMode="auto">
            <a:xfrm>
              <a:off x="5635626" y="2449513"/>
              <a:ext cx="285750" cy="744538"/>
            </a:xfrm>
            <a:custGeom>
              <a:avLst/>
              <a:gdLst>
                <a:gd name="T0" fmla="*/ 76 w 76"/>
                <a:gd name="T1" fmla="*/ 0 h 198"/>
                <a:gd name="T2" fmla="*/ 76 w 76"/>
                <a:gd name="T3" fmla="*/ 198 h 198"/>
                <a:gd name="T4" fmla="*/ 51 w 76"/>
                <a:gd name="T5" fmla="*/ 198 h 198"/>
                <a:gd name="T6" fmla="*/ 0 w 76"/>
                <a:gd name="T7" fmla="*/ 157 h 198"/>
                <a:gd name="T8" fmla="*/ 0 w 76"/>
                <a:gd name="T9" fmla="*/ 40 h 198"/>
                <a:gd name="T10" fmla="*/ 51 w 76"/>
                <a:gd name="T11" fmla="*/ 0 h 198"/>
                <a:gd name="T12" fmla="*/ 76 w 76"/>
                <a:gd name="T13" fmla="*/ 0 h 198"/>
              </a:gdLst>
              <a:ahLst/>
              <a:cxnLst>
                <a:cxn ang="0">
                  <a:pos x="T0" y="T1"/>
                </a:cxn>
                <a:cxn ang="0">
                  <a:pos x="T2" y="T3"/>
                </a:cxn>
                <a:cxn ang="0">
                  <a:pos x="T4" y="T5"/>
                </a:cxn>
                <a:cxn ang="0">
                  <a:pos x="T6" y="T7"/>
                </a:cxn>
                <a:cxn ang="0">
                  <a:pos x="T8" y="T9"/>
                </a:cxn>
                <a:cxn ang="0">
                  <a:pos x="T10" y="T11"/>
                </a:cxn>
                <a:cxn ang="0">
                  <a:pos x="T12" y="T13"/>
                </a:cxn>
              </a:cxnLst>
              <a:rect l="0" t="0" r="r" b="b"/>
              <a:pathLst>
                <a:path w="76" h="198">
                  <a:moveTo>
                    <a:pt x="76" y="0"/>
                  </a:moveTo>
                  <a:cubicBezTo>
                    <a:pt x="76" y="198"/>
                    <a:pt x="76" y="198"/>
                    <a:pt x="76" y="198"/>
                  </a:cubicBezTo>
                  <a:cubicBezTo>
                    <a:pt x="51" y="198"/>
                    <a:pt x="51" y="198"/>
                    <a:pt x="51" y="198"/>
                  </a:cubicBezTo>
                  <a:cubicBezTo>
                    <a:pt x="23" y="198"/>
                    <a:pt x="0" y="180"/>
                    <a:pt x="0" y="157"/>
                  </a:cubicBezTo>
                  <a:cubicBezTo>
                    <a:pt x="0" y="40"/>
                    <a:pt x="0" y="40"/>
                    <a:pt x="0" y="40"/>
                  </a:cubicBezTo>
                  <a:cubicBezTo>
                    <a:pt x="0" y="18"/>
                    <a:pt x="23" y="0"/>
                    <a:pt x="51" y="0"/>
                  </a:cubicBezTo>
                  <a:lnTo>
                    <a:pt x="7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912495"/>
              <a:endParaRPr lang="zh-CN" altLang="en-US" sz="1865" dirty="0">
                <a:solidFill>
                  <a:prstClr val="black"/>
                </a:solidFill>
                <a:cs typeface="+mn-ea"/>
                <a:sym typeface="+mn-lt"/>
              </a:endParaRPr>
            </a:p>
          </p:txBody>
        </p:sp>
        <p:sp>
          <p:nvSpPr>
            <p:cNvPr id="30" name="Freeform 467"/>
            <p:cNvSpPr/>
            <p:nvPr/>
          </p:nvSpPr>
          <p:spPr bwMode="auto">
            <a:xfrm>
              <a:off x="3951288" y="1539876"/>
              <a:ext cx="571500" cy="587375"/>
            </a:xfrm>
            <a:custGeom>
              <a:avLst/>
              <a:gdLst>
                <a:gd name="T0" fmla="*/ 140 w 152"/>
                <a:gd name="T1" fmla="*/ 82 h 156"/>
                <a:gd name="T2" fmla="*/ 152 w 152"/>
                <a:gd name="T3" fmla="*/ 111 h 156"/>
                <a:gd name="T4" fmla="*/ 140 w 152"/>
                <a:gd name="T5" fmla="*/ 140 h 156"/>
                <a:gd name="T6" fmla="*/ 82 w 152"/>
                <a:gd name="T7" fmla="*/ 140 h 156"/>
                <a:gd name="T8" fmla="*/ 16 w 152"/>
                <a:gd name="T9" fmla="*/ 74 h 156"/>
                <a:gd name="T10" fmla="*/ 16 w 152"/>
                <a:gd name="T11" fmla="*/ 16 h 156"/>
                <a:gd name="T12" fmla="*/ 74 w 152"/>
                <a:gd name="T13" fmla="*/ 16 h 156"/>
                <a:gd name="T14" fmla="*/ 140 w 152"/>
                <a:gd name="T15" fmla="*/ 82 h 1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2" h="156">
                  <a:moveTo>
                    <a:pt x="140" y="82"/>
                  </a:moveTo>
                  <a:cubicBezTo>
                    <a:pt x="148" y="90"/>
                    <a:pt x="152" y="100"/>
                    <a:pt x="152" y="111"/>
                  </a:cubicBezTo>
                  <a:cubicBezTo>
                    <a:pt x="152" y="121"/>
                    <a:pt x="148" y="132"/>
                    <a:pt x="140" y="140"/>
                  </a:cubicBezTo>
                  <a:cubicBezTo>
                    <a:pt x="124" y="156"/>
                    <a:pt x="98" y="156"/>
                    <a:pt x="82" y="140"/>
                  </a:cubicBezTo>
                  <a:cubicBezTo>
                    <a:pt x="16" y="74"/>
                    <a:pt x="16" y="74"/>
                    <a:pt x="16" y="74"/>
                  </a:cubicBezTo>
                  <a:cubicBezTo>
                    <a:pt x="0" y="58"/>
                    <a:pt x="0" y="32"/>
                    <a:pt x="16" y="16"/>
                  </a:cubicBezTo>
                  <a:cubicBezTo>
                    <a:pt x="32" y="0"/>
                    <a:pt x="58" y="0"/>
                    <a:pt x="74" y="16"/>
                  </a:cubicBezTo>
                  <a:lnTo>
                    <a:pt x="140" y="8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912495"/>
              <a:endParaRPr lang="zh-CN" altLang="en-US" sz="1865" dirty="0">
                <a:solidFill>
                  <a:prstClr val="black"/>
                </a:solidFill>
                <a:cs typeface="+mn-ea"/>
                <a:sym typeface="+mn-lt"/>
              </a:endParaRPr>
            </a:p>
          </p:txBody>
        </p:sp>
        <p:sp>
          <p:nvSpPr>
            <p:cNvPr id="31" name="Freeform 468"/>
            <p:cNvSpPr/>
            <p:nvPr/>
          </p:nvSpPr>
          <p:spPr bwMode="auto">
            <a:xfrm>
              <a:off x="3294063" y="3122613"/>
              <a:ext cx="657225" cy="307975"/>
            </a:xfrm>
            <a:custGeom>
              <a:avLst/>
              <a:gdLst>
                <a:gd name="T0" fmla="*/ 134 w 175"/>
                <a:gd name="T1" fmla="*/ 0 h 82"/>
                <a:gd name="T2" fmla="*/ 175 w 175"/>
                <a:gd name="T3" fmla="*/ 41 h 82"/>
                <a:gd name="T4" fmla="*/ 134 w 175"/>
                <a:gd name="T5" fmla="*/ 82 h 82"/>
                <a:gd name="T6" fmla="*/ 41 w 175"/>
                <a:gd name="T7" fmla="*/ 82 h 82"/>
                <a:gd name="T8" fmla="*/ 0 w 175"/>
                <a:gd name="T9" fmla="*/ 41 h 82"/>
                <a:gd name="T10" fmla="*/ 12 w 175"/>
                <a:gd name="T11" fmla="*/ 12 h 82"/>
                <a:gd name="T12" fmla="*/ 41 w 175"/>
                <a:gd name="T13" fmla="*/ 0 h 82"/>
                <a:gd name="T14" fmla="*/ 134 w 175"/>
                <a:gd name="T15" fmla="*/ 0 h 8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5" h="82">
                  <a:moveTo>
                    <a:pt x="134" y="0"/>
                  </a:moveTo>
                  <a:cubicBezTo>
                    <a:pt x="156" y="0"/>
                    <a:pt x="175" y="19"/>
                    <a:pt x="175" y="41"/>
                  </a:cubicBezTo>
                  <a:cubicBezTo>
                    <a:pt x="175" y="64"/>
                    <a:pt x="156" y="82"/>
                    <a:pt x="134" y="82"/>
                  </a:cubicBezTo>
                  <a:cubicBezTo>
                    <a:pt x="41" y="82"/>
                    <a:pt x="41" y="82"/>
                    <a:pt x="41" y="82"/>
                  </a:cubicBezTo>
                  <a:cubicBezTo>
                    <a:pt x="18" y="82"/>
                    <a:pt x="0" y="64"/>
                    <a:pt x="0" y="41"/>
                  </a:cubicBezTo>
                  <a:cubicBezTo>
                    <a:pt x="0" y="30"/>
                    <a:pt x="4" y="20"/>
                    <a:pt x="12" y="12"/>
                  </a:cubicBezTo>
                  <a:cubicBezTo>
                    <a:pt x="19" y="5"/>
                    <a:pt x="29" y="0"/>
                    <a:pt x="41" y="0"/>
                  </a:cubicBezTo>
                  <a:lnTo>
                    <a:pt x="134"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912495"/>
              <a:endParaRPr lang="zh-CN" altLang="en-US" sz="1865" dirty="0">
                <a:solidFill>
                  <a:prstClr val="black"/>
                </a:solidFill>
                <a:cs typeface="+mn-ea"/>
                <a:sym typeface="+mn-lt"/>
              </a:endParaRPr>
            </a:p>
          </p:txBody>
        </p:sp>
      </p:grpSp>
      <p:grpSp>
        <p:nvGrpSpPr>
          <p:cNvPr id="32" name="组合 31"/>
          <p:cNvGrpSpPr/>
          <p:nvPr/>
        </p:nvGrpSpPr>
        <p:grpSpPr>
          <a:xfrm>
            <a:off x="6450887" y="4411689"/>
            <a:ext cx="1019724" cy="1019724"/>
            <a:chOff x="3832873" y="2297208"/>
            <a:chExt cx="1516550" cy="1516550"/>
          </a:xfrm>
        </p:grpSpPr>
        <p:grpSp>
          <p:nvGrpSpPr>
            <p:cNvPr id="33" name="组合 32"/>
            <p:cNvGrpSpPr/>
            <p:nvPr/>
          </p:nvGrpSpPr>
          <p:grpSpPr>
            <a:xfrm>
              <a:off x="3832873" y="2297208"/>
              <a:ext cx="1516550" cy="1516550"/>
              <a:chOff x="304800" y="673100"/>
              <a:chExt cx="4000500" cy="4000500"/>
            </a:xfrm>
            <a:effectLst>
              <a:outerShdw blurRad="444500" dist="254000" dir="8100000" algn="tr" rotWithShape="0">
                <a:prstClr val="black">
                  <a:alpha val="50000"/>
                </a:prstClr>
              </a:outerShdw>
            </a:effectLst>
          </p:grpSpPr>
          <p:sp>
            <p:nvSpPr>
              <p:cNvPr id="35" name="同心圆 42"/>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1218565">
                  <a:defRPr/>
                </a:pPr>
                <a:endParaRPr lang="zh-CN" altLang="en-US" sz="2400" kern="0" dirty="0">
                  <a:solidFill>
                    <a:sysClr val="windowText" lastClr="000000"/>
                  </a:solidFill>
                  <a:cs typeface="+mn-ea"/>
                  <a:sym typeface="+mn-lt"/>
                </a:endParaRPr>
              </a:p>
            </p:txBody>
          </p:sp>
          <p:sp>
            <p:nvSpPr>
              <p:cNvPr id="36" name="椭圆 35"/>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1218565">
                  <a:defRPr/>
                </a:pPr>
                <a:endParaRPr lang="zh-CN" altLang="en-US" sz="2400" kern="0" dirty="0">
                  <a:solidFill>
                    <a:sysClr val="window" lastClr="FFFFFF"/>
                  </a:solidFill>
                  <a:cs typeface="+mn-ea"/>
                  <a:sym typeface="+mn-lt"/>
                </a:endParaRPr>
              </a:p>
            </p:txBody>
          </p:sp>
        </p:grpSp>
        <p:sp>
          <p:nvSpPr>
            <p:cNvPr id="34" name="椭圆 33"/>
            <p:cNvSpPr/>
            <p:nvPr/>
          </p:nvSpPr>
          <p:spPr>
            <a:xfrm>
              <a:off x="3983164" y="2466913"/>
              <a:ext cx="1185736" cy="1185736"/>
            </a:xfrm>
            <a:prstGeom prst="ellipse">
              <a:avLst/>
            </a:prstGeom>
            <a:solidFill>
              <a:srgbClr val="FFD941"/>
            </a:solid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cs typeface="+mn-ea"/>
                <a:sym typeface="+mn-lt"/>
              </a:endParaRPr>
            </a:p>
          </p:txBody>
        </p:sp>
      </p:grpSp>
      <p:grpSp>
        <p:nvGrpSpPr>
          <p:cNvPr id="39" name="组合 38"/>
          <p:cNvGrpSpPr/>
          <p:nvPr/>
        </p:nvGrpSpPr>
        <p:grpSpPr>
          <a:xfrm>
            <a:off x="6753629" y="4676517"/>
            <a:ext cx="422291" cy="403672"/>
            <a:chOff x="3294063" y="754063"/>
            <a:chExt cx="5600701" cy="5353051"/>
          </a:xfrm>
          <a:solidFill>
            <a:schemeClr val="bg1"/>
          </a:solidFill>
        </p:grpSpPr>
        <p:sp>
          <p:nvSpPr>
            <p:cNvPr id="40" name="Freeform 458"/>
            <p:cNvSpPr/>
            <p:nvPr/>
          </p:nvSpPr>
          <p:spPr bwMode="auto">
            <a:xfrm>
              <a:off x="8235951" y="3122613"/>
              <a:ext cx="658813" cy="307975"/>
            </a:xfrm>
            <a:custGeom>
              <a:avLst/>
              <a:gdLst>
                <a:gd name="T0" fmla="*/ 135 w 175"/>
                <a:gd name="T1" fmla="*/ 0 h 82"/>
                <a:gd name="T2" fmla="*/ 175 w 175"/>
                <a:gd name="T3" fmla="*/ 41 h 82"/>
                <a:gd name="T4" fmla="*/ 135 w 175"/>
                <a:gd name="T5" fmla="*/ 82 h 82"/>
                <a:gd name="T6" fmla="*/ 41 w 175"/>
                <a:gd name="T7" fmla="*/ 82 h 82"/>
                <a:gd name="T8" fmla="*/ 0 w 175"/>
                <a:gd name="T9" fmla="*/ 41 h 82"/>
                <a:gd name="T10" fmla="*/ 12 w 175"/>
                <a:gd name="T11" fmla="*/ 12 h 82"/>
                <a:gd name="T12" fmla="*/ 41 w 175"/>
                <a:gd name="T13" fmla="*/ 0 h 82"/>
                <a:gd name="T14" fmla="*/ 135 w 175"/>
                <a:gd name="T15" fmla="*/ 0 h 8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5" h="82">
                  <a:moveTo>
                    <a:pt x="135" y="0"/>
                  </a:moveTo>
                  <a:cubicBezTo>
                    <a:pt x="157" y="0"/>
                    <a:pt x="175" y="19"/>
                    <a:pt x="175" y="41"/>
                  </a:cubicBezTo>
                  <a:cubicBezTo>
                    <a:pt x="175" y="64"/>
                    <a:pt x="157" y="82"/>
                    <a:pt x="135" y="82"/>
                  </a:cubicBezTo>
                  <a:cubicBezTo>
                    <a:pt x="41" y="82"/>
                    <a:pt x="41" y="82"/>
                    <a:pt x="41" y="82"/>
                  </a:cubicBezTo>
                  <a:cubicBezTo>
                    <a:pt x="19" y="82"/>
                    <a:pt x="0" y="64"/>
                    <a:pt x="0" y="41"/>
                  </a:cubicBezTo>
                  <a:cubicBezTo>
                    <a:pt x="0" y="30"/>
                    <a:pt x="5" y="20"/>
                    <a:pt x="12" y="12"/>
                  </a:cubicBezTo>
                  <a:cubicBezTo>
                    <a:pt x="20" y="5"/>
                    <a:pt x="30" y="0"/>
                    <a:pt x="41" y="0"/>
                  </a:cubicBezTo>
                  <a:lnTo>
                    <a:pt x="135"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912495"/>
              <a:endParaRPr lang="zh-CN" altLang="en-US" sz="1865" dirty="0">
                <a:solidFill>
                  <a:prstClr val="black"/>
                </a:solidFill>
                <a:cs typeface="+mn-ea"/>
                <a:sym typeface="+mn-lt"/>
              </a:endParaRPr>
            </a:p>
          </p:txBody>
        </p:sp>
        <p:sp>
          <p:nvSpPr>
            <p:cNvPr id="41" name="Freeform 459"/>
            <p:cNvSpPr/>
            <p:nvPr/>
          </p:nvSpPr>
          <p:spPr bwMode="auto">
            <a:xfrm>
              <a:off x="7646988" y="1539876"/>
              <a:ext cx="571500" cy="587375"/>
            </a:xfrm>
            <a:custGeom>
              <a:avLst/>
              <a:gdLst>
                <a:gd name="T0" fmla="*/ 136 w 152"/>
                <a:gd name="T1" fmla="*/ 16 h 156"/>
                <a:gd name="T2" fmla="*/ 136 w 152"/>
                <a:gd name="T3" fmla="*/ 74 h 156"/>
                <a:gd name="T4" fmla="*/ 70 w 152"/>
                <a:gd name="T5" fmla="*/ 140 h 156"/>
                <a:gd name="T6" fmla="*/ 12 w 152"/>
                <a:gd name="T7" fmla="*/ 140 h 156"/>
                <a:gd name="T8" fmla="*/ 0 w 152"/>
                <a:gd name="T9" fmla="*/ 111 h 156"/>
                <a:gd name="T10" fmla="*/ 12 w 152"/>
                <a:gd name="T11" fmla="*/ 82 h 156"/>
                <a:gd name="T12" fmla="*/ 78 w 152"/>
                <a:gd name="T13" fmla="*/ 16 h 156"/>
                <a:gd name="T14" fmla="*/ 136 w 152"/>
                <a:gd name="T15" fmla="*/ 16 h 1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2" h="156">
                  <a:moveTo>
                    <a:pt x="136" y="16"/>
                  </a:moveTo>
                  <a:cubicBezTo>
                    <a:pt x="152" y="32"/>
                    <a:pt x="152" y="58"/>
                    <a:pt x="136" y="74"/>
                  </a:cubicBezTo>
                  <a:cubicBezTo>
                    <a:pt x="70" y="140"/>
                    <a:pt x="70" y="140"/>
                    <a:pt x="70" y="140"/>
                  </a:cubicBezTo>
                  <a:cubicBezTo>
                    <a:pt x="54" y="156"/>
                    <a:pt x="28" y="156"/>
                    <a:pt x="12" y="140"/>
                  </a:cubicBezTo>
                  <a:cubicBezTo>
                    <a:pt x="4" y="132"/>
                    <a:pt x="0" y="121"/>
                    <a:pt x="0" y="111"/>
                  </a:cubicBezTo>
                  <a:cubicBezTo>
                    <a:pt x="0" y="100"/>
                    <a:pt x="4" y="90"/>
                    <a:pt x="12" y="82"/>
                  </a:cubicBezTo>
                  <a:cubicBezTo>
                    <a:pt x="78" y="16"/>
                    <a:pt x="78" y="16"/>
                    <a:pt x="78" y="16"/>
                  </a:cubicBezTo>
                  <a:cubicBezTo>
                    <a:pt x="94" y="0"/>
                    <a:pt x="120" y="0"/>
                    <a:pt x="136"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912495"/>
              <a:endParaRPr lang="zh-CN" altLang="en-US" sz="1865" dirty="0">
                <a:solidFill>
                  <a:prstClr val="black"/>
                </a:solidFill>
                <a:cs typeface="+mn-ea"/>
                <a:sym typeface="+mn-lt"/>
              </a:endParaRPr>
            </a:p>
          </p:txBody>
        </p:sp>
        <p:sp>
          <p:nvSpPr>
            <p:cNvPr id="42" name="Freeform 460"/>
            <p:cNvSpPr>
              <a:spLocks noEditPoints="1"/>
            </p:cNvSpPr>
            <p:nvPr/>
          </p:nvSpPr>
          <p:spPr bwMode="auto">
            <a:xfrm>
              <a:off x="4170363" y="1525588"/>
              <a:ext cx="3863975" cy="3567113"/>
            </a:xfrm>
            <a:custGeom>
              <a:avLst/>
              <a:gdLst>
                <a:gd name="T0" fmla="*/ 1028 w 1028"/>
                <a:gd name="T1" fmla="*/ 514 h 949"/>
                <a:gd name="T2" fmla="*/ 787 w 1028"/>
                <a:gd name="T3" fmla="*/ 949 h 949"/>
                <a:gd name="T4" fmla="*/ 241 w 1028"/>
                <a:gd name="T5" fmla="*/ 949 h 949"/>
                <a:gd name="T6" fmla="*/ 0 w 1028"/>
                <a:gd name="T7" fmla="*/ 514 h 949"/>
                <a:gd name="T8" fmla="*/ 514 w 1028"/>
                <a:gd name="T9" fmla="*/ 0 h 949"/>
                <a:gd name="T10" fmla="*/ 1028 w 1028"/>
                <a:gd name="T11" fmla="*/ 514 h 949"/>
                <a:gd name="T12" fmla="*/ 714 w 1028"/>
                <a:gd name="T13" fmla="*/ 345 h 949"/>
                <a:gd name="T14" fmla="*/ 714 w 1028"/>
                <a:gd name="T15" fmla="*/ 251 h 949"/>
                <a:gd name="T16" fmla="*/ 632 w 1028"/>
                <a:gd name="T17" fmla="*/ 187 h 949"/>
                <a:gd name="T18" fmla="*/ 563 w 1028"/>
                <a:gd name="T19" fmla="*/ 187 h 949"/>
                <a:gd name="T20" fmla="*/ 563 w 1028"/>
                <a:gd name="T21" fmla="*/ 153 h 949"/>
                <a:gd name="T22" fmla="*/ 466 w 1028"/>
                <a:gd name="T23" fmla="*/ 153 h 949"/>
                <a:gd name="T24" fmla="*/ 466 w 1028"/>
                <a:gd name="T25" fmla="*/ 187 h 949"/>
                <a:gd name="T26" fmla="*/ 397 w 1028"/>
                <a:gd name="T27" fmla="*/ 187 h 949"/>
                <a:gd name="T28" fmla="*/ 316 w 1028"/>
                <a:gd name="T29" fmla="*/ 251 h 949"/>
                <a:gd name="T30" fmla="*/ 316 w 1028"/>
                <a:gd name="T31" fmla="*/ 438 h 949"/>
                <a:gd name="T32" fmla="*/ 397 w 1028"/>
                <a:gd name="T33" fmla="*/ 503 h 949"/>
                <a:gd name="T34" fmla="*/ 466 w 1028"/>
                <a:gd name="T35" fmla="*/ 503 h 949"/>
                <a:gd name="T36" fmla="*/ 466 w 1028"/>
                <a:gd name="T37" fmla="*/ 701 h 949"/>
                <a:gd name="T38" fmla="*/ 440 w 1028"/>
                <a:gd name="T39" fmla="*/ 701 h 949"/>
                <a:gd name="T40" fmla="*/ 389 w 1028"/>
                <a:gd name="T41" fmla="*/ 661 h 949"/>
                <a:gd name="T42" fmla="*/ 389 w 1028"/>
                <a:gd name="T43" fmla="*/ 602 h 949"/>
                <a:gd name="T44" fmla="*/ 315 w 1028"/>
                <a:gd name="T45" fmla="*/ 602 h 949"/>
                <a:gd name="T46" fmla="*/ 315 w 1028"/>
                <a:gd name="T47" fmla="*/ 696 h 949"/>
                <a:gd name="T48" fmla="*/ 396 w 1028"/>
                <a:gd name="T49" fmla="*/ 760 h 949"/>
                <a:gd name="T50" fmla="*/ 466 w 1028"/>
                <a:gd name="T51" fmla="*/ 760 h 949"/>
                <a:gd name="T52" fmla="*/ 466 w 1028"/>
                <a:gd name="T53" fmla="*/ 796 h 949"/>
                <a:gd name="T54" fmla="*/ 563 w 1028"/>
                <a:gd name="T55" fmla="*/ 796 h 949"/>
                <a:gd name="T56" fmla="*/ 563 w 1028"/>
                <a:gd name="T57" fmla="*/ 760 h 949"/>
                <a:gd name="T58" fmla="*/ 632 w 1028"/>
                <a:gd name="T59" fmla="*/ 760 h 949"/>
                <a:gd name="T60" fmla="*/ 713 w 1028"/>
                <a:gd name="T61" fmla="*/ 696 h 949"/>
                <a:gd name="T62" fmla="*/ 713 w 1028"/>
                <a:gd name="T63" fmla="*/ 509 h 949"/>
                <a:gd name="T64" fmla="*/ 632 w 1028"/>
                <a:gd name="T65" fmla="*/ 444 h 949"/>
                <a:gd name="T66" fmla="*/ 563 w 1028"/>
                <a:gd name="T67" fmla="*/ 444 h 949"/>
                <a:gd name="T68" fmla="*/ 563 w 1028"/>
                <a:gd name="T69" fmla="*/ 246 h 949"/>
                <a:gd name="T70" fmla="*/ 588 w 1028"/>
                <a:gd name="T71" fmla="*/ 246 h 949"/>
                <a:gd name="T72" fmla="*/ 639 w 1028"/>
                <a:gd name="T73" fmla="*/ 286 h 949"/>
                <a:gd name="T74" fmla="*/ 639 w 1028"/>
                <a:gd name="T75" fmla="*/ 345 h 949"/>
                <a:gd name="T76" fmla="*/ 714 w 1028"/>
                <a:gd name="T77" fmla="*/ 345 h 9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8" h="949">
                  <a:moveTo>
                    <a:pt x="1028" y="514"/>
                  </a:moveTo>
                  <a:cubicBezTo>
                    <a:pt x="1028" y="697"/>
                    <a:pt x="932" y="858"/>
                    <a:pt x="787" y="949"/>
                  </a:cubicBezTo>
                  <a:cubicBezTo>
                    <a:pt x="241" y="949"/>
                    <a:pt x="241" y="949"/>
                    <a:pt x="241" y="949"/>
                  </a:cubicBezTo>
                  <a:cubicBezTo>
                    <a:pt x="97" y="858"/>
                    <a:pt x="0" y="697"/>
                    <a:pt x="0" y="514"/>
                  </a:cubicBezTo>
                  <a:cubicBezTo>
                    <a:pt x="0" y="230"/>
                    <a:pt x="231" y="0"/>
                    <a:pt x="514" y="0"/>
                  </a:cubicBezTo>
                  <a:cubicBezTo>
                    <a:pt x="798" y="0"/>
                    <a:pt x="1028" y="230"/>
                    <a:pt x="1028" y="514"/>
                  </a:cubicBezTo>
                  <a:close/>
                  <a:moveTo>
                    <a:pt x="714" y="345"/>
                  </a:moveTo>
                  <a:cubicBezTo>
                    <a:pt x="714" y="251"/>
                    <a:pt x="714" y="251"/>
                    <a:pt x="714" y="251"/>
                  </a:cubicBezTo>
                  <a:cubicBezTo>
                    <a:pt x="714" y="216"/>
                    <a:pt x="677" y="187"/>
                    <a:pt x="632" y="187"/>
                  </a:cubicBezTo>
                  <a:cubicBezTo>
                    <a:pt x="563" y="187"/>
                    <a:pt x="563" y="187"/>
                    <a:pt x="563" y="187"/>
                  </a:cubicBezTo>
                  <a:cubicBezTo>
                    <a:pt x="563" y="153"/>
                    <a:pt x="563" y="153"/>
                    <a:pt x="563" y="153"/>
                  </a:cubicBezTo>
                  <a:cubicBezTo>
                    <a:pt x="466" y="153"/>
                    <a:pt x="466" y="153"/>
                    <a:pt x="466" y="153"/>
                  </a:cubicBezTo>
                  <a:cubicBezTo>
                    <a:pt x="466" y="187"/>
                    <a:pt x="466" y="187"/>
                    <a:pt x="466" y="187"/>
                  </a:cubicBezTo>
                  <a:cubicBezTo>
                    <a:pt x="397" y="187"/>
                    <a:pt x="397" y="187"/>
                    <a:pt x="397" y="187"/>
                  </a:cubicBezTo>
                  <a:cubicBezTo>
                    <a:pt x="352" y="187"/>
                    <a:pt x="316" y="216"/>
                    <a:pt x="316" y="251"/>
                  </a:cubicBezTo>
                  <a:cubicBezTo>
                    <a:pt x="316" y="438"/>
                    <a:pt x="316" y="438"/>
                    <a:pt x="316" y="438"/>
                  </a:cubicBezTo>
                  <a:cubicBezTo>
                    <a:pt x="316" y="474"/>
                    <a:pt x="352" y="503"/>
                    <a:pt x="397" y="503"/>
                  </a:cubicBezTo>
                  <a:cubicBezTo>
                    <a:pt x="466" y="503"/>
                    <a:pt x="466" y="503"/>
                    <a:pt x="466" y="503"/>
                  </a:cubicBezTo>
                  <a:cubicBezTo>
                    <a:pt x="466" y="701"/>
                    <a:pt x="466" y="701"/>
                    <a:pt x="466" y="701"/>
                  </a:cubicBezTo>
                  <a:cubicBezTo>
                    <a:pt x="440" y="701"/>
                    <a:pt x="440" y="701"/>
                    <a:pt x="440" y="701"/>
                  </a:cubicBezTo>
                  <a:cubicBezTo>
                    <a:pt x="412" y="701"/>
                    <a:pt x="389" y="683"/>
                    <a:pt x="389" y="661"/>
                  </a:cubicBezTo>
                  <a:cubicBezTo>
                    <a:pt x="389" y="602"/>
                    <a:pt x="389" y="602"/>
                    <a:pt x="389" y="602"/>
                  </a:cubicBezTo>
                  <a:cubicBezTo>
                    <a:pt x="315" y="602"/>
                    <a:pt x="315" y="602"/>
                    <a:pt x="315" y="602"/>
                  </a:cubicBezTo>
                  <a:cubicBezTo>
                    <a:pt x="315" y="696"/>
                    <a:pt x="315" y="696"/>
                    <a:pt x="315" y="696"/>
                  </a:cubicBezTo>
                  <a:cubicBezTo>
                    <a:pt x="315" y="731"/>
                    <a:pt x="351" y="760"/>
                    <a:pt x="396" y="760"/>
                  </a:cubicBezTo>
                  <a:cubicBezTo>
                    <a:pt x="466" y="760"/>
                    <a:pt x="466" y="760"/>
                    <a:pt x="466" y="760"/>
                  </a:cubicBezTo>
                  <a:cubicBezTo>
                    <a:pt x="466" y="796"/>
                    <a:pt x="466" y="796"/>
                    <a:pt x="466" y="796"/>
                  </a:cubicBezTo>
                  <a:cubicBezTo>
                    <a:pt x="563" y="796"/>
                    <a:pt x="563" y="796"/>
                    <a:pt x="563" y="796"/>
                  </a:cubicBezTo>
                  <a:cubicBezTo>
                    <a:pt x="563" y="760"/>
                    <a:pt x="563" y="760"/>
                    <a:pt x="563" y="760"/>
                  </a:cubicBezTo>
                  <a:cubicBezTo>
                    <a:pt x="632" y="760"/>
                    <a:pt x="632" y="760"/>
                    <a:pt x="632" y="760"/>
                  </a:cubicBezTo>
                  <a:cubicBezTo>
                    <a:pt x="677" y="760"/>
                    <a:pt x="713" y="731"/>
                    <a:pt x="713" y="696"/>
                  </a:cubicBezTo>
                  <a:cubicBezTo>
                    <a:pt x="713" y="509"/>
                    <a:pt x="713" y="509"/>
                    <a:pt x="713" y="509"/>
                  </a:cubicBezTo>
                  <a:cubicBezTo>
                    <a:pt x="713" y="473"/>
                    <a:pt x="677" y="444"/>
                    <a:pt x="632" y="444"/>
                  </a:cubicBezTo>
                  <a:cubicBezTo>
                    <a:pt x="563" y="444"/>
                    <a:pt x="563" y="444"/>
                    <a:pt x="563" y="444"/>
                  </a:cubicBezTo>
                  <a:cubicBezTo>
                    <a:pt x="563" y="246"/>
                    <a:pt x="563" y="246"/>
                    <a:pt x="563" y="246"/>
                  </a:cubicBezTo>
                  <a:cubicBezTo>
                    <a:pt x="588" y="246"/>
                    <a:pt x="588" y="246"/>
                    <a:pt x="588" y="246"/>
                  </a:cubicBezTo>
                  <a:cubicBezTo>
                    <a:pt x="617" y="246"/>
                    <a:pt x="639" y="264"/>
                    <a:pt x="639" y="286"/>
                  </a:cubicBezTo>
                  <a:cubicBezTo>
                    <a:pt x="639" y="345"/>
                    <a:pt x="639" y="345"/>
                    <a:pt x="639" y="345"/>
                  </a:cubicBezTo>
                  <a:lnTo>
                    <a:pt x="714" y="34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912495"/>
              <a:endParaRPr lang="zh-CN" altLang="en-US" sz="1865" dirty="0">
                <a:solidFill>
                  <a:prstClr val="black"/>
                </a:solidFill>
                <a:cs typeface="+mn-ea"/>
                <a:sym typeface="+mn-lt"/>
              </a:endParaRPr>
            </a:p>
          </p:txBody>
        </p:sp>
        <p:sp>
          <p:nvSpPr>
            <p:cNvPr id="43" name="Freeform 461"/>
            <p:cNvSpPr/>
            <p:nvPr/>
          </p:nvSpPr>
          <p:spPr bwMode="auto">
            <a:xfrm>
              <a:off x="5187951" y="5254626"/>
              <a:ext cx="1827213" cy="209550"/>
            </a:xfrm>
            <a:custGeom>
              <a:avLst/>
              <a:gdLst>
                <a:gd name="T0" fmla="*/ 436 w 486"/>
                <a:gd name="T1" fmla="*/ 0 h 56"/>
                <a:gd name="T2" fmla="*/ 486 w 486"/>
                <a:gd name="T3" fmla="*/ 28 h 56"/>
                <a:gd name="T4" fmla="*/ 436 w 486"/>
                <a:gd name="T5" fmla="*/ 56 h 56"/>
                <a:gd name="T6" fmla="*/ 51 w 486"/>
                <a:gd name="T7" fmla="*/ 56 h 56"/>
                <a:gd name="T8" fmla="*/ 0 w 486"/>
                <a:gd name="T9" fmla="*/ 28 h 56"/>
                <a:gd name="T10" fmla="*/ 15 w 486"/>
                <a:gd name="T11" fmla="*/ 8 h 56"/>
                <a:gd name="T12" fmla="*/ 51 w 486"/>
                <a:gd name="T13" fmla="*/ 0 h 56"/>
                <a:gd name="T14" fmla="*/ 436 w 486"/>
                <a:gd name="T15" fmla="*/ 0 h 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86" h="56">
                  <a:moveTo>
                    <a:pt x="436" y="0"/>
                  </a:moveTo>
                  <a:cubicBezTo>
                    <a:pt x="464" y="0"/>
                    <a:pt x="486" y="13"/>
                    <a:pt x="486" y="28"/>
                  </a:cubicBezTo>
                  <a:cubicBezTo>
                    <a:pt x="486" y="44"/>
                    <a:pt x="464" y="56"/>
                    <a:pt x="436" y="56"/>
                  </a:cubicBezTo>
                  <a:cubicBezTo>
                    <a:pt x="51" y="56"/>
                    <a:pt x="51" y="56"/>
                    <a:pt x="51" y="56"/>
                  </a:cubicBezTo>
                  <a:cubicBezTo>
                    <a:pt x="23" y="56"/>
                    <a:pt x="0" y="44"/>
                    <a:pt x="0" y="28"/>
                  </a:cubicBezTo>
                  <a:cubicBezTo>
                    <a:pt x="0" y="20"/>
                    <a:pt x="6" y="13"/>
                    <a:pt x="15" y="8"/>
                  </a:cubicBezTo>
                  <a:cubicBezTo>
                    <a:pt x="24" y="3"/>
                    <a:pt x="37" y="0"/>
                    <a:pt x="51" y="0"/>
                  </a:cubicBezTo>
                  <a:lnTo>
                    <a:pt x="43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912495"/>
              <a:endParaRPr lang="zh-CN" altLang="en-US" sz="1865" dirty="0">
                <a:solidFill>
                  <a:prstClr val="black"/>
                </a:solidFill>
                <a:cs typeface="+mn-ea"/>
                <a:sym typeface="+mn-lt"/>
              </a:endParaRPr>
            </a:p>
          </p:txBody>
        </p:sp>
        <p:sp>
          <p:nvSpPr>
            <p:cNvPr id="44" name="Freeform 462"/>
            <p:cNvSpPr/>
            <p:nvPr/>
          </p:nvSpPr>
          <p:spPr bwMode="auto">
            <a:xfrm>
              <a:off x="5368926" y="5576888"/>
              <a:ext cx="1470025" cy="211138"/>
            </a:xfrm>
            <a:custGeom>
              <a:avLst/>
              <a:gdLst>
                <a:gd name="T0" fmla="*/ 341 w 391"/>
                <a:gd name="T1" fmla="*/ 0 h 56"/>
                <a:gd name="T2" fmla="*/ 391 w 391"/>
                <a:gd name="T3" fmla="*/ 28 h 56"/>
                <a:gd name="T4" fmla="*/ 341 w 391"/>
                <a:gd name="T5" fmla="*/ 56 h 56"/>
                <a:gd name="T6" fmla="*/ 50 w 391"/>
                <a:gd name="T7" fmla="*/ 56 h 56"/>
                <a:gd name="T8" fmla="*/ 0 w 391"/>
                <a:gd name="T9" fmla="*/ 28 h 56"/>
                <a:gd name="T10" fmla="*/ 14 w 391"/>
                <a:gd name="T11" fmla="*/ 8 h 56"/>
                <a:gd name="T12" fmla="*/ 50 w 391"/>
                <a:gd name="T13" fmla="*/ 0 h 56"/>
                <a:gd name="T14" fmla="*/ 341 w 391"/>
                <a:gd name="T15" fmla="*/ 0 h 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1" h="56">
                  <a:moveTo>
                    <a:pt x="341" y="0"/>
                  </a:moveTo>
                  <a:cubicBezTo>
                    <a:pt x="369" y="0"/>
                    <a:pt x="391" y="12"/>
                    <a:pt x="391" y="28"/>
                  </a:cubicBezTo>
                  <a:cubicBezTo>
                    <a:pt x="391" y="43"/>
                    <a:pt x="369" y="56"/>
                    <a:pt x="341" y="56"/>
                  </a:cubicBezTo>
                  <a:cubicBezTo>
                    <a:pt x="50" y="56"/>
                    <a:pt x="50" y="56"/>
                    <a:pt x="50" y="56"/>
                  </a:cubicBezTo>
                  <a:cubicBezTo>
                    <a:pt x="22" y="56"/>
                    <a:pt x="0" y="43"/>
                    <a:pt x="0" y="28"/>
                  </a:cubicBezTo>
                  <a:cubicBezTo>
                    <a:pt x="0" y="20"/>
                    <a:pt x="5" y="13"/>
                    <a:pt x="14" y="8"/>
                  </a:cubicBezTo>
                  <a:cubicBezTo>
                    <a:pt x="24" y="3"/>
                    <a:pt x="36" y="0"/>
                    <a:pt x="50" y="0"/>
                  </a:cubicBezTo>
                  <a:lnTo>
                    <a:pt x="34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912495"/>
              <a:endParaRPr lang="zh-CN" altLang="en-US" sz="1865" dirty="0">
                <a:solidFill>
                  <a:prstClr val="black"/>
                </a:solidFill>
                <a:cs typeface="+mn-ea"/>
                <a:sym typeface="+mn-lt"/>
              </a:endParaRPr>
            </a:p>
          </p:txBody>
        </p:sp>
        <p:sp>
          <p:nvSpPr>
            <p:cNvPr id="45" name="Freeform 463"/>
            <p:cNvSpPr/>
            <p:nvPr/>
          </p:nvSpPr>
          <p:spPr bwMode="auto">
            <a:xfrm>
              <a:off x="5556251" y="5895976"/>
              <a:ext cx="1090613" cy="211138"/>
            </a:xfrm>
            <a:custGeom>
              <a:avLst/>
              <a:gdLst>
                <a:gd name="T0" fmla="*/ 240 w 290"/>
                <a:gd name="T1" fmla="*/ 0 h 56"/>
                <a:gd name="T2" fmla="*/ 290 w 290"/>
                <a:gd name="T3" fmla="*/ 28 h 56"/>
                <a:gd name="T4" fmla="*/ 240 w 290"/>
                <a:gd name="T5" fmla="*/ 56 h 56"/>
                <a:gd name="T6" fmla="*/ 50 w 290"/>
                <a:gd name="T7" fmla="*/ 56 h 56"/>
                <a:gd name="T8" fmla="*/ 0 w 290"/>
                <a:gd name="T9" fmla="*/ 28 h 56"/>
                <a:gd name="T10" fmla="*/ 15 w 290"/>
                <a:gd name="T11" fmla="*/ 8 h 56"/>
                <a:gd name="T12" fmla="*/ 50 w 290"/>
                <a:gd name="T13" fmla="*/ 0 h 56"/>
                <a:gd name="T14" fmla="*/ 240 w 290"/>
                <a:gd name="T15" fmla="*/ 0 h 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0" h="56">
                  <a:moveTo>
                    <a:pt x="240" y="0"/>
                  </a:moveTo>
                  <a:cubicBezTo>
                    <a:pt x="268" y="0"/>
                    <a:pt x="290" y="12"/>
                    <a:pt x="290" y="28"/>
                  </a:cubicBezTo>
                  <a:cubicBezTo>
                    <a:pt x="290" y="43"/>
                    <a:pt x="268" y="56"/>
                    <a:pt x="240" y="56"/>
                  </a:cubicBezTo>
                  <a:cubicBezTo>
                    <a:pt x="50" y="56"/>
                    <a:pt x="50" y="56"/>
                    <a:pt x="50" y="56"/>
                  </a:cubicBezTo>
                  <a:cubicBezTo>
                    <a:pt x="23" y="56"/>
                    <a:pt x="0" y="43"/>
                    <a:pt x="0" y="28"/>
                  </a:cubicBezTo>
                  <a:cubicBezTo>
                    <a:pt x="0" y="20"/>
                    <a:pt x="6" y="13"/>
                    <a:pt x="15" y="8"/>
                  </a:cubicBezTo>
                  <a:cubicBezTo>
                    <a:pt x="24" y="3"/>
                    <a:pt x="37" y="0"/>
                    <a:pt x="50" y="0"/>
                  </a:cubicBezTo>
                  <a:lnTo>
                    <a:pt x="24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912495"/>
              <a:endParaRPr lang="zh-CN" altLang="en-US" sz="1865" dirty="0">
                <a:solidFill>
                  <a:prstClr val="black"/>
                </a:solidFill>
                <a:cs typeface="+mn-ea"/>
                <a:sym typeface="+mn-lt"/>
              </a:endParaRPr>
            </a:p>
          </p:txBody>
        </p:sp>
        <p:sp>
          <p:nvSpPr>
            <p:cNvPr id="46" name="Freeform 464"/>
            <p:cNvSpPr/>
            <p:nvPr/>
          </p:nvSpPr>
          <p:spPr bwMode="auto">
            <a:xfrm>
              <a:off x="6286501" y="3416301"/>
              <a:ext cx="285750" cy="744538"/>
            </a:xfrm>
            <a:custGeom>
              <a:avLst/>
              <a:gdLst>
                <a:gd name="T0" fmla="*/ 76 w 76"/>
                <a:gd name="T1" fmla="*/ 41 h 198"/>
                <a:gd name="T2" fmla="*/ 76 w 76"/>
                <a:gd name="T3" fmla="*/ 158 h 198"/>
                <a:gd name="T4" fmla="*/ 25 w 76"/>
                <a:gd name="T5" fmla="*/ 198 h 198"/>
                <a:gd name="T6" fmla="*/ 0 w 76"/>
                <a:gd name="T7" fmla="*/ 198 h 198"/>
                <a:gd name="T8" fmla="*/ 0 w 76"/>
                <a:gd name="T9" fmla="*/ 0 h 198"/>
                <a:gd name="T10" fmla="*/ 25 w 76"/>
                <a:gd name="T11" fmla="*/ 0 h 198"/>
                <a:gd name="T12" fmla="*/ 76 w 76"/>
                <a:gd name="T13" fmla="*/ 41 h 198"/>
              </a:gdLst>
              <a:ahLst/>
              <a:cxnLst>
                <a:cxn ang="0">
                  <a:pos x="T0" y="T1"/>
                </a:cxn>
                <a:cxn ang="0">
                  <a:pos x="T2" y="T3"/>
                </a:cxn>
                <a:cxn ang="0">
                  <a:pos x="T4" y="T5"/>
                </a:cxn>
                <a:cxn ang="0">
                  <a:pos x="T6" y="T7"/>
                </a:cxn>
                <a:cxn ang="0">
                  <a:pos x="T8" y="T9"/>
                </a:cxn>
                <a:cxn ang="0">
                  <a:pos x="T10" y="T11"/>
                </a:cxn>
                <a:cxn ang="0">
                  <a:pos x="T12" y="T13"/>
                </a:cxn>
              </a:cxnLst>
              <a:rect l="0" t="0" r="r" b="b"/>
              <a:pathLst>
                <a:path w="76" h="198">
                  <a:moveTo>
                    <a:pt x="76" y="41"/>
                  </a:moveTo>
                  <a:cubicBezTo>
                    <a:pt x="76" y="158"/>
                    <a:pt x="76" y="158"/>
                    <a:pt x="76" y="158"/>
                  </a:cubicBezTo>
                  <a:cubicBezTo>
                    <a:pt x="76" y="180"/>
                    <a:pt x="53" y="198"/>
                    <a:pt x="25" y="198"/>
                  </a:cubicBezTo>
                  <a:cubicBezTo>
                    <a:pt x="0" y="198"/>
                    <a:pt x="0" y="198"/>
                    <a:pt x="0" y="198"/>
                  </a:cubicBezTo>
                  <a:cubicBezTo>
                    <a:pt x="0" y="0"/>
                    <a:pt x="0" y="0"/>
                    <a:pt x="0" y="0"/>
                  </a:cubicBezTo>
                  <a:cubicBezTo>
                    <a:pt x="25" y="0"/>
                    <a:pt x="25" y="0"/>
                    <a:pt x="25" y="0"/>
                  </a:cubicBezTo>
                  <a:cubicBezTo>
                    <a:pt x="53" y="0"/>
                    <a:pt x="76" y="18"/>
                    <a:pt x="76" y="4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912495"/>
              <a:endParaRPr lang="zh-CN" altLang="en-US" sz="1865" dirty="0">
                <a:solidFill>
                  <a:prstClr val="black"/>
                </a:solidFill>
                <a:cs typeface="+mn-ea"/>
                <a:sym typeface="+mn-lt"/>
              </a:endParaRPr>
            </a:p>
          </p:txBody>
        </p:sp>
        <p:sp>
          <p:nvSpPr>
            <p:cNvPr id="47" name="Freeform 465"/>
            <p:cNvSpPr/>
            <p:nvPr/>
          </p:nvSpPr>
          <p:spPr bwMode="auto">
            <a:xfrm>
              <a:off x="5948363" y="754063"/>
              <a:ext cx="307975" cy="658813"/>
            </a:xfrm>
            <a:custGeom>
              <a:avLst/>
              <a:gdLst>
                <a:gd name="T0" fmla="*/ 82 w 82"/>
                <a:gd name="T1" fmla="*/ 41 h 175"/>
                <a:gd name="T2" fmla="*/ 82 w 82"/>
                <a:gd name="T3" fmla="*/ 134 h 175"/>
                <a:gd name="T4" fmla="*/ 41 w 82"/>
                <a:gd name="T5" fmla="*/ 175 h 175"/>
                <a:gd name="T6" fmla="*/ 12 w 82"/>
                <a:gd name="T7" fmla="*/ 163 h 175"/>
                <a:gd name="T8" fmla="*/ 0 w 82"/>
                <a:gd name="T9" fmla="*/ 134 h 175"/>
                <a:gd name="T10" fmla="*/ 0 w 82"/>
                <a:gd name="T11" fmla="*/ 41 h 175"/>
                <a:gd name="T12" fmla="*/ 41 w 82"/>
                <a:gd name="T13" fmla="*/ 0 h 175"/>
                <a:gd name="T14" fmla="*/ 82 w 82"/>
                <a:gd name="T15" fmla="*/ 41 h 1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2" h="175">
                  <a:moveTo>
                    <a:pt x="82" y="41"/>
                  </a:moveTo>
                  <a:cubicBezTo>
                    <a:pt x="82" y="134"/>
                    <a:pt x="82" y="134"/>
                    <a:pt x="82" y="134"/>
                  </a:cubicBezTo>
                  <a:cubicBezTo>
                    <a:pt x="82" y="157"/>
                    <a:pt x="64" y="175"/>
                    <a:pt x="41" y="175"/>
                  </a:cubicBezTo>
                  <a:cubicBezTo>
                    <a:pt x="30" y="175"/>
                    <a:pt x="20" y="171"/>
                    <a:pt x="12" y="163"/>
                  </a:cubicBezTo>
                  <a:cubicBezTo>
                    <a:pt x="5" y="156"/>
                    <a:pt x="0" y="146"/>
                    <a:pt x="0" y="134"/>
                  </a:cubicBezTo>
                  <a:cubicBezTo>
                    <a:pt x="0" y="41"/>
                    <a:pt x="0" y="41"/>
                    <a:pt x="0" y="41"/>
                  </a:cubicBezTo>
                  <a:cubicBezTo>
                    <a:pt x="0" y="19"/>
                    <a:pt x="19" y="0"/>
                    <a:pt x="41" y="0"/>
                  </a:cubicBezTo>
                  <a:cubicBezTo>
                    <a:pt x="64" y="0"/>
                    <a:pt x="82" y="19"/>
                    <a:pt x="82" y="4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912495"/>
              <a:endParaRPr lang="zh-CN" altLang="en-US" sz="1865" dirty="0">
                <a:solidFill>
                  <a:prstClr val="black"/>
                </a:solidFill>
                <a:cs typeface="+mn-ea"/>
                <a:sym typeface="+mn-lt"/>
              </a:endParaRPr>
            </a:p>
          </p:txBody>
        </p:sp>
        <p:sp>
          <p:nvSpPr>
            <p:cNvPr id="48" name="Freeform 466"/>
            <p:cNvSpPr/>
            <p:nvPr/>
          </p:nvSpPr>
          <p:spPr bwMode="auto">
            <a:xfrm>
              <a:off x="5635626" y="2449513"/>
              <a:ext cx="285750" cy="744538"/>
            </a:xfrm>
            <a:custGeom>
              <a:avLst/>
              <a:gdLst>
                <a:gd name="T0" fmla="*/ 76 w 76"/>
                <a:gd name="T1" fmla="*/ 0 h 198"/>
                <a:gd name="T2" fmla="*/ 76 w 76"/>
                <a:gd name="T3" fmla="*/ 198 h 198"/>
                <a:gd name="T4" fmla="*/ 51 w 76"/>
                <a:gd name="T5" fmla="*/ 198 h 198"/>
                <a:gd name="T6" fmla="*/ 0 w 76"/>
                <a:gd name="T7" fmla="*/ 157 h 198"/>
                <a:gd name="T8" fmla="*/ 0 w 76"/>
                <a:gd name="T9" fmla="*/ 40 h 198"/>
                <a:gd name="T10" fmla="*/ 51 w 76"/>
                <a:gd name="T11" fmla="*/ 0 h 198"/>
                <a:gd name="T12" fmla="*/ 76 w 76"/>
                <a:gd name="T13" fmla="*/ 0 h 198"/>
              </a:gdLst>
              <a:ahLst/>
              <a:cxnLst>
                <a:cxn ang="0">
                  <a:pos x="T0" y="T1"/>
                </a:cxn>
                <a:cxn ang="0">
                  <a:pos x="T2" y="T3"/>
                </a:cxn>
                <a:cxn ang="0">
                  <a:pos x="T4" y="T5"/>
                </a:cxn>
                <a:cxn ang="0">
                  <a:pos x="T6" y="T7"/>
                </a:cxn>
                <a:cxn ang="0">
                  <a:pos x="T8" y="T9"/>
                </a:cxn>
                <a:cxn ang="0">
                  <a:pos x="T10" y="T11"/>
                </a:cxn>
                <a:cxn ang="0">
                  <a:pos x="T12" y="T13"/>
                </a:cxn>
              </a:cxnLst>
              <a:rect l="0" t="0" r="r" b="b"/>
              <a:pathLst>
                <a:path w="76" h="198">
                  <a:moveTo>
                    <a:pt x="76" y="0"/>
                  </a:moveTo>
                  <a:cubicBezTo>
                    <a:pt x="76" y="198"/>
                    <a:pt x="76" y="198"/>
                    <a:pt x="76" y="198"/>
                  </a:cubicBezTo>
                  <a:cubicBezTo>
                    <a:pt x="51" y="198"/>
                    <a:pt x="51" y="198"/>
                    <a:pt x="51" y="198"/>
                  </a:cubicBezTo>
                  <a:cubicBezTo>
                    <a:pt x="23" y="198"/>
                    <a:pt x="0" y="180"/>
                    <a:pt x="0" y="157"/>
                  </a:cubicBezTo>
                  <a:cubicBezTo>
                    <a:pt x="0" y="40"/>
                    <a:pt x="0" y="40"/>
                    <a:pt x="0" y="40"/>
                  </a:cubicBezTo>
                  <a:cubicBezTo>
                    <a:pt x="0" y="18"/>
                    <a:pt x="23" y="0"/>
                    <a:pt x="51" y="0"/>
                  </a:cubicBezTo>
                  <a:lnTo>
                    <a:pt x="7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912495"/>
              <a:endParaRPr lang="zh-CN" altLang="en-US" sz="1865" dirty="0">
                <a:solidFill>
                  <a:prstClr val="black"/>
                </a:solidFill>
                <a:cs typeface="+mn-ea"/>
                <a:sym typeface="+mn-lt"/>
              </a:endParaRPr>
            </a:p>
          </p:txBody>
        </p:sp>
        <p:sp>
          <p:nvSpPr>
            <p:cNvPr id="49" name="Freeform 467"/>
            <p:cNvSpPr/>
            <p:nvPr/>
          </p:nvSpPr>
          <p:spPr bwMode="auto">
            <a:xfrm>
              <a:off x="3951288" y="1539876"/>
              <a:ext cx="571500" cy="587375"/>
            </a:xfrm>
            <a:custGeom>
              <a:avLst/>
              <a:gdLst>
                <a:gd name="T0" fmla="*/ 140 w 152"/>
                <a:gd name="T1" fmla="*/ 82 h 156"/>
                <a:gd name="T2" fmla="*/ 152 w 152"/>
                <a:gd name="T3" fmla="*/ 111 h 156"/>
                <a:gd name="T4" fmla="*/ 140 w 152"/>
                <a:gd name="T5" fmla="*/ 140 h 156"/>
                <a:gd name="T6" fmla="*/ 82 w 152"/>
                <a:gd name="T7" fmla="*/ 140 h 156"/>
                <a:gd name="T8" fmla="*/ 16 w 152"/>
                <a:gd name="T9" fmla="*/ 74 h 156"/>
                <a:gd name="T10" fmla="*/ 16 w 152"/>
                <a:gd name="T11" fmla="*/ 16 h 156"/>
                <a:gd name="T12" fmla="*/ 74 w 152"/>
                <a:gd name="T13" fmla="*/ 16 h 156"/>
                <a:gd name="T14" fmla="*/ 140 w 152"/>
                <a:gd name="T15" fmla="*/ 82 h 1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2" h="156">
                  <a:moveTo>
                    <a:pt x="140" y="82"/>
                  </a:moveTo>
                  <a:cubicBezTo>
                    <a:pt x="148" y="90"/>
                    <a:pt x="152" y="100"/>
                    <a:pt x="152" y="111"/>
                  </a:cubicBezTo>
                  <a:cubicBezTo>
                    <a:pt x="152" y="121"/>
                    <a:pt x="148" y="132"/>
                    <a:pt x="140" y="140"/>
                  </a:cubicBezTo>
                  <a:cubicBezTo>
                    <a:pt x="124" y="156"/>
                    <a:pt x="98" y="156"/>
                    <a:pt x="82" y="140"/>
                  </a:cubicBezTo>
                  <a:cubicBezTo>
                    <a:pt x="16" y="74"/>
                    <a:pt x="16" y="74"/>
                    <a:pt x="16" y="74"/>
                  </a:cubicBezTo>
                  <a:cubicBezTo>
                    <a:pt x="0" y="58"/>
                    <a:pt x="0" y="32"/>
                    <a:pt x="16" y="16"/>
                  </a:cubicBezTo>
                  <a:cubicBezTo>
                    <a:pt x="32" y="0"/>
                    <a:pt x="58" y="0"/>
                    <a:pt x="74" y="16"/>
                  </a:cubicBezTo>
                  <a:lnTo>
                    <a:pt x="140" y="8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912495"/>
              <a:endParaRPr lang="zh-CN" altLang="en-US" sz="1865" dirty="0">
                <a:solidFill>
                  <a:prstClr val="black"/>
                </a:solidFill>
                <a:cs typeface="+mn-ea"/>
                <a:sym typeface="+mn-lt"/>
              </a:endParaRPr>
            </a:p>
          </p:txBody>
        </p:sp>
        <p:sp>
          <p:nvSpPr>
            <p:cNvPr id="50" name="Freeform 468"/>
            <p:cNvSpPr/>
            <p:nvPr/>
          </p:nvSpPr>
          <p:spPr bwMode="auto">
            <a:xfrm>
              <a:off x="3294063" y="3122613"/>
              <a:ext cx="657225" cy="307975"/>
            </a:xfrm>
            <a:custGeom>
              <a:avLst/>
              <a:gdLst>
                <a:gd name="T0" fmla="*/ 134 w 175"/>
                <a:gd name="T1" fmla="*/ 0 h 82"/>
                <a:gd name="T2" fmla="*/ 175 w 175"/>
                <a:gd name="T3" fmla="*/ 41 h 82"/>
                <a:gd name="T4" fmla="*/ 134 w 175"/>
                <a:gd name="T5" fmla="*/ 82 h 82"/>
                <a:gd name="T6" fmla="*/ 41 w 175"/>
                <a:gd name="T7" fmla="*/ 82 h 82"/>
                <a:gd name="T8" fmla="*/ 0 w 175"/>
                <a:gd name="T9" fmla="*/ 41 h 82"/>
                <a:gd name="T10" fmla="*/ 12 w 175"/>
                <a:gd name="T11" fmla="*/ 12 h 82"/>
                <a:gd name="T12" fmla="*/ 41 w 175"/>
                <a:gd name="T13" fmla="*/ 0 h 82"/>
                <a:gd name="T14" fmla="*/ 134 w 175"/>
                <a:gd name="T15" fmla="*/ 0 h 8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5" h="82">
                  <a:moveTo>
                    <a:pt x="134" y="0"/>
                  </a:moveTo>
                  <a:cubicBezTo>
                    <a:pt x="156" y="0"/>
                    <a:pt x="175" y="19"/>
                    <a:pt x="175" y="41"/>
                  </a:cubicBezTo>
                  <a:cubicBezTo>
                    <a:pt x="175" y="64"/>
                    <a:pt x="156" y="82"/>
                    <a:pt x="134" y="82"/>
                  </a:cubicBezTo>
                  <a:cubicBezTo>
                    <a:pt x="41" y="82"/>
                    <a:pt x="41" y="82"/>
                    <a:pt x="41" y="82"/>
                  </a:cubicBezTo>
                  <a:cubicBezTo>
                    <a:pt x="18" y="82"/>
                    <a:pt x="0" y="64"/>
                    <a:pt x="0" y="41"/>
                  </a:cubicBezTo>
                  <a:cubicBezTo>
                    <a:pt x="0" y="30"/>
                    <a:pt x="4" y="20"/>
                    <a:pt x="12" y="12"/>
                  </a:cubicBezTo>
                  <a:cubicBezTo>
                    <a:pt x="19" y="5"/>
                    <a:pt x="29" y="0"/>
                    <a:pt x="41" y="0"/>
                  </a:cubicBezTo>
                  <a:lnTo>
                    <a:pt x="134"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912495"/>
              <a:endParaRPr lang="zh-CN" altLang="en-US" sz="1865" dirty="0">
                <a:solidFill>
                  <a:prstClr val="black"/>
                </a:solidFill>
                <a:cs typeface="+mn-ea"/>
                <a:sym typeface="+mn-lt"/>
              </a:endParaRPr>
            </a:p>
          </p:txBody>
        </p:sp>
      </p:grpSp>
      <p:sp>
        <p:nvSpPr>
          <p:cNvPr id="51" name="TextBox 26"/>
          <p:cNvSpPr txBox="1"/>
          <p:nvPr/>
        </p:nvSpPr>
        <p:spPr>
          <a:xfrm>
            <a:off x="7754368" y="1623382"/>
            <a:ext cx="2679952" cy="761747"/>
          </a:xfrm>
          <a:prstGeom prst="rect">
            <a:avLst/>
          </a:prstGeom>
          <a:noFill/>
        </p:spPr>
        <p:txBody>
          <a:bodyPr wrap="square" lIns="0" tIns="0" rIns="0" bIns="0" rtlCol="0">
            <a:spAutoFit/>
          </a:bodyPr>
          <a:lstStyle>
            <a:defPPr>
              <a:defRPr lang="zh-CN"/>
            </a:defPPr>
            <a:lvl1pPr algn="just">
              <a:lnSpc>
                <a:spcPct val="1500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gn="l"/>
            <a:r>
              <a:rPr lang="zh-CN" altLang="en-US" sz="1100" dirty="0">
                <a:solidFill>
                  <a:schemeClr val="tx1"/>
                </a:solidFill>
                <a:latin typeface="+mn-lt"/>
                <a:ea typeface="+mn-ea"/>
                <a:cs typeface="+mn-ea"/>
                <a:sym typeface="+mn-lt"/>
              </a:rPr>
              <a:t>点击输入简要文字内容，文字内容需概括精炼，不用多余的文字修饰，言简意赅的说明分项内容</a:t>
            </a:r>
            <a:r>
              <a:rPr lang="en-US" altLang="zh-CN" sz="1100" dirty="0">
                <a:solidFill>
                  <a:schemeClr val="tx1"/>
                </a:solidFill>
                <a:latin typeface="+mn-lt"/>
                <a:ea typeface="+mn-ea"/>
                <a:cs typeface="+mn-ea"/>
                <a:sym typeface="+mn-lt"/>
              </a:rPr>
              <a:t>……</a:t>
            </a:r>
            <a:endParaRPr lang="en-US" altLang="zh-CN" sz="1100" dirty="0">
              <a:solidFill>
                <a:schemeClr val="tx1"/>
              </a:solidFill>
              <a:latin typeface="+mn-lt"/>
              <a:ea typeface="+mn-ea"/>
              <a:cs typeface="+mn-ea"/>
              <a:sym typeface="+mn-lt"/>
            </a:endParaRPr>
          </a:p>
        </p:txBody>
      </p:sp>
      <p:sp>
        <p:nvSpPr>
          <p:cNvPr id="52" name="TextBox 26"/>
          <p:cNvSpPr txBox="1"/>
          <p:nvPr/>
        </p:nvSpPr>
        <p:spPr>
          <a:xfrm>
            <a:off x="7792841" y="3071574"/>
            <a:ext cx="2679952" cy="761747"/>
          </a:xfrm>
          <a:prstGeom prst="rect">
            <a:avLst/>
          </a:prstGeom>
          <a:noFill/>
        </p:spPr>
        <p:txBody>
          <a:bodyPr wrap="square" lIns="0" tIns="0" rIns="0" bIns="0" rtlCol="0">
            <a:spAutoFit/>
          </a:bodyPr>
          <a:lstStyle>
            <a:defPPr>
              <a:defRPr lang="zh-CN"/>
            </a:defPPr>
            <a:lvl1pPr algn="just">
              <a:lnSpc>
                <a:spcPct val="1500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gn="l"/>
            <a:r>
              <a:rPr lang="zh-CN" altLang="en-US" sz="1100" dirty="0">
                <a:solidFill>
                  <a:schemeClr val="tx1"/>
                </a:solidFill>
                <a:latin typeface="+mn-lt"/>
                <a:ea typeface="+mn-ea"/>
                <a:cs typeface="+mn-ea"/>
                <a:sym typeface="+mn-lt"/>
              </a:rPr>
              <a:t>点击输入简要文字内容，文字内容需概括精炼，不用多余的文字修饰，言简意赅的说明分项内容</a:t>
            </a:r>
            <a:r>
              <a:rPr lang="en-US" altLang="zh-CN" sz="1100" dirty="0">
                <a:solidFill>
                  <a:schemeClr val="tx1"/>
                </a:solidFill>
                <a:latin typeface="+mn-lt"/>
                <a:ea typeface="+mn-ea"/>
                <a:cs typeface="+mn-ea"/>
                <a:sym typeface="+mn-lt"/>
              </a:rPr>
              <a:t>……</a:t>
            </a:r>
            <a:endParaRPr lang="en-US" altLang="zh-CN" sz="1100" dirty="0">
              <a:solidFill>
                <a:schemeClr val="tx1"/>
              </a:solidFill>
              <a:latin typeface="+mn-lt"/>
              <a:ea typeface="+mn-ea"/>
              <a:cs typeface="+mn-ea"/>
              <a:sym typeface="+mn-lt"/>
            </a:endParaRPr>
          </a:p>
        </p:txBody>
      </p:sp>
      <p:sp>
        <p:nvSpPr>
          <p:cNvPr id="53" name="TextBox 26"/>
          <p:cNvSpPr txBox="1"/>
          <p:nvPr/>
        </p:nvSpPr>
        <p:spPr>
          <a:xfrm>
            <a:off x="7828742" y="4500807"/>
            <a:ext cx="2679952" cy="761747"/>
          </a:xfrm>
          <a:prstGeom prst="rect">
            <a:avLst/>
          </a:prstGeom>
          <a:noFill/>
        </p:spPr>
        <p:txBody>
          <a:bodyPr wrap="square" lIns="0" tIns="0" rIns="0" bIns="0" rtlCol="0">
            <a:spAutoFit/>
          </a:bodyPr>
          <a:lstStyle>
            <a:defPPr>
              <a:defRPr lang="zh-CN"/>
            </a:defPPr>
            <a:lvl1pPr algn="just">
              <a:lnSpc>
                <a:spcPct val="1500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gn="l"/>
            <a:r>
              <a:rPr lang="zh-CN" altLang="en-US" sz="1100" dirty="0">
                <a:solidFill>
                  <a:schemeClr val="tx1"/>
                </a:solidFill>
                <a:latin typeface="+mn-lt"/>
                <a:ea typeface="+mn-ea"/>
                <a:cs typeface="+mn-ea"/>
                <a:sym typeface="+mn-lt"/>
              </a:rPr>
              <a:t>点击输入简要文字内容，文字内容需概括精炼，不用多余的文字修饰，言简意赅的说明分项内容</a:t>
            </a:r>
            <a:r>
              <a:rPr lang="en-US" altLang="zh-CN" sz="1100" dirty="0">
                <a:solidFill>
                  <a:schemeClr val="tx1"/>
                </a:solidFill>
                <a:latin typeface="+mn-lt"/>
                <a:ea typeface="+mn-ea"/>
                <a:cs typeface="+mn-ea"/>
                <a:sym typeface="+mn-lt"/>
              </a:rPr>
              <a:t>……</a:t>
            </a:r>
            <a:endParaRPr lang="en-US" altLang="zh-CN" sz="1100" dirty="0">
              <a:solidFill>
                <a:schemeClr val="tx1"/>
              </a:solidFill>
              <a:latin typeface="+mn-lt"/>
              <a:ea typeface="+mn-ea"/>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par>
                                    <p:cTn id="10" presetID="2" presetClass="entr" presetSubtype="12" accel="61000" fill="hold" nodeType="withEffect" p14:presetBounceEnd="58000">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14:bounceEnd="58000">
                                          <p:cBhvr additive="base">
                                            <p:cTn id="12" dur="1400" fill="hold"/>
                                            <p:tgtEl>
                                              <p:spTgt spid="10"/>
                                            </p:tgtEl>
                                            <p:attrNameLst>
                                              <p:attrName>ppt_x</p:attrName>
                                            </p:attrNameLst>
                                          </p:cBhvr>
                                          <p:tavLst>
                                            <p:tav tm="0">
                                              <p:val>
                                                <p:strVal val="0-#ppt_w/2"/>
                                              </p:val>
                                            </p:tav>
                                            <p:tav tm="100000">
                                              <p:val>
                                                <p:strVal val="#ppt_x"/>
                                              </p:val>
                                            </p:tav>
                                          </p:tavLst>
                                        </p:anim>
                                        <p:anim calcmode="lin" valueType="num" p14:bounceEnd="58000">
                                          <p:cBhvr additive="base">
                                            <p:cTn id="13" dur="1400" fill="hold"/>
                                            <p:tgtEl>
                                              <p:spTgt spid="10"/>
                                            </p:tgtEl>
                                            <p:attrNameLst>
                                              <p:attrName>ppt_y</p:attrName>
                                            </p:attrNameLst>
                                          </p:cBhvr>
                                          <p:tavLst>
                                            <p:tav tm="0">
                                              <p:val>
                                                <p:strVal val="1+#ppt_h/2"/>
                                              </p:val>
                                            </p:tav>
                                            <p:tav tm="100000">
                                              <p:val>
                                                <p:strVal val="#ppt_y"/>
                                              </p:val>
                                            </p:tav>
                                          </p:tavLst>
                                        </p:anim>
                                      </p:childTnLst>
                                    </p:cTn>
                                  </p:par>
                                  <p:par>
                                    <p:cTn id="14" presetID="2" presetClass="entr" presetSubtype="12" accel="61000" fill="hold" nodeType="withEffect" p14:presetBounceEnd="58000">
                                      <p:stCondLst>
                                        <p:cond delay="0"/>
                                      </p:stCondLst>
                                      <p:childTnLst>
                                        <p:set>
                                          <p:cBhvr>
                                            <p:cTn id="15" dur="1" fill="hold">
                                              <p:stCondLst>
                                                <p:cond delay="0"/>
                                              </p:stCondLst>
                                            </p:cTn>
                                            <p:tgtEl>
                                              <p:spTgt spid="5"/>
                                            </p:tgtEl>
                                            <p:attrNameLst>
                                              <p:attrName>style.visibility</p:attrName>
                                            </p:attrNameLst>
                                          </p:cBhvr>
                                          <p:to>
                                            <p:strVal val="visible"/>
                                          </p:to>
                                        </p:set>
                                        <p:anim calcmode="lin" valueType="num" p14:bounceEnd="58000">
                                          <p:cBhvr additive="base">
                                            <p:cTn id="16" dur="1400" fill="hold"/>
                                            <p:tgtEl>
                                              <p:spTgt spid="5"/>
                                            </p:tgtEl>
                                            <p:attrNameLst>
                                              <p:attrName>ppt_x</p:attrName>
                                            </p:attrNameLst>
                                          </p:cBhvr>
                                          <p:tavLst>
                                            <p:tav tm="0">
                                              <p:val>
                                                <p:strVal val="0-#ppt_w/2"/>
                                              </p:val>
                                            </p:tav>
                                            <p:tav tm="100000">
                                              <p:val>
                                                <p:strVal val="#ppt_x"/>
                                              </p:val>
                                            </p:tav>
                                          </p:tavLst>
                                        </p:anim>
                                        <p:anim calcmode="lin" valueType="num" p14:bounceEnd="58000">
                                          <p:cBhvr additive="base">
                                            <p:cTn id="17" dur="1400" fill="hold"/>
                                            <p:tgtEl>
                                              <p:spTgt spid="5"/>
                                            </p:tgtEl>
                                            <p:attrNameLst>
                                              <p:attrName>ppt_y</p:attrName>
                                            </p:attrNameLst>
                                          </p:cBhvr>
                                          <p:tavLst>
                                            <p:tav tm="0">
                                              <p:val>
                                                <p:strVal val="1+#ppt_h/2"/>
                                              </p:val>
                                            </p:tav>
                                            <p:tav tm="100000">
                                              <p:val>
                                                <p:strVal val="#ppt_y"/>
                                              </p:val>
                                            </p:tav>
                                          </p:tavLst>
                                        </p:anim>
                                      </p:childTnLst>
                                    </p:cTn>
                                  </p:par>
                                </p:childTnLst>
                              </p:cTn>
                            </p:par>
                            <p:par>
                              <p:cTn id="18" fill="hold">
                                <p:stCondLst>
                                  <p:cond delay="1000"/>
                                </p:stCondLst>
                                <p:childTnLst>
                                  <p:par>
                                    <p:cTn id="19" presetID="31" presetClass="entr" presetSubtype="0" fill="hold" grpId="0" nodeType="afterEffect">
                                      <p:stCondLst>
                                        <p:cond delay="0"/>
                                      </p:stCondLst>
                                      <p:childTnLst>
                                        <p:set>
                                          <p:cBhvr>
                                            <p:cTn id="20" dur="1" fill="hold">
                                              <p:stCondLst>
                                                <p:cond delay="0"/>
                                              </p:stCondLst>
                                            </p:cTn>
                                            <p:tgtEl>
                                              <p:spTgt spid="17"/>
                                            </p:tgtEl>
                                            <p:attrNameLst>
                                              <p:attrName>style.visibility</p:attrName>
                                            </p:attrNameLst>
                                          </p:cBhvr>
                                          <p:to>
                                            <p:strVal val="visible"/>
                                          </p:to>
                                        </p:set>
                                        <p:anim calcmode="lin" valueType="num">
                                          <p:cBhvr>
                                            <p:cTn id="21" dur="500" fill="hold"/>
                                            <p:tgtEl>
                                              <p:spTgt spid="17"/>
                                            </p:tgtEl>
                                            <p:attrNameLst>
                                              <p:attrName>ppt_w</p:attrName>
                                            </p:attrNameLst>
                                          </p:cBhvr>
                                          <p:tavLst>
                                            <p:tav tm="0">
                                              <p:val>
                                                <p:fltVal val="0"/>
                                              </p:val>
                                            </p:tav>
                                            <p:tav tm="100000">
                                              <p:val>
                                                <p:strVal val="#ppt_w"/>
                                              </p:val>
                                            </p:tav>
                                          </p:tavLst>
                                        </p:anim>
                                        <p:anim calcmode="lin" valueType="num">
                                          <p:cBhvr>
                                            <p:cTn id="22" dur="500" fill="hold"/>
                                            <p:tgtEl>
                                              <p:spTgt spid="17"/>
                                            </p:tgtEl>
                                            <p:attrNameLst>
                                              <p:attrName>ppt_h</p:attrName>
                                            </p:attrNameLst>
                                          </p:cBhvr>
                                          <p:tavLst>
                                            <p:tav tm="0">
                                              <p:val>
                                                <p:fltVal val="0"/>
                                              </p:val>
                                            </p:tav>
                                            <p:tav tm="100000">
                                              <p:val>
                                                <p:strVal val="#ppt_h"/>
                                              </p:val>
                                            </p:tav>
                                          </p:tavLst>
                                        </p:anim>
                                        <p:anim calcmode="lin" valueType="num">
                                          <p:cBhvr>
                                            <p:cTn id="23" dur="500" fill="hold"/>
                                            <p:tgtEl>
                                              <p:spTgt spid="17"/>
                                            </p:tgtEl>
                                            <p:attrNameLst>
                                              <p:attrName>style.rotation</p:attrName>
                                            </p:attrNameLst>
                                          </p:cBhvr>
                                          <p:tavLst>
                                            <p:tav tm="0">
                                              <p:val>
                                                <p:fltVal val="90"/>
                                              </p:val>
                                            </p:tav>
                                            <p:tav tm="100000">
                                              <p:val>
                                                <p:fltVal val="0"/>
                                              </p:val>
                                            </p:tav>
                                          </p:tavLst>
                                        </p:anim>
                                        <p:animEffect transition="in" filter="fade">
                                          <p:cBhvr>
                                            <p:cTn id="24" dur="500"/>
                                            <p:tgtEl>
                                              <p:spTgt spid="17"/>
                                            </p:tgtEl>
                                          </p:cBhvr>
                                        </p:animEffect>
                                      </p:childTnLst>
                                    </p:cTn>
                                  </p:par>
                                </p:childTnLst>
                              </p:cTn>
                            </p:par>
                            <p:par>
                              <p:cTn id="25" fill="hold">
                                <p:stCondLst>
                                  <p:cond delay="1500"/>
                                </p:stCondLst>
                                <p:childTnLst>
                                  <p:par>
                                    <p:cTn id="26" presetID="31" presetClass="entr" presetSubtype="0" fill="hold" nodeType="afterEffect">
                                      <p:stCondLst>
                                        <p:cond delay="0"/>
                                      </p:stCondLst>
                                      <p:childTnLst>
                                        <p:set>
                                          <p:cBhvr>
                                            <p:cTn id="27" dur="1" fill="hold">
                                              <p:stCondLst>
                                                <p:cond delay="0"/>
                                              </p:stCondLst>
                                            </p:cTn>
                                            <p:tgtEl>
                                              <p:spTgt spid="20"/>
                                            </p:tgtEl>
                                            <p:attrNameLst>
                                              <p:attrName>style.visibility</p:attrName>
                                            </p:attrNameLst>
                                          </p:cBhvr>
                                          <p:to>
                                            <p:strVal val="visible"/>
                                          </p:to>
                                        </p:set>
                                        <p:anim calcmode="lin" valueType="num">
                                          <p:cBhvr>
                                            <p:cTn id="28" dur="500" fill="hold"/>
                                            <p:tgtEl>
                                              <p:spTgt spid="20"/>
                                            </p:tgtEl>
                                            <p:attrNameLst>
                                              <p:attrName>ppt_w</p:attrName>
                                            </p:attrNameLst>
                                          </p:cBhvr>
                                          <p:tavLst>
                                            <p:tav tm="0">
                                              <p:val>
                                                <p:fltVal val="0"/>
                                              </p:val>
                                            </p:tav>
                                            <p:tav tm="100000">
                                              <p:val>
                                                <p:strVal val="#ppt_w"/>
                                              </p:val>
                                            </p:tav>
                                          </p:tavLst>
                                        </p:anim>
                                        <p:anim calcmode="lin" valueType="num">
                                          <p:cBhvr>
                                            <p:cTn id="29" dur="500" fill="hold"/>
                                            <p:tgtEl>
                                              <p:spTgt spid="20"/>
                                            </p:tgtEl>
                                            <p:attrNameLst>
                                              <p:attrName>ppt_h</p:attrName>
                                            </p:attrNameLst>
                                          </p:cBhvr>
                                          <p:tavLst>
                                            <p:tav tm="0">
                                              <p:val>
                                                <p:fltVal val="0"/>
                                              </p:val>
                                            </p:tav>
                                            <p:tav tm="100000">
                                              <p:val>
                                                <p:strVal val="#ppt_h"/>
                                              </p:val>
                                            </p:tav>
                                          </p:tavLst>
                                        </p:anim>
                                        <p:anim calcmode="lin" valueType="num">
                                          <p:cBhvr>
                                            <p:cTn id="30" dur="500" fill="hold"/>
                                            <p:tgtEl>
                                              <p:spTgt spid="20"/>
                                            </p:tgtEl>
                                            <p:attrNameLst>
                                              <p:attrName>style.rotation</p:attrName>
                                            </p:attrNameLst>
                                          </p:cBhvr>
                                          <p:tavLst>
                                            <p:tav tm="0">
                                              <p:val>
                                                <p:fltVal val="90"/>
                                              </p:val>
                                            </p:tav>
                                            <p:tav tm="100000">
                                              <p:val>
                                                <p:fltVal val="0"/>
                                              </p:val>
                                            </p:tav>
                                          </p:tavLst>
                                        </p:anim>
                                        <p:animEffect transition="in" filter="fade">
                                          <p:cBhvr>
                                            <p:cTn id="31" dur="500"/>
                                            <p:tgtEl>
                                              <p:spTgt spid="20"/>
                                            </p:tgtEl>
                                          </p:cBhvr>
                                        </p:animEffect>
                                      </p:childTnLst>
                                    </p:cTn>
                                  </p:par>
                                  <p:par>
                                    <p:cTn id="32" presetID="2" presetClass="entr" presetSubtype="12" accel="61000" fill="hold" nodeType="withEffect" p14:presetBounceEnd="58000">
                                      <p:stCondLst>
                                        <p:cond delay="0"/>
                                      </p:stCondLst>
                                      <p:childTnLst>
                                        <p:set>
                                          <p:cBhvr>
                                            <p:cTn id="33" dur="1" fill="hold">
                                              <p:stCondLst>
                                                <p:cond delay="0"/>
                                              </p:stCondLst>
                                            </p:cTn>
                                            <p:tgtEl>
                                              <p:spTgt spid="32"/>
                                            </p:tgtEl>
                                            <p:attrNameLst>
                                              <p:attrName>style.visibility</p:attrName>
                                            </p:attrNameLst>
                                          </p:cBhvr>
                                          <p:to>
                                            <p:strVal val="visible"/>
                                          </p:to>
                                        </p:set>
                                        <p:anim calcmode="lin" valueType="num" p14:bounceEnd="58000">
                                          <p:cBhvr additive="base">
                                            <p:cTn id="34" dur="1400" fill="hold"/>
                                            <p:tgtEl>
                                              <p:spTgt spid="32"/>
                                            </p:tgtEl>
                                            <p:attrNameLst>
                                              <p:attrName>ppt_x</p:attrName>
                                            </p:attrNameLst>
                                          </p:cBhvr>
                                          <p:tavLst>
                                            <p:tav tm="0">
                                              <p:val>
                                                <p:strVal val="0-#ppt_w/2"/>
                                              </p:val>
                                            </p:tav>
                                            <p:tav tm="100000">
                                              <p:val>
                                                <p:strVal val="#ppt_x"/>
                                              </p:val>
                                            </p:tav>
                                          </p:tavLst>
                                        </p:anim>
                                        <p:anim calcmode="lin" valueType="num" p14:bounceEnd="58000">
                                          <p:cBhvr additive="base">
                                            <p:cTn id="35" dur="1400" fill="hold"/>
                                            <p:tgtEl>
                                              <p:spTgt spid="32"/>
                                            </p:tgtEl>
                                            <p:attrNameLst>
                                              <p:attrName>ppt_y</p:attrName>
                                            </p:attrNameLst>
                                          </p:cBhvr>
                                          <p:tavLst>
                                            <p:tav tm="0">
                                              <p:val>
                                                <p:strVal val="1+#ppt_h/2"/>
                                              </p:val>
                                            </p:tav>
                                            <p:tav tm="100000">
                                              <p:val>
                                                <p:strVal val="#ppt_y"/>
                                              </p:val>
                                            </p:tav>
                                          </p:tavLst>
                                        </p:anim>
                                      </p:childTnLst>
                                    </p:cTn>
                                  </p:par>
                                </p:childTnLst>
                              </p:cTn>
                            </p:par>
                            <p:par>
                              <p:cTn id="36" fill="hold">
                                <p:stCondLst>
                                  <p:cond delay="2000"/>
                                </p:stCondLst>
                                <p:childTnLst>
                                  <p:par>
                                    <p:cTn id="37" presetID="31" presetClass="entr" presetSubtype="0" fill="hold" nodeType="afterEffect">
                                      <p:stCondLst>
                                        <p:cond delay="0"/>
                                      </p:stCondLst>
                                      <p:childTnLst>
                                        <p:set>
                                          <p:cBhvr>
                                            <p:cTn id="38" dur="1" fill="hold">
                                              <p:stCondLst>
                                                <p:cond delay="0"/>
                                              </p:stCondLst>
                                            </p:cTn>
                                            <p:tgtEl>
                                              <p:spTgt spid="39"/>
                                            </p:tgtEl>
                                            <p:attrNameLst>
                                              <p:attrName>style.visibility</p:attrName>
                                            </p:attrNameLst>
                                          </p:cBhvr>
                                          <p:to>
                                            <p:strVal val="visible"/>
                                          </p:to>
                                        </p:set>
                                        <p:anim calcmode="lin" valueType="num">
                                          <p:cBhvr>
                                            <p:cTn id="39" dur="500" fill="hold"/>
                                            <p:tgtEl>
                                              <p:spTgt spid="39"/>
                                            </p:tgtEl>
                                            <p:attrNameLst>
                                              <p:attrName>ppt_w</p:attrName>
                                            </p:attrNameLst>
                                          </p:cBhvr>
                                          <p:tavLst>
                                            <p:tav tm="0">
                                              <p:val>
                                                <p:fltVal val="0"/>
                                              </p:val>
                                            </p:tav>
                                            <p:tav tm="100000">
                                              <p:val>
                                                <p:strVal val="#ppt_w"/>
                                              </p:val>
                                            </p:tav>
                                          </p:tavLst>
                                        </p:anim>
                                        <p:anim calcmode="lin" valueType="num">
                                          <p:cBhvr>
                                            <p:cTn id="40" dur="500" fill="hold"/>
                                            <p:tgtEl>
                                              <p:spTgt spid="39"/>
                                            </p:tgtEl>
                                            <p:attrNameLst>
                                              <p:attrName>ppt_h</p:attrName>
                                            </p:attrNameLst>
                                          </p:cBhvr>
                                          <p:tavLst>
                                            <p:tav tm="0">
                                              <p:val>
                                                <p:fltVal val="0"/>
                                              </p:val>
                                            </p:tav>
                                            <p:tav tm="100000">
                                              <p:val>
                                                <p:strVal val="#ppt_h"/>
                                              </p:val>
                                            </p:tav>
                                          </p:tavLst>
                                        </p:anim>
                                        <p:anim calcmode="lin" valueType="num">
                                          <p:cBhvr>
                                            <p:cTn id="41" dur="500" fill="hold"/>
                                            <p:tgtEl>
                                              <p:spTgt spid="39"/>
                                            </p:tgtEl>
                                            <p:attrNameLst>
                                              <p:attrName>style.rotation</p:attrName>
                                            </p:attrNameLst>
                                          </p:cBhvr>
                                          <p:tavLst>
                                            <p:tav tm="0">
                                              <p:val>
                                                <p:fltVal val="90"/>
                                              </p:val>
                                            </p:tav>
                                            <p:tav tm="100000">
                                              <p:val>
                                                <p:fltVal val="0"/>
                                              </p:val>
                                            </p:tav>
                                          </p:tavLst>
                                        </p:anim>
                                        <p:animEffect transition="in" filter="fade">
                                          <p:cBhvr>
                                            <p:cTn id="42" dur="500"/>
                                            <p:tgtEl>
                                              <p:spTgt spid="39"/>
                                            </p:tgtEl>
                                          </p:cBhvr>
                                        </p:animEffect>
                                      </p:childTnLst>
                                    </p:cTn>
                                  </p:par>
                                </p:childTnLst>
                              </p:cTn>
                            </p:par>
                            <p:par>
                              <p:cTn id="43" fill="hold">
                                <p:stCondLst>
                                  <p:cond delay="2500"/>
                                </p:stCondLst>
                                <p:childTnLst>
                                  <p:par>
                                    <p:cTn id="44" presetID="22" presetClass="entr" presetSubtype="2" fill="hold" grpId="0" nodeType="afterEffect">
                                      <p:stCondLst>
                                        <p:cond delay="0"/>
                                      </p:stCondLst>
                                      <p:childTnLst>
                                        <p:set>
                                          <p:cBhvr>
                                            <p:cTn id="45" dur="1" fill="hold">
                                              <p:stCondLst>
                                                <p:cond delay="0"/>
                                              </p:stCondLst>
                                            </p:cTn>
                                            <p:tgtEl>
                                              <p:spTgt spid="51"/>
                                            </p:tgtEl>
                                            <p:attrNameLst>
                                              <p:attrName>style.visibility</p:attrName>
                                            </p:attrNameLst>
                                          </p:cBhvr>
                                          <p:to>
                                            <p:strVal val="visible"/>
                                          </p:to>
                                        </p:set>
                                        <p:animEffect transition="in" filter="wipe(right)">
                                          <p:cBhvr>
                                            <p:cTn id="46" dur="500"/>
                                            <p:tgtEl>
                                              <p:spTgt spid="51"/>
                                            </p:tgtEl>
                                          </p:cBhvr>
                                        </p:animEffect>
                                      </p:childTnLst>
                                    </p:cTn>
                                  </p:par>
                                </p:childTnLst>
                              </p:cTn>
                            </p:par>
                            <p:par>
                              <p:cTn id="47" fill="hold">
                                <p:stCondLst>
                                  <p:cond delay="3000"/>
                                </p:stCondLst>
                                <p:childTnLst>
                                  <p:par>
                                    <p:cTn id="48" presetID="22" presetClass="entr" presetSubtype="2" fill="hold" grpId="0" nodeType="afterEffect">
                                      <p:stCondLst>
                                        <p:cond delay="0"/>
                                      </p:stCondLst>
                                      <p:childTnLst>
                                        <p:set>
                                          <p:cBhvr>
                                            <p:cTn id="49" dur="1" fill="hold">
                                              <p:stCondLst>
                                                <p:cond delay="0"/>
                                              </p:stCondLst>
                                            </p:cTn>
                                            <p:tgtEl>
                                              <p:spTgt spid="52"/>
                                            </p:tgtEl>
                                            <p:attrNameLst>
                                              <p:attrName>style.visibility</p:attrName>
                                            </p:attrNameLst>
                                          </p:cBhvr>
                                          <p:to>
                                            <p:strVal val="visible"/>
                                          </p:to>
                                        </p:set>
                                        <p:animEffect transition="in" filter="wipe(right)">
                                          <p:cBhvr>
                                            <p:cTn id="50" dur="500"/>
                                            <p:tgtEl>
                                              <p:spTgt spid="52"/>
                                            </p:tgtEl>
                                          </p:cBhvr>
                                        </p:animEffect>
                                      </p:childTnLst>
                                    </p:cTn>
                                  </p:par>
                                </p:childTnLst>
                              </p:cTn>
                            </p:par>
                            <p:par>
                              <p:cTn id="51" fill="hold">
                                <p:stCondLst>
                                  <p:cond delay="3500"/>
                                </p:stCondLst>
                                <p:childTnLst>
                                  <p:par>
                                    <p:cTn id="52" presetID="22" presetClass="entr" presetSubtype="2" fill="hold" grpId="0" nodeType="afterEffect">
                                      <p:stCondLst>
                                        <p:cond delay="0"/>
                                      </p:stCondLst>
                                      <p:childTnLst>
                                        <p:set>
                                          <p:cBhvr>
                                            <p:cTn id="53" dur="1" fill="hold">
                                              <p:stCondLst>
                                                <p:cond delay="0"/>
                                              </p:stCondLst>
                                            </p:cTn>
                                            <p:tgtEl>
                                              <p:spTgt spid="53"/>
                                            </p:tgtEl>
                                            <p:attrNameLst>
                                              <p:attrName>style.visibility</p:attrName>
                                            </p:attrNameLst>
                                          </p:cBhvr>
                                          <p:to>
                                            <p:strVal val="visible"/>
                                          </p:to>
                                        </p:set>
                                        <p:animEffect transition="in" filter="wipe(right)">
                                          <p:cBhvr>
                                            <p:cTn id="54" dur="5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51" grpId="0"/>
          <p:bldP spid="52" grpId="0"/>
          <p:bldP spid="53" grpId="0"/>
        </p:bldLst>
      </p:timing>
    </mc:Choice>
    <mc:Fallback>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par>
                                    <p:cTn id="10" presetID="2" presetClass="entr" presetSubtype="12" accel="61000" fill="hold" nodeType="with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additive="base">
                                            <p:cTn id="12" dur="1400" fill="hold"/>
                                            <p:tgtEl>
                                              <p:spTgt spid="10"/>
                                            </p:tgtEl>
                                            <p:attrNameLst>
                                              <p:attrName>ppt_x</p:attrName>
                                            </p:attrNameLst>
                                          </p:cBhvr>
                                          <p:tavLst>
                                            <p:tav tm="0">
                                              <p:val>
                                                <p:strVal val="0-#ppt_w/2"/>
                                              </p:val>
                                            </p:tav>
                                            <p:tav tm="100000">
                                              <p:val>
                                                <p:strVal val="#ppt_x"/>
                                              </p:val>
                                            </p:tav>
                                          </p:tavLst>
                                        </p:anim>
                                        <p:anim calcmode="lin" valueType="num">
                                          <p:cBhvr additive="base">
                                            <p:cTn id="13" dur="1400" fill="hold"/>
                                            <p:tgtEl>
                                              <p:spTgt spid="10"/>
                                            </p:tgtEl>
                                            <p:attrNameLst>
                                              <p:attrName>ppt_y</p:attrName>
                                            </p:attrNameLst>
                                          </p:cBhvr>
                                          <p:tavLst>
                                            <p:tav tm="0">
                                              <p:val>
                                                <p:strVal val="1+#ppt_h/2"/>
                                              </p:val>
                                            </p:tav>
                                            <p:tav tm="100000">
                                              <p:val>
                                                <p:strVal val="#ppt_y"/>
                                              </p:val>
                                            </p:tav>
                                          </p:tavLst>
                                        </p:anim>
                                      </p:childTnLst>
                                    </p:cTn>
                                  </p:par>
                                  <p:par>
                                    <p:cTn id="14" presetID="2" presetClass="entr" presetSubtype="12" accel="61000" fill="hold" nodeType="withEffect">
                                      <p:stCondLst>
                                        <p:cond delay="0"/>
                                      </p:stCondLst>
                                      <p:childTnLst>
                                        <p:set>
                                          <p:cBhvr>
                                            <p:cTn id="15" dur="1" fill="hold">
                                              <p:stCondLst>
                                                <p:cond delay="0"/>
                                              </p:stCondLst>
                                            </p:cTn>
                                            <p:tgtEl>
                                              <p:spTgt spid="5"/>
                                            </p:tgtEl>
                                            <p:attrNameLst>
                                              <p:attrName>style.visibility</p:attrName>
                                            </p:attrNameLst>
                                          </p:cBhvr>
                                          <p:to>
                                            <p:strVal val="visible"/>
                                          </p:to>
                                        </p:set>
                                        <p:anim calcmode="lin" valueType="num">
                                          <p:cBhvr additive="base">
                                            <p:cTn id="16" dur="1400" fill="hold"/>
                                            <p:tgtEl>
                                              <p:spTgt spid="5"/>
                                            </p:tgtEl>
                                            <p:attrNameLst>
                                              <p:attrName>ppt_x</p:attrName>
                                            </p:attrNameLst>
                                          </p:cBhvr>
                                          <p:tavLst>
                                            <p:tav tm="0">
                                              <p:val>
                                                <p:strVal val="0-#ppt_w/2"/>
                                              </p:val>
                                            </p:tav>
                                            <p:tav tm="100000">
                                              <p:val>
                                                <p:strVal val="#ppt_x"/>
                                              </p:val>
                                            </p:tav>
                                          </p:tavLst>
                                        </p:anim>
                                        <p:anim calcmode="lin" valueType="num">
                                          <p:cBhvr additive="base">
                                            <p:cTn id="17" dur="1400" fill="hold"/>
                                            <p:tgtEl>
                                              <p:spTgt spid="5"/>
                                            </p:tgtEl>
                                            <p:attrNameLst>
                                              <p:attrName>ppt_y</p:attrName>
                                            </p:attrNameLst>
                                          </p:cBhvr>
                                          <p:tavLst>
                                            <p:tav tm="0">
                                              <p:val>
                                                <p:strVal val="1+#ppt_h/2"/>
                                              </p:val>
                                            </p:tav>
                                            <p:tav tm="100000">
                                              <p:val>
                                                <p:strVal val="#ppt_y"/>
                                              </p:val>
                                            </p:tav>
                                          </p:tavLst>
                                        </p:anim>
                                      </p:childTnLst>
                                    </p:cTn>
                                  </p:par>
                                </p:childTnLst>
                              </p:cTn>
                            </p:par>
                            <p:par>
                              <p:cTn id="18" fill="hold">
                                <p:stCondLst>
                                  <p:cond delay="1000"/>
                                </p:stCondLst>
                                <p:childTnLst>
                                  <p:par>
                                    <p:cTn id="19" presetID="31" presetClass="entr" presetSubtype="0" fill="hold" grpId="0" nodeType="afterEffect">
                                      <p:stCondLst>
                                        <p:cond delay="0"/>
                                      </p:stCondLst>
                                      <p:childTnLst>
                                        <p:set>
                                          <p:cBhvr>
                                            <p:cTn id="20" dur="1" fill="hold">
                                              <p:stCondLst>
                                                <p:cond delay="0"/>
                                              </p:stCondLst>
                                            </p:cTn>
                                            <p:tgtEl>
                                              <p:spTgt spid="17"/>
                                            </p:tgtEl>
                                            <p:attrNameLst>
                                              <p:attrName>style.visibility</p:attrName>
                                            </p:attrNameLst>
                                          </p:cBhvr>
                                          <p:to>
                                            <p:strVal val="visible"/>
                                          </p:to>
                                        </p:set>
                                        <p:anim calcmode="lin" valueType="num">
                                          <p:cBhvr>
                                            <p:cTn id="21" dur="500" fill="hold"/>
                                            <p:tgtEl>
                                              <p:spTgt spid="17"/>
                                            </p:tgtEl>
                                            <p:attrNameLst>
                                              <p:attrName>ppt_w</p:attrName>
                                            </p:attrNameLst>
                                          </p:cBhvr>
                                          <p:tavLst>
                                            <p:tav tm="0">
                                              <p:val>
                                                <p:fltVal val="0"/>
                                              </p:val>
                                            </p:tav>
                                            <p:tav tm="100000">
                                              <p:val>
                                                <p:strVal val="#ppt_w"/>
                                              </p:val>
                                            </p:tav>
                                          </p:tavLst>
                                        </p:anim>
                                        <p:anim calcmode="lin" valueType="num">
                                          <p:cBhvr>
                                            <p:cTn id="22" dur="500" fill="hold"/>
                                            <p:tgtEl>
                                              <p:spTgt spid="17"/>
                                            </p:tgtEl>
                                            <p:attrNameLst>
                                              <p:attrName>ppt_h</p:attrName>
                                            </p:attrNameLst>
                                          </p:cBhvr>
                                          <p:tavLst>
                                            <p:tav tm="0">
                                              <p:val>
                                                <p:fltVal val="0"/>
                                              </p:val>
                                            </p:tav>
                                            <p:tav tm="100000">
                                              <p:val>
                                                <p:strVal val="#ppt_h"/>
                                              </p:val>
                                            </p:tav>
                                          </p:tavLst>
                                        </p:anim>
                                        <p:anim calcmode="lin" valueType="num">
                                          <p:cBhvr>
                                            <p:cTn id="23" dur="500" fill="hold"/>
                                            <p:tgtEl>
                                              <p:spTgt spid="17"/>
                                            </p:tgtEl>
                                            <p:attrNameLst>
                                              <p:attrName>style.rotation</p:attrName>
                                            </p:attrNameLst>
                                          </p:cBhvr>
                                          <p:tavLst>
                                            <p:tav tm="0">
                                              <p:val>
                                                <p:fltVal val="90"/>
                                              </p:val>
                                            </p:tav>
                                            <p:tav tm="100000">
                                              <p:val>
                                                <p:fltVal val="0"/>
                                              </p:val>
                                            </p:tav>
                                          </p:tavLst>
                                        </p:anim>
                                        <p:animEffect transition="in" filter="fade">
                                          <p:cBhvr>
                                            <p:cTn id="24" dur="500"/>
                                            <p:tgtEl>
                                              <p:spTgt spid="17"/>
                                            </p:tgtEl>
                                          </p:cBhvr>
                                        </p:animEffect>
                                      </p:childTnLst>
                                    </p:cTn>
                                  </p:par>
                                </p:childTnLst>
                              </p:cTn>
                            </p:par>
                            <p:par>
                              <p:cTn id="25" fill="hold">
                                <p:stCondLst>
                                  <p:cond delay="1500"/>
                                </p:stCondLst>
                                <p:childTnLst>
                                  <p:par>
                                    <p:cTn id="26" presetID="31" presetClass="entr" presetSubtype="0" fill="hold" nodeType="afterEffect">
                                      <p:stCondLst>
                                        <p:cond delay="0"/>
                                      </p:stCondLst>
                                      <p:childTnLst>
                                        <p:set>
                                          <p:cBhvr>
                                            <p:cTn id="27" dur="1" fill="hold">
                                              <p:stCondLst>
                                                <p:cond delay="0"/>
                                              </p:stCondLst>
                                            </p:cTn>
                                            <p:tgtEl>
                                              <p:spTgt spid="20"/>
                                            </p:tgtEl>
                                            <p:attrNameLst>
                                              <p:attrName>style.visibility</p:attrName>
                                            </p:attrNameLst>
                                          </p:cBhvr>
                                          <p:to>
                                            <p:strVal val="visible"/>
                                          </p:to>
                                        </p:set>
                                        <p:anim calcmode="lin" valueType="num">
                                          <p:cBhvr>
                                            <p:cTn id="28" dur="500" fill="hold"/>
                                            <p:tgtEl>
                                              <p:spTgt spid="20"/>
                                            </p:tgtEl>
                                            <p:attrNameLst>
                                              <p:attrName>ppt_w</p:attrName>
                                            </p:attrNameLst>
                                          </p:cBhvr>
                                          <p:tavLst>
                                            <p:tav tm="0">
                                              <p:val>
                                                <p:fltVal val="0"/>
                                              </p:val>
                                            </p:tav>
                                            <p:tav tm="100000">
                                              <p:val>
                                                <p:strVal val="#ppt_w"/>
                                              </p:val>
                                            </p:tav>
                                          </p:tavLst>
                                        </p:anim>
                                        <p:anim calcmode="lin" valueType="num">
                                          <p:cBhvr>
                                            <p:cTn id="29" dur="500" fill="hold"/>
                                            <p:tgtEl>
                                              <p:spTgt spid="20"/>
                                            </p:tgtEl>
                                            <p:attrNameLst>
                                              <p:attrName>ppt_h</p:attrName>
                                            </p:attrNameLst>
                                          </p:cBhvr>
                                          <p:tavLst>
                                            <p:tav tm="0">
                                              <p:val>
                                                <p:fltVal val="0"/>
                                              </p:val>
                                            </p:tav>
                                            <p:tav tm="100000">
                                              <p:val>
                                                <p:strVal val="#ppt_h"/>
                                              </p:val>
                                            </p:tav>
                                          </p:tavLst>
                                        </p:anim>
                                        <p:anim calcmode="lin" valueType="num">
                                          <p:cBhvr>
                                            <p:cTn id="30" dur="500" fill="hold"/>
                                            <p:tgtEl>
                                              <p:spTgt spid="20"/>
                                            </p:tgtEl>
                                            <p:attrNameLst>
                                              <p:attrName>style.rotation</p:attrName>
                                            </p:attrNameLst>
                                          </p:cBhvr>
                                          <p:tavLst>
                                            <p:tav tm="0">
                                              <p:val>
                                                <p:fltVal val="90"/>
                                              </p:val>
                                            </p:tav>
                                            <p:tav tm="100000">
                                              <p:val>
                                                <p:fltVal val="0"/>
                                              </p:val>
                                            </p:tav>
                                          </p:tavLst>
                                        </p:anim>
                                        <p:animEffect transition="in" filter="fade">
                                          <p:cBhvr>
                                            <p:cTn id="31" dur="500"/>
                                            <p:tgtEl>
                                              <p:spTgt spid="20"/>
                                            </p:tgtEl>
                                          </p:cBhvr>
                                        </p:animEffect>
                                      </p:childTnLst>
                                    </p:cTn>
                                  </p:par>
                                  <p:par>
                                    <p:cTn id="32" presetID="2" presetClass="entr" presetSubtype="12" accel="61000" fill="hold" nodeType="withEffect">
                                      <p:stCondLst>
                                        <p:cond delay="0"/>
                                      </p:stCondLst>
                                      <p:childTnLst>
                                        <p:set>
                                          <p:cBhvr>
                                            <p:cTn id="33" dur="1" fill="hold">
                                              <p:stCondLst>
                                                <p:cond delay="0"/>
                                              </p:stCondLst>
                                            </p:cTn>
                                            <p:tgtEl>
                                              <p:spTgt spid="32"/>
                                            </p:tgtEl>
                                            <p:attrNameLst>
                                              <p:attrName>style.visibility</p:attrName>
                                            </p:attrNameLst>
                                          </p:cBhvr>
                                          <p:to>
                                            <p:strVal val="visible"/>
                                          </p:to>
                                        </p:set>
                                        <p:anim calcmode="lin" valueType="num">
                                          <p:cBhvr additive="base">
                                            <p:cTn id="34" dur="1400" fill="hold"/>
                                            <p:tgtEl>
                                              <p:spTgt spid="32"/>
                                            </p:tgtEl>
                                            <p:attrNameLst>
                                              <p:attrName>ppt_x</p:attrName>
                                            </p:attrNameLst>
                                          </p:cBhvr>
                                          <p:tavLst>
                                            <p:tav tm="0">
                                              <p:val>
                                                <p:strVal val="0-#ppt_w/2"/>
                                              </p:val>
                                            </p:tav>
                                            <p:tav tm="100000">
                                              <p:val>
                                                <p:strVal val="#ppt_x"/>
                                              </p:val>
                                            </p:tav>
                                          </p:tavLst>
                                        </p:anim>
                                        <p:anim calcmode="lin" valueType="num">
                                          <p:cBhvr additive="base">
                                            <p:cTn id="35" dur="1400" fill="hold"/>
                                            <p:tgtEl>
                                              <p:spTgt spid="32"/>
                                            </p:tgtEl>
                                            <p:attrNameLst>
                                              <p:attrName>ppt_y</p:attrName>
                                            </p:attrNameLst>
                                          </p:cBhvr>
                                          <p:tavLst>
                                            <p:tav tm="0">
                                              <p:val>
                                                <p:strVal val="1+#ppt_h/2"/>
                                              </p:val>
                                            </p:tav>
                                            <p:tav tm="100000">
                                              <p:val>
                                                <p:strVal val="#ppt_y"/>
                                              </p:val>
                                            </p:tav>
                                          </p:tavLst>
                                        </p:anim>
                                      </p:childTnLst>
                                    </p:cTn>
                                  </p:par>
                                </p:childTnLst>
                              </p:cTn>
                            </p:par>
                            <p:par>
                              <p:cTn id="36" fill="hold">
                                <p:stCondLst>
                                  <p:cond delay="2000"/>
                                </p:stCondLst>
                                <p:childTnLst>
                                  <p:par>
                                    <p:cTn id="37" presetID="31" presetClass="entr" presetSubtype="0" fill="hold" nodeType="afterEffect">
                                      <p:stCondLst>
                                        <p:cond delay="0"/>
                                      </p:stCondLst>
                                      <p:childTnLst>
                                        <p:set>
                                          <p:cBhvr>
                                            <p:cTn id="38" dur="1" fill="hold">
                                              <p:stCondLst>
                                                <p:cond delay="0"/>
                                              </p:stCondLst>
                                            </p:cTn>
                                            <p:tgtEl>
                                              <p:spTgt spid="39"/>
                                            </p:tgtEl>
                                            <p:attrNameLst>
                                              <p:attrName>style.visibility</p:attrName>
                                            </p:attrNameLst>
                                          </p:cBhvr>
                                          <p:to>
                                            <p:strVal val="visible"/>
                                          </p:to>
                                        </p:set>
                                        <p:anim calcmode="lin" valueType="num">
                                          <p:cBhvr>
                                            <p:cTn id="39" dur="500" fill="hold"/>
                                            <p:tgtEl>
                                              <p:spTgt spid="39"/>
                                            </p:tgtEl>
                                            <p:attrNameLst>
                                              <p:attrName>ppt_w</p:attrName>
                                            </p:attrNameLst>
                                          </p:cBhvr>
                                          <p:tavLst>
                                            <p:tav tm="0">
                                              <p:val>
                                                <p:fltVal val="0"/>
                                              </p:val>
                                            </p:tav>
                                            <p:tav tm="100000">
                                              <p:val>
                                                <p:strVal val="#ppt_w"/>
                                              </p:val>
                                            </p:tav>
                                          </p:tavLst>
                                        </p:anim>
                                        <p:anim calcmode="lin" valueType="num">
                                          <p:cBhvr>
                                            <p:cTn id="40" dur="500" fill="hold"/>
                                            <p:tgtEl>
                                              <p:spTgt spid="39"/>
                                            </p:tgtEl>
                                            <p:attrNameLst>
                                              <p:attrName>ppt_h</p:attrName>
                                            </p:attrNameLst>
                                          </p:cBhvr>
                                          <p:tavLst>
                                            <p:tav tm="0">
                                              <p:val>
                                                <p:fltVal val="0"/>
                                              </p:val>
                                            </p:tav>
                                            <p:tav tm="100000">
                                              <p:val>
                                                <p:strVal val="#ppt_h"/>
                                              </p:val>
                                            </p:tav>
                                          </p:tavLst>
                                        </p:anim>
                                        <p:anim calcmode="lin" valueType="num">
                                          <p:cBhvr>
                                            <p:cTn id="41" dur="500" fill="hold"/>
                                            <p:tgtEl>
                                              <p:spTgt spid="39"/>
                                            </p:tgtEl>
                                            <p:attrNameLst>
                                              <p:attrName>style.rotation</p:attrName>
                                            </p:attrNameLst>
                                          </p:cBhvr>
                                          <p:tavLst>
                                            <p:tav tm="0">
                                              <p:val>
                                                <p:fltVal val="90"/>
                                              </p:val>
                                            </p:tav>
                                            <p:tav tm="100000">
                                              <p:val>
                                                <p:fltVal val="0"/>
                                              </p:val>
                                            </p:tav>
                                          </p:tavLst>
                                        </p:anim>
                                        <p:animEffect transition="in" filter="fade">
                                          <p:cBhvr>
                                            <p:cTn id="42" dur="500"/>
                                            <p:tgtEl>
                                              <p:spTgt spid="39"/>
                                            </p:tgtEl>
                                          </p:cBhvr>
                                        </p:animEffect>
                                      </p:childTnLst>
                                    </p:cTn>
                                  </p:par>
                                </p:childTnLst>
                              </p:cTn>
                            </p:par>
                            <p:par>
                              <p:cTn id="43" fill="hold">
                                <p:stCondLst>
                                  <p:cond delay="2500"/>
                                </p:stCondLst>
                                <p:childTnLst>
                                  <p:par>
                                    <p:cTn id="44" presetID="22" presetClass="entr" presetSubtype="2" fill="hold" grpId="0" nodeType="afterEffect">
                                      <p:stCondLst>
                                        <p:cond delay="0"/>
                                      </p:stCondLst>
                                      <p:childTnLst>
                                        <p:set>
                                          <p:cBhvr>
                                            <p:cTn id="45" dur="1" fill="hold">
                                              <p:stCondLst>
                                                <p:cond delay="0"/>
                                              </p:stCondLst>
                                            </p:cTn>
                                            <p:tgtEl>
                                              <p:spTgt spid="51"/>
                                            </p:tgtEl>
                                            <p:attrNameLst>
                                              <p:attrName>style.visibility</p:attrName>
                                            </p:attrNameLst>
                                          </p:cBhvr>
                                          <p:to>
                                            <p:strVal val="visible"/>
                                          </p:to>
                                        </p:set>
                                        <p:animEffect transition="in" filter="wipe(right)">
                                          <p:cBhvr>
                                            <p:cTn id="46" dur="500"/>
                                            <p:tgtEl>
                                              <p:spTgt spid="51"/>
                                            </p:tgtEl>
                                          </p:cBhvr>
                                        </p:animEffect>
                                      </p:childTnLst>
                                    </p:cTn>
                                  </p:par>
                                </p:childTnLst>
                              </p:cTn>
                            </p:par>
                            <p:par>
                              <p:cTn id="47" fill="hold">
                                <p:stCondLst>
                                  <p:cond delay="3000"/>
                                </p:stCondLst>
                                <p:childTnLst>
                                  <p:par>
                                    <p:cTn id="48" presetID="22" presetClass="entr" presetSubtype="2" fill="hold" grpId="0" nodeType="afterEffect">
                                      <p:stCondLst>
                                        <p:cond delay="0"/>
                                      </p:stCondLst>
                                      <p:childTnLst>
                                        <p:set>
                                          <p:cBhvr>
                                            <p:cTn id="49" dur="1" fill="hold">
                                              <p:stCondLst>
                                                <p:cond delay="0"/>
                                              </p:stCondLst>
                                            </p:cTn>
                                            <p:tgtEl>
                                              <p:spTgt spid="52"/>
                                            </p:tgtEl>
                                            <p:attrNameLst>
                                              <p:attrName>style.visibility</p:attrName>
                                            </p:attrNameLst>
                                          </p:cBhvr>
                                          <p:to>
                                            <p:strVal val="visible"/>
                                          </p:to>
                                        </p:set>
                                        <p:animEffect transition="in" filter="wipe(right)">
                                          <p:cBhvr>
                                            <p:cTn id="50" dur="500"/>
                                            <p:tgtEl>
                                              <p:spTgt spid="52"/>
                                            </p:tgtEl>
                                          </p:cBhvr>
                                        </p:animEffect>
                                      </p:childTnLst>
                                    </p:cTn>
                                  </p:par>
                                </p:childTnLst>
                              </p:cTn>
                            </p:par>
                            <p:par>
                              <p:cTn id="51" fill="hold">
                                <p:stCondLst>
                                  <p:cond delay="3500"/>
                                </p:stCondLst>
                                <p:childTnLst>
                                  <p:par>
                                    <p:cTn id="52" presetID="22" presetClass="entr" presetSubtype="2" fill="hold" grpId="0" nodeType="afterEffect">
                                      <p:stCondLst>
                                        <p:cond delay="0"/>
                                      </p:stCondLst>
                                      <p:childTnLst>
                                        <p:set>
                                          <p:cBhvr>
                                            <p:cTn id="53" dur="1" fill="hold">
                                              <p:stCondLst>
                                                <p:cond delay="0"/>
                                              </p:stCondLst>
                                            </p:cTn>
                                            <p:tgtEl>
                                              <p:spTgt spid="53"/>
                                            </p:tgtEl>
                                            <p:attrNameLst>
                                              <p:attrName>style.visibility</p:attrName>
                                            </p:attrNameLst>
                                          </p:cBhvr>
                                          <p:to>
                                            <p:strVal val="visible"/>
                                          </p:to>
                                        </p:set>
                                        <p:animEffect transition="in" filter="wipe(right)">
                                          <p:cBhvr>
                                            <p:cTn id="54" dur="5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51" grpId="0"/>
          <p:bldP spid="52" grpId="0"/>
          <p:bldP spid="53" grpId="0"/>
        </p:bldLst>
      </p:timing>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rot="16200000">
            <a:off x="2666999" y="-2667000"/>
            <a:ext cx="6858001" cy="12192000"/>
          </a:xfrm>
          <a:prstGeom prst="rect">
            <a:avLst/>
          </a:prstGeom>
        </p:spPr>
      </p:pic>
      <p:sp>
        <p:nvSpPr>
          <p:cNvPr id="3" name="矩形 2"/>
          <p:cNvSpPr/>
          <p:nvPr/>
        </p:nvSpPr>
        <p:spPr>
          <a:xfrm>
            <a:off x="670560" y="3507143"/>
            <a:ext cx="10861041" cy="12189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3124" tIns="61563" rIns="123124" bIns="61563" rtlCol="0" anchor="ctr"/>
          <a:lstStyle/>
          <a:p>
            <a:pPr algn="ctr"/>
            <a:endParaRPr lang="zh-CN" altLang="en-US" sz="2400" dirty="0">
              <a:cs typeface="+mn-ea"/>
              <a:sym typeface="+mn-lt"/>
            </a:endParaRPr>
          </a:p>
        </p:txBody>
      </p:sp>
      <p:grpSp>
        <p:nvGrpSpPr>
          <p:cNvPr id="4" name="组合 3"/>
          <p:cNvGrpSpPr/>
          <p:nvPr/>
        </p:nvGrpSpPr>
        <p:grpSpPr>
          <a:xfrm>
            <a:off x="2424868" y="2927262"/>
            <a:ext cx="1159947" cy="1159761"/>
            <a:chOff x="1466675" y="3784103"/>
            <a:chExt cx="1301392" cy="1301862"/>
          </a:xfrm>
        </p:grpSpPr>
        <p:grpSp>
          <p:nvGrpSpPr>
            <p:cNvPr id="5" name="组合 4"/>
            <p:cNvGrpSpPr/>
            <p:nvPr/>
          </p:nvGrpSpPr>
          <p:grpSpPr>
            <a:xfrm>
              <a:off x="1466675" y="3784103"/>
              <a:ext cx="1301392" cy="1301862"/>
              <a:chOff x="4345444" y="2542859"/>
              <a:chExt cx="1810550" cy="1811205"/>
            </a:xfrm>
          </p:grpSpPr>
          <p:grpSp>
            <p:nvGrpSpPr>
              <p:cNvPr id="7" name="组合 6"/>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9" name="同心圆 100"/>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5" dirty="0">
                    <a:solidFill>
                      <a:schemeClr val="tx1"/>
                    </a:solidFill>
                    <a:cs typeface="+mn-ea"/>
                    <a:sym typeface="+mn-lt"/>
                  </a:endParaRPr>
                </a:p>
              </p:txBody>
            </p:sp>
            <p:sp>
              <p:nvSpPr>
                <p:cNvPr id="10" name="椭圆 9"/>
                <p:cNvSpPr/>
                <p:nvPr/>
              </p:nvSpPr>
              <p:spPr>
                <a:xfrm>
                  <a:off x="1484232" y="1093651"/>
                  <a:ext cx="1504274"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5" dirty="0">
                    <a:cs typeface="+mn-ea"/>
                    <a:sym typeface="+mn-lt"/>
                  </a:endParaRPr>
                </a:p>
              </p:txBody>
            </p:sp>
          </p:grpSp>
          <p:sp>
            <p:nvSpPr>
              <p:cNvPr id="8" name="椭圆 7"/>
              <p:cNvSpPr/>
              <p:nvPr/>
            </p:nvSpPr>
            <p:spPr>
              <a:xfrm>
                <a:off x="4565570" y="2763062"/>
                <a:ext cx="1370298" cy="1370793"/>
              </a:xfrm>
              <a:prstGeom prst="ellipse">
                <a:avLst/>
              </a:prstGeom>
              <a:solidFill>
                <a:srgbClr val="FFD94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5" dirty="0">
                  <a:cs typeface="+mn-ea"/>
                  <a:sym typeface="+mn-lt"/>
                </a:endParaRPr>
              </a:p>
            </p:txBody>
          </p:sp>
        </p:grpSp>
        <p:sp>
          <p:nvSpPr>
            <p:cNvPr id="6" name="TextBox 97"/>
            <p:cNvSpPr txBox="1"/>
            <p:nvPr/>
          </p:nvSpPr>
          <p:spPr>
            <a:xfrm>
              <a:off x="1692270" y="4180596"/>
              <a:ext cx="850203" cy="531379"/>
            </a:xfrm>
            <a:prstGeom prst="rect">
              <a:avLst/>
            </a:prstGeom>
            <a:noFill/>
          </p:spPr>
          <p:txBody>
            <a:bodyPr wrap="square" lIns="184256" tIns="92128" rIns="184256" bIns="92128" rtlCol="0">
              <a:spAutoFit/>
            </a:bodyPr>
            <a:lstStyle/>
            <a:p>
              <a:r>
                <a:rPr lang="en-US" altLang="zh-CN" sz="1865" dirty="0">
                  <a:solidFill>
                    <a:schemeClr val="bg1"/>
                  </a:solidFill>
                  <a:cs typeface="+mn-ea"/>
                  <a:sym typeface="+mn-lt"/>
                </a:rPr>
                <a:t>6</a:t>
              </a:r>
              <a:r>
                <a:rPr lang="zh-CN" altLang="en-US" sz="1865" dirty="0">
                  <a:solidFill>
                    <a:schemeClr val="bg1"/>
                  </a:solidFill>
                  <a:cs typeface="+mn-ea"/>
                  <a:sym typeface="+mn-lt"/>
                </a:rPr>
                <a:t>月</a:t>
              </a:r>
              <a:endParaRPr lang="zh-CN" altLang="en-US" sz="1865" dirty="0">
                <a:solidFill>
                  <a:schemeClr val="bg1"/>
                </a:solidFill>
                <a:cs typeface="+mn-ea"/>
                <a:sym typeface="+mn-lt"/>
              </a:endParaRPr>
            </a:p>
          </p:txBody>
        </p:sp>
      </p:grpSp>
      <p:grpSp>
        <p:nvGrpSpPr>
          <p:cNvPr id="11" name="组合 10"/>
          <p:cNvGrpSpPr/>
          <p:nvPr/>
        </p:nvGrpSpPr>
        <p:grpSpPr>
          <a:xfrm>
            <a:off x="4193264" y="3068264"/>
            <a:ext cx="877900" cy="877759"/>
            <a:chOff x="3117025" y="3959191"/>
            <a:chExt cx="984950" cy="985306"/>
          </a:xfrm>
        </p:grpSpPr>
        <p:grpSp>
          <p:nvGrpSpPr>
            <p:cNvPr id="12" name="组合 11"/>
            <p:cNvGrpSpPr/>
            <p:nvPr/>
          </p:nvGrpSpPr>
          <p:grpSpPr>
            <a:xfrm>
              <a:off x="3117025" y="3959191"/>
              <a:ext cx="984950" cy="985306"/>
              <a:chOff x="4345444" y="2542859"/>
              <a:chExt cx="1810550" cy="1811205"/>
            </a:xfrm>
          </p:grpSpPr>
          <p:grpSp>
            <p:nvGrpSpPr>
              <p:cNvPr id="14" name="组合 13"/>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16" name="同心圆 107"/>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5" dirty="0">
                    <a:solidFill>
                      <a:schemeClr val="tx1"/>
                    </a:solidFill>
                    <a:cs typeface="+mn-ea"/>
                    <a:sym typeface="+mn-lt"/>
                  </a:endParaRPr>
                </a:p>
              </p:txBody>
            </p:sp>
            <p:sp>
              <p:nvSpPr>
                <p:cNvPr id="17" name="椭圆 16"/>
                <p:cNvSpPr/>
                <p:nvPr/>
              </p:nvSpPr>
              <p:spPr>
                <a:xfrm>
                  <a:off x="1484232" y="1093651"/>
                  <a:ext cx="1504274"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5" dirty="0">
                    <a:cs typeface="+mn-ea"/>
                    <a:sym typeface="+mn-lt"/>
                  </a:endParaRPr>
                </a:p>
              </p:txBody>
            </p:sp>
          </p:grpSp>
          <p:sp>
            <p:nvSpPr>
              <p:cNvPr id="15" name="椭圆 14"/>
              <p:cNvSpPr/>
              <p:nvPr/>
            </p:nvSpPr>
            <p:spPr>
              <a:xfrm>
                <a:off x="4565570" y="2763062"/>
                <a:ext cx="1370298" cy="1370793"/>
              </a:xfrm>
              <a:prstGeom prst="ellipse">
                <a:avLst/>
              </a:prstGeom>
              <a:solidFill>
                <a:schemeClr val="tx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5" dirty="0">
                  <a:cs typeface="+mn-ea"/>
                  <a:sym typeface="+mn-lt"/>
                </a:endParaRPr>
              </a:p>
            </p:txBody>
          </p:sp>
        </p:grpSp>
        <p:sp>
          <p:nvSpPr>
            <p:cNvPr id="13" name="TextBox 104"/>
            <p:cNvSpPr txBox="1"/>
            <p:nvPr/>
          </p:nvSpPr>
          <p:spPr>
            <a:xfrm>
              <a:off x="3188495" y="4196695"/>
              <a:ext cx="850204" cy="531379"/>
            </a:xfrm>
            <a:prstGeom prst="rect">
              <a:avLst/>
            </a:prstGeom>
            <a:noFill/>
          </p:spPr>
          <p:txBody>
            <a:bodyPr wrap="square" lIns="184256" tIns="92128" rIns="184256" bIns="92128" rtlCol="0">
              <a:spAutoFit/>
            </a:bodyPr>
            <a:lstStyle/>
            <a:p>
              <a:r>
                <a:rPr lang="en-US" altLang="zh-CN" sz="1865" dirty="0">
                  <a:solidFill>
                    <a:schemeClr val="bg1"/>
                  </a:solidFill>
                  <a:cs typeface="+mn-ea"/>
                  <a:sym typeface="+mn-lt"/>
                </a:rPr>
                <a:t>7</a:t>
              </a:r>
              <a:r>
                <a:rPr lang="zh-CN" altLang="en-US" sz="1865" dirty="0">
                  <a:solidFill>
                    <a:schemeClr val="bg1"/>
                  </a:solidFill>
                  <a:cs typeface="+mn-ea"/>
                  <a:sym typeface="+mn-lt"/>
                </a:rPr>
                <a:t>月</a:t>
              </a:r>
              <a:endParaRPr lang="zh-CN" altLang="en-US" sz="1865" dirty="0">
                <a:solidFill>
                  <a:schemeClr val="bg1"/>
                </a:solidFill>
                <a:cs typeface="+mn-ea"/>
                <a:sym typeface="+mn-lt"/>
              </a:endParaRPr>
            </a:p>
          </p:txBody>
        </p:sp>
      </p:grpSp>
      <p:grpSp>
        <p:nvGrpSpPr>
          <p:cNvPr id="18" name="组合 17"/>
          <p:cNvGrpSpPr/>
          <p:nvPr/>
        </p:nvGrpSpPr>
        <p:grpSpPr>
          <a:xfrm>
            <a:off x="5615874" y="2889127"/>
            <a:ext cx="1175915" cy="1175726"/>
            <a:chOff x="4450933" y="3791953"/>
            <a:chExt cx="1319306" cy="1319782"/>
          </a:xfrm>
        </p:grpSpPr>
        <p:grpSp>
          <p:nvGrpSpPr>
            <p:cNvPr id="19" name="组合 18"/>
            <p:cNvGrpSpPr/>
            <p:nvPr/>
          </p:nvGrpSpPr>
          <p:grpSpPr>
            <a:xfrm>
              <a:off x="4450933" y="3791953"/>
              <a:ext cx="1319306" cy="1319782"/>
              <a:chOff x="4345444" y="2542859"/>
              <a:chExt cx="1810550" cy="1811205"/>
            </a:xfrm>
          </p:grpSpPr>
          <p:grpSp>
            <p:nvGrpSpPr>
              <p:cNvPr id="21" name="组合 20"/>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23" name="同心圆 114"/>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5" dirty="0">
                    <a:solidFill>
                      <a:schemeClr val="tx1"/>
                    </a:solidFill>
                    <a:cs typeface="+mn-ea"/>
                    <a:sym typeface="+mn-lt"/>
                  </a:endParaRPr>
                </a:p>
              </p:txBody>
            </p:sp>
            <p:sp>
              <p:nvSpPr>
                <p:cNvPr id="24" name="椭圆 23"/>
                <p:cNvSpPr/>
                <p:nvPr/>
              </p:nvSpPr>
              <p:spPr>
                <a:xfrm>
                  <a:off x="1484232" y="1093651"/>
                  <a:ext cx="1504274"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5" dirty="0">
                    <a:cs typeface="+mn-ea"/>
                    <a:sym typeface="+mn-lt"/>
                  </a:endParaRPr>
                </a:p>
              </p:txBody>
            </p:sp>
          </p:grpSp>
          <p:sp>
            <p:nvSpPr>
              <p:cNvPr id="22" name="椭圆 21"/>
              <p:cNvSpPr/>
              <p:nvPr/>
            </p:nvSpPr>
            <p:spPr>
              <a:xfrm>
                <a:off x="4565570" y="2763062"/>
                <a:ext cx="1370298" cy="1370793"/>
              </a:xfrm>
              <a:prstGeom prst="ellipse">
                <a:avLst/>
              </a:prstGeom>
              <a:solidFill>
                <a:srgbClr val="FFD94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5" dirty="0">
                  <a:cs typeface="+mn-ea"/>
                  <a:sym typeface="+mn-lt"/>
                </a:endParaRPr>
              </a:p>
            </p:txBody>
          </p:sp>
        </p:grpSp>
        <p:sp>
          <p:nvSpPr>
            <p:cNvPr id="20" name="TextBox 111"/>
            <p:cNvSpPr txBox="1"/>
            <p:nvPr/>
          </p:nvSpPr>
          <p:spPr>
            <a:xfrm>
              <a:off x="4685484" y="4180595"/>
              <a:ext cx="850203" cy="531379"/>
            </a:xfrm>
            <a:prstGeom prst="rect">
              <a:avLst/>
            </a:prstGeom>
            <a:noFill/>
          </p:spPr>
          <p:txBody>
            <a:bodyPr wrap="square" lIns="184256" tIns="92128" rIns="184256" bIns="92128" rtlCol="0">
              <a:spAutoFit/>
            </a:bodyPr>
            <a:lstStyle/>
            <a:p>
              <a:r>
                <a:rPr lang="en-US" altLang="zh-CN" sz="1865" dirty="0">
                  <a:solidFill>
                    <a:schemeClr val="bg1"/>
                  </a:solidFill>
                  <a:cs typeface="+mn-ea"/>
                  <a:sym typeface="+mn-lt"/>
                </a:rPr>
                <a:t>8</a:t>
              </a:r>
              <a:r>
                <a:rPr lang="zh-CN" altLang="en-US" sz="1865" dirty="0">
                  <a:solidFill>
                    <a:schemeClr val="bg1"/>
                  </a:solidFill>
                  <a:cs typeface="+mn-ea"/>
                  <a:sym typeface="+mn-lt"/>
                </a:rPr>
                <a:t>月</a:t>
              </a:r>
              <a:endParaRPr lang="zh-CN" altLang="en-US" sz="1865" dirty="0">
                <a:solidFill>
                  <a:schemeClr val="bg1"/>
                </a:solidFill>
                <a:cs typeface="+mn-ea"/>
                <a:sym typeface="+mn-lt"/>
              </a:endParaRPr>
            </a:p>
          </p:txBody>
        </p:sp>
      </p:grpSp>
      <p:grpSp>
        <p:nvGrpSpPr>
          <p:cNvPr id="25" name="组合 24"/>
          <p:cNvGrpSpPr/>
          <p:nvPr/>
        </p:nvGrpSpPr>
        <p:grpSpPr>
          <a:xfrm>
            <a:off x="7343481" y="3026454"/>
            <a:ext cx="907853" cy="907708"/>
            <a:chOff x="6119197" y="3942381"/>
            <a:chExt cx="1018558" cy="1018926"/>
          </a:xfrm>
        </p:grpSpPr>
        <p:grpSp>
          <p:nvGrpSpPr>
            <p:cNvPr id="26" name="组合 25"/>
            <p:cNvGrpSpPr/>
            <p:nvPr/>
          </p:nvGrpSpPr>
          <p:grpSpPr>
            <a:xfrm>
              <a:off x="6119197" y="3942381"/>
              <a:ext cx="1018558" cy="1018926"/>
              <a:chOff x="4345444" y="2542859"/>
              <a:chExt cx="1810550" cy="1811205"/>
            </a:xfrm>
          </p:grpSpPr>
          <p:grpSp>
            <p:nvGrpSpPr>
              <p:cNvPr id="28" name="组合 27"/>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30" name="同心圆 121"/>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5" dirty="0">
                    <a:solidFill>
                      <a:schemeClr val="tx1"/>
                    </a:solidFill>
                    <a:cs typeface="+mn-ea"/>
                    <a:sym typeface="+mn-lt"/>
                  </a:endParaRPr>
                </a:p>
              </p:txBody>
            </p:sp>
            <p:sp>
              <p:nvSpPr>
                <p:cNvPr id="31" name="椭圆 30"/>
                <p:cNvSpPr/>
                <p:nvPr/>
              </p:nvSpPr>
              <p:spPr>
                <a:xfrm>
                  <a:off x="1484232" y="1093651"/>
                  <a:ext cx="1504274"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5" dirty="0">
                    <a:cs typeface="+mn-ea"/>
                    <a:sym typeface="+mn-lt"/>
                  </a:endParaRPr>
                </a:p>
              </p:txBody>
            </p:sp>
          </p:grpSp>
          <p:sp>
            <p:nvSpPr>
              <p:cNvPr id="29" name="椭圆 28"/>
              <p:cNvSpPr/>
              <p:nvPr/>
            </p:nvSpPr>
            <p:spPr>
              <a:xfrm>
                <a:off x="4565570" y="2763062"/>
                <a:ext cx="1370298" cy="1370793"/>
              </a:xfrm>
              <a:prstGeom prst="ellipse">
                <a:avLst/>
              </a:prstGeom>
              <a:solidFill>
                <a:schemeClr val="tx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5" dirty="0">
                  <a:cs typeface="+mn-ea"/>
                  <a:sym typeface="+mn-lt"/>
                </a:endParaRPr>
              </a:p>
            </p:txBody>
          </p:sp>
        </p:grpSp>
        <p:sp>
          <p:nvSpPr>
            <p:cNvPr id="27" name="TextBox 118"/>
            <p:cNvSpPr txBox="1"/>
            <p:nvPr/>
          </p:nvSpPr>
          <p:spPr>
            <a:xfrm>
              <a:off x="6209133" y="4196696"/>
              <a:ext cx="850205" cy="531379"/>
            </a:xfrm>
            <a:prstGeom prst="rect">
              <a:avLst/>
            </a:prstGeom>
            <a:noFill/>
          </p:spPr>
          <p:txBody>
            <a:bodyPr wrap="square" lIns="184256" tIns="92128" rIns="184256" bIns="92128" rtlCol="0">
              <a:spAutoFit/>
            </a:bodyPr>
            <a:lstStyle/>
            <a:p>
              <a:r>
                <a:rPr lang="en-US" altLang="zh-CN" sz="1865" dirty="0">
                  <a:solidFill>
                    <a:schemeClr val="bg1"/>
                  </a:solidFill>
                  <a:cs typeface="+mn-ea"/>
                  <a:sym typeface="+mn-lt"/>
                </a:rPr>
                <a:t>9</a:t>
              </a:r>
              <a:r>
                <a:rPr lang="zh-CN" altLang="en-US" sz="1865" dirty="0">
                  <a:solidFill>
                    <a:schemeClr val="bg1"/>
                  </a:solidFill>
                  <a:cs typeface="+mn-ea"/>
                  <a:sym typeface="+mn-lt"/>
                </a:rPr>
                <a:t>月</a:t>
              </a:r>
              <a:endParaRPr lang="zh-CN" altLang="en-US" sz="1865" dirty="0">
                <a:solidFill>
                  <a:schemeClr val="bg1"/>
                </a:solidFill>
                <a:cs typeface="+mn-ea"/>
                <a:sym typeface="+mn-lt"/>
              </a:endParaRPr>
            </a:p>
          </p:txBody>
        </p:sp>
      </p:grpSp>
      <p:grpSp>
        <p:nvGrpSpPr>
          <p:cNvPr id="32" name="组合 31"/>
          <p:cNvGrpSpPr/>
          <p:nvPr/>
        </p:nvGrpSpPr>
        <p:grpSpPr>
          <a:xfrm>
            <a:off x="8939883" y="3014189"/>
            <a:ext cx="944820" cy="907708"/>
            <a:chOff x="7486713" y="3942381"/>
            <a:chExt cx="1060031" cy="1018926"/>
          </a:xfrm>
        </p:grpSpPr>
        <p:grpSp>
          <p:nvGrpSpPr>
            <p:cNvPr id="33" name="组合 32"/>
            <p:cNvGrpSpPr/>
            <p:nvPr/>
          </p:nvGrpSpPr>
          <p:grpSpPr>
            <a:xfrm>
              <a:off x="7486713" y="3942381"/>
              <a:ext cx="1018558" cy="1018926"/>
              <a:chOff x="4345444" y="2542859"/>
              <a:chExt cx="1810550" cy="1811205"/>
            </a:xfrm>
          </p:grpSpPr>
          <p:grpSp>
            <p:nvGrpSpPr>
              <p:cNvPr id="35" name="组合 34"/>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37" name="同心圆 128"/>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5" dirty="0">
                    <a:solidFill>
                      <a:schemeClr val="tx1"/>
                    </a:solidFill>
                    <a:cs typeface="+mn-ea"/>
                    <a:sym typeface="+mn-lt"/>
                  </a:endParaRPr>
                </a:p>
              </p:txBody>
            </p:sp>
            <p:sp>
              <p:nvSpPr>
                <p:cNvPr id="38" name="椭圆 37"/>
                <p:cNvSpPr/>
                <p:nvPr/>
              </p:nvSpPr>
              <p:spPr>
                <a:xfrm>
                  <a:off x="1484232" y="1093651"/>
                  <a:ext cx="1504274"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5" dirty="0">
                    <a:cs typeface="+mn-ea"/>
                    <a:sym typeface="+mn-lt"/>
                  </a:endParaRPr>
                </a:p>
              </p:txBody>
            </p:sp>
          </p:grpSp>
          <p:sp>
            <p:nvSpPr>
              <p:cNvPr id="36" name="椭圆 35"/>
              <p:cNvSpPr/>
              <p:nvPr/>
            </p:nvSpPr>
            <p:spPr>
              <a:xfrm>
                <a:off x="4565570" y="2763062"/>
                <a:ext cx="1370298" cy="1370793"/>
              </a:xfrm>
              <a:prstGeom prst="ellipse">
                <a:avLst/>
              </a:prstGeom>
              <a:solidFill>
                <a:srgbClr val="FFD94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5" dirty="0">
                  <a:cs typeface="+mn-ea"/>
                  <a:sym typeface="+mn-lt"/>
                </a:endParaRPr>
              </a:p>
            </p:txBody>
          </p:sp>
        </p:grpSp>
        <p:sp>
          <p:nvSpPr>
            <p:cNvPr id="34" name="TextBox 125"/>
            <p:cNvSpPr txBox="1"/>
            <p:nvPr/>
          </p:nvSpPr>
          <p:spPr>
            <a:xfrm>
              <a:off x="7555666" y="4199438"/>
              <a:ext cx="991078" cy="485242"/>
            </a:xfrm>
            <a:prstGeom prst="rect">
              <a:avLst/>
            </a:prstGeom>
            <a:noFill/>
          </p:spPr>
          <p:txBody>
            <a:bodyPr wrap="square" lIns="184256" tIns="92128" rIns="184256" bIns="92128" rtlCol="0">
              <a:spAutoFit/>
            </a:bodyPr>
            <a:lstStyle/>
            <a:p>
              <a:r>
                <a:rPr lang="en-US" altLang="zh-CN" sz="1600" dirty="0">
                  <a:solidFill>
                    <a:schemeClr val="bg1"/>
                  </a:solidFill>
                  <a:cs typeface="+mn-ea"/>
                  <a:sym typeface="+mn-lt"/>
                </a:rPr>
                <a:t>10</a:t>
              </a:r>
              <a:r>
                <a:rPr lang="zh-CN" altLang="en-US" sz="1600" dirty="0">
                  <a:solidFill>
                    <a:schemeClr val="bg1"/>
                  </a:solidFill>
                  <a:cs typeface="+mn-ea"/>
                  <a:sym typeface="+mn-lt"/>
                </a:rPr>
                <a:t>月</a:t>
              </a:r>
              <a:endParaRPr lang="zh-CN" altLang="en-US" sz="1600" dirty="0">
                <a:solidFill>
                  <a:schemeClr val="bg1"/>
                </a:solidFill>
                <a:cs typeface="+mn-ea"/>
                <a:sym typeface="+mn-lt"/>
              </a:endParaRPr>
            </a:p>
          </p:txBody>
        </p:sp>
      </p:grpSp>
      <p:grpSp>
        <p:nvGrpSpPr>
          <p:cNvPr id="39" name="组合 38"/>
          <p:cNvGrpSpPr/>
          <p:nvPr/>
        </p:nvGrpSpPr>
        <p:grpSpPr>
          <a:xfrm>
            <a:off x="1811806" y="1377050"/>
            <a:ext cx="2588797" cy="1456387"/>
            <a:chOff x="689131" y="1318791"/>
            <a:chExt cx="1631535" cy="1036935"/>
          </a:xfrm>
        </p:grpSpPr>
        <p:sp>
          <p:nvSpPr>
            <p:cNvPr id="40" name="TextBox 145"/>
            <p:cNvSpPr txBox="1"/>
            <p:nvPr/>
          </p:nvSpPr>
          <p:spPr>
            <a:xfrm>
              <a:off x="800766" y="1667530"/>
              <a:ext cx="1363987" cy="429493"/>
            </a:xfrm>
            <a:prstGeom prst="rect">
              <a:avLst/>
            </a:prstGeom>
            <a:noFill/>
          </p:spPr>
          <p:txBody>
            <a:bodyPr wrap="square" lIns="121908" tIns="60953" rIns="121908" bIns="60953" rtlCol="0">
              <a:spAutoFit/>
            </a:bodyPr>
            <a:lstStyle/>
            <a:p>
              <a:pPr algn="ctr">
                <a:lnSpc>
                  <a:spcPct val="130000"/>
                </a:lnSpc>
              </a:pPr>
              <a:r>
                <a:rPr lang="zh-CN" altLang="en-US" sz="1200" dirty="0">
                  <a:cs typeface="+mn-ea"/>
                  <a:sym typeface="+mn-lt"/>
                </a:rPr>
                <a:t>您的内容打在这里，或者通过您的内容打在这里</a:t>
              </a:r>
              <a:endParaRPr lang="zh-CN" altLang="en-US" sz="1200" dirty="0">
                <a:cs typeface="+mn-ea"/>
                <a:sym typeface="+mn-lt"/>
              </a:endParaRPr>
            </a:p>
          </p:txBody>
        </p:sp>
        <p:grpSp>
          <p:nvGrpSpPr>
            <p:cNvPr id="41" name="组合 40"/>
            <p:cNvGrpSpPr/>
            <p:nvPr/>
          </p:nvGrpSpPr>
          <p:grpSpPr>
            <a:xfrm>
              <a:off x="689131" y="1318791"/>
              <a:ext cx="1631535" cy="1036935"/>
              <a:chOff x="689131" y="1318791"/>
              <a:chExt cx="1631535" cy="1036935"/>
            </a:xfrm>
          </p:grpSpPr>
          <p:cxnSp>
            <p:nvCxnSpPr>
              <p:cNvPr id="42" name="直接连接符 41"/>
              <p:cNvCxnSpPr/>
              <p:nvPr/>
            </p:nvCxnSpPr>
            <p:spPr>
              <a:xfrm flipV="1">
                <a:off x="1481601" y="2139702"/>
                <a:ext cx="0" cy="216024"/>
              </a:xfrm>
              <a:prstGeom prst="line">
                <a:avLst/>
              </a:prstGeom>
              <a:ln>
                <a:solidFill>
                  <a:schemeClr val="tx1">
                    <a:lumMod val="50000"/>
                    <a:lumOff val="50000"/>
                  </a:schemeClr>
                </a:solidFill>
                <a:headEnd type="oval" w="sm" len="sm"/>
              </a:ln>
            </p:spPr>
            <p:style>
              <a:lnRef idx="1">
                <a:schemeClr val="accent1"/>
              </a:lnRef>
              <a:fillRef idx="0">
                <a:schemeClr val="accent1"/>
              </a:fillRef>
              <a:effectRef idx="0">
                <a:schemeClr val="accent1"/>
              </a:effectRef>
              <a:fontRef idx="minor">
                <a:schemeClr val="tx1"/>
              </a:fontRef>
            </p:style>
          </p:cxnSp>
          <p:sp>
            <p:nvSpPr>
              <p:cNvPr id="43" name="TextBox 148"/>
              <p:cNvSpPr txBox="1"/>
              <p:nvPr/>
            </p:nvSpPr>
            <p:spPr>
              <a:xfrm>
                <a:off x="689131" y="1318791"/>
                <a:ext cx="1631535" cy="313134"/>
              </a:xfrm>
              <a:prstGeom prst="rect">
                <a:avLst/>
              </a:prstGeom>
              <a:noFill/>
            </p:spPr>
            <p:txBody>
              <a:bodyPr wrap="square" lIns="121908" tIns="0" rIns="121908" bIns="0" rtlCol="0" anchor="t">
                <a:spAutoFit/>
              </a:bodyPr>
              <a:lstStyle/>
              <a:p>
                <a:pPr algn="ctr">
                  <a:lnSpc>
                    <a:spcPct val="150000"/>
                  </a:lnSpc>
                </a:pPr>
                <a:r>
                  <a:rPr lang="zh-CN" altLang="en-US" sz="2135" dirty="0">
                    <a:cs typeface="+mn-ea"/>
                    <a:sym typeface="+mn-lt"/>
                  </a:rPr>
                  <a:t>添加标题</a:t>
                </a:r>
                <a:endParaRPr lang="zh-CN" altLang="en-US" sz="2135" dirty="0">
                  <a:cs typeface="+mn-ea"/>
                  <a:sym typeface="+mn-lt"/>
                </a:endParaRPr>
              </a:p>
            </p:txBody>
          </p:sp>
        </p:grpSp>
      </p:grpSp>
      <p:grpSp>
        <p:nvGrpSpPr>
          <p:cNvPr id="44" name="组合 43"/>
          <p:cNvGrpSpPr/>
          <p:nvPr/>
        </p:nvGrpSpPr>
        <p:grpSpPr>
          <a:xfrm>
            <a:off x="5056400" y="1453446"/>
            <a:ext cx="2100419" cy="1287223"/>
            <a:chOff x="873900" y="1541325"/>
            <a:chExt cx="1166203" cy="814401"/>
          </a:xfrm>
        </p:grpSpPr>
        <p:sp>
          <p:nvSpPr>
            <p:cNvPr id="45" name="TextBox 150"/>
            <p:cNvSpPr txBox="1"/>
            <p:nvPr/>
          </p:nvSpPr>
          <p:spPr>
            <a:xfrm>
              <a:off x="873900" y="1767302"/>
              <a:ext cx="1166203" cy="381651"/>
            </a:xfrm>
            <a:prstGeom prst="rect">
              <a:avLst/>
            </a:prstGeom>
            <a:noFill/>
          </p:spPr>
          <p:txBody>
            <a:bodyPr wrap="square" lIns="121908" tIns="60953" rIns="121908" bIns="60953" rtlCol="0">
              <a:spAutoFit/>
            </a:bodyPr>
            <a:lstStyle/>
            <a:p>
              <a:pPr algn="ctr">
                <a:lnSpc>
                  <a:spcPct val="130000"/>
                </a:lnSpc>
              </a:pPr>
              <a:r>
                <a:rPr lang="zh-CN" altLang="en-US" sz="1200" dirty="0">
                  <a:cs typeface="+mn-ea"/>
                  <a:sym typeface="+mn-lt"/>
                </a:rPr>
                <a:t>您的内容打在这里，或者通过您的内容打在这里</a:t>
              </a:r>
              <a:endParaRPr lang="zh-CN" altLang="en-US" sz="1200" dirty="0">
                <a:cs typeface="+mn-ea"/>
                <a:sym typeface="+mn-lt"/>
              </a:endParaRPr>
            </a:p>
          </p:txBody>
        </p:sp>
        <p:grpSp>
          <p:nvGrpSpPr>
            <p:cNvPr id="46" name="组合 45"/>
            <p:cNvGrpSpPr/>
            <p:nvPr/>
          </p:nvGrpSpPr>
          <p:grpSpPr>
            <a:xfrm>
              <a:off x="947384" y="1541325"/>
              <a:ext cx="1008112" cy="814401"/>
              <a:chOff x="947384" y="1541325"/>
              <a:chExt cx="1008112" cy="814401"/>
            </a:xfrm>
          </p:grpSpPr>
          <p:cxnSp>
            <p:nvCxnSpPr>
              <p:cNvPr id="47" name="直接连接符 46"/>
              <p:cNvCxnSpPr/>
              <p:nvPr/>
            </p:nvCxnSpPr>
            <p:spPr>
              <a:xfrm flipV="1">
                <a:off x="1481601" y="2139702"/>
                <a:ext cx="0" cy="216024"/>
              </a:xfrm>
              <a:prstGeom prst="line">
                <a:avLst/>
              </a:prstGeom>
              <a:ln>
                <a:solidFill>
                  <a:schemeClr val="tx1">
                    <a:lumMod val="50000"/>
                    <a:lumOff val="50000"/>
                  </a:schemeClr>
                </a:solidFill>
                <a:headEnd type="oval" w="sm" len="sm"/>
              </a:ln>
            </p:spPr>
            <p:style>
              <a:lnRef idx="1">
                <a:schemeClr val="accent1"/>
              </a:lnRef>
              <a:fillRef idx="0">
                <a:schemeClr val="accent1"/>
              </a:fillRef>
              <a:effectRef idx="0">
                <a:schemeClr val="accent1"/>
              </a:effectRef>
              <a:fontRef idx="minor">
                <a:schemeClr val="tx1"/>
              </a:fontRef>
            </p:style>
          </p:cxnSp>
          <p:sp>
            <p:nvSpPr>
              <p:cNvPr id="48" name="TextBox 153"/>
              <p:cNvSpPr txBox="1"/>
              <p:nvPr/>
            </p:nvSpPr>
            <p:spPr>
              <a:xfrm>
                <a:off x="947384" y="1541325"/>
                <a:ext cx="1008112" cy="278253"/>
              </a:xfrm>
              <a:prstGeom prst="rect">
                <a:avLst/>
              </a:prstGeom>
              <a:noFill/>
            </p:spPr>
            <p:txBody>
              <a:bodyPr wrap="square" lIns="121908" tIns="0" rIns="121908" bIns="0" rtlCol="0" anchor="t">
                <a:spAutoFit/>
              </a:bodyPr>
              <a:lstStyle/>
              <a:p>
                <a:pPr algn="ctr">
                  <a:lnSpc>
                    <a:spcPct val="150000"/>
                  </a:lnSpc>
                </a:pPr>
                <a:r>
                  <a:rPr lang="zh-CN" altLang="en-US" sz="2135" dirty="0">
                    <a:cs typeface="+mn-ea"/>
                    <a:sym typeface="+mn-lt"/>
                  </a:rPr>
                  <a:t>添加标题</a:t>
                </a:r>
                <a:endParaRPr lang="zh-CN" altLang="en-US" sz="2135" dirty="0">
                  <a:cs typeface="+mn-ea"/>
                  <a:sym typeface="+mn-lt"/>
                </a:endParaRPr>
              </a:p>
            </p:txBody>
          </p:sp>
        </p:grpSp>
      </p:grpSp>
      <p:grpSp>
        <p:nvGrpSpPr>
          <p:cNvPr id="49" name="组合 48"/>
          <p:cNvGrpSpPr/>
          <p:nvPr/>
        </p:nvGrpSpPr>
        <p:grpSpPr>
          <a:xfrm>
            <a:off x="8266867" y="1322974"/>
            <a:ext cx="2185753" cy="1401526"/>
            <a:chOff x="873900" y="1541325"/>
            <a:chExt cx="1166203" cy="814401"/>
          </a:xfrm>
        </p:grpSpPr>
        <p:sp>
          <p:nvSpPr>
            <p:cNvPr id="50" name="TextBox 155"/>
            <p:cNvSpPr txBox="1"/>
            <p:nvPr/>
          </p:nvSpPr>
          <p:spPr>
            <a:xfrm>
              <a:off x="873900" y="1767302"/>
              <a:ext cx="1166203" cy="350525"/>
            </a:xfrm>
            <a:prstGeom prst="rect">
              <a:avLst/>
            </a:prstGeom>
            <a:noFill/>
          </p:spPr>
          <p:txBody>
            <a:bodyPr wrap="square" lIns="121908" tIns="60953" rIns="121908" bIns="60953" rtlCol="0">
              <a:spAutoFit/>
            </a:bodyPr>
            <a:lstStyle/>
            <a:p>
              <a:pPr algn="ctr">
                <a:lnSpc>
                  <a:spcPct val="130000"/>
                </a:lnSpc>
              </a:pPr>
              <a:r>
                <a:rPr lang="zh-CN" altLang="en-US" sz="1200" dirty="0">
                  <a:cs typeface="+mn-ea"/>
                  <a:sym typeface="+mn-lt"/>
                </a:rPr>
                <a:t>您的内容打在这里，或者通过您的内容打在这里</a:t>
              </a:r>
              <a:endParaRPr lang="zh-CN" altLang="en-US" sz="1200" dirty="0">
                <a:cs typeface="+mn-ea"/>
                <a:sym typeface="+mn-lt"/>
              </a:endParaRPr>
            </a:p>
          </p:txBody>
        </p:sp>
        <p:grpSp>
          <p:nvGrpSpPr>
            <p:cNvPr id="51" name="组合 50"/>
            <p:cNvGrpSpPr/>
            <p:nvPr/>
          </p:nvGrpSpPr>
          <p:grpSpPr>
            <a:xfrm>
              <a:off x="947384" y="1541325"/>
              <a:ext cx="1008112" cy="814401"/>
              <a:chOff x="947384" y="1541325"/>
              <a:chExt cx="1008112" cy="814401"/>
            </a:xfrm>
          </p:grpSpPr>
          <p:cxnSp>
            <p:nvCxnSpPr>
              <p:cNvPr id="52" name="直接连接符 51"/>
              <p:cNvCxnSpPr/>
              <p:nvPr/>
            </p:nvCxnSpPr>
            <p:spPr>
              <a:xfrm flipV="1">
                <a:off x="1481601" y="2139702"/>
                <a:ext cx="0" cy="216024"/>
              </a:xfrm>
              <a:prstGeom prst="line">
                <a:avLst/>
              </a:prstGeom>
              <a:ln>
                <a:solidFill>
                  <a:schemeClr val="tx1">
                    <a:lumMod val="50000"/>
                    <a:lumOff val="50000"/>
                  </a:schemeClr>
                </a:solidFill>
                <a:headEnd type="oval" w="sm" len="sm"/>
              </a:ln>
            </p:spPr>
            <p:style>
              <a:lnRef idx="1">
                <a:schemeClr val="accent1"/>
              </a:lnRef>
              <a:fillRef idx="0">
                <a:schemeClr val="accent1"/>
              </a:fillRef>
              <a:effectRef idx="0">
                <a:schemeClr val="accent1"/>
              </a:effectRef>
              <a:fontRef idx="minor">
                <a:schemeClr val="tx1"/>
              </a:fontRef>
            </p:style>
          </p:cxnSp>
          <p:sp>
            <p:nvSpPr>
              <p:cNvPr id="53" name="TextBox 158"/>
              <p:cNvSpPr txBox="1"/>
              <p:nvPr/>
            </p:nvSpPr>
            <p:spPr>
              <a:xfrm>
                <a:off x="947384" y="1541325"/>
                <a:ext cx="1008112" cy="255560"/>
              </a:xfrm>
              <a:prstGeom prst="rect">
                <a:avLst/>
              </a:prstGeom>
              <a:noFill/>
            </p:spPr>
            <p:txBody>
              <a:bodyPr wrap="square" lIns="121908" tIns="0" rIns="121908" bIns="0" rtlCol="0" anchor="t">
                <a:spAutoFit/>
              </a:bodyPr>
              <a:lstStyle/>
              <a:p>
                <a:pPr algn="ctr">
                  <a:lnSpc>
                    <a:spcPct val="150000"/>
                  </a:lnSpc>
                </a:pPr>
                <a:r>
                  <a:rPr lang="zh-CN" altLang="en-US" sz="2135" dirty="0">
                    <a:cs typeface="+mn-ea"/>
                    <a:sym typeface="+mn-lt"/>
                  </a:rPr>
                  <a:t>添加标题</a:t>
                </a:r>
                <a:endParaRPr lang="zh-CN" altLang="en-US" sz="2135" dirty="0">
                  <a:cs typeface="+mn-ea"/>
                  <a:sym typeface="+mn-lt"/>
                </a:endParaRPr>
              </a:p>
            </p:txBody>
          </p:sp>
        </p:grpSp>
      </p:grpSp>
      <p:grpSp>
        <p:nvGrpSpPr>
          <p:cNvPr id="54" name="组合 53"/>
          <p:cNvGrpSpPr/>
          <p:nvPr/>
        </p:nvGrpSpPr>
        <p:grpSpPr>
          <a:xfrm>
            <a:off x="3494919" y="4224375"/>
            <a:ext cx="2166061" cy="1220016"/>
            <a:chOff x="873900" y="1340833"/>
            <a:chExt cx="1166203" cy="843561"/>
          </a:xfrm>
        </p:grpSpPr>
        <p:sp>
          <p:nvSpPr>
            <p:cNvPr id="55" name="TextBox 165"/>
            <p:cNvSpPr txBox="1"/>
            <p:nvPr/>
          </p:nvSpPr>
          <p:spPr>
            <a:xfrm>
              <a:off x="873900" y="1767301"/>
              <a:ext cx="1166203" cy="417093"/>
            </a:xfrm>
            <a:prstGeom prst="rect">
              <a:avLst/>
            </a:prstGeom>
            <a:noFill/>
          </p:spPr>
          <p:txBody>
            <a:bodyPr wrap="square" lIns="121908" tIns="60953" rIns="121908" bIns="60953" rtlCol="0">
              <a:spAutoFit/>
            </a:bodyPr>
            <a:lstStyle/>
            <a:p>
              <a:pPr algn="ctr">
                <a:lnSpc>
                  <a:spcPct val="130000"/>
                </a:lnSpc>
              </a:pPr>
              <a:r>
                <a:rPr lang="zh-CN" altLang="en-US" sz="1200" dirty="0">
                  <a:cs typeface="+mn-ea"/>
                  <a:sym typeface="+mn-lt"/>
                </a:rPr>
                <a:t>您的内容打在这里，或者通过您的内容打在这里</a:t>
              </a:r>
              <a:endParaRPr lang="zh-CN" altLang="en-US" sz="1200" dirty="0">
                <a:cs typeface="+mn-ea"/>
                <a:sym typeface="+mn-lt"/>
              </a:endParaRPr>
            </a:p>
          </p:txBody>
        </p:sp>
        <p:grpSp>
          <p:nvGrpSpPr>
            <p:cNvPr id="56" name="组合 55"/>
            <p:cNvGrpSpPr/>
            <p:nvPr/>
          </p:nvGrpSpPr>
          <p:grpSpPr>
            <a:xfrm>
              <a:off x="947384" y="1340833"/>
              <a:ext cx="1008112" cy="504585"/>
              <a:chOff x="947384" y="1340833"/>
              <a:chExt cx="1008112" cy="504585"/>
            </a:xfrm>
          </p:grpSpPr>
          <p:cxnSp>
            <p:nvCxnSpPr>
              <p:cNvPr id="57" name="直接连接符 56"/>
              <p:cNvCxnSpPr/>
              <p:nvPr/>
            </p:nvCxnSpPr>
            <p:spPr>
              <a:xfrm>
                <a:off x="1481601" y="1340833"/>
                <a:ext cx="0" cy="200492"/>
              </a:xfrm>
              <a:prstGeom prst="line">
                <a:avLst/>
              </a:prstGeom>
              <a:ln>
                <a:solidFill>
                  <a:schemeClr val="tx1">
                    <a:lumMod val="50000"/>
                    <a:lumOff val="50000"/>
                  </a:schemeClr>
                </a:solidFill>
                <a:headEnd type="oval" w="sm" len="sm"/>
              </a:ln>
            </p:spPr>
            <p:style>
              <a:lnRef idx="1">
                <a:schemeClr val="accent1"/>
              </a:lnRef>
              <a:fillRef idx="0">
                <a:schemeClr val="accent1"/>
              </a:fillRef>
              <a:effectRef idx="0">
                <a:schemeClr val="accent1"/>
              </a:effectRef>
              <a:fontRef idx="minor">
                <a:schemeClr val="tx1"/>
              </a:fontRef>
            </p:style>
          </p:cxnSp>
          <p:sp>
            <p:nvSpPr>
              <p:cNvPr id="58" name="TextBox 168"/>
              <p:cNvSpPr txBox="1"/>
              <p:nvPr/>
            </p:nvSpPr>
            <p:spPr>
              <a:xfrm>
                <a:off x="947384" y="1541325"/>
                <a:ext cx="1008112" cy="304093"/>
              </a:xfrm>
              <a:prstGeom prst="rect">
                <a:avLst/>
              </a:prstGeom>
              <a:noFill/>
            </p:spPr>
            <p:txBody>
              <a:bodyPr wrap="square" lIns="121908" tIns="0" rIns="121908" bIns="0" rtlCol="0" anchor="t">
                <a:spAutoFit/>
              </a:bodyPr>
              <a:lstStyle/>
              <a:p>
                <a:pPr algn="ctr">
                  <a:lnSpc>
                    <a:spcPct val="150000"/>
                  </a:lnSpc>
                </a:pPr>
                <a:r>
                  <a:rPr lang="zh-CN" altLang="en-US" sz="2135" dirty="0">
                    <a:cs typeface="+mn-ea"/>
                    <a:sym typeface="+mn-lt"/>
                  </a:rPr>
                  <a:t>添加标题</a:t>
                </a:r>
                <a:endParaRPr lang="zh-CN" altLang="en-US" sz="2135" dirty="0">
                  <a:cs typeface="+mn-ea"/>
                  <a:sym typeface="+mn-lt"/>
                </a:endParaRPr>
              </a:p>
            </p:txBody>
          </p:sp>
        </p:grpSp>
      </p:grpSp>
      <p:grpSp>
        <p:nvGrpSpPr>
          <p:cNvPr id="59" name="组合 58"/>
          <p:cNvGrpSpPr/>
          <p:nvPr/>
        </p:nvGrpSpPr>
        <p:grpSpPr>
          <a:xfrm>
            <a:off x="6626712" y="4197544"/>
            <a:ext cx="2166061" cy="1220016"/>
            <a:chOff x="873900" y="1340833"/>
            <a:chExt cx="1166203" cy="843561"/>
          </a:xfrm>
        </p:grpSpPr>
        <p:sp>
          <p:nvSpPr>
            <p:cNvPr id="60" name="TextBox 170"/>
            <p:cNvSpPr txBox="1"/>
            <p:nvPr/>
          </p:nvSpPr>
          <p:spPr>
            <a:xfrm>
              <a:off x="873900" y="1767301"/>
              <a:ext cx="1166203" cy="417093"/>
            </a:xfrm>
            <a:prstGeom prst="rect">
              <a:avLst/>
            </a:prstGeom>
            <a:noFill/>
          </p:spPr>
          <p:txBody>
            <a:bodyPr wrap="square" lIns="121908" tIns="60953" rIns="121908" bIns="60953" rtlCol="0">
              <a:spAutoFit/>
            </a:bodyPr>
            <a:lstStyle/>
            <a:p>
              <a:pPr algn="ctr">
                <a:lnSpc>
                  <a:spcPct val="130000"/>
                </a:lnSpc>
              </a:pPr>
              <a:r>
                <a:rPr lang="zh-CN" altLang="en-US" sz="1200" dirty="0">
                  <a:cs typeface="+mn-ea"/>
                  <a:sym typeface="+mn-lt"/>
                </a:rPr>
                <a:t>您的内容打在这里，或者通过您的内容打在这里</a:t>
              </a:r>
              <a:endParaRPr lang="zh-CN" altLang="en-US" sz="1200" dirty="0">
                <a:cs typeface="+mn-ea"/>
                <a:sym typeface="+mn-lt"/>
              </a:endParaRPr>
            </a:p>
          </p:txBody>
        </p:sp>
        <p:grpSp>
          <p:nvGrpSpPr>
            <p:cNvPr id="61" name="组合 60"/>
            <p:cNvGrpSpPr/>
            <p:nvPr/>
          </p:nvGrpSpPr>
          <p:grpSpPr>
            <a:xfrm>
              <a:off x="947384" y="1340833"/>
              <a:ext cx="1008112" cy="504585"/>
              <a:chOff x="947384" y="1340833"/>
              <a:chExt cx="1008112" cy="504585"/>
            </a:xfrm>
          </p:grpSpPr>
          <p:cxnSp>
            <p:nvCxnSpPr>
              <p:cNvPr id="62" name="直接连接符 61"/>
              <p:cNvCxnSpPr/>
              <p:nvPr/>
            </p:nvCxnSpPr>
            <p:spPr>
              <a:xfrm>
                <a:off x="1481601" y="1340833"/>
                <a:ext cx="0" cy="200492"/>
              </a:xfrm>
              <a:prstGeom prst="line">
                <a:avLst/>
              </a:prstGeom>
              <a:ln>
                <a:solidFill>
                  <a:schemeClr val="tx1">
                    <a:lumMod val="50000"/>
                    <a:lumOff val="50000"/>
                  </a:schemeClr>
                </a:solidFill>
                <a:headEnd type="oval" w="sm" len="sm"/>
              </a:ln>
            </p:spPr>
            <p:style>
              <a:lnRef idx="1">
                <a:schemeClr val="accent1"/>
              </a:lnRef>
              <a:fillRef idx="0">
                <a:schemeClr val="accent1"/>
              </a:fillRef>
              <a:effectRef idx="0">
                <a:schemeClr val="accent1"/>
              </a:effectRef>
              <a:fontRef idx="minor">
                <a:schemeClr val="tx1"/>
              </a:fontRef>
            </p:style>
          </p:cxnSp>
          <p:sp>
            <p:nvSpPr>
              <p:cNvPr id="63" name="TextBox 173"/>
              <p:cNvSpPr txBox="1"/>
              <p:nvPr/>
            </p:nvSpPr>
            <p:spPr>
              <a:xfrm>
                <a:off x="947384" y="1541325"/>
                <a:ext cx="1008112" cy="304093"/>
              </a:xfrm>
              <a:prstGeom prst="rect">
                <a:avLst/>
              </a:prstGeom>
              <a:noFill/>
            </p:spPr>
            <p:txBody>
              <a:bodyPr wrap="square" lIns="121908" tIns="0" rIns="121908" bIns="0" rtlCol="0" anchor="t">
                <a:spAutoFit/>
              </a:bodyPr>
              <a:lstStyle/>
              <a:p>
                <a:pPr algn="ctr">
                  <a:lnSpc>
                    <a:spcPct val="150000"/>
                  </a:lnSpc>
                </a:pPr>
                <a:r>
                  <a:rPr lang="zh-CN" altLang="en-US" sz="2135" dirty="0">
                    <a:cs typeface="+mn-ea"/>
                    <a:sym typeface="+mn-lt"/>
                  </a:rPr>
                  <a:t>添加标题</a:t>
                </a:r>
                <a:endParaRPr lang="zh-CN" altLang="en-US" sz="2135" dirty="0">
                  <a:cs typeface="+mn-ea"/>
                  <a:sym typeface="+mn-lt"/>
                </a:endParaRPr>
              </a:p>
            </p:txBody>
          </p:sp>
        </p:grpSp>
      </p:gr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1000"/>
                                            <p:tgtEl>
                                              <p:spTgt spid="3"/>
                                            </p:tgtEl>
                                          </p:cBhvr>
                                        </p:animEffect>
                                      </p:childTnLst>
                                    </p:cTn>
                                  </p:par>
                                </p:childTnLst>
                              </p:cTn>
                            </p:par>
                            <p:par>
                              <p:cTn id="8" fill="hold">
                                <p:stCondLst>
                                  <p:cond delay="1000"/>
                                </p:stCondLst>
                                <p:childTnLst>
                                  <p:par>
                                    <p:cTn id="9" presetID="2" presetClass="entr" presetSubtype="2" accel="58000" fill="hold" nodeType="afterEffect" p14:presetBounceEnd="55000">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14:bounceEnd="55000">
                                          <p:cBhvr additive="base">
                                            <p:cTn id="11" dur="1500" fill="hold"/>
                                            <p:tgtEl>
                                              <p:spTgt spid="4"/>
                                            </p:tgtEl>
                                            <p:attrNameLst>
                                              <p:attrName>ppt_x</p:attrName>
                                            </p:attrNameLst>
                                          </p:cBhvr>
                                          <p:tavLst>
                                            <p:tav tm="0">
                                              <p:val>
                                                <p:strVal val="1+#ppt_w/2"/>
                                              </p:val>
                                            </p:tav>
                                            <p:tav tm="100000">
                                              <p:val>
                                                <p:strVal val="#ppt_x"/>
                                              </p:val>
                                            </p:tav>
                                          </p:tavLst>
                                        </p:anim>
                                        <p:anim calcmode="lin" valueType="num" p14:bounceEnd="55000">
                                          <p:cBhvr additive="base">
                                            <p:cTn id="12" dur="1500" fill="hold"/>
                                            <p:tgtEl>
                                              <p:spTgt spid="4"/>
                                            </p:tgtEl>
                                            <p:attrNameLst>
                                              <p:attrName>ppt_y</p:attrName>
                                            </p:attrNameLst>
                                          </p:cBhvr>
                                          <p:tavLst>
                                            <p:tav tm="0">
                                              <p:val>
                                                <p:strVal val="#ppt_y"/>
                                              </p:val>
                                            </p:tav>
                                            <p:tav tm="100000">
                                              <p:val>
                                                <p:strVal val="#ppt_y"/>
                                              </p:val>
                                            </p:tav>
                                          </p:tavLst>
                                        </p:anim>
                                      </p:childTnLst>
                                    </p:cTn>
                                  </p:par>
                                  <p:par>
                                    <p:cTn id="13" presetID="2" presetClass="entr" presetSubtype="2" accel="58000" fill="hold" nodeType="withEffect" p14:presetBounceEnd="55000">
                                      <p:stCondLst>
                                        <p:cond delay="200"/>
                                      </p:stCondLst>
                                      <p:childTnLst>
                                        <p:set>
                                          <p:cBhvr>
                                            <p:cTn id="14" dur="1" fill="hold">
                                              <p:stCondLst>
                                                <p:cond delay="0"/>
                                              </p:stCondLst>
                                            </p:cTn>
                                            <p:tgtEl>
                                              <p:spTgt spid="11"/>
                                            </p:tgtEl>
                                            <p:attrNameLst>
                                              <p:attrName>style.visibility</p:attrName>
                                            </p:attrNameLst>
                                          </p:cBhvr>
                                          <p:to>
                                            <p:strVal val="visible"/>
                                          </p:to>
                                        </p:set>
                                        <p:anim calcmode="lin" valueType="num" p14:bounceEnd="55000">
                                          <p:cBhvr additive="base">
                                            <p:cTn id="15" dur="1500" fill="hold"/>
                                            <p:tgtEl>
                                              <p:spTgt spid="11"/>
                                            </p:tgtEl>
                                            <p:attrNameLst>
                                              <p:attrName>ppt_x</p:attrName>
                                            </p:attrNameLst>
                                          </p:cBhvr>
                                          <p:tavLst>
                                            <p:tav tm="0">
                                              <p:val>
                                                <p:strVal val="1+#ppt_w/2"/>
                                              </p:val>
                                            </p:tav>
                                            <p:tav tm="100000">
                                              <p:val>
                                                <p:strVal val="#ppt_x"/>
                                              </p:val>
                                            </p:tav>
                                          </p:tavLst>
                                        </p:anim>
                                        <p:anim calcmode="lin" valueType="num" p14:bounceEnd="55000">
                                          <p:cBhvr additive="base">
                                            <p:cTn id="16" dur="1500" fill="hold"/>
                                            <p:tgtEl>
                                              <p:spTgt spid="11"/>
                                            </p:tgtEl>
                                            <p:attrNameLst>
                                              <p:attrName>ppt_y</p:attrName>
                                            </p:attrNameLst>
                                          </p:cBhvr>
                                          <p:tavLst>
                                            <p:tav tm="0">
                                              <p:val>
                                                <p:strVal val="#ppt_y"/>
                                              </p:val>
                                            </p:tav>
                                            <p:tav tm="100000">
                                              <p:val>
                                                <p:strVal val="#ppt_y"/>
                                              </p:val>
                                            </p:tav>
                                          </p:tavLst>
                                        </p:anim>
                                      </p:childTnLst>
                                    </p:cTn>
                                  </p:par>
                                  <p:par>
                                    <p:cTn id="17" presetID="2" presetClass="entr" presetSubtype="2" accel="58000" fill="hold" nodeType="withEffect" p14:presetBounceEnd="55000">
                                      <p:stCondLst>
                                        <p:cond delay="400"/>
                                      </p:stCondLst>
                                      <p:childTnLst>
                                        <p:set>
                                          <p:cBhvr>
                                            <p:cTn id="18" dur="1" fill="hold">
                                              <p:stCondLst>
                                                <p:cond delay="0"/>
                                              </p:stCondLst>
                                            </p:cTn>
                                            <p:tgtEl>
                                              <p:spTgt spid="18"/>
                                            </p:tgtEl>
                                            <p:attrNameLst>
                                              <p:attrName>style.visibility</p:attrName>
                                            </p:attrNameLst>
                                          </p:cBhvr>
                                          <p:to>
                                            <p:strVal val="visible"/>
                                          </p:to>
                                        </p:set>
                                        <p:anim calcmode="lin" valueType="num" p14:bounceEnd="55000">
                                          <p:cBhvr additive="base">
                                            <p:cTn id="19" dur="1500" fill="hold"/>
                                            <p:tgtEl>
                                              <p:spTgt spid="18"/>
                                            </p:tgtEl>
                                            <p:attrNameLst>
                                              <p:attrName>ppt_x</p:attrName>
                                            </p:attrNameLst>
                                          </p:cBhvr>
                                          <p:tavLst>
                                            <p:tav tm="0">
                                              <p:val>
                                                <p:strVal val="1+#ppt_w/2"/>
                                              </p:val>
                                            </p:tav>
                                            <p:tav tm="100000">
                                              <p:val>
                                                <p:strVal val="#ppt_x"/>
                                              </p:val>
                                            </p:tav>
                                          </p:tavLst>
                                        </p:anim>
                                        <p:anim calcmode="lin" valueType="num" p14:bounceEnd="55000">
                                          <p:cBhvr additive="base">
                                            <p:cTn id="20" dur="1500" fill="hold"/>
                                            <p:tgtEl>
                                              <p:spTgt spid="18"/>
                                            </p:tgtEl>
                                            <p:attrNameLst>
                                              <p:attrName>ppt_y</p:attrName>
                                            </p:attrNameLst>
                                          </p:cBhvr>
                                          <p:tavLst>
                                            <p:tav tm="0">
                                              <p:val>
                                                <p:strVal val="#ppt_y"/>
                                              </p:val>
                                            </p:tav>
                                            <p:tav tm="100000">
                                              <p:val>
                                                <p:strVal val="#ppt_y"/>
                                              </p:val>
                                            </p:tav>
                                          </p:tavLst>
                                        </p:anim>
                                      </p:childTnLst>
                                    </p:cTn>
                                  </p:par>
                                  <p:par>
                                    <p:cTn id="21" presetID="2" presetClass="entr" presetSubtype="2" accel="58000" fill="hold" nodeType="withEffect" p14:presetBounceEnd="55000">
                                      <p:stCondLst>
                                        <p:cond delay="600"/>
                                      </p:stCondLst>
                                      <p:childTnLst>
                                        <p:set>
                                          <p:cBhvr>
                                            <p:cTn id="22" dur="1" fill="hold">
                                              <p:stCondLst>
                                                <p:cond delay="0"/>
                                              </p:stCondLst>
                                            </p:cTn>
                                            <p:tgtEl>
                                              <p:spTgt spid="25"/>
                                            </p:tgtEl>
                                            <p:attrNameLst>
                                              <p:attrName>style.visibility</p:attrName>
                                            </p:attrNameLst>
                                          </p:cBhvr>
                                          <p:to>
                                            <p:strVal val="visible"/>
                                          </p:to>
                                        </p:set>
                                        <p:anim calcmode="lin" valueType="num" p14:bounceEnd="55000">
                                          <p:cBhvr additive="base">
                                            <p:cTn id="23" dur="1500" fill="hold"/>
                                            <p:tgtEl>
                                              <p:spTgt spid="25"/>
                                            </p:tgtEl>
                                            <p:attrNameLst>
                                              <p:attrName>ppt_x</p:attrName>
                                            </p:attrNameLst>
                                          </p:cBhvr>
                                          <p:tavLst>
                                            <p:tav tm="0">
                                              <p:val>
                                                <p:strVal val="1+#ppt_w/2"/>
                                              </p:val>
                                            </p:tav>
                                            <p:tav tm="100000">
                                              <p:val>
                                                <p:strVal val="#ppt_x"/>
                                              </p:val>
                                            </p:tav>
                                          </p:tavLst>
                                        </p:anim>
                                        <p:anim calcmode="lin" valueType="num" p14:bounceEnd="55000">
                                          <p:cBhvr additive="base">
                                            <p:cTn id="24" dur="1500" fill="hold"/>
                                            <p:tgtEl>
                                              <p:spTgt spid="25"/>
                                            </p:tgtEl>
                                            <p:attrNameLst>
                                              <p:attrName>ppt_y</p:attrName>
                                            </p:attrNameLst>
                                          </p:cBhvr>
                                          <p:tavLst>
                                            <p:tav tm="0">
                                              <p:val>
                                                <p:strVal val="#ppt_y"/>
                                              </p:val>
                                            </p:tav>
                                            <p:tav tm="100000">
                                              <p:val>
                                                <p:strVal val="#ppt_y"/>
                                              </p:val>
                                            </p:tav>
                                          </p:tavLst>
                                        </p:anim>
                                      </p:childTnLst>
                                    </p:cTn>
                                  </p:par>
                                  <p:par>
                                    <p:cTn id="25" presetID="2" presetClass="entr" presetSubtype="2" accel="58000" fill="hold" nodeType="withEffect" p14:presetBounceEnd="55000">
                                      <p:stCondLst>
                                        <p:cond delay="800"/>
                                      </p:stCondLst>
                                      <p:childTnLst>
                                        <p:set>
                                          <p:cBhvr>
                                            <p:cTn id="26" dur="1" fill="hold">
                                              <p:stCondLst>
                                                <p:cond delay="0"/>
                                              </p:stCondLst>
                                            </p:cTn>
                                            <p:tgtEl>
                                              <p:spTgt spid="32"/>
                                            </p:tgtEl>
                                            <p:attrNameLst>
                                              <p:attrName>style.visibility</p:attrName>
                                            </p:attrNameLst>
                                          </p:cBhvr>
                                          <p:to>
                                            <p:strVal val="visible"/>
                                          </p:to>
                                        </p:set>
                                        <p:anim calcmode="lin" valueType="num" p14:bounceEnd="55000">
                                          <p:cBhvr additive="base">
                                            <p:cTn id="27" dur="1500" fill="hold"/>
                                            <p:tgtEl>
                                              <p:spTgt spid="32"/>
                                            </p:tgtEl>
                                            <p:attrNameLst>
                                              <p:attrName>ppt_x</p:attrName>
                                            </p:attrNameLst>
                                          </p:cBhvr>
                                          <p:tavLst>
                                            <p:tav tm="0">
                                              <p:val>
                                                <p:strVal val="1+#ppt_w/2"/>
                                              </p:val>
                                            </p:tav>
                                            <p:tav tm="100000">
                                              <p:val>
                                                <p:strVal val="#ppt_x"/>
                                              </p:val>
                                            </p:tav>
                                          </p:tavLst>
                                        </p:anim>
                                        <p:anim calcmode="lin" valueType="num" p14:bounceEnd="55000">
                                          <p:cBhvr additive="base">
                                            <p:cTn id="28" dur="1500" fill="hold"/>
                                            <p:tgtEl>
                                              <p:spTgt spid="32"/>
                                            </p:tgtEl>
                                            <p:attrNameLst>
                                              <p:attrName>ppt_y</p:attrName>
                                            </p:attrNameLst>
                                          </p:cBhvr>
                                          <p:tavLst>
                                            <p:tav tm="0">
                                              <p:val>
                                                <p:strVal val="#ppt_y"/>
                                              </p:val>
                                            </p:tav>
                                            <p:tav tm="100000">
                                              <p:val>
                                                <p:strVal val="#ppt_y"/>
                                              </p:val>
                                            </p:tav>
                                          </p:tavLst>
                                        </p:anim>
                                      </p:childTnLst>
                                    </p:cTn>
                                  </p:par>
                                  <p:par>
                                    <p:cTn id="29" presetID="47" presetClass="entr" presetSubtype="0" fill="hold" nodeType="withEffect">
                                      <p:stCondLst>
                                        <p:cond delay="300"/>
                                      </p:stCondLst>
                                      <p:childTnLst>
                                        <p:set>
                                          <p:cBhvr>
                                            <p:cTn id="30" dur="1" fill="hold">
                                              <p:stCondLst>
                                                <p:cond delay="0"/>
                                              </p:stCondLst>
                                            </p:cTn>
                                            <p:tgtEl>
                                              <p:spTgt spid="49"/>
                                            </p:tgtEl>
                                            <p:attrNameLst>
                                              <p:attrName>style.visibility</p:attrName>
                                            </p:attrNameLst>
                                          </p:cBhvr>
                                          <p:to>
                                            <p:strVal val="visible"/>
                                          </p:to>
                                        </p:set>
                                        <p:animEffect transition="in" filter="fade">
                                          <p:cBhvr>
                                            <p:cTn id="31" dur="500"/>
                                            <p:tgtEl>
                                              <p:spTgt spid="49"/>
                                            </p:tgtEl>
                                          </p:cBhvr>
                                        </p:animEffect>
                                        <p:anim calcmode="lin" valueType="num">
                                          <p:cBhvr>
                                            <p:cTn id="32" dur="500" fill="hold"/>
                                            <p:tgtEl>
                                              <p:spTgt spid="49"/>
                                            </p:tgtEl>
                                            <p:attrNameLst>
                                              <p:attrName>ppt_x</p:attrName>
                                            </p:attrNameLst>
                                          </p:cBhvr>
                                          <p:tavLst>
                                            <p:tav tm="0">
                                              <p:val>
                                                <p:strVal val="#ppt_x"/>
                                              </p:val>
                                            </p:tav>
                                            <p:tav tm="100000">
                                              <p:val>
                                                <p:strVal val="#ppt_x"/>
                                              </p:val>
                                            </p:tav>
                                          </p:tavLst>
                                        </p:anim>
                                        <p:anim calcmode="lin" valueType="num">
                                          <p:cBhvr>
                                            <p:cTn id="33" dur="500" fill="hold"/>
                                            <p:tgtEl>
                                              <p:spTgt spid="49"/>
                                            </p:tgtEl>
                                            <p:attrNameLst>
                                              <p:attrName>ppt_y</p:attrName>
                                            </p:attrNameLst>
                                          </p:cBhvr>
                                          <p:tavLst>
                                            <p:tav tm="0">
                                              <p:val>
                                                <p:strVal val="#ppt_y-.1"/>
                                              </p:val>
                                            </p:tav>
                                            <p:tav tm="100000">
                                              <p:val>
                                                <p:strVal val="#ppt_y"/>
                                              </p:val>
                                            </p:tav>
                                          </p:tavLst>
                                        </p:anim>
                                      </p:childTnLst>
                                    </p:cTn>
                                  </p:par>
                                  <p:par>
                                    <p:cTn id="34" presetID="47" presetClass="entr" presetSubtype="0" fill="hold" nodeType="withEffect">
                                      <p:stCondLst>
                                        <p:cond delay="600"/>
                                      </p:stCondLst>
                                      <p:childTnLst>
                                        <p:set>
                                          <p:cBhvr>
                                            <p:cTn id="35" dur="1" fill="hold">
                                              <p:stCondLst>
                                                <p:cond delay="0"/>
                                              </p:stCondLst>
                                            </p:cTn>
                                            <p:tgtEl>
                                              <p:spTgt spid="44"/>
                                            </p:tgtEl>
                                            <p:attrNameLst>
                                              <p:attrName>style.visibility</p:attrName>
                                            </p:attrNameLst>
                                          </p:cBhvr>
                                          <p:to>
                                            <p:strVal val="visible"/>
                                          </p:to>
                                        </p:set>
                                        <p:animEffect transition="in" filter="fade">
                                          <p:cBhvr>
                                            <p:cTn id="36" dur="500"/>
                                            <p:tgtEl>
                                              <p:spTgt spid="44"/>
                                            </p:tgtEl>
                                          </p:cBhvr>
                                        </p:animEffect>
                                        <p:anim calcmode="lin" valueType="num">
                                          <p:cBhvr>
                                            <p:cTn id="37" dur="500" fill="hold"/>
                                            <p:tgtEl>
                                              <p:spTgt spid="44"/>
                                            </p:tgtEl>
                                            <p:attrNameLst>
                                              <p:attrName>ppt_x</p:attrName>
                                            </p:attrNameLst>
                                          </p:cBhvr>
                                          <p:tavLst>
                                            <p:tav tm="0">
                                              <p:val>
                                                <p:strVal val="#ppt_x"/>
                                              </p:val>
                                            </p:tav>
                                            <p:tav tm="100000">
                                              <p:val>
                                                <p:strVal val="#ppt_x"/>
                                              </p:val>
                                            </p:tav>
                                          </p:tavLst>
                                        </p:anim>
                                        <p:anim calcmode="lin" valueType="num">
                                          <p:cBhvr>
                                            <p:cTn id="38" dur="500" fill="hold"/>
                                            <p:tgtEl>
                                              <p:spTgt spid="44"/>
                                            </p:tgtEl>
                                            <p:attrNameLst>
                                              <p:attrName>ppt_y</p:attrName>
                                            </p:attrNameLst>
                                          </p:cBhvr>
                                          <p:tavLst>
                                            <p:tav tm="0">
                                              <p:val>
                                                <p:strVal val="#ppt_y-.1"/>
                                              </p:val>
                                            </p:tav>
                                            <p:tav tm="100000">
                                              <p:val>
                                                <p:strVal val="#ppt_y"/>
                                              </p:val>
                                            </p:tav>
                                          </p:tavLst>
                                        </p:anim>
                                      </p:childTnLst>
                                    </p:cTn>
                                  </p:par>
                                  <p:par>
                                    <p:cTn id="39" presetID="47" presetClass="entr" presetSubtype="0" fill="hold" nodeType="withEffect">
                                      <p:stCondLst>
                                        <p:cond delay="800"/>
                                      </p:stCondLst>
                                      <p:childTnLst>
                                        <p:set>
                                          <p:cBhvr>
                                            <p:cTn id="40" dur="1" fill="hold">
                                              <p:stCondLst>
                                                <p:cond delay="0"/>
                                              </p:stCondLst>
                                            </p:cTn>
                                            <p:tgtEl>
                                              <p:spTgt spid="39"/>
                                            </p:tgtEl>
                                            <p:attrNameLst>
                                              <p:attrName>style.visibility</p:attrName>
                                            </p:attrNameLst>
                                          </p:cBhvr>
                                          <p:to>
                                            <p:strVal val="visible"/>
                                          </p:to>
                                        </p:set>
                                        <p:animEffect transition="in" filter="fade">
                                          <p:cBhvr>
                                            <p:cTn id="41" dur="500"/>
                                            <p:tgtEl>
                                              <p:spTgt spid="39"/>
                                            </p:tgtEl>
                                          </p:cBhvr>
                                        </p:animEffect>
                                        <p:anim calcmode="lin" valueType="num">
                                          <p:cBhvr>
                                            <p:cTn id="42" dur="500" fill="hold"/>
                                            <p:tgtEl>
                                              <p:spTgt spid="39"/>
                                            </p:tgtEl>
                                            <p:attrNameLst>
                                              <p:attrName>ppt_x</p:attrName>
                                            </p:attrNameLst>
                                          </p:cBhvr>
                                          <p:tavLst>
                                            <p:tav tm="0">
                                              <p:val>
                                                <p:strVal val="#ppt_x"/>
                                              </p:val>
                                            </p:tav>
                                            <p:tav tm="100000">
                                              <p:val>
                                                <p:strVal val="#ppt_x"/>
                                              </p:val>
                                            </p:tav>
                                          </p:tavLst>
                                        </p:anim>
                                        <p:anim calcmode="lin" valueType="num">
                                          <p:cBhvr>
                                            <p:cTn id="43" dur="500" fill="hold"/>
                                            <p:tgtEl>
                                              <p:spTgt spid="39"/>
                                            </p:tgtEl>
                                            <p:attrNameLst>
                                              <p:attrName>ppt_y</p:attrName>
                                            </p:attrNameLst>
                                          </p:cBhvr>
                                          <p:tavLst>
                                            <p:tav tm="0">
                                              <p:val>
                                                <p:strVal val="#ppt_y-.1"/>
                                              </p:val>
                                            </p:tav>
                                            <p:tav tm="100000">
                                              <p:val>
                                                <p:strVal val="#ppt_y"/>
                                              </p:val>
                                            </p:tav>
                                          </p:tavLst>
                                        </p:anim>
                                      </p:childTnLst>
                                    </p:cTn>
                                  </p:par>
                                  <p:par>
                                    <p:cTn id="44" presetID="42" presetClass="entr" presetSubtype="0" fill="hold" nodeType="withEffect">
                                      <p:stCondLst>
                                        <p:cond delay="0"/>
                                      </p:stCondLst>
                                      <p:childTnLst>
                                        <p:set>
                                          <p:cBhvr>
                                            <p:cTn id="45" dur="1" fill="hold">
                                              <p:stCondLst>
                                                <p:cond delay="0"/>
                                              </p:stCondLst>
                                            </p:cTn>
                                            <p:tgtEl>
                                              <p:spTgt spid="54"/>
                                            </p:tgtEl>
                                            <p:attrNameLst>
                                              <p:attrName>style.visibility</p:attrName>
                                            </p:attrNameLst>
                                          </p:cBhvr>
                                          <p:to>
                                            <p:strVal val="visible"/>
                                          </p:to>
                                        </p:set>
                                        <p:animEffect transition="in" filter="fade">
                                          <p:cBhvr>
                                            <p:cTn id="46" dur="500"/>
                                            <p:tgtEl>
                                              <p:spTgt spid="54"/>
                                            </p:tgtEl>
                                          </p:cBhvr>
                                        </p:animEffect>
                                        <p:anim calcmode="lin" valueType="num">
                                          <p:cBhvr>
                                            <p:cTn id="47" dur="500" fill="hold"/>
                                            <p:tgtEl>
                                              <p:spTgt spid="54"/>
                                            </p:tgtEl>
                                            <p:attrNameLst>
                                              <p:attrName>ppt_x</p:attrName>
                                            </p:attrNameLst>
                                          </p:cBhvr>
                                          <p:tavLst>
                                            <p:tav tm="0">
                                              <p:val>
                                                <p:strVal val="#ppt_x"/>
                                              </p:val>
                                            </p:tav>
                                            <p:tav tm="100000">
                                              <p:val>
                                                <p:strVal val="#ppt_x"/>
                                              </p:val>
                                            </p:tav>
                                          </p:tavLst>
                                        </p:anim>
                                        <p:anim calcmode="lin" valueType="num">
                                          <p:cBhvr>
                                            <p:cTn id="48" dur="500" fill="hold"/>
                                            <p:tgtEl>
                                              <p:spTgt spid="54"/>
                                            </p:tgtEl>
                                            <p:attrNameLst>
                                              <p:attrName>ppt_y</p:attrName>
                                            </p:attrNameLst>
                                          </p:cBhvr>
                                          <p:tavLst>
                                            <p:tav tm="0">
                                              <p:val>
                                                <p:strVal val="#ppt_y+.1"/>
                                              </p:val>
                                            </p:tav>
                                            <p:tav tm="100000">
                                              <p:val>
                                                <p:strVal val="#ppt_y"/>
                                              </p:val>
                                            </p:tav>
                                          </p:tavLst>
                                        </p:anim>
                                      </p:childTnLst>
                                    </p:cTn>
                                  </p:par>
                                  <p:par>
                                    <p:cTn id="49" presetID="42" presetClass="entr" presetSubtype="0" fill="hold" nodeType="withEffect">
                                      <p:stCondLst>
                                        <p:cond delay="300"/>
                                      </p:stCondLst>
                                      <p:childTnLst>
                                        <p:set>
                                          <p:cBhvr>
                                            <p:cTn id="50" dur="1" fill="hold">
                                              <p:stCondLst>
                                                <p:cond delay="0"/>
                                              </p:stCondLst>
                                            </p:cTn>
                                            <p:tgtEl>
                                              <p:spTgt spid="59"/>
                                            </p:tgtEl>
                                            <p:attrNameLst>
                                              <p:attrName>style.visibility</p:attrName>
                                            </p:attrNameLst>
                                          </p:cBhvr>
                                          <p:to>
                                            <p:strVal val="visible"/>
                                          </p:to>
                                        </p:set>
                                        <p:animEffect transition="in" filter="fade">
                                          <p:cBhvr>
                                            <p:cTn id="51" dur="500"/>
                                            <p:tgtEl>
                                              <p:spTgt spid="59"/>
                                            </p:tgtEl>
                                          </p:cBhvr>
                                        </p:animEffect>
                                        <p:anim calcmode="lin" valueType="num">
                                          <p:cBhvr>
                                            <p:cTn id="52" dur="500" fill="hold"/>
                                            <p:tgtEl>
                                              <p:spTgt spid="59"/>
                                            </p:tgtEl>
                                            <p:attrNameLst>
                                              <p:attrName>ppt_x</p:attrName>
                                            </p:attrNameLst>
                                          </p:cBhvr>
                                          <p:tavLst>
                                            <p:tav tm="0">
                                              <p:val>
                                                <p:strVal val="#ppt_x"/>
                                              </p:val>
                                            </p:tav>
                                            <p:tav tm="100000">
                                              <p:val>
                                                <p:strVal val="#ppt_x"/>
                                              </p:val>
                                            </p:tav>
                                          </p:tavLst>
                                        </p:anim>
                                        <p:anim calcmode="lin" valueType="num">
                                          <p:cBhvr>
                                            <p:cTn id="53" dur="500" fill="hold"/>
                                            <p:tgtEl>
                                              <p:spTgt spid="5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1000"/>
                                            <p:tgtEl>
                                              <p:spTgt spid="3"/>
                                            </p:tgtEl>
                                          </p:cBhvr>
                                        </p:animEffect>
                                      </p:childTnLst>
                                    </p:cTn>
                                  </p:par>
                                </p:childTnLst>
                              </p:cTn>
                            </p:par>
                            <p:par>
                              <p:cTn id="8" fill="hold">
                                <p:stCondLst>
                                  <p:cond delay="1000"/>
                                </p:stCondLst>
                                <p:childTnLst>
                                  <p:par>
                                    <p:cTn id="9" presetID="2" presetClass="entr" presetSubtype="2" accel="58000"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1500" fill="hold"/>
                                            <p:tgtEl>
                                              <p:spTgt spid="4"/>
                                            </p:tgtEl>
                                            <p:attrNameLst>
                                              <p:attrName>ppt_x</p:attrName>
                                            </p:attrNameLst>
                                          </p:cBhvr>
                                          <p:tavLst>
                                            <p:tav tm="0">
                                              <p:val>
                                                <p:strVal val="1+#ppt_w/2"/>
                                              </p:val>
                                            </p:tav>
                                            <p:tav tm="100000">
                                              <p:val>
                                                <p:strVal val="#ppt_x"/>
                                              </p:val>
                                            </p:tav>
                                          </p:tavLst>
                                        </p:anim>
                                        <p:anim calcmode="lin" valueType="num">
                                          <p:cBhvr additive="base">
                                            <p:cTn id="12" dur="1500" fill="hold"/>
                                            <p:tgtEl>
                                              <p:spTgt spid="4"/>
                                            </p:tgtEl>
                                            <p:attrNameLst>
                                              <p:attrName>ppt_y</p:attrName>
                                            </p:attrNameLst>
                                          </p:cBhvr>
                                          <p:tavLst>
                                            <p:tav tm="0">
                                              <p:val>
                                                <p:strVal val="#ppt_y"/>
                                              </p:val>
                                            </p:tav>
                                            <p:tav tm="100000">
                                              <p:val>
                                                <p:strVal val="#ppt_y"/>
                                              </p:val>
                                            </p:tav>
                                          </p:tavLst>
                                        </p:anim>
                                      </p:childTnLst>
                                    </p:cTn>
                                  </p:par>
                                  <p:par>
                                    <p:cTn id="13" presetID="2" presetClass="entr" presetSubtype="2" accel="58000" fill="hold" nodeType="withEffect">
                                      <p:stCondLst>
                                        <p:cond delay="200"/>
                                      </p:stCondLst>
                                      <p:childTnLst>
                                        <p:set>
                                          <p:cBhvr>
                                            <p:cTn id="14" dur="1" fill="hold">
                                              <p:stCondLst>
                                                <p:cond delay="0"/>
                                              </p:stCondLst>
                                            </p:cTn>
                                            <p:tgtEl>
                                              <p:spTgt spid="11"/>
                                            </p:tgtEl>
                                            <p:attrNameLst>
                                              <p:attrName>style.visibility</p:attrName>
                                            </p:attrNameLst>
                                          </p:cBhvr>
                                          <p:to>
                                            <p:strVal val="visible"/>
                                          </p:to>
                                        </p:set>
                                        <p:anim calcmode="lin" valueType="num">
                                          <p:cBhvr additive="base">
                                            <p:cTn id="15" dur="1500" fill="hold"/>
                                            <p:tgtEl>
                                              <p:spTgt spid="11"/>
                                            </p:tgtEl>
                                            <p:attrNameLst>
                                              <p:attrName>ppt_x</p:attrName>
                                            </p:attrNameLst>
                                          </p:cBhvr>
                                          <p:tavLst>
                                            <p:tav tm="0">
                                              <p:val>
                                                <p:strVal val="1+#ppt_w/2"/>
                                              </p:val>
                                            </p:tav>
                                            <p:tav tm="100000">
                                              <p:val>
                                                <p:strVal val="#ppt_x"/>
                                              </p:val>
                                            </p:tav>
                                          </p:tavLst>
                                        </p:anim>
                                        <p:anim calcmode="lin" valueType="num">
                                          <p:cBhvr additive="base">
                                            <p:cTn id="16" dur="1500" fill="hold"/>
                                            <p:tgtEl>
                                              <p:spTgt spid="11"/>
                                            </p:tgtEl>
                                            <p:attrNameLst>
                                              <p:attrName>ppt_y</p:attrName>
                                            </p:attrNameLst>
                                          </p:cBhvr>
                                          <p:tavLst>
                                            <p:tav tm="0">
                                              <p:val>
                                                <p:strVal val="#ppt_y"/>
                                              </p:val>
                                            </p:tav>
                                            <p:tav tm="100000">
                                              <p:val>
                                                <p:strVal val="#ppt_y"/>
                                              </p:val>
                                            </p:tav>
                                          </p:tavLst>
                                        </p:anim>
                                      </p:childTnLst>
                                    </p:cTn>
                                  </p:par>
                                  <p:par>
                                    <p:cTn id="17" presetID="2" presetClass="entr" presetSubtype="2" accel="58000" fill="hold" nodeType="withEffect">
                                      <p:stCondLst>
                                        <p:cond delay="400"/>
                                      </p:stCondLst>
                                      <p:childTnLst>
                                        <p:set>
                                          <p:cBhvr>
                                            <p:cTn id="18" dur="1" fill="hold">
                                              <p:stCondLst>
                                                <p:cond delay="0"/>
                                              </p:stCondLst>
                                            </p:cTn>
                                            <p:tgtEl>
                                              <p:spTgt spid="18"/>
                                            </p:tgtEl>
                                            <p:attrNameLst>
                                              <p:attrName>style.visibility</p:attrName>
                                            </p:attrNameLst>
                                          </p:cBhvr>
                                          <p:to>
                                            <p:strVal val="visible"/>
                                          </p:to>
                                        </p:set>
                                        <p:anim calcmode="lin" valueType="num">
                                          <p:cBhvr additive="base">
                                            <p:cTn id="19" dur="1500" fill="hold"/>
                                            <p:tgtEl>
                                              <p:spTgt spid="18"/>
                                            </p:tgtEl>
                                            <p:attrNameLst>
                                              <p:attrName>ppt_x</p:attrName>
                                            </p:attrNameLst>
                                          </p:cBhvr>
                                          <p:tavLst>
                                            <p:tav tm="0">
                                              <p:val>
                                                <p:strVal val="1+#ppt_w/2"/>
                                              </p:val>
                                            </p:tav>
                                            <p:tav tm="100000">
                                              <p:val>
                                                <p:strVal val="#ppt_x"/>
                                              </p:val>
                                            </p:tav>
                                          </p:tavLst>
                                        </p:anim>
                                        <p:anim calcmode="lin" valueType="num">
                                          <p:cBhvr additive="base">
                                            <p:cTn id="20" dur="1500" fill="hold"/>
                                            <p:tgtEl>
                                              <p:spTgt spid="18"/>
                                            </p:tgtEl>
                                            <p:attrNameLst>
                                              <p:attrName>ppt_y</p:attrName>
                                            </p:attrNameLst>
                                          </p:cBhvr>
                                          <p:tavLst>
                                            <p:tav tm="0">
                                              <p:val>
                                                <p:strVal val="#ppt_y"/>
                                              </p:val>
                                            </p:tav>
                                            <p:tav tm="100000">
                                              <p:val>
                                                <p:strVal val="#ppt_y"/>
                                              </p:val>
                                            </p:tav>
                                          </p:tavLst>
                                        </p:anim>
                                      </p:childTnLst>
                                    </p:cTn>
                                  </p:par>
                                  <p:par>
                                    <p:cTn id="21" presetID="2" presetClass="entr" presetSubtype="2" accel="58000" fill="hold" nodeType="withEffect">
                                      <p:stCondLst>
                                        <p:cond delay="600"/>
                                      </p:stCondLst>
                                      <p:childTnLst>
                                        <p:set>
                                          <p:cBhvr>
                                            <p:cTn id="22" dur="1" fill="hold">
                                              <p:stCondLst>
                                                <p:cond delay="0"/>
                                              </p:stCondLst>
                                            </p:cTn>
                                            <p:tgtEl>
                                              <p:spTgt spid="25"/>
                                            </p:tgtEl>
                                            <p:attrNameLst>
                                              <p:attrName>style.visibility</p:attrName>
                                            </p:attrNameLst>
                                          </p:cBhvr>
                                          <p:to>
                                            <p:strVal val="visible"/>
                                          </p:to>
                                        </p:set>
                                        <p:anim calcmode="lin" valueType="num">
                                          <p:cBhvr additive="base">
                                            <p:cTn id="23" dur="1500" fill="hold"/>
                                            <p:tgtEl>
                                              <p:spTgt spid="25"/>
                                            </p:tgtEl>
                                            <p:attrNameLst>
                                              <p:attrName>ppt_x</p:attrName>
                                            </p:attrNameLst>
                                          </p:cBhvr>
                                          <p:tavLst>
                                            <p:tav tm="0">
                                              <p:val>
                                                <p:strVal val="1+#ppt_w/2"/>
                                              </p:val>
                                            </p:tav>
                                            <p:tav tm="100000">
                                              <p:val>
                                                <p:strVal val="#ppt_x"/>
                                              </p:val>
                                            </p:tav>
                                          </p:tavLst>
                                        </p:anim>
                                        <p:anim calcmode="lin" valueType="num">
                                          <p:cBhvr additive="base">
                                            <p:cTn id="24" dur="1500" fill="hold"/>
                                            <p:tgtEl>
                                              <p:spTgt spid="25"/>
                                            </p:tgtEl>
                                            <p:attrNameLst>
                                              <p:attrName>ppt_y</p:attrName>
                                            </p:attrNameLst>
                                          </p:cBhvr>
                                          <p:tavLst>
                                            <p:tav tm="0">
                                              <p:val>
                                                <p:strVal val="#ppt_y"/>
                                              </p:val>
                                            </p:tav>
                                            <p:tav tm="100000">
                                              <p:val>
                                                <p:strVal val="#ppt_y"/>
                                              </p:val>
                                            </p:tav>
                                          </p:tavLst>
                                        </p:anim>
                                      </p:childTnLst>
                                    </p:cTn>
                                  </p:par>
                                  <p:par>
                                    <p:cTn id="25" presetID="2" presetClass="entr" presetSubtype="2" accel="58000" fill="hold" nodeType="withEffect">
                                      <p:stCondLst>
                                        <p:cond delay="800"/>
                                      </p:stCondLst>
                                      <p:childTnLst>
                                        <p:set>
                                          <p:cBhvr>
                                            <p:cTn id="26" dur="1" fill="hold">
                                              <p:stCondLst>
                                                <p:cond delay="0"/>
                                              </p:stCondLst>
                                            </p:cTn>
                                            <p:tgtEl>
                                              <p:spTgt spid="32"/>
                                            </p:tgtEl>
                                            <p:attrNameLst>
                                              <p:attrName>style.visibility</p:attrName>
                                            </p:attrNameLst>
                                          </p:cBhvr>
                                          <p:to>
                                            <p:strVal val="visible"/>
                                          </p:to>
                                        </p:set>
                                        <p:anim calcmode="lin" valueType="num">
                                          <p:cBhvr additive="base">
                                            <p:cTn id="27" dur="1500" fill="hold"/>
                                            <p:tgtEl>
                                              <p:spTgt spid="32"/>
                                            </p:tgtEl>
                                            <p:attrNameLst>
                                              <p:attrName>ppt_x</p:attrName>
                                            </p:attrNameLst>
                                          </p:cBhvr>
                                          <p:tavLst>
                                            <p:tav tm="0">
                                              <p:val>
                                                <p:strVal val="1+#ppt_w/2"/>
                                              </p:val>
                                            </p:tav>
                                            <p:tav tm="100000">
                                              <p:val>
                                                <p:strVal val="#ppt_x"/>
                                              </p:val>
                                            </p:tav>
                                          </p:tavLst>
                                        </p:anim>
                                        <p:anim calcmode="lin" valueType="num">
                                          <p:cBhvr additive="base">
                                            <p:cTn id="28" dur="1500" fill="hold"/>
                                            <p:tgtEl>
                                              <p:spTgt spid="32"/>
                                            </p:tgtEl>
                                            <p:attrNameLst>
                                              <p:attrName>ppt_y</p:attrName>
                                            </p:attrNameLst>
                                          </p:cBhvr>
                                          <p:tavLst>
                                            <p:tav tm="0">
                                              <p:val>
                                                <p:strVal val="#ppt_y"/>
                                              </p:val>
                                            </p:tav>
                                            <p:tav tm="100000">
                                              <p:val>
                                                <p:strVal val="#ppt_y"/>
                                              </p:val>
                                            </p:tav>
                                          </p:tavLst>
                                        </p:anim>
                                      </p:childTnLst>
                                    </p:cTn>
                                  </p:par>
                                  <p:par>
                                    <p:cTn id="29" presetID="47" presetClass="entr" presetSubtype="0" fill="hold" nodeType="withEffect">
                                      <p:stCondLst>
                                        <p:cond delay="300"/>
                                      </p:stCondLst>
                                      <p:childTnLst>
                                        <p:set>
                                          <p:cBhvr>
                                            <p:cTn id="30" dur="1" fill="hold">
                                              <p:stCondLst>
                                                <p:cond delay="0"/>
                                              </p:stCondLst>
                                            </p:cTn>
                                            <p:tgtEl>
                                              <p:spTgt spid="49"/>
                                            </p:tgtEl>
                                            <p:attrNameLst>
                                              <p:attrName>style.visibility</p:attrName>
                                            </p:attrNameLst>
                                          </p:cBhvr>
                                          <p:to>
                                            <p:strVal val="visible"/>
                                          </p:to>
                                        </p:set>
                                        <p:animEffect transition="in" filter="fade">
                                          <p:cBhvr>
                                            <p:cTn id="31" dur="500"/>
                                            <p:tgtEl>
                                              <p:spTgt spid="49"/>
                                            </p:tgtEl>
                                          </p:cBhvr>
                                        </p:animEffect>
                                        <p:anim calcmode="lin" valueType="num">
                                          <p:cBhvr>
                                            <p:cTn id="32" dur="500" fill="hold"/>
                                            <p:tgtEl>
                                              <p:spTgt spid="49"/>
                                            </p:tgtEl>
                                            <p:attrNameLst>
                                              <p:attrName>ppt_x</p:attrName>
                                            </p:attrNameLst>
                                          </p:cBhvr>
                                          <p:tavLst>
                                            <p:tav tm="0">
                                              <p:val>
                                                <p:strVal val="#ppt_x"/>
                                              </p:val>
                                            </p:tav>
                                            <p:tav tm="100000">
                                              <p:val>
                                                <p:strVal val="#ppt_x"/>
                                              </p:val>
                                            </p:tav>
                                          </p:tavLst>
                                        </p:anim>
                                        <p:anim calcmode="lin" valueType="num">
                                          <p:cBhvr>
                                            <p:cTn id="33" dur="500" fill="hold"/>
                                            <p:tgtEl>
                                              <p:spTgt spid="49"/>
                                            </p:tgtEl>
                                            <p:attrNameLst>
                                              <p:attrName>ppt_y</p:attrName>
                                            </p:attrNameLst>
                                          </p:cBhvr>
                                          <p:tavLst>
                                            <p:tav tm="0">
                                              <p:val>
                                                <p:strVal val="#ppt_y-.1"/>
                                              </p:val>
                                            </p:tav>
                                            <p:tav tm="100000">
                                              <p:val>
                                                <p:strVal val="#ppt_y"/>
                                              </p:val>
                                            </p:tav>
                                          </p:tavLst>
                                        </p:anim>
                                      </p:childTnLst>
                                    </p:cTn>
                                  </p:par>
                                  <p:par>
                                    <p:cTn id="34" presetID="47" presetClass="entr" presetSubtype="0" fill="hold" nodeType="withEffect">
                                      <p:stCondLst>
                                        <p:cond delay="600"/>
                                      </p:stCondLst>
                                      <p:childTnLst>
                                        <p:set>
                                          <p:cBhvr>
                                            <p:cTn id="35" dur="1" fill="hold">
                                              <p:stCondLst>
                                                <p:cond delay="0"/>
                                              </p:stCondLst>
                                            </p:cTn>
                                            <p:tgtEl>
                                              <p:spTgt spid="44"/>
                                            </p:tgtEl>
                                            <p:attrNameLst>
                                              <p:attrName>style.visibility</p:attrName>
                                            </p:attrNameLst>
                                          </p:cBhvr>
                                          <p:to>
                                            <p:strVal val="visible"/>
                                          </p:to>
                                        </p:set>
                                        <p:animEffect transition="in" filter="fade">
                                          <p:cBhvr>
                                            <p:cTn id="36" dur="500"/>
                                            <p:tgtEl>
                                              <p:spTgt spid="44"/>
                                            </p:tgtEl>
                                          </p:cBhvr>
                                        </p:animEffect>
                                        <p:anim calcmode="lin" valueType="num">
                                          <p:cBhvr>
                                            <p:cTn id="37" dur="500" fill="hold"/>
                                            <p:tgtEl>
                                              <p:spTgt spid="44"/>
                                            </p:tgtEl>
                                            <p:attrNameLst>
                                              <p:attrName>ppt_x</p:attrName>
                                            </p:attrNameLst>
                                          </p:cBhvr>
                                          <p:tavLst>
                                            <p:tav tm="0">
                                              <p:val>
                                                <p:strVal val="#ppt_x"/>
                                              </p:val>
                                            </p:tav>
                                            <p:tav tm="100000">
                                              <p:val>
                                                <p:strVal val="#ppt_x"/>
                                              </p:val>
                                            </p:tav>
                                          </p:tavLst>
                                        </p:anim>
                                        <p:anim calcmode="lin" valueType="num">
                                          <p:cBhvr>
                                            <p:cTn id="38" dur="500" fill="hold"/>
                                            <p:tgtEl>
                                              <p:spTgt spid="44"/>
                                            </p:tgtEl>
                                            <p:attrNameLst>
                                              <p:attrName>ppt_y</p:attrName>
                                            </p:attrNameLst>
                                          </p:cBhvr>
                                          <p:tavLst>
                                            <p:tav tm="0">
                                              <p:val>
                                                <p:strVal val="#ppt_y-.1"/>
                                              </p:val>
                                            </p:tav>
                                            <p:tav tm="100000">
                                              <p:val>
                                                <p:strVal val="#ppt_y"/>
                                              </p:val>
                                            </p:tav>
                                          </p:tavLst>
                                        </p:anim>
                                      </p:childTnLst>
                                    </p:cTn>
                                  </p:par>
                                  <p:par>
                                    <p:cTn id="39" presetID="47" presetClass="entr" presetSubtype="0" fill="hold" nodeType="withEffect">
                                      <p:stCondLst>
                                        <p:cond delay="800"/>
                                      </p:stCondLst>
                                      <p:childTnLst>
                                        <p:set>
                                          <p:cBhvr>
                                            <p:cTn id="40" dur="1" fill="hold">
                                              <p:stCondLst>
                                                <p:cond delay="0"/>
                                              </p:stCondLst>
                                            </p:cTn>
                                            <p:tgtEl>
                                              <p:spTgt spid="39"/>
                                            </p:tgtEl>
                                            <p:attrNameLst>
                                              <p:attrName>style.visibility</p:attrName>
                                            </p:attrNameLst>
                                          </p:cBhvr>
                                          <p:to>
                                            <p:strVal val="visible"/>
                                          </p:to>
                                        </p:set>
                                        <p:animEffect transition="in" filter="fade">
                                          <p:cBhvr>
                                            <p:cTn id="41" dur="500"/>
                                            <p:tgtEl>
                                              <p:spTgt spid="39"/>
                                            </p:tgtEl>
                                          </p:cBhvr>
                                        </p:animEffect>
                                        <p:anim calcmode="lin" valueType="num">
                                          <p:cBhvr>
                                            <p:cTn id="42" dur="500" fill="hold"/>
                                            <p:tgtEl>
                                              <p:spTgt spid="39"/>
                                            </p:tgtEl>
                                            <p:attrNameLst>
                                              <p:attrName>ppt_x</p:attrName>
                                            </p:attrNameLst>
                                          </p:cBhvr>
                                          <p:tavLst>
                                            <p:tav tm="0">
                                              <p:val>
                                                <p:strVal val="#ppt_x"/>
                                              </p:val>
                                            </p:tav>
                                            <p:tav tm="100000">
                                              <p:val>
                                                <p:strVal val="#ppt_x"/>
                                              </p:val>
                                            </p:tav>
                                          </p:tavLst>
                                        </p:anim>
                                        <p:anim calcmode="lin" valueType="num">
                                          <p:cBhvr>
                                            <p:cTn id="43" dur="500" fill="hold"/>
                                            <p:tgtEl>
                                              <p:spTgt spid="39"/>
                                            </p:tgtEl>
                                            <p:attrNameLst>
                                              <p:attrName>ppt_y</p:attrName>
                                            </p:attrNameLst>
                                          </p:cBhvr>
                                          <p:tavLst>
                                            <p:tav tm="0">
                                              <p:val>
                                                <p:strVal val="#ppt_y-.1"/>
                                              </p:val>
                                            </p:tav>
                                            <p:tav tm="100000">
                                              <p:val>
                                                <p:strVal val="#ppt_y"/>
                                              </p:val>
                                            </p:tav>
                                          </p:tavLst>
                                        </p:anim>
                                      </p:childTnLst>
                                    </p:cTn>
                                  </p:par>
                                  <p:par>
                                    <p:cTn id="44" presetID="42" presetClass="entr" presetSubtype="0" fill="hold" nodeType="withEffect">
                                      <p:stCondLst>
                                        <p:cond delay="0"/>
                                      </p:stCondLst>
                                      <p:childTnLst>
                                        <p:set>
                                          <p:cBhvr>
                                            <p:cTn id="45" dur="1" fill="hold">
                                              <p:stCondLst>
                                                <p:cond delay="0"/>
                                              </p:stCondLst>
                                            </p:cTn>
                                            <p:tgtEl>
                                              <p:spTgt spid="54"/>
                                            </p:tgtEl>
                                            <p:attrNameLst>
                                              <p:attrName>style.visibility</p:attrName>
                                            </p:attrNameLst>
                                          </p:cBhvr>
                                          <p:to>
                                            <p:strVal val="visible"/>
                                          </p:to>
                                        </p:set>
                                        <p:animEffect transition="in" filter="fade">
                                          <p:cBhvr>
                                            <p:cTn id="46" dur="500"/>
                                            <p:tgtEl>
                                              <p:spTgt spid="54"/>
                                            </p:tgtEl>
                                          </p:cBhvr>
                                        </p:animEffect>
                                        <p:anim calcmode="lin" valueType="num">
                                          <p:cBhvr>
                                            <p:cTn id="47" dur="500" fill="hold"/>
                                            <p:tgtEl>
                                              <p:spTgt spid="54"/>
                                            </p:tgtEl>
                                            <p:attrNameLst>
                                              <p:attrName>ppt_x</p:attrName>
                                            </p:attrNameLst>
                                          </p:cBhvr>
                                          <p:tavLst>
                                            <p:tav tm="0">
                                              <p:val>
                                                <p:strVal val="#ppt_x"/>
                                              </p:val>
                                            </p:tav>
                                            <p:tav tm="100000">
                                              <p:val>
                                                <p:strVal val="#ppt_x"/>
                                              </p:val>
                                            </p:tav>
                                          </p:tavLst>
                                        </p:anim>
                                        <p:anim calcmode="lin" valueType="num">
                                          <p:cBhvr>
                                            <p:cTn id="48" dur="500" fill="hold"/>
                                            <p:tgtEl>
                                              <p:spTgt spid="54"/>
                                            </p:tgtEl>
                                            <p:attrNameLst>
                                              <p:attrName>ppt_y</p:attrName>
                                            </p:attrNameLst>
                                          </p:cBhvr>
                                          <p:tavLst>
                                            <p:tav tm="0">
                                              <p:val>
                                                <p:strVal val="#ppt_y+.1"/>
                                              </p:val>
                                            </p:tav>
                                            <p:tav tm="100000">
                                              <p:val>
                                                <p:strVal val="#ppt_y"/>
                                              </p:val>
                                            </p:tav>
                                          </p:tavLst>
                                        </p:anim>
                                      </p:childTnLst>
                                    </p:cTn>
                                  </p:par>
                                  <p:par>
                                    <p:cTn id="49" presetID="42" presetClass="entr" presetSubtype="0" fill="hold" nodeType="withEffect">
                                      <p:stCondLst>
                                        <p:cond delay="300"/>
                                      </p:stCondLst>
                                      <p:childTnLst>
                                        <p:set>
                                          <p:cBhvr>
                                            <p:cTn id="50" dur="1" fill="hold">
                                              <p:stCondLst>
                                                <p:cond delay="0"/>
                                              </p:stCondLst>
                                            </p:cTn>
                                            <p:tgtEl>
                                              <p:spTgt spid="59"/>
                                            </p:tgtEl>
                                            <p:attrNameLst>
                                              <p:attrName>style.visibility</p:attrName>
                                            </p:attrNameLst>
                                          </p:cBhvr>
                                          <p:to>
                                            <p:strVal val="visible"/>
                                          </p:to>
                                        </p:set>
                                        <p:animEffect transition="in" filter="fade">
                                          <p:cBhvr>
                                            <p:cTn id="51" dur="500"/>
                                            <p:tgtEl>
                                              <p:spTgt spid="59"/>
                                            </p:tgtEl>
                                          </p:cBhvr>
                                        </p:animEffect>
                                        <p:anim calcmode="lin" valueType="num">
                                          <p:cBhvr>
                                            <p:cTn id="52" dur="500" fill="hold"/>
                                            <p:tgtEl>
                                              <p:spTgt spid="59"/>
                                            </p:tgtEl>
                                            <p:attrNameLst>
                                              <p:attrName>ppt_x</p:attrName>
                                            </p:attrNameLst>
                                          </p:cBhvr>
                                          <p:tavLst>
                                            <p:tav tm="0">
                                              <p:val>
                                                <p:strVal val="#ppt_x"/>
                                              </p:val>
                                            </p:tav>
                                            <p:tav tm="100000">
                                              <p:val>
                                                <p:strVal val="#ppt_x"/>
                                              </p:val>
                                            </p:tav>
                                          </p:tavLst>
                                        </p:anim>
                                        <p:anim calcmode="lin" valueType="num">
                                          <p:cBhvr>
                                            <p:cTn id="53" dur="500" fill="hold"/>
                                            <p:tgtEl>
                                              <p:spTgt spid="5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rot="16200000">
            <a:off x="2666999" y="-2667000"/>
            <a:ext cx="6858001" cy="12192000"/>
          </a:xfrm>
          <a:prstGeom prst="rect">
            <a:avLst/>
          </a:prstGeom>
        </p:spPr>
      </p:pic>
      <p:grpSp>
        <p:nvGrpSpPr>
          <p:cNvPr id="24" name="组合 23"/>
          <p:cNvGrpSpPr/>
          <p:nvPr/>
        </p:nvGrpSpPr>
        <p:grpSpPr>
          <a:xfrm>
            <a:off x="6743876" y="1441003"/>
            <a:ext cx="4107004" cy="4107006"/>
            <a:chOff x="1389556" y="1904070"/>
            <a:chExt cx="1755151" cy="1755152"/>
          </a:xfrm>
        </p:grpSpPr>
        <p:grpSp>
          <p:nvGrpSpPr>
            <p:cNvPr id="20" name="组合 19"/>
            <p:cNvGrpSpPr/>
            <p:nvPr/>
          </p:nvGrpSpPr>
          <p:grpSpPr>
            <a:xfrm>
              <a:off x="1389556" y="1904070"/>
              <a:ext cx="1755151" cy="1755152"/>
              <a:chOff x="304800" y="673100"/>
              <a:chExt cx="4000500" cy="4000500"/>
            </a:xfrm>
            <a:effectLst>
              <a:outerShdw blurRad="444500" dist="254000" dir="8100000" algn="tr" rotWithShape="0">
                <a:prstClr val="black">
                  <a:alpha val="50000"/>
                </a:prstClr>
              </a:outerShdw>
            </a:effectLst>
          </p:grpSpPr>
          <p:sp>
            <p:nvSpPr>
              <p:cNvPr id="21" name="同心圆 42"/>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1218565">
                  <a:defRPr/>
                </a:pPr>
                <a:endParaRPr lang="zh-CN" altLang="en-US" kern="0">
                  <a:cs typeface="+mn-ea"/>
                  <a:sym typeface="+mn-lt"/>
                </a:endParaRPr>
              </a:p>
            </p:txBody>
          </p:sp>
          <p:sp>
            <p:nvSpPr>
              <p:cNvPr id="22" name="椭圆 21"/>
              <p:cNvSpPr/>
              <p:nvPr/>
            </p:nvSpPr>
            <p:spPr>
              <a:xfrm>
                <a:off x="392112" y="760412"/>
                <a:ext cx="3825873" cy="3825873"/>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1218565">
                  <a:defRPr/>
                </a:pPr>
                <a:endParaRPr lang="zh-CN" altLang="en-US" kern="0">
                  <a:cs typeface="+mn-ea"/>
                  <a:sym typeface="+mn-lt"/>
                </a:endParaRPr>
              </a:p>
            </p:txBody>
          </p:sp>
        </p:grpSp>
        <p:pic>
          <p:nvPicPr>
            <p:cNvPr id="23" name="图片 22"/>
            <p:cNvPicPr>
              <a:picLocks noChangeAspect="1"/>
            </p:cNvPicPr>
            <p:nvPr/>
          </p:nvPicPr>
          <p:blipFill rotWithShape="1">
            <a:blip r:embed="rId2" cstate="print">
              <a:extLst>
                <a:ext uri="{28A0092B-C50C-407E-A947-70E740481C1C}">
                  <a14:useLocalDpi xmlns:a14="http://schemas.microsoft.com/office/drawing/2010/main" val="0"/>
                </a:ext>
              </a:extLst>
            </a:blip>
            <a:srcRect l="16630" r="16630"/>
            <a:stretch>
              <a:fillRect/>
            </a:stretch>
          </p:blipFill>
          <p:spPr>
            <a:xfrm>
              <a:off x="1623220" y="2130714"/>
              <a:ext cx="1298286" cy="1298286"/>
            </a:xfrm>
            <a:prstGeom prst="ellipse">
              <a:avLst/>
            </a:prstGeom>
          </p:spPr>
        </p:pic>
      </p:grpSp>
      <p:grpSp>
        <p:nvGrpSpPr>
          <p:cNvPr id="25" name="组合 24"/>
          <p:cNvGrpSpPr/>
          <p:nvPr/>
        </p:nvGrpSpPr>
        <p:grpSpPr>
          <a:xfrm>
            <a:off x="5037282" y="2915109"/>
            <a:ext cx="1019414" cy="1019409"/>
            <a:chOff x="3832873" y="2297208"/>
            <a:chExt cx="1516550" cy="1516550"/>
          </a:xfrm>
        </p:grpSpPr>
        <p:grpSp>
          <p:nvGrpSpPr>
            <p:cNvPr id="26" name="组合 25"/>
            <p:cNvGrpSpPr/>
            <p:nvPr/>
          </p:nvGrpSpPr>
          <p:grpSpPr>
            <a:xfrm>
              <a:off x="3832873" y="2297208"/>
              <a:ext cx="1516550" cy="1516550"/>
              <a:chOff x="304800" y="673100"/>
              <a:chExt cx="4000500" cy="4000500"/>
            </a:xfrm>
            <a:effectLst>
              <a:outerShdw blurRad="444500" dist="254000" dir="8100000" algn="tr" rotWithShape="0">
                <a:prstClr val="black">
                  <a:alpha val="50000"/>
                </a:prstClr>
              </a:outerShdw>
            </a:effectLst>
          </p:grpSpPr>
          <p:sp>
            <p:nvSpPr>
              <p:cNvPr id="28" name="同心圆 22"/>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1218565">
                  <a:defRPr/>
                </a:pPr>
                <a:endParaRPr lang="zh-CN" altLang="en-US" sz="2400" kern="0" dirty="0">
                  <a:solidFill>
                    <a:schemeClr val="tx1">
                      <a:lumMod val="50000"/>
                      <a:lumOff val="50000"/>
                    </a:schemeClr>
                  </a:solidFill>
                  <a:cs typeface="+mn-ea"/>
                  <a:sym typeface="+mn-lt"/>
                </a:endParaRPr>
              </a:p>
            </p:txBody>
          </p:sp>
          <p:sp>
            <p:nvSpPr>
              <p:cNvPr id="29" name="椭圆 28"/>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1218565">
                  <a:defRPr/>
                </a:pPr>
                <a:endParaRPr lang="zh-CN" altLang="en-US" sz="2400" kern="0" dirty="0">
                  <a:solidFill>
                    <a:schemeClr val="tx1">
                      <a:lumMod val="50000"/>
                      <a:lumOff val="50000"/>
                    </a:schemeClr>
                  </a:solidFill>
                  <a:cs typeface="+mn-ea"/>
                  <a:sym typeface="+mn-lt"/>
                </a:endParaRPr>
              </a:p>
            </p:txBody>
          </p:sp>
        </p:grpSp>
        <p:sp>
          <p:nvSpPr>
            <p:cNvPr id="27" name="椭圆 26"/>
            <p:cNvSpPr/>
            <p:nvPr/>
          </p:nvSpPr>
          <p:spPr>
            <a:xfrm>
              <a:off x="3983164" y="2466913"/>
              <a:ext cx="1185736" cy="1185736"/>
            </a:xfrm>
            <a:prstGeom prst="ellipse">
              <a:avLst/>
            </a:prstGeom>
            <a:solidFill>
              <a:srgbClr val="FFD941"/>
            </a:solid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lumMod val="50000"/>
                    <a:lumOff val="50000"/>
                  </a:schemeClr>
                </a:solidFill>
                <a:cs typeface="+mn-ea"/>
                <a:sym typeface="+mn-lt"/>
              </a:endParaRPr>
            </a:p>
          </p:txBody>
        </p:sp>
      </p:grpSp>
      <p:grpSp>
        <p:nvGrpSpPr>
          <p:cNvPr id="30" name="组合 29"/>
          <p:cNvGrpSpPr/>
          <p:nvPr/>
        </p:nvGrpSpPr>
        <p:grpSpPr>
          <a:xfrm>
            <a:off x="5037282" y="1620109"/>
            <a:ext cx="1019414" cy="1019409"/>
            <a:chOff x="3832873" y="2297208"/>
            <a:chExt cx="1516550" cy="1516550"/>
          </a:xfrm>
        </p:grpSpPr>
        <p:grpSp>
          <p:nvGrpSpPr>
            <p:cNvPr id="31" name="组合 30"/>
            <p:cNvGrpSpPr/>
            <p:nvPr/>
          </p:nvGrpSpPr>
          <p:grpSpPr>
            <a:xfrm>
              <a:off x="3832873" y="2297208"/>
              <a:ext cx="1516550" cy="1516550"/>
              <a:chOff x="304800" y="673100"/>
              <a:chExt cx="4000500" cy="4000500"/>
            </a:xfrm>
            <a:effectLst>
              <a:outerShdw blurRad="444500" dist="254000" dir="8100000" algn="tr" rotWithShape="0">
                <a:prstClr val="black">
                  <a:alpha val="50000"/>
                </a:prstClr>
              </a:outerShdw>
            </a:effectLst>
          </p:grpSpPr>
          <p:sp>
            <p:nvSpPr>
              <p:cNvPr id="33" name="同心圆 32"/>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1218565">
                  <a:defRPr/>
                </a:pPr>
                <a:endParaRPr lang="zh-CN" altLang="en-US" sz="2400" kern="0" dirty="0">
                  <a:solidFill>
                    <a:schemeClr val="tx1">
                      <a:lumMod val="50000"/>
                      <a:lumOff val="50000"/>
                    </a:schemeClr>
                  </a:solidFill>
                  <a:cs typeface="+mn-ea"/>
                  <a:sym typeface="+mn-lt"/>
                </a:endParaRPr>
              </a:p>
            </p:txBody>
          </p:sp>
          <p:sp>
            <p:nvSpPr>
              <p:cNvPr id="34" name="椭圆 33"/>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1218565">
                  <a:defRPr/>
                </a:pPr>
                <a:endParaRPr lang="zh-CN" altLang="en-US" sz="2400" kern="0" dirty="0">
                  <a:solidFill>
                    <a:schemeClr val="tx1">
                      <a:lumMod val="50000"/>
                      <a:lumOff val="50000"/>
                    </a:schemeClr>
                  </a:solidFill>
                  <a:cs typeface="+mn-ea"/>
                  <a:sym typeface="+mn-lt"/>
                </a:endParaRPr>
              </a:p>
            </p:txBody>
          </p:sp>
        </p:grpSp>
        <p:sp>
          <p:nvSpPr>
            <p:cNvPr id="32" name="椭圆 31"/>
            <p:cNvSpPr/>
            <p:nvPr/>
          </p:nvSpPr>
          <p:spPr>
            <a:xfrm>
              <a:off x="3983164" y="2466913"/>
              <a:ext cx="1185736" cy="1185736"/>
            </a:xfrm>
            <a:prstGeom prst="ellipse">
              <a:avLst/>
            </a:prstGeom>
            <a:solidFill>
              <a:schemeClr val="tx1"/>
            </a:solid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lumMod val="50000"/>
                    <a:lumOff val="50000"/>
                  </a:schemeClr>
                </a:solidFill>
                <a:cs typeface="+mn-ea"/>
                <a:sym typeface="+mn-lt"/>
              </a:endParaRPr>
            </a:p>
          </p:txBody>
        </p:sp>
      </p:grpSp>
      <p:grpSp>
        <p:nvGrpSpPr>
          <p:cNvPr id="37" name="Group 20"/>
          <p:cNvGrpSpPr/>
          <p:nvPr/>
        </p:nvGrpSpPr>
        <p:grpSpPr>
          <a:xfrm>
            <a:off x="5330615" y="1965446"/>
            <a:ext cx="412425" cy="285661"/>
            <a:chOff x="7416800" y="1122363"/>
            <a:chExt cx="366713" cy="254000"/>
          </a:xfrm>
          <a:solidFill>
            <a:schemeClr val="bg1"/>
          </a:solidFill>
        </p:grpSpPr>
        <p:sp>
          <p:nvSpPr>
            <p:cNvPr id="38" name="Freeform 48"/>
            <p:cNvSpPr>
              <a:spLocks noEditPoints="1"/>
            </p:cNvSpPr>
            <p:nvPr/>
          </p:nvSpPr>
          <p:spPr bwMode="auto">
            <a:xfrm>
              <a:off x="7416800" y="1122363"/>
              <a:ext cx="260350" cy="254000"/>
            </a:xfrm>
            <a:custGeom>
              <a:avLst/>
              <a:gdLst>
                <a:gd name="T0" fmla="*/ 86 w 99"/>
                <a:gd name="T1" fmla="*/ 59 h 97"/>
                <a:gd name="T2" fmla="*/ 99 w 99"/>
                <a:gd name="T3" fmla="*/ 53 h 97"/>
                <a:gd name="T4" fmla="*/ 99 w 99"/>
                <a:gd name="T5" fmla="*/ 42 h 97"/>
                <a:gd name="T6" fmla="*/ 86 w 99"/>
                <a:gd name="T7" fmla="*/ 37 h 97"/>
                <a:gd name="T8" fmla="*/ 83 w 99"/>
                <a:gd name="T9" fmla="*/ 31 h 97"/>
                <a:gd name="T10" fmla="*/ 89 w 99"/>
                <a:gd name="T11" fmla="*/ 17 h 97"/>
                <a:gd name="T12" fmla="*/ 81 w 99"/>
                <a:gd name="T13" fmla="*/ 10 h 97"/>
                <a:gd name="T14" fmla="*/ 67 w 99"/>
                <a:gd name="T15" fmla="*/ 15 h 97"/>
                <a:gd name="T16" fmla="*/ 61 w 99"/>
                <a:gd name="T17" fmla="*/ 13 h 97"/>
                <a:gd name="T18" fmla="*/ 55 w 99"/>
                <a:gd name="T19" fmla="*/ 0 h 97"/>
                <a:gd name="T20" fmla="*/ 44 w 99"/>
                <a:gd name="T21" fmla="*/ 0 h 97"/>
                <a:gd name="T22" fmla="*/ 39 w 99"/>
                <a:gd name="T23" fmla="*/ 13 h 97"/>
                <a:gd name="T24" fmla="*/ 32 w 99"/>
                <a:gd name="T25" fmla="*/ 15 h 97"/>
                <a:gd name="T26" fmla="*/ 19 w 99"/>
                <a:gd name="T27" fmla="*/ 10 h 97"/>
                <a:gd name="T28" fmla="*/ 11 w 99"/>
                <a:gd name="T29" fmla="*/ 18 h 97"/>
                <a:gd name="T30" fmla="*/ 16 w 99"/>
                <a:gd name="T31" fmla="*/ 31 h 97"/>
                <a:gd name="T32" fmla="*/ 14 w 99"/>
                <a:gd name="T33" fmla="*/ 37 h 97"/>
                <a:gd name="T34" fmla="*/ 0 w 99"/>
                <a:gd name="T35" fmla="*/ 43 h 97"/>
                <a:gd name="T36" fmla="*/ 0 w 99"/>
                <a:gd name="T37" fmla="*/ 54 h 97"/>
                <a:gd name="T38" fmla="*/ 14 w 99"/>
                <a:gd name="T39" fmla="*/ 59 h 97"/>
                <a:gd name="T40" fmla="*/ 16 w 99"/>
                <a:gd name="T41" fmla="*/ 65 h 97"/>
                <a:gd name="T42" fmla="*/ 11 w 99"/>
                <a:gd name="T43" fmla="*/ 79 h 97"/>
                <a:gd name="T44" fmla="*/ 19 w 99"/>
                <a:gd name="T45" fmla="*/ 86 h 97"/>
                <a:gd name="T46" fmla="*/ 33 w 99"/>
                <a:gd name="T47" fmla="*/ 81 h 97"/>
                <a:gd name="T48" fmla="*/ 39 w 99"/>
                <a:gd name="T49" fmla="*/ 83 h 97"/>
                <a:gd name="T50" fmla="*/ 45 w 99"/>
                <a:gd name="T51" fmla="*/ 97 h 97"/>
                <a:gd name="T52" fmla="*/ 56 w 99"/>
                <a:gd name="T53" fmla="*/ 97 h 97"/>
                <a:gd name="T54" fmla="*/ 61 w 99"/>
                <a:gd name="T55" fmla="*/ 83 h 97"/>
                <a:gd name="T56" fmla="*/ 67 w 99"/>
                <a:gd name="T57" fmla="*/ 81 h 97"/>
                <a:gd name="T58" fmla="*/ 81 w 99"/>
                <a:gd name="T59" fmla="*/ 86 h 97"/>
                <a:gd name="T60" fmla="*/ 89 w 99"/>
                <a:gd name="T61" fmla="*/ 78 h 97"/>
                <a:gd name="T62" fmla="*/ 83 w 99"/>
                <a:gd name="T63" fmla="*/ 65 h 97"/>
                <a:gd name="T64" fmla="*/ 86 w 99"/>
                <a:gd name="T65" fmla="*/ 59 h 97"/>
                <a:gd name="T66" fmla="*/ 50 w 99"/>
                <a:gd name="T67" fmla="*/ 64 h 97"/>
                <a:gd name="T68" fmla="*/ 34 w 99"/>
                <a:gd name="T69" fmla="*/ 48 h 97"/>
                <a:gd name="T70" fmla="*/ 50 w 99"/>
                <a:gd name="T71" fmla="*/ 33 h 97"/>
                <a:gd name="T72" fmla="*/ 66 w 99"/>
                <a:gd name="T73" fmla="*/ 48 h 97"/>
                <a:gd name="T74" fmla="*/ 50 w 99"/>
                <a:gd name="T75" fmla="*/ 64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9" h="97">
                  <a:moveTo>
                    <a:pt x="86" y="59"/>
                  </a:moveTo>
                  <a:cubicBezTo>
                    <a:pt x="86" y="59"/>
                    <a:pt x="99" y="54"/>
                    <a:pt x="99" y="53"/>
                  </a:cubicBezTo>
                  <a:cubicBezTo>
                    <a:pt x="99" y="42"/>
                    <a:pt x="99" y="42"/>
                    <a:pt x="99" y="42"/>
                  </a:cubicBezTo>
                  <a:cubicBezTo>
                    <a:pt x="99" y="42"/>
                    <a:pt x="86" y="37"/>
                    <a:pt x="86" y="37"/>
                  </a:cubicBezTo>
                  <a:cubicBezTo>
                    <a:pt x="83" y="31"/>
                    <a:pt x="83" y="31"/>
                    <a:pt x="83" y="31"/>
                  </a:cubicBezTo>
                  <a:cubicBezTo>
                    <a:pt x="83" y="31"/>
                    <a:pt x="89" y="18"/>
                    <a:pt x="89" y="17"/>
                  </a:cubicBezTo>
                  <a:cubicBezTo>
                    <a:pt x="81" y="10"/>
                    <a:pt x="81" y="10"/>
                    <a:pt x="81" y="10"/>
                  </a:cubicBezTo>
                  <a:cubicBezTo>
                    <a:pt x="80" y="9"/>
                    <a:pt x="67" y="15"/>
                    <a:pt x="67" y="15"/>
                  </a:cubicBezTo>
                  <a:cubicBezTo>
                    <a:pt x="61" y="13"/>
                    <a:pt x="61" y="13"/>
                    <a:pt x="61" y="13"/>
                  </a:cubicBezTo>
                  <a:cubicBezTo>
                    <a:pt x="61" y="13"/>
                    <a:pt x="56" y="0"/>
                    <a:pt x="55" y="0"/>
                  </a:cubicBezTo>
                  <a:cubicBezTo>
                    <a:pt x="44" y="0"/>
                    <a:pt x="44" y="0"/>
                    <a:pt x="44" y="0"/>
                  </a:cubicBezTo>
                  <a:cubicBezTo>
                    <a:pt x="43" y="0"/>
                    <a:pt x="39" y="13"/>
                    <a:pt x="39" y="13"/>
                  </a:cubicBezTo>
                  <a:cubicBezTo>
                    <a:pt x="32" y="15"/>
                    <a:pt x="32" y="15"/>
                    <a:pt x="32" y="15"/>
                  </a:cubicBezTo>
                  <a:cubicBezTo>
                    <a:pt x="32" y="15"/>
                    <a:pt x="19" y="10"/>
                    <a:pt x="19" y="10"/>
                  </a:cubicBezTo>
                  <a:cubicBezTo>
                    <a:pt x="11" y="18"/>
                    <a:pt x="11" y="18"/>
                    <a:pt x="11" y="18"/>
                  </a:cubicBezTo>
                  <a:cubicBezTo>
                    <a:pt x="10" y="18"/>
                    <a:pt x="16" y="31"/>
                    <a:pt x="16" y="31"/>
                  </a:cubicBezTo>
                  <a:cubicBezTo>
                    <a:pt x="14" y="37"/>
                    <a:pt x="14" y="37"/>
                    <a:pt x="14" y="37"/>
                  </a:cubicBezTo>
                  <a:cubicBezTo>
                    <a:pt x="14" y="37"/>
                    <a:pt x="0" y="42"/>
                    <a:pt x="0" y="43"/>
                  </a:cubicBezTo>
                  <a:cubicBezTo>
                    <a:pt x="0" y="54"/>
                    <a:pt x="0" y="54"/>
                    <a:pt x="0" y="54"/>
                  </a:cubicBezTo>
                  <a:cubicBezTo>
                    <a:pt x="0" y="54"/>
                    <a:pt x="14" y="59"/>
                    <a:pt x="14" y="59"/>
                  </a:cubicBezTo>
                  <a:cubicBezTo>
                    <a:pt x="16" y="65"/>
                    <a:pt x="16" y="65"/>
                    <a:pt x="16" y="65"/>
                  </a:cubicBezTo>
                  <a:cubicBezTo>
                    <a:pt x="16" y="65"/>
                    <a:pt x="11" y="78"/>
                    <a:pt x="11" y="79"/>
                  </a:cubicBezTo>
                  <a:cubicBezTo>
                    <a:pt x="19" y="86"/>
                    <a:pt x="19" y="86"/>
                    <a:pt x="19" y="86"/>
                  </a:cubicBezTo>
                  <a:cubicBezTo>
                    <a:pt x="19" y="87"/>
                    <a:pt x="33" y="81"/>
                    <a:pt x="33" y="81"/>
                  </a:cubicBezTo>
                  <a:cubicBezTo>
                    <a:pt x="39" y="83"/>
                    <a:pt x="39" y="83"/>
                    <a:pt x="39" y="83"/>
                  </a:cubicBezTo>
                  <a:cubicBezTo>
                    <a:pt x="39" y="83"/>
                    <a:pt x="44" y="97"/>
                    <a:pt x="45" y="97"/>
                  </a:cubicBezTo>
                  <a:cubicBezTo>
                    <a:pt x="56" y="97"/>
                    <a:pt x="56" y="97"/>
                    <a:pt x="56" y="97"/>
                  </a:cubicBezTo>
                  <a:cubicBezTo>
                    <a:pt x="56" y="97"/>
                    <a:pt x="61" y="83"/>
                    <a:pt x="61" y="83"/>
                  </a:cubicBezTo>
                  <a:cubicBezTo>
                    <a:pt x="67" y="81"/>
                    <a:pt x="67" y="81"/>
                    <a:pt x="67" y="81"/>
                  </a:cubicBezTo>
                  <a:cubicBezTo>
                    <a:pt x="67" y="81"/>
                    <a:pt x="81" y="86"/>
                    <a:pt x="81" y="86"/>
                  </a:cubicBezTo>
                  <a:cubicBezTo>
                    <a:pt x="89" y="78"/>
                    <a:pt x="89" y="78"/>
                    <a:pt x="89" y="78"/>
                  </a:cubicBezTo>
                  <a:cubicBezTo>
                    <a:pt x="89" y="78"/>
                    <a:pt x="83" y="65"/>
                    <a:pt x="83" y="65"/>
                  </a:cubicBezTo>
                  <a:lnTo>
                    <a:pt x="86" y="59"/>
                  </a:lnTo>
                  <a:close/>
                  <a:moveTo>
                    <a:pt x="50" y="64"/>
                  </a:moveTo>
                  <a:cubicBezTo>
                    <a:pt x="41" y="64"/>
                    <a:pt x="34" y="57"/>
                    <a:pt x="34" y="48"/>
                  </a:cubicBezTo>
                  <a:cubicBezTo>
                    <a:pt x="34" y="39"/>
                    <a:pt x="41" y="33"/>
                    <a:pt x="50" y="33"/>
                  </a:cubicBezTo>
                  <a:cubicBezTo>
                    <a:pt x="59" y="33"/>
                    <a:pt x="66" y="39"/>
                    <a:pt x="66" y="48"/>
                  </a:cubicBezTo>
                  <a:cubicBezTo>
                    <a:pt x="66" y="57"/>
                    <a:pt x="59" y="64"/>
                    <a:pt x="50" y="6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solidFill>
                  <a:schemeClr val="tx1">
                    <a:lumMod val="50000"/>
                    <a:lumOff val="50000"/>
                  </a:schemeClr>
                </a:solidFill>
                <a:cs typeface="+mn-ea"/>
                <a:sym typeface="+mn-lt"/>
              </a:endParaRPr>
            </a:p>
          </p:txBody>
        </p:sp>
        <p:sp>
          <p:nvSpPr>
            <p:cNvPr id="39" name="Freeform 49"/>
            <p:cNvSpPr>
              <a:spLocks noEditPoints="1"/>
            </p:cNvSpPr>
            <p:nvPr/>
          </p:nvSpPr>
          <p:spPr bwMode="auto">
            <a:xfrm>
              <a:off x="7661275" y="1247775"/>
              <a:ext cx="122238" cy="123825"/>
            </a:xfrm>
            <a:custGeom>
              <a:avLst/>
              <a:gdLst>
                <a:gd name="T0" fmla="*/ 41 w 47"/>
                <a:gd name="T1" fmla="*/ 22 h 47"/>
                <a:gd name="T2" fmla="*/ 41 w 47"/>
                <a:gd name="T3" fmla="*/ 19 h 47"/>
                <a:gd name="T4" fmla="*/ 45 w 47"/>
                <a:gd name="T5" fmla="*/ 13 h 47"/>
                <a:gd name="T6" fmla="*/ 42 w 47"/>
                <a:gd name="T7" fmla="*/ 9 h 47"/>
                <a:gd name="T8" fmla="*/ 35 w 47"/>
                <a:gd name="T9" fmla="*/ 10 h 47"/>
                <a:gd name="T10" fmla="*/ 33 w 47"/>
                <a:gd name="T11" fmla="*/ 8 h 47"/>
                <a:gd name="T12" fmla="*/ 32 w 47"/>
                <a:gd name="T13" fmla="*/ 1 h 47"/>
                <a:gd name="T14" fmla="*/ 27 w 47"/>
                <a:gd name="T15" fmla="*/ 0 h 47"/>
                <a:gd name="T16" fmla="*/ 22 w 47"/>
                <a:gd name="T17" fmla="*/ 6 h 47"/>
                <a:gd name="T18" fmla="*/ 19 w 47"/>
                <a:gd name="T19" fmla="*/ 6 h 47"/>
                <a:gd name="T20" fmla="*/ 14 w 47"/>
                <a:gd name="T21" fmla="*/ 2 h 47"/>
                <a:gd name="T22" fmla="*/ 9 w 47"/>
                <a:gd name="T23" fmla="*/ 5 h 47"/>
                <a:gd name="T24" fmla="*/ 10 w 47"/>
                <a:gd name="T25" fmla="*/ 12 h 47"/>
                <a:gd name="T26" fmla="*/ 9 w 47"/>
                <a:gd name="T27" fmla="*/ 14 h 47"/>
                <a:gd name="T28" fmla="*/ 2 w 47"/>
                <a:gd name="T29" fmla="*/ 16 h 47"/>
                <a:gd name="T30" fmla="*/ 0 w 47"/>
                <a:gd name="T31" fmla="*/ 21 h 47"/>
                <a:gd name="T32" fmla="*/ 6 w 47"/>
                <a:gd name="T33" fmla="*/ 25 h 47"/>
                <a:gd name="T34" fmla="*/ 6 w 47"/>
                <a:gd name="T35" fmla="*/ 28 h 47"/>
                <a:gd name="T36" fmla="*/ 2 w 47"/>
                <a:gd name="T37" fmla="*/ 34 h 47"/>
                <a:gd name="T38" fmla="*/ 5 w 47"/>
                <a:gd name="T39" fmla="*/ 38 h 47"/>
                <a:gd name="T40" fmla="*/ 12 w 47"/>
                <a:gd name="T41" fmla="*/ 37 h 47"/>
                <a:gd name="T42" fmla="*/ 14 w 47"/>
                <a:gd name="T43" fmla="*/ 39 h 47"/>
                <a:gd name="T44" fmla="*/ 16 w 47"/>
                <a:gd name="T45" fmla="*/ 46 h 47"/>
                <a:gd name="T46" fmla="*/ 20 w 47"/>
                <a:gd name="T47" fmla="*/ 47 h 47"/>
                <a:gd name="T48" fmla="*/ 25 w 47"/>
                <a:gd name="T49" fmla="*/ 42 h 47"/>
                <a:gd name="T50" fmla="*/ 28 w 47"/>
                <a:gd name="T51" fmla="*/ 41 h 47"/>
                <a:gd name="T52" fmla="*/ 33 w 47"/>
                <a:gd name="T53" fmla="*/ 45 h 47"/>
                <a:gd name="T54" fmla="*/ 38 w 47"/>
                <a:gd name="T55" fmla="*/ 42 h 47"/>
                <a:gd name="T56" fmla="*/ 37 w 47"/>
                <a:gd name="T57" fmla="*/ 35 h 47"/>
                <a:gd name="T58" fmla="*/ 39 w 47"/>
                <a:gd name="T59" fmla="*/ 33 h 47"/>
                <a:gd name="T60" fmla="*/ 45 w 47"/>
                <a:gd name="T61" fmla="*/ 32 h 47"/>
                <a:gd name="T62" fmla="*/ 47 w 47"/>
                <a:gd name="T63" fmla="*/ 27 h 47"/>
                <a:gd name="T64" fmla="*/ 41 w 47"/>
                <a:gd name="T65" fmla="*/ 22 h 47"/>
                <a:gd name="T66" fmla="*/ 31 w 47"/>
                <a:gd name="T67" fmla="*/ 25 h 47"/>
                <a:gd name="T68" fmla="*/ 22 w 47"/>
                <a:gd name="T69" fmla="*/ 31 h 47"/>
                <a:gd name="T70" fmla="*/ 16 w 47"/>
                <a:gd name="T71" fmla="*/ 22 h 47"/>
                <a:gd name="T72" fmla="*/ 25 w 47"/>
                <a:gd name="T73" fmla="*/ 16 h 47"/>
                <a:gd name="T74" fmla="*/ 31 w 47"/>
                <a:gd name="T75" fmla="*/ 25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7" h="47">
                  <a:moveTo>
                    <a:pt x="41" y="22"/>
                  </a:moveTo>
                  <a:cubicBezTo>
                    <a:pt x="41" y="19"/>
                    <a:pt x="41" y="19"/>
                    <a:pt x="41" y="19"/>
                  </a:cubicBezTo>
                  <a:cubicBezTo>
                    <a:pt x="41" y="19"/>
                    <a:pt x="45" y="14"/>
                    <a:pt x="45" y="13"/>
                  </a:cubicBezTo>
                  <a:cubicBezTo>
                    <a:pt x="42" y="9"/>
                    <a:pt x="42" y="9"/>
                    <a:pt x="42" y="9"/>
                  </a:cubicBezTo>
                  <a:cubicBezTo>
                    <a:pt x="42" y="9"/>
                    <a:pt x="35" y="10"/>
                    <a:pt x="35" y="10"/>
                  </a:cubicBezTo>
                  <a:cubicBezTo>
                    <a:pt x="33" y="8"/>
                    <a:pt x="33" y="8"/>
                    <a:pt x="33" y="8"/>
                  </a:cubicBezTo>
                  <a:cubicBezTo>
                    <a:pt x="33" y="8"/>
                    <a:pt x="32" y="1"/>
                    <a:pt x="32" y="1"/>
                  </a:cubicBezTo>
                  <a:cubicBezTo>
                    <a:pt x="27" y="0"/>
                    <a:pt x="27" y="0"/>
                    <a:pt x="27" y="0"/>
                  </a:cubicBezTo>
                  <a:cubicBezTo>
                    <a:pt x="26" y="0"/>
                    <a:pt x="22" y="6"/>
                    <a:pt x="22" y="6"/>
                  </a:cubicBezTo>
                  <a:cubicBezTo>
                    <a:pt x="19" y="6"/>
                    <a:pt x="19" y="6"/>
                    <a:pt x="19" y="6"/>
                  </a:cubicBezTo>
                  <a:cubicBezTo>
                    <a:pt x="19" y="6"/>
                    <a:pt x="14" y="2"/>
                    <a:pt x="14" y="2"/>
                  </a:cubicBezTo>
                  <a:cubicBezTo>
                    <a:pt x="9" y="5"/>
                    <a:pt x="9" y="5"/>
                    <a:pt x="9" y="5"/>
                  </a:cubicBezTo>
                  <a:cubicBezTo>
                    <a:pt x="9" y="5"/>
                    <a:pt x="10" y="12"/>
                    <a:pt x="10" y="12"/>
                  </a:cubicBezTo>
                  <a:cubicBezTo>
                    <a:pt x="9" y="14"/>
                    <a:pt x="9" y="14"/>
                    <a:pt x="9" y="14"/>
                  </a:cubicBezTo>
                  <a:cubicBezTo>
                    <a:pt x="9" y="14"/>
                    <a:pt x="2" y="15"/>
                    <a:pt x="2" y="16"/>
                  </a:cubicBezTo>
                  <a:cubicBezTo>
                    <a:pt x="0" y="21"/>
                    <a:pt x="0" y="21"/>
                    <a:pt x="0" y="21"/>
                  </a:cubicBezTo>
                  <a:cubicBezTo>
                    <a:pt x="0" y="21"/>
                    <a:pt x="6" y="25"/>
                    <a:pt x="6" y="25"/>
                  </a:cubicBezTo>
                  <a:cubicBezTo>
                    <a:pt x="6" y="28"/>
                    <a:pt x="6" y="28"/>
                    <a:pt x="6" y="28"/>
                  </a:cubicBezTo>
                  <a:cubicBezTo>
                    <a:pt x="6" y="28"/>
                    <a:pt x="2" y="34"/>
                    <a:pt x="2" y="34"/>
                  </a:cubicBezTo>
                  <a:cubicBezTo>
                    <a:pt x="5" y="38"/>
                    <a:pt x="5" y="38"/>
                    <a:pt x="5" y="38"/>
                  </a:cubicBezTo>
                  <a:cubicBezTo>
                    <a:pt x="5" y="39"/>
                    <a:pt x="12" y="37"/>
                    <a:pt x="12" y="37"/>
                  </a:cubicBezTo>
                  <a:cubicBezTo>
                    <a:pt x="14" y="39"/>
                    <a:pt x="14" y="39"/>
                    <a:pt x="14" y="39"/>
                  </a:cubicBezTo>
                  <a:cubicBezTo>
                    <a:pt x="14" y="39"/>
                    <a:pt x="15" y="46"/>
                    <a:pt x="16" y="46"/>
                  </a:cubicBezTo>
                  <a:cubicBezTo>
                    <a:pt x="20" y="47"/>
                    <a:pt x="20" y="47"/>
                    <a:pt x="20" y="47"/>
                  </a:cubicBezTo>
                  <a:cubicBezTo>
                    <a:pt x="21" y="47"/>
                    <a:pt x="25" y="42"/>
                    <a:pt x="25" y="42"/>
                  </a:cubicBezTo>
                  <a:cubicBezTo>
                    <a:pt x="28" y="41"/>
                    <a:pt x="28" y="41"/>
                    <a:pt x="28" y="41"/>
                  </a:cubicBezTo>
                  <a:cubicBezTo>
                    <a:pt x="28" y="41"/>
                    <a:pt x="33" y="45"/>
                    <a:pt x="33" y="45"/>
                  </a:cubicBezTo>
                  <a:cubicBezTo>
                    <a:pt x="38" y="42"/>
                    <a:pt x="38" y="42"/>
                    <a:pt x="38" y="42"/>
                  </a:cubicBezTo>
                  <a:cubicBezTo>
                    <a:pt x="38" y="42"/>
                    <a:pt x="37" y="35"/>
                    <a:pt x="37" y="35"/>
                  </a:cubicBezTo>
                  <a:cubicBezTo>
                    <a:pt x="39" y="33"/>
                    <a:pt x="39" y="33"/>
                    <a:pt x="39" y="33"/>
                  </a:cubicBezTo>
                  <a:cubicBezTo>
                    <a:pt x="39" y="33"/>
                    <a:pt x="45" y="32"/>
                    <a:pt x="45" y="32"/>
                  </a:cubicBezTo>
                  <a:cubicBezTo>
                    <a:pt x="47" y="27"/>
                    <a:pt x="47" y="27"/>
                    <a:pt x="47" y="27"/>
                  </a:cubicBezTo>
                  <a:cubicBezTo>
                    <a:pt x="47" y="26"/>
                    <a:pt x="41" y="22"/>
                    <a:pt x="41" y="22"/>
                  </a:cubicBezTo>
                  <a:close/>
                  <a:moveTo>
                    <a:pt x="31" y="25"/>
                  </a:moveTo>
                  <a:cubicBezTo>
                    <a:pt x="30" y="29"/>
                    <a:pt x="26" y="32"/>
                    <a:pt x="22" y="31"/>
                  </a:cubicBezTo>
                  <a:cubicBezTo>
                    <a:pt x="18" y="30"/>
                    <a:pt x="15" y="26"/>
                    <a:pt x="16" y="22"/>
                  </a:cubicBezTo>
                  <a:cubicBezTo>
                    <a:pt x="17" y="18"/>
                    <a:pt x="21" y="15"/>
                    <a:pt x="25" y="16"/>
                  </a:cubicBezTo>
                  <a:cubicBezTo>
                    <a:pt x="29" y="17"/>
                    <a:pt x="32" y="21"/>
                    <a:pt x="31"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solidFill>
                  <a:schemeClr val="tx1">
                    <a:lumMod val="50000"/>
                    <a:lumOff val="50000"/>
                  </a:schemeClr>
                </a:solidFill>
                <a:cs typeface="+mn-ea"/>
                <a:sym typeface="+mn-lt"/>
              </a:endParaRPr>
            </a:p>
          </p:txBody>
        </p:sp>
      </p:grpSp>
      <p:grpSp>
        <p:nvGrpSpPr>
          <p:cNvPr id="42" name="Group 23"/>
          <p:cNvGrpSpPr/>
          <p:nvPr/>
        </p:nvGrpSpPr>
        <p:grpSpPr>
          <a:xfrm>
            <a:off x="5409501" y="3266181"/>
            <a:ext cx="342489" cy="298578"/>
            <a:chOff x="7540014" y="4306907"/>
            <a:chExt cx="389342" cy="339426"/>
          </a:xfrm>
          <a:solidFill>
            <a:schemeClr val="bg1"/>
          </a:solidFill>
        </p:grpSpPr>
        <p:sp>
          <p:nvSpPr>
            <p:cNvPr id="43" name="Freeform 110"/>
            <p:cNvSpPr/>
            <p:nvPr/>
          </p:nvSpPr>
          <p:spPr bwMode="auto">
            <a:xfrm>
              <a:off x="7799575" y="4409234"/>
              <a:ext cx="102328" cy="102328"/>
            </a:xfrm>
            <a:custGeom>
              <a:avLst/>
              <a:gdLst>
                <a:gd name="T0" fmla="*/ 0 w 41"/>
                <a:gd name="T1" fmla="*/ 39 h 41"/>
                <a:gd name="T2" fmla="*/ 3 w 41"/>
                <a:gd name="T3" fmla="*/ 41 h 41"/>
                <a:gd name="T4" fmla="*/ 41 w 41"/>
                <a:gd name="T5" fmla="*/ 3 h 41"/>
                <a:gd name="T6" fmla="*/ 39 w 41"/>
                <a:gd name="T7" fmla="*/ 0 h 41"/>
                <a:gd name="T8" fmla="*/ 0 w 41"/>
                <a:gd name="T9" fmla="*/ 39 h 41"/>
              </a:gdLst>
              <a:ahLst/>
              <a:cxnLst>
                <a:cxn ang="0">
                  <a:pos x="T0" y="T1"/>
                </a:cxn>
                <a:cxn ang="0">
                  <a:pos x="T2" y="T3"/>
                </a:cxn>
                <a:cxn ang="0">
                  <a:pos x="T4" y="T5"/>
                </a:cxn>
                <a:cxn ang="0">
                  <a:pos x="T6" y="T7"/>
                </a:cxn>
                <a:cxn ang="0">
                  <a:pos x="T8" y="T9"/>
                </a:cxn>
              </a:cxnLst>
              <a:rect l="0" t="0" r="r" b="b"/>
              <a:pathLst>
                <a:path w="41" h="41">
                  <a:moveTo>
                    <a:pt x="0" y="39"/>
                  </a:moveTo>
                  <a:lnTo>
                    <a:pt x="3" y="41"/>
                  </a:lnTo>
                  <a:lnTo>
                    <a:pt x="41" y="3"/>
                  </a:lnTo>
                  <a:lnTo>
                    <a:pt x="39" y="0"/>
                  </a:lnTo>
                  <a:lnTo>
                    <a:pt x="0" y="3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solidFill>
                  <a:schemeClr val="tx1">
                    <a:lumMod val="50000"/>
                    <a:lumOff val="50000"/>
                  </a:schemeClr>
                </a:solidFill>
                <a:cs typeface="+mn-ea"/>
                <a:sym typeface="+mn-lt"/>
              </a:endParaRPr>
            </a:p>
          </p:txBody>
        </p:sp>
        <p:sp>
          <p:nvSpPr>
            <p:cNvPr id="44" name="Freeform 111"/>
            <p:cNvSpPr/>
            <p:nvPr/>
          </p:nvSpPr>
          <p:spPr bwMode="auto">
            <a:xfrm>
              <a:off x="7777112" y="4381780"/>
              <a:ext cx="109814" cy="114806"/>
            </a:xfrm>
            <a:custGeom>
              <a:avLst/>
              <a:gdLst>
                <a:gd name="T0" fmla="*/ 37 w 44"/>
                <a:gd name="T1" fmla="*/ 0 h 46"/>
                <a:gd name="T2" fmla="*/ 0 w 44"/>
                <a:gd name="T3" fmla="*/ 39 h 46"/>
                <a:gd name="T4" fmla="*/ 6 w 44"/>
                <a:gd name="T5" fmla="*/ 46 h 46"/>
                <a:gd name="T6" fmla="*/ 44 w 44"/>
                <a:gd name="T7" fmla="*/ 8 h 46"/>
                <a:gd name="T8" fmla="*/ 37 w 44"/>
                <a:gd name="T9" fmla="*/ 0 h 46"/>
              </a:gdLst>
              <a:ahLst/>
              <a:cxnLst>
                <a:cxn ang="0">
                  <a:pos x="T0" y="T1"/>
                </a:cxn>
                <a:cxn ang="0">
                  <a:pos x="T2" y="T3"/>
                </a:cxn>
                <a:cxn ang="0">
                  <a:pos x="T4" y="T5"/>
                </a:cxn>
                <a:cxn ang="0">
                  <a:pos x="T6" y="T7"/>
                </a:cxn>
                <a:cxn ang="0">
                  <a:pos x="T8" y="T9"/>
                </a:cxn>
              </a:cxnLst>
              <a:rect l="0" t="0" r="r" b="b"/>
              <a:pathLst>
                <a:path w="44" h="46">
                  <a:moveTo>
                    <a:pt x="37" y="0"/>
                  </a:moveTo>
                  <a:lnTo>
                    <a:pt x="0" y="39"/>
                  </a:lnTo>
                  <a:lnTo>
                    <a:pt x="6" y="46"/>
                  </a:lnTo>
                  <a:lnTo>
                    <a:pt x="44" y="8"/>
                  </a:lnTo>
                  <a:lnTo>
                    <a:pt x="37"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solidFill>
                  <a:schemeClr val="tx1">
                    <a:lumMod val="50000"/>
                    <a:lumOff val="50000"/>
                  </a:schemeClr>
                </a:solidFill>
                <a:cs typeface="+mn-ea"/>
                <a:sym typeface="+mn-lt"/>
              </a:endParaRPr>
            </a:p>
          </p:txBody>
        </p:sp>
        <p:sp>
          <p:nvSpPr>
            <p:cNvPr id="45" name="Freeform 112"/>
            <p:cNvSpPr/>
            <p:nvPr/>
          </p:nvSpPr>
          <p:spPr bwMode="auto">
            <a:xfrm>
              <a:off x="7757146" y="4366805"/>
              <a:ext cx="104823" cy="104823"/>
            </a:xfrm>
            <a:custGeom>
              <a:avLst/>
              <a:gdLst>
                <a:gd name="T0" fmla="*/ 0 w 42"/>
                <a:gd name="T1" fmla="*/ 38 h 42"/>
                <a:gd name="T2" fmla="*/ 4 w 42"/>
                <a:gd name="T3" fmla="*/ 42 h 42"/>
                <a:gd name="T4" fmla="*/ 42 w 42"/>
                <a:gd name="T5" fmla="*/ 4 h 42"/>
                <a:gd name="T6" fmla="*/ 38 w 42"/>
                <a:gd name="T7" fmla="*/ 0 h 42"/>
                <a:gd name="T8" fmla="*/ 0 w 42"/>
                <a:gd name="T9" fmla="*/ 38 h 42"/>
              </a:gdLst>
              <a:ahLst/>
              <a:cxnLst>
                <a:cxn ang="0">
                  <a:pos x="T0" y="T1"/>
                </a:cxn>
                <a:cxn ang="0">
                  <a:pos x="T2" y="T3"/>
                </a:cxn>
                <a:cxn ang="0">
                  <a:pos x="T4" y="T5"/>
                </a:cxn>
                <a:cxn ang="0">
                  <a:pos x="T6" y="T7"/>
                </a:cxn>
                <a:cxn ang="0">
                  <a:pos x="T8" y="T9"/>
                </a:cxn>
              </a:cxnLst>
              <a:rect l="0" t="0" r="r" b="b"/>
              <a:pathLst>
                <a:path w="42" h="42">
                  <a:moveTo>
                    <a:pt x="0" y="38"/>
                  </a:moveTo>
                  <a:lnTo>
                    <a:pt x="4" y="42"/>
                  </a:lnTo>
                  <a:lnTo>
                    <a:pt x="42" y="4"/>
                  </a:lnTo>
                  <a:lnTo>
                    <a:pt x="38" y="0"/>
                  </a:lnTo>
                  <a:lnTo>
                    <a:pt x="0" y="3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solidFill>
                  <a:schemeClr val="tx1">
                    <a:lumMod val="50000"/>
                    <a:lumOff val="50000"/>
                  </a:schemeClr>
                </a:solidFill>
                <a:cs typeface="+mn-ea"/>
                <a:sym typeface="+mn-lt"/>
              </a:endParaRPr>
            </a:p>
          </p:txBody>
        </p:sp>
        <p:sp>
          <p:nvSpPr>
            <p:cNvPr id="46" name="Freeform 113"/>
            <p:cNvSpPr/>
            <p:nvPr/>
          </p:nvSpPr>
          <p:spPr bwMode="auto">
            <a:xfrm>
              <a:off x="7729693" y="4469133"/>
              <a:ext cx="69882" cy="69882"/>
            </a:xfrm>
            <a:custGeom>
              <a:avLst/>
              <a:gdLst>
                <a:gd name="T0" fmla="*/ 28 w 28"/>
                <a:gd name="T1" fmla="*/ 20 h 28"/>
                <a:gd name="T2" fmla="*/ 8 w 28"/>
                <a:gd name="T3" fmla="*/ 0 h 28"/>
                <a:gd name="T4" fmla="*/ 0 w 28"/>
                <a:gd name="T5" fmla="*/ 20 h 28"/>
                <a:gd name="T6" fmla="*/ 9 w 28"/>
                <a:gd name="T7" fmla="*/ 28 h 28"/>
                <a:gd name="T8" fmla="*/ 28 w 28"/>
                <a:gd name="T9" fmla="*/ 20 h 28"/>
              </a:gdLst>
              <a:ahLst/>
              <a:cxnLst>
                <a:cxn ang="0">
                  <a:pos x="T0" y="T1"/>
                </a:cxn>
                <a:cxn ang="0">
                  <a:pos x="T2" y="T3"/>
                </a:cxn>
                <a:cxn ang="0">
                  <a:pos x="T4" y="T5"/>
                </a:cxn>
                <a:cxn ang="0">
                  <a:pos x="T6" y="T7"/>
                </a:cxn>
                <a:cxn ang="0">
                  <a:pos x="T8" y="T9"/>
                </a:cxn>
              </a:cxnLst>
              <a:rect l="0" t="0" r="r" b="b"/>
              <a:pathLst>
                <a:path w="28" h="28">
                  <a:moveTo>
                    <a:pt x="28" y="20"/>
                  </a:moveTo>
                  <a:lnTo>
                    <a:pt x="8" y="0"/>
                  </a:lnTo>
                  <a:lnTo>
                    <a:pt x="0" y="20"/>
                  </a:lnTo>
                  <a:lnTo>
                    <a:pt x="9" y="28"/>
                  </a:lnTo>
                  <a:lnTo>
                    <a:pt x="28" y="2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solidFill>
                  <a:schemeClr val="tx1">
                    <a:lumMod val="50000"/>
                    <a:lumOff val="50000"/>
                  </a:schemeClr>
                </a:solidFill>
                <a:cs typeface="+mn-ea"/>
                <a:sym typeface="+mn-lt"/>
              </a:endParaRPr>
            </a:p>
          </p:txBody>
        </p:sp>
        <p:sp>
          <p:nvSpPr>
            <p:cNvPr id="47" name="Freeform 114"/>
            <p:cNvSpPr/>
            <p:nvPr/>
          </p:nvSpPr>
          <p:spPr bwMode="auto">
            <a:xfrm>
              <a:off x="7712222" y="4526535"/>
              <a:ext cx="34941" cy="32446"/>
            </a:xfrm>
            <a:custGeom>
              <a:avLst/>
              <a:gdLst>
                <a:gd name="T0" fmla="*/ 0 w 14"/>
                <a:gd name="T1" fmla="*/ 13 h 13"/>
                <a:gd name="T2" fmla="*/ 14 w 14"/>
                <a:gd name="T3" fmla="*/ 6 h 13"/>
                <a:gd name="T4" fmla="*/ 6 w 14"/>
                <a:gd name="T5" fmla="*/ 0 h 13"/>
                <a:gd name="T6" fmla="*/ 0 w 14"/>
                <a:gd name="T7" fmla="*/ 13 h 13"/>
              </a:gdLst>
              <a:ahLst/>
              <a:cxnLst>
                <a:cxn ang="0">
                  <a:pos x="T0" y="T1"/>
                </a:cxn>
                <a:cxn ang="0">
                  <a:pos x="T2" y="T3"/>
                </a:cxn>
                <a:cxn ang="0">
                  <a:pos x="T4" y="T5"/>
                </a:cxn>
                <a:cxn ang="0">
                  <a:pos x="T6" y="T7"/>
                </a:cxn>
              </a:cxnLst>
              <a:rect l="0" t="0" r="r" b="b"/>
              <a:pathLst>
                <a:path w="14" h="13">
                  <a:moveTo>
                    <a:pt x="0" y="13"/>
                  </a:moveTo>
                  <a:lnTo>
                    <a:pt x="14" y="6"/>
                  </a:lnTo>
                  <a:lnTo>
                    <a:pt x="6" y="0"/>
                  </a:lnTo>
                  <a:lnTo>
                    <a:pt x="0" y="1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solidFill>
                  <a:schemeClr val="tx1">
                    <a:lumMod val="50000"/>
                    <a:lumOff val="50000"/>
                  </a:schemeClr>
                </a:solidFill>
                <a:cs typeface="+mn-ea"/>
                <a:sym typeface="+mn-lt"/>
              </a:endParaRPr>
            </a:p>
          </p:txBody>
        </p:sp>
        <p:sp>
          <p:nvSpPr>
            <p:cNvPr id="48" name="Freeform 115"/>
            <p:cNvSpPr/>
            <p:nvPr/>
          </p:nvSpPr>
          <p:spPr bwMode="auto">
            <a:xfrm>
              <a:off x="7859474" y="4341848"/>
              <a:ext cx="69882" cy="69882"/>
            </a:xfrm>
            <a:custGeom>
              <a:avLst/>
              <a:gdLst>
                <a:gd name="T0" fmla="*/ 7 w 28"/>
                <a:gd name="T1" fmla="*/ 0 h 28"/>
                <a:gd name="T2" fmla="*/ 0 w 28"/>
                <a:gd name="T3" fmla="*/ 8 h 28"/>
                <a:gd name="T4" fmla="*/ 20 w 28"/>
                <a:gd name="T5" fmla="*/ 28 h 28"/>
                <a:gd name="T6" fmla="*/ 28 w 28"/>
                <a:gd name="T7" fmla="*/ 20 h 28"/>
                <a:gd name="T8" fmla="*/ 7 w 28"/>
                <a:gd name="T9" fmla="*/ 0 h 28"/>
              </a:gdLst>
              <a:ahLst/>
              <a:cxnLst>
                <a:cxn ang="0">
                  <a:pos x="T0" y="T1"/>
                </a:cxn>
                <a:cxn ang="0">
                  <a:pos x="T2" y="T3"/>
                </a:cxn>
                <a:cxn ang="0">
                  <a:pos x="T4" y="T5"/>
                </a:cxn>
                <a:cxn ang="0">
                  <a:pos x="T6" y="T7"/>
                </a:cxn>
                <a:cxn ang="0">
                  <a:pos x="T8" y="T9"/>
                </a:cxn>
              </a:cxnLst>
              <a:rect l="0" t="0" r="r" b="b"/>
              <a:pathLst>
                <a:path w="28" h="28">
                  <a:moveTo>
                    <a:pt x="7" y="0"/>
                  </a:moveTo>
                  <a:lnTo>
                    <a:pt x="0" y="8"/>
                  </a:lnTo>
                  <a:lnTo>
                    <a:pt x="20" y="28"/>
                  </a:lnTo>
                  <a:lnTo>
                    <a:pt x="28" y="20"/>
                  </a:lnTo>
                  <a:lnTo>
                    <a:pt x="7"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solidFill>
                  <a:schemeClr val="tx1">
                    <a:lumMod val="50000"/>
                    <a:lumOff val="50000"/>
                  </a:schemeClr>
                </a:solidFill>
                <a:cs typeface="+mn-ea"/>
                <a:sym typeface="+mn-lt"/>
              </a:endParaRPr>
            </a:p>
          </p:txBody>
        </p:sp>
        <p:sp>
          <p:nvSpPr>
            <p:cNvPr id="49" name="Freeform 116"/>
            <p:cNvSpPr/>
            <p:nvPr/>
          </p:nvSpPr>
          <p:spPr bwMode="auto">
            <a:xfrm>
              <a:off x="7540014" y="4306907"/>
              <a:ext cx="279527" cy="339426"/>
            </a:xfrm>
            <a:custGeom>
              <a:avLst/>
              <a:gdLst>
                <a:gd name="T0" fmla="*/ 104 w 112"/>
                <a:gd name="T1" fmla="*/ 101 h 136"/>
                <a:gd name="T2" fmla="*/ 83 w 112"/>
                <a:gd name="T3" fmla="*/ 101 h 136"/>
                <a:gd name="T4" fmla="*/ 83 w 112"/>
                <a:gd name="T5" fmla="*/ 129 h 136"/>
                <a:gd name="T6" fmla="*/ 7 w 112"/>
                <a:gd name="T7" fmla="*/ 129 h 136"/>
                <a:gd name="T8" fmla="*/ 7 w 112"/>
                <a:gd name="T9" fmla="*/ 32 h 136"/>
                <a:gd name="T10" fmla="*/ 104 w 112"/>
                <a:gd name="T11" fmla="*/ 32 h 136"/>
                <a:gd name="T12" fmla="*/ 104 w 112"/>
                <a:gd name="T13" fmla="*/ 40 h 136"/>
                <a:gd name="T14" fmla="*/ 112 w 112"/>
                <a:gd name="T15" fmla="*/ 32 h 136"/>
                <a:gd name="T16" fmla="*/ 112 w 112"/>
                <a:gd name="T17" fmla="*/ 6 h 136"/>
                <a:gd name="T18" fmla="*/ 97 w 112"/>
                <a:gd name="T19" fmla="*/ 6 h 136"/>
                <a:gd name="T20" fmla="*/ 97 w 112"/>
                <a:gd name="T21" fmla="*/ 20 h 136"/>
                <a:gd name="T22" fmla="*/ 95 w 112"/>
                <a:gd name="T23" fmla="*/ 20 h 136"/>
                <a:gd name="T24" fmla="*/ 95 w 112"/>
                <a:gd name="T25" fmla="*/ 0 h 136"/>
                <a:gd name="T26" fmla="*/ 89 w 112"/>
                <a:gd name="T27" fmla="*/ 0 h 136"/>
                <a:gd name="T28" fmla="*/ 89 w 112"/>
                <a:gd name="T29" fmla="*/ 20 h 136"/>
                <a:gd name="T30" fmla="*/ 87 w 112"/>
                <a:gd name="T31" fmla="*/ 20 h 136"/>
                <a:gd name="T32" fmla="*/ 87 w 112"/>
                <a:gd name="T33" fmla="*/ 6 h 136"/>
                <a:gd name="T34" fmla="*/ 79 w 112"/>
                <a:gd name="T35" fmla="*/ 6 h 136"/>
                <a:gd name="T36" fmla="*/ 79 w 112"/>
                <a:gd name="T37" fmla="*/ 20 h 136"/>
                <a:gd name="T38" fmla="*/ 76 w 112"/>
                <a:gd name="T39" fmla="*/ 20 h 136"/>
                <a:gd name="T40" fmla="*/ 76 w 112"/>
                <a:gd name="T41" fmla="*/ 0 h 136"/>
                <a:gd name="T42" fmla="*/ 72 w 112"/>
                <a:gd name="T43" fmla="*/ 0 h 136"/>
                <a:gd name="T44" fmla="*/ 72 w 112"/>
                <a:gd name="T45" fmla="*/ 20 h 136"/>
                <a:gd name="T46" fmla="*/ 68 w 112"/>
                <a:gd name="T47" fmla="*/ 20 h 136"/>
                <a:gd name="T48" fmla="*/ 68 w 112"/>
                <a:gd name="T49" fmla="*/ 6 h 136"/>
                <a:gd name="T50" fmla="*/ 60 w 112"/>
                <a:gd name="T51" fmla="*/ 6 h 136"/>
                <a:gd name="T52" fmla="*/ 60 w 112"/>
                <a:gd name="T53" fmla="*/ 20 h 136"/>
                <a:gd name="T54" fmla="*/ 57 w 112"/>
                <a:gd name="T55" fmla="*/ 20 h 136"/>
                <a:gd name="T56" fmla="*/ 57 w 112"/>
                <a:gd name="T57" fmla="*/ 0 h 136"/>
                <a:gd name="T58" fmla="*/ 53 w 112"/>
                <a:gd name="T59" fmla="*/ 0 h 136"/>
                <a:gd name="T60" fmla="*/ 53 w 112"/>
                <a:gd name="T61" fmla="*/ 20 h 136"/>
                <a:gd name="T62" fmla="*/ 51 w 112"/>
                <a:gd name="T63" fmla="*/ 20 h 136"/>
                <a:gd name="T64" fmla="*/ 51 w 112"/>
                <a:gd name="T65" fmla="*/ 6 h 136"/>
                <a:gd name="T66" fmla="*/ 43 w 112"/>
                <a:gd name="T67" fmla="*/ 6 h 136"/>
                <a:gd name="T68" fmla="*/ 43 w 112"/>
                <a:gd name="T69" fmla="*/ 20 h 136"/>
                <a:gd name="T70" fmla="*/ 40 w 112"/>
                <a:gd name="T71" fmla="*/ 20 h 136"/>
                <a:gd name="T72" fmla="*/ 40 w 112"/>
                <a:gd name="T73" fmla="*/ 0 h 136"/>
                <a:gd name="T74" fmla="*/ 35 w 112"/>
                <a:gd name="T75" fmla="*/ 0 h 136"/>
                <a:gd name="T76" fmla="*/ 35 w 112"/>
                <a:gd name="T77" fmla="*/ 20 h 136"/>
                <a:gd name="T78" fmla="*/ 32 w 112"/>
                <a:gd name="T79" fmla="*/ 20 h 136"/>
                <a:gd name="T80" fmla="*/ 32 w 112"/>
                <a:gd name="T81" fmla="*/ 6 h 136"/>
                <a:gd name="T82" fmla="*/ 25 w 112"/>
                <a:gd name="T83" fmla="*/ 6 h 136"/>
                <a:gd name="T84" fmla="*/ 25 w 112"/>
                <a:gd name="T85" fmla="*/ 20 h 136"/>
                <a:gd name="T86" fmla="*/ 23 w 112"/>
                <a:gd name="T87" fmla="*/ 20 h 136"/>
                <a:gd name="T88" fmla="*/ 23 w 112"/>
                <a:gd name="T89" fmla="*/ 0 h 136"/>
                <a:gd name="T90" fmla="*/ 17 w 112"/>
                <a:gd name="T91" fmla="*/ 0 h 136"/>
                <a:gd name="T92" fmla="*/ 17 w 112"/>
                <a:gd name="T93" fmla="*/ 20 h 136"/>
                <a:gd name="T94" fmla="*/ 15 w 112"/>
                <a:gd name="T95" fmla="*/ 20 h 136"/>
                <a:gd name="T96" fmla="*/ 15 w 112"/>
                <a:gd name="T97" fmla="*/ 6 h 136"/>
                <a:gd name="T98" fmla="*/ 0 w 112"/>
                <a:gd name="T99" fmla="*/ 6 h 136"/>
                <a:gd name="T100" fmla="*/ 0 w 112"/>
                <a:gd name="T101" fmla="*/ 24 h 136"/>
                <a:gd name="T102" fmla="*/ 0 w 112"/>
                <a:gd name="T103" fmla="*/ 28 h 136"/>
                <a:gd name="T104" fmla="*/ 0 w 112"/>
                <a:gd name="T105" fmla="*/ 136 h 136"/>
                <a:gd name="T106" fmla="*/ 89 w 112"/>
                <a:gd name="T107" fmla="*/ 136 h 136"/>
                <a:gd name="T108" fmla="*/ 112 w 112"/>
                <a:gd name="T109" fmla="*/ 110 h 136"/>
                <a:gd name="T110" fmla="*/ 112 w 112"/>
                <a:gd name="T111" fmla="*/ 84 h 136"/>
                <a:gd name="T112" fmla="*/ 104 w 112"/>
                <a:gd name="T113" fmla="*/ 92 h 136"/>
                <a:gd name="T114" fmla="*/ 104 w 112"/>
                <a:gd name="T115" fmla="*/ 101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12" h="136">
                  <a:moveTo>
                    <a:pt x="104" y="101"/>
                  </a:moveTo>
                  <a:lnTo>
                    <a:pt x="83" y="101"/>
                  </a:lnTo>
                  <a:lnTo>
                    <a:pt x="83" y="129"/>
                  </a:lnTo>
                  <a:lnTo>
                    <a:pt x="7" y="129"/>
                  </a:lnTo>
                  <a:lnTo>
                    <a:pt x="7" y="32"/>
                  </a:lnTo>
                  <a:lnTo>
                    <a:pt x="104" y="32"/>
                  </a:lnTo>
                  <a:lnTo>
                    <a:pt x="104" y="40"/>
                  </a:lnTo>
                  <a:lnTo>
                    <a:pt x="112" y="32"/>
                  </a:lnTo>
                  <a:lnTo>
                    <a:pt x="112" y="6"/>
                  </a:lnTo>
                  <a:lnTo>
                    <a:pt x="97" y="6"/>
                  </a:lnTo>
                  <a:lnTo>
                    <a:pt x="97" y="20"/>
                  </a:lnTo>
                  <a:lnTo>
                    <a:pt x="95" y="20"/>
                  </a:lnTo>
                  <a:lnTo>
                    <a:pt x="95" y="0"/>
                  </a:lnTo>
                  <a:lnTo>
                    <a:pt x="89" y="0"/>
                  </a:lnTo>
                  <a:lnTo>
                    <a:pt x="89" y="20"/>
                  </a:lnTo>
                  <a:lnTo>
                    <a:pt x="87" y="20"/>
                  </a:lnTo>
                  <a:lnTo>
                    <a:pt x="87" y="6"/>
                  </a:lnTo>
                  <a:lnTo>
                    <a:pt x="79" y="6"/>
                  </a:lnTo>
                  <a:lnTo>
                    <a:pt x="79" y="20"/>
                  </a:lnTo>
                  <a:lnTo>
                    <a:pt x="76" y="20"/>
                  </a:lnTo>
                  <a:lnTo>
                    <a:pt x="76" y="0"/>
                  </a:lnTo>
                  <a:lnTo>
                    <a:pt x="72" y="0"/>
                  </a:lnTo>
                  <a:lnTo>
                    <a:pt x="72" y="20"/>
                  </a:lnTo>
                  <a:lnTo>
                    <a:pt x="68" y="20"/>
                  </a:lnTo>
                  <a:lnTo>
                    <a:pt x="68" y="6"/>
                  </a:lnTo>
                  <a:lnTo>
                    <a:pt x="60" y="6"/>
                  </a:lnTo>
                  <a:lnTo>
                    <a:pt x="60" y="20"/>
                  </a:lnTo>
                  <a:lnTo>
                    <a:pt x="57" y="20"/>
                  </a:lnTo>
                  <a:lnTo>
                    <a:pt x="57" y="0"/>
                  </a:lnTo>
                  <a:lnTo>
                    <a:pt x="53" y="0"/>
                  </a:lnTo>
                  <a:lnTo>
                    <a:pt x="53" y="20"/>
                  </a:lnTo>
                  <a:lnTo>
                    <a:pt x="51" y="20"/>
                  </a:lnTo>
                  <a:lnTo>
                    <a:pt x="51" y="6"/>
                  </a:lnTo>
                  <a:lnTo>
                    <a:pt x="43" y="6"/>
                  </a:lnTo>
                  <a:lnTo>
                    <a:pt x="43" y="20"/>
                  </a:lnTo>
                  <a:lnTo>
                    <a:pt x="40" y="20"/>
                  </a:lnTo>
                  <a:lnTo>
                    <a:pt x="40" y="0"/>
                  </a:lnTo>
                  <a:lnTo>
                    <a:pt x="35" y="0"/>
                  </a:lnTo>
                  <a:lnTo>
                    <a:pt x="35" y="20"/>
                  </a:lnTo>
                  <a:lnTo>
                    <a:pt x="32" y="20"/>
                  </a:lnTo>
                  <a:lnTo>
                    <a:pt x="32" y="6"/>
                  </a:lnTo>
                  <a:lnTo>
                    <a:pt x="25" y="6"/>
                  </a:lnTo>
                  <a:lnTo>
                    <a:pt x="25" y="20"/>
                  </a:lnTo>
                  <a:lnTo>
                    <a:pt x="23" y="20"/>
                  </a:lnTo>
                  <a:lnTo>
                    <a:pt x="23" y="0"/>
                  </a:lnTo>
                  <a:lnTo>
                    <a:pt x="17" y="0"/>
                  </a:lnTo>
                  <a:lnTo>
                    <a:pt x="17" y="20"/>
                  </a:lnTo>
                  <a:lnTo>
                    <a:pt x="15" y="20"/>
                  </a:lnTo>
                  <a:lnTo>
                    <a:pt x="15" y="6"/>
                  </a:lnTo>
                  <a:lnTo>
                    <a:pt x="0" y="6"/>
                  </a:lnTo>
                  <a:lnTo>
                    <a:pt x="0" y="24"/>
                  </a:lnTo>
                  <a:lnTo>
                    <a:pt x="0" y="28"/>
                  </a:lnTo>
                  <a:lnTo>
                    <a:pt x="0" y="136"/>
                  </a:lnTo>
                  <a:lnTo>
                    <a:pt x="89" y="136"/>
                  </a:lnTo>
                  <a:lnTo>
                    <a:pt x="112" y="110"/>
                  </a:lnTo>
                  <a:lnTo>
                    <a:pt x="112" y="84"/>
                  </a:lnTo>
                  <a:lnTo>
                    <a:pt x="104" y="92"/>
                  </a:lnTo>
                  <a:lnTo>
                    <a:pt x="104" y="10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solidFill>
                  <a:schemeClr val="tx1">
                    <a:lumMod val="50000"/>
                    <a:lumOff val="50000"/>
                  </a:schemeClr>
                </a:solidFill>
                <a:cs typeface="+mn-ea"/>
                <a:sym typeface="+mn-lt"/>
              </a:endParaRPr>
            </a:p>
          </p:txBody>
        </p:sp>
        <p:sp>
          <p:nvSpPr>
            <p:cNvPr id="50" name="Rectangle 117"/>
            <p:cNvSpPr>
              <a:spLocks noChangeArrowheads="1"/>
            </p:cNvSpPr>
            <p:nvPr/>
          </p:nvSpPr>
          <p:spPr bwMode="auto">
            <a:xfrm>
              <a:off x="7589930" y="4421713"/>
              <a:ext cx="109814" cy="1747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dirty="0">
                <a:solidFill>
                  <a:schemeClr val="tx1">
                    <a:lumMod val="50000"/>
                    <a:lumOff val="50000"/>
                  </a:schemeClr>
                </a:solidFill>
                <a:cs typeface="+mn-ea"/>
                <a:sym typeface="+mn-lt"/>
              </a:endParaRPr>
            </a:p>
          </p:txBody>
        </p:sp>
        <p:sp>
          <p:nvSpPr>
            <p:cNvPr id="51" name="Rectangle 118"/>
            <p:cNvSpPr>
              <a:spLocks noChangeArrowheads="1"/>
            </p:cNvSpPr>
            <p:nvPr/>
          </p:nvSpPr>
          <p:spPr bwMode="auto">
            <a:xfrm>
              <a:off x="7589930" y="4461645"/>
              <a:ext cx="109814" cy="1747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dirty="0">
                <a:solidFill>
                  <a:schemeClr val="tx1">
                    <a:lumMod val="50000"/>
                    <a:lumOff val="50000"/>
                  </a:schemeClr>
                </a:solidFill>
                <a:cs typeface="+mn-ea"/>
                <a:sym typeface="+mn-lt"/>
              </a:endParaRPr>
            </a:p>
          </p:txBody>
        </p:sp>
        <p:sp>
          <p:nvSpPr>
            <p:cNvPr id="52" name="Rectangle 119"/>
            <p:cNvSpPr>
              <a:spLocks noChangeArrowheads="1"/>
            </p:cNvSpPr>
            <p:nvPr/>
          </p:nvSpPr>
          <p:spPr bwMode="auto">
            <a:xfrm>
              <a:off x="7589930" y="4506569"/>
              <a:ext cx="109814" cy="149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dirty="0">
                <a:solidFill>
                  <a:schemeClr val="tx1">
                    <a:lumMod val="50000"/>
                    <a:lumOff val="50000"/>
                  </a:schemeClr>
                </a:solidFill>
                <a:cs typeface="+mn-ea"/>
                <a:sym typeface="+mn-lt"/>
              </a:endParaRPr>
            </a:p>
          </p:txBody>
        </p:sp>
        <p:sp>
          <p:nvSpPr>
            <p:cNvPr id="53" name="Rectangle 120"/>
            <p:cNvSpPr>
              <a:spLocks noChangeArrowheads="1"/>
            </p:cNvSpPr>
            <p:nvPr/>
          </p:nvSpPr>
          <p:spPr bwMode="auto">
            <a:xfrm>
              <a:off x="7589930" y="4548998"/>
              <a:ext cx="109814" cy="1747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dirty="0">
                <a:solidFill>
                  <a:schemeClr val="tx1">
                    <a:lumMod val="50000"/>
                    <a:lumOff val="50000"/>
                  </a:schemeClr>
                </a:solidFill>
                <a:cs typeface="+mn-ea"/>
                <a:sym typeface="+mn-lt"/>
              </a:endParaRPr>
            </a:p>
          </p:txBody>
        </p:sp>
      </p:grpSp>
      <p:grpSp>
        <p:nvGrpSpPr>
          <p:cNvPr id="54" name="组合 53"/>
          <p:cNvGrpSpPr/>
          <p:nvPr/>
        </p:nvGrpSpPr>
        <p:grpSpPr>
          <a:xfrm>
            <a:off x="5062978" y="4266389"/>
            <a:ext cx="1019414" cy="1019409"/>
            <a:chOff x="3832873" y="2297208"/>
            <a:chExt cx="1516550" cy="1516550"/>
          </a:xfrm>
        </p:grpSpPr>
        <p:grpSp>
          <p:nvGrpSpPr>
            <p:cNvPr id="55" name="组合 54"/>
            <p:cNvGrpSpPr/>
            <p:nvPr/>
          </p:nvGrpSpPr>
          <p:grpSpPr>
            <a:xfrm>
              <a:off x="3832873" y="2297208"/>
              <a:ext cx="1516550" cy="1516550"/>
              <a:chOff x="304800" y="673100"/>
              <a:chExt cx="4000500" cy="4000500"/>
            </a:xfrm>
            <a:effectLst>
              <a:outerShdw blurRad="444500" dist="254000" dir="8100000" algn="tr" rotWithShape="0">
                <a:prstClr val="black">
                  <a:alpha val="50000"/>
                </a:prstClr>
              </a:outerShdw>
            </a:effectLst>
          </p:grpSpPr>
          <p:sp>
            <p:nvSpPr>
              <p:cNvPr id="57" name="同心圆 22"/>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1218565">
                  <a:defRPr/>
                </a:pPr>
                <a:endParaRPr lang="zh-CN" altLang="en-US" sz="2400" kern="0" dirty="0">
                  <a:solidFill>
                    <a:schemeClr val="tx1">
                      <a:lumMod val="50000"/>
                      <a:lumOff val="50000"/>
                    </a:schemeClr>
                  </a:solidFill>
                  <a:cs typeface="+mn-ea"/>
                  <a:sym typeface="+mn-lt"/>
                </a:endParaRPr>
              </a:p>
            </p:txBody>
          </p:sp>
          <p:sp>
            <p:nvSpPr>
              <p:cNvPr id="58" name="椭圆 57"/>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1218565">
                  <a:defRPr/>
                </a:pPr>
                <a:endParaRPr lang="zh-CN" altLang="en-US" sz="2400" kern="0" dirty="0">
                  <a:solidFill>
                    <a:schemeClr val="tx1">
                      <a:lumMod val="50000"/>
                      <a:lumOff val="50000"/>
                    </a:schemeClr>
                  </a:solidFill>
                  <a:cs typeface="+mn-ea"/>
                  <a:sym typeface="+mn-lt"/>
                </a:endParaRPr>
              </a:p>
            </p:txBody>
          </p:sp>
        </p:grpSp>
        <p:sp>
          <p:nvSpPr>
            <p:cNvPr id="56" name="椭圆 55"/>
            <p:cNvSpPr/>
            <p:nvPr/>
          </p:nvSpPr>
          <p:spPr>
            <a:xfrm>
              <a:off x="3983164" y="2466913"/>
              <a:ext cx="1185736" cy="1185736"/>
            </a:xfrm>
            <a:prstGeom prst="ellipse">
              <a:avLst/>
            </a:prstGeom>
            <a:solidFill>
              <a:schemeClr val="tx1"/>
            </a:solid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lumMod val="50000"/>
                    <a:lumOff val="50000"/>
                  </a:schemeClr>
                </a:solidFill>
                <a:cs typeface="+mn-ea"/>
                <a:sym typeface="+mn-lt"/>
              </a:endParaRPr>
            </a:p>
          </p:txBody>
        </p:sp>
      </p:grpSp>
      <p:grpSp>
        <p:nvGrpSpPr>
          <p:cNvPr id="59" name="Group 23"/>
          <p:cNvGrpSpPr/>
          <p:nvPr/>
        </p:nvGrpSpPr>
        <p:grpSpPr>
          <a:xfrm>
            <a:off x="5435197" y="4617461"/>
            <a:ext cx="342489" cy="298578"/>
            <a:chOff x="7540014" y="4306907"/>
            <a:chExt cx="389342" cy="339426"/>
          </a:xfrm>
          <a:solidFill>
            <a:schemeClr val="bg1"/>
          </a:solidFill>
        </p:grpSpPr>
        <p:sp>
          <p:nvSpPr>
            <p:cNvPr id="60" name="Freeform 110"/>
            <p:cNvSpPr/>
            <p:nvPr/>
          </p:nvSpPr>
          <p:spPr bwMode="auto">
            <a:xfrm>
              <a:off x="7799575" y="4409234"/>
              <a:ext cx="102328" cy="102328"/>
            </a:xfrm>
            <a:custGeom>
              <a:avLst/>
              <a:gdLst>
                <a:gd name="T0" fmla="*/ 0 w 41"/>
                <a:gd name="T1" fmla="*/ 39 h 41"/>
                <a:gd name="T2" fmla="*/ 3 w 41"/>
                <a:gd name="T3" fmla="*/ 41 h 41"/>
                <a:gd name="T4" fmla="*/ 41 w 41"/>
                <a:gd name="T5" fmla="*/ 3 h 41"/>
                <a:gd name="T6" fmla="*/ 39 w 41"/>
                <a:gd name="T7" fmla="*/ 0 h 41"/>
                <a:gd name="T8" fmla="*/ 0 w 41"/>
                <a:gd name="T9" fmla="*/ 39 h 41"/>
              </a:gdLst>
              <a:ahLst/>
              <a:cxnLst>
                <a:cxn ang="0">
                  <a:pos x="T0" y="T1"/>
                </a:cxn>
                <a:cxn ang="0">
                  <a:pos x="T2" y="T3"/>
                </a:cxn>
                <a:cxn ang="0">
                  <a:pos x="T4" y="T5"/>
                </a:cxn>
                <a:cxn ang="0">
                  <a:pos x="T6" y="T7"/>
                </a:cxn>
                <a:cxn ang="0">
                  <a:pos x="T8" y="T9"/>
                </a:cxn>
              </a:cxnLst>
              <a:rect l="0" t="0" r="r" b="b"/>
              <a:pathLst>
                <a:path w="41" h="41">
                  <a:moveTo>
                    <a:pt x="0" y="39"/>
                  </a:moveTo>
                  <a:lnTo>
                    <a:pt x="3" y="41"/>
                  </a:lnTo>
                  <a:lnTo>
                    <a:pt x="41" y="3"/>
                  </a:lnTo>
                  <a:lnTo>
                    <a:pt x="39" y="0"/>
                  </a:lnTo>
                  <a:lnTo>
                    <a:pt x="0" y="3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solidFill>
                  <a:schemeClr val="tx1">
                    <a:lumMod val="50000"/>
                    <a:lumOff val="50000"/>
                  </a:schemeClr>
                </a:solidFill>
                <a:cs typeface="+mn-ea"/>
                <a:sym typeface="+mn-lt"/>
              </a:endParaRPr>
            </a:p>
          </p:txBody>
        </p:sp>
        <p:sp>
          <p:nvSpPr>
            <p:cNvPr id="61" name="Freeform 111"/>
            <p:cNvSpPr/>
            <p:nvPr/>
          </p:nvSpPr>
          <p:spPr bwMode="auto">
            <a:xfrm>
              <a:off x="7777112" y="4381780"/>
              <a:ext cx="109814" cy="114806"/>
            </a:xfrm>
            <a:custGeom>
              <a:avLst/>
              <a:gdLst>
                <a:gd name="T0" fmla="*/ 37 w 44"/>
                <a:gd name="T1" fmla="*/ 0 h 46"/>
                <a:gd name="T2" fmla="*/ 0 w 44"/>
                <a:gd name="T3" fmla="*/ 39 h 46"/>
                <a:gd name="T4" fmla="*/ 6 w 44"/>
                <a:gd name="T5" fmla="*/ 46 h 46"/>
                <a:gd name="T6" fmla="*/ 44 w 44"/>
                <a:gd name="T7" fmla="*/ 8 h 46"/>
                <a:gd name="T8" fmla="*/ 37 w 44"/>
                <a:gd name="T9" fmla="*/ 0 h 46"/>
              </a:gdLst>
              <a:ahLst/>
              <a:cxnLst>
                <a:cxn ang="0">
                  <a:pos x="T0" y="T1"/>
                </a:cxn>
                <a:cxn ang="0">
                  <a:pos x="T2" y="T3"/>
                </a:cxn>
                <a:cxn ang="0">
                  <a:pos x="T4" y="T5"/>
                </a:cxn>
                <a:cxn ang="0">
                  <a:pos x="T6" y="T7"/>
                </a:cxn>
                <a:cxn ang="0">
                  <a:pos x="T8" y="T9"/>
                </a:cxn>
              </a:cxnLst>
              <a:rect l="0" t="0" r="r" b="b"/>
              <a:pathLst>
                <a:path w="44" h="46">
                  <a:moveTo>
                    <a:pt x="37" y="0"/>
                  </a:moveTo>
                  <a:lnTo>
                    <a:pt x="0" y="39"/>
                  </a:lnTo>
                  <a:lnTo>
                    <a:pt x="6" y="46"/>
                  </a:lnTo>
                  <a:lnTo>
                    <a:pt x="44" y="8"/>
                  </a:lnTo>
                  <a:lnTo>
                    <a:pt x="37"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solidFill>
                  <a:schemeClr val="tx1">
                    <a:lumMod val="50000"/>
                    <a:lumOff val="50000"/>
                  </a:schemeClr>
                </a:solidFill>
                <a:cs typeface="+mn-ea"/>
                <a:sym typeface="+mn-lt"/>
              </a:endParaRPr>
            </a:p>
          </p:txBody>
        </p:sp>
        <p:sp>
          <p:nvSpPr>
            <p:cNvPr id="62" name="Freeform 112"/>
            <p:cNvSpPr/>
            <p:nvPr/>
          </p:nvSpPr>
          <p:spPr bwMode="auto">
            <a:xfrm>
              <a:off x="7757146" y="4366805"/>
              <a:ext cx="104823" cy="104823"/>
            </a:xfrm>
            <a:custGeom>
              <a:avLst/>
              <a:gdLst>
                <a:gd name="T0" fmla="*/ 0 w 42"/>
                <a:gd name="T1" fmla="*/ 38 h 42"/>
                <a:gd name="T2" fmla="*/ 4 w 42"/>
                <a:gd name="T3" fmla="*/ 42 h 42"/>
                <a:gd name="T4" fmla="*/ 42 w 42"/>
                <a:gd name="T5" fmla="*/ 4 h 42"/>
                <a:gd name="T6" fmla="*/ 38 w 42"/>
                <a:gd name="T7" fmla="*/ 0 h 42"/>
                <a:gd name="T8" fmla="*/ 0 w 42"/>
                <a:gd name="T9" fmla="*/ 38 h 42"/>
              </a:gdLst>
              <a:ahLst/>
              <a:cxnLst>
                <a:cxn ang="0">
                  <a:pos x="T0" y="T1"/>
                </a:cxn>
                <a:cxn ang="0">
                  <a:pos x="T2" y="T3"/>
                </a:cxn>
                <a:cxn ang="0">
                  <a:pos x="T4" y="T5"/>
                </a:cxn>
                <a:cxn ang="0">
                  <a:pos x="T6" y="T7"/>
                </a:cxn>
                <a:cxn ang="0">
                  <a:pos x="T8" y="T9"/>
                </a:cxn>
              </a:cxnLst>
              <a:rect l="0" t="0" r="r" b="b"/>
              <a:pathLst>
                <a:path w="42" h="42">
                  <a:moveTo>
                    <a:pt x="0" y="38"/>
                  </a:moveTo>
                  <a:lnTo>
                    <a:pt x="4" y="42"/>
                  </a:lnTo>
                  <a:lnTo>
                    <a:pt x="42" y="4"/>
                  </a:lnTo>
                  <a:lnTo>
                    <a:pt x="38" y="0"/>
                  </a:lnTo>
                  <a:lnTo>
                    <a:pt x="0" y="3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solidFill>
                  <a:schemeClr val="tx1">
                    <a:lumMod val="50000"/>
                    <a:lumOff val="50000"/>
                  </a:schemeClr>
                </a:solidFill>
                <a:cs typeface="+mn-ea"/>
                <a:sym typeface="+mn-lt"/>
              </a:endParaRPr>
            </a:p>
          </p:txBody>
        </p:sp>
        <p:sp>
          <p:nvSpPr>
            <p:cNvPr id="63" name="Freeform 113"/>
            <p:cNvSpPr/>
            <p:nvPr/>
          </p:nvSpPr>
          <p:spPr bwMode="auto">
            <a:xfrm>
              <a:off x="7729693" y="4469133"/>
              <a:ext cx="69882" cy="69882"/>
            </a:xfrm>
            <a:custGeom>
              <a:avLst/>
              <a:gdLst>
                <a:gd name="T0" fmla="*/ 28 w 28"/>
                <a:gd name="T1" fmla="*/ 20 h 28"/>
                <a:gd name="T2" fmla="*/ 8 w 28"/>
                <a:gd name="T3" fmla="*/ 0 h 28"/>
                <a:gd name="T4" fmla="*/ 0 w 28"/>
                <a:gd name="T5" fmla="*/ 20 h 28"/>
                <a:gd name="T6" fmla="*/ 9 w 28"/>
                <a:gd name="T7" fmla="*/ 28 h 28"/>
                <a:gd name="T8" fmla="*/ 28 w 28"/>
                <a:gd name="T9" fmla="*/ 20 h 28"/>
              </a:gdLst>
              <a:ahLst/>
              <a:cxnLst>
                <a:cxn ang="0">
                  <a:pos x="T0" y="T1"/>
                </a:cxn>
                <a:cxn ang="0">
                  <a:pos x="T2" y="T3"/>
                </a:cxn>
                <a:cxn ang="0">
                  <a:pos x="T4" y="T5"/>
                </a:cxn>
                <a:cxn ang="0">
                  <a:pos x="T6" y="T7"/>
                </a:cxn>
                <a:cxn ang="0">
                  <a:pos x="T8" y="T9"/>
                </a:cxn>
              </a:cxnLst>
              <a:rect l="0" t="0" r="r" b="b"/>
              <a:pathLst>
                <a:path w="28" h="28">
                  <a:moveTo>
                    <a:pt x="28" y="20"/>
                  </a:moveTo>
                  <a:lnTo>
                    <a:pt x="8" y="0"/>
                  </a:lnTo>
                  <a:lnTo>
                    <a:pt x="0" y="20"/>
                  </a:lnTo>
                  <a:lnTo>
                    <a:pt x="9" y="28"/>
                  </a:lnTo>
                  <a:lnTo>
                    <a:pt x="28" y="2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solidFill>
                  <a:schemeClr val="tx1">
                    <a:lumMod val="50000"/>
                    <a:lumOff val="50000"/>
                  </a:schemeClr>
                </a:solidFill>
                <a:cs typeface="+mn-ea"/>
                <a:sym typeface="+mn-lt"/>
              </a:endParaRPr>
            </a:p>
          </p:txBody>
        </p:sp>
        <p:sp>
          <p:nvSpPr>
            <p:cNvPr id="64" name="Freeform 114"/>
            <p:cNvSpPr/>
            <p:nvPr/>
          </p:nvSpPr>
          <p:spPr bwMode="auto">
            <a:xfrm>
              <a:off x="7712222" y="4526535"/>
              <a:ext cx="34941" cy="32446"/>
            </a:xfrm>
            <a:custGeom>
              <a:avLst/>
              <a:gdLst>
                <a:gd name="T0" fmla="*/ 0 w 14"/>
                <a:gd name="T1" fmla="*/ 13 h 13"/>
                <a:gd name="T2" fmla="*/ 14 w 14"/>
                <a:gd name="T3" fmla="*/ 6 h 13"/>
                <a:gd name="T4" fmla="*/ 6 w 14"/>
                <a:gd name="T5" fmla="*/ 0 h 13"/>
                <a:gd name="T6" fmla="*/ 0 w 14"/>
                <a:gd name="T7" fmla="*/ 13 h 13"/>
              </a:gdLst>
              <a:ahLst/>
              <a:cxnLst>
                <a:cxn ang="0">
                  <a:pos x="T0" y="T1"/>
                </a:cxn>
                <a:cxn ang="0">
                  <a:pos x="T2" y="T3"/>
                </a:cxn>
                <a:cxn ang="0">
                  <a:pos x="T4" y="T5"/>
                </a:cxn>
                <a:cxn ang="0">
                  <a:pos x="T6" y="T7"/>
                </a:cxn>
              </a:cxnLst>
              <a:rect l="0" t="0" r="r" b="b"/>
              <a:pathLst>
                <a:path w="14" h="13">
                  <a:moveTo>
                    <a:pt x="0" y="13"/>
                  </a:moveTo>
                  <a:lnTo>
                    <a:pt x="14" y="6"/>
                  </a:lnTo>
                  <a:lnTo>
                    <a:pt x="6" y="0"/>
                  </a:lnTo>
                  <a:lnTo>
                    <a:pt x="0" y="1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solidFill>
                  <a:schemeClr val="tx1">
                    <a:lumMod val="50000"/>
                    <a:lumOff val="50000"/>
                  </a:schemeClr>
                </a:solidFill>
                <a:cs typeface="+mn-ea"/>
                <a:sym typeface="+mn-lt"/>
              </a:endParaRPr>
            </a:p>
          </p:txBody>
        </p:sp>
        <p:sp>
          <p:nvSpPr>
            <p:cNvPr id="65" name="Freeform 115"/>
            <p:cNvSpPr/>
            <p:nvPr/>
          </p:nvSpPr>
          <p:spPr bwMode="auto">
            <a:xfrm>
              <a:off x="7859474" y="4341848"/>
              <a:ext cx="69882" cy="69882"/>
            </a:xfrm>
            <a:custGeom>
              <a:avLst/>
              <a:gdLst>
                <a:gd name="T0" fmla="*/ 7 w 28"/>
                <a:gd name="T1" fmla="*/ 0 h 28"/>
                <a:gd name="T2" fmla="*/ 0 w 28"/>
                <a:gd name="T3" fmla="*/ 8 h 28"/>
                <a:gd name="T4" fmla="*/ 20 w 28"/>
                <a:gd name="T5" fmla="*/ 28 h 28"/>
                <a:gd name="T6" fmla="*/ 28 w 28"/>
                <a:gd name="T7" fmla="*/ 20 h 28"/>
                <a:gd name="T8" fmla="*/ 7 w 28"/>
                <a:gd name="T9" fmla="*/ 0 h 28"/>
              </a:gdLst>
              <a:ahLst/>
              <a:cxnLst>
                <a:cxn ang="0">
                  <a:pos x="T0" y="T1"/>
                </a:cxn>
                <a:cxn ang="0">
                  <a:pos x="T2" y="T3"/>
                </a:cxn>
                <a:cxn ang="0">
                  <a:pos x="T4" y="T5"/>
                </a:cxn>
                <a:cxn ang="0">
                  <a:pos x="T6" y="T7"/>
                </a:cxn>
                <a:cxn ang="0">
                  <a:pos x="T8" y="T9"/>
                </a:cxn>
              </a:cxnLst>
              <a:rect l="0" t="0" r="r" b="b"/>
              <a:pathLst>
                <a:path w="28" h="28">
                  <a:moveTo>
                    <a:pt x="7" y="0"/>
                  </a:moveTo>
                  <a:lnTo>
                    <a:pt x="0" y="8"/>
                  </a:lnTo>
                  <a:lnTo>
                    <a:pt x="20" y="28"/>
                  </a:lnTo>
                  <a:lnTo>
                    <a:pt x="28" y="20"/>
                  </a:lnTo>
                  <a:lnTo>
                    <a:pt x="7"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solidFill>
                  <a:schemeClr val="tx1">
                    <a:lumMod val="50000"/>
                    <a:lumOff val="50000"/>
                  </a:schemeClr>
                </a:solidFill>
                <a:cs typeface="+mn-ea"/>
                <a:sym typeface="+mn-lt"/>
              </a:endParaRPr>
            </a:p>
          </p:txBody>
        </p:sp>
        <p:sp>
          <p:nvSpPr>
            <p:cNvPr id="66" name="Freeform 116"/>
            <p:cNvSpPr/>
            <p:nvPr/>
          </p:nvSpPr>
          <p:spPr bwMode="auto">
            <a:xfrm>
              <a:off x="7540014" y="4306907"/>
              <a:ext cx="279527" cy="339426"/>
            </a:xfrm>
            <a:custGeom>
              <a:avLst/>
              <a:gdLst>
                <a:gd name="T0" fmla="*/ 104 w 112"/>
                <a:gd name="T1" fmla="*/ 101 h 136"/>
                <a:gd name="T2" fmla="*/ 83 w 112"/>
                <a:gd name="T3" fmla="*/ 101 h 136"/>
                <a:gd name="T4" fmla="*/ 83 w 112"/>
                <a:gd name="T5" fmla="*/ 129 h 136"/>
                <a:gd name="T6" fmla="*/ 7 w 112"/>
                <a:gd name="T7" fmla="*/ 129 h 136"/>
                <a:gd name="T8" fmla="*/ 7 w 112"/>
                <a:gd name="T9" fmla="*/ 32 h 136"/>
                <a:gd name="T10" fmla="*/ 104 w 112"/>
                <a:gd name="T11" fmla="*/ 32 h 136"/>
                <a:gd name="T12" fmla="*/ 104 w 112"/>
                <a:gd name="T13" fmla="*/ 40 h 136"/>
                <a:gd name="T14" fmla="*/ 112 w 112"/>
                <a:gd name="T15" fmla="*/ 32 h 136"/>
                <a:gd name="T16" fmla="*/ 112 w 112"/>
                <a:gd name="T17" fmla="*/ 6 h 136"/>
                <a:gd name="T18" fmla="*/ 97 w 112"/>
                <a:gd name="T19" fmla="*/ 6 h 136"/>
                <a:gd name="T20" fmla="*/ 97 w 112"/>
                <a:gd name="T21" fmla="*/ 20 h 136"/>
                <a:gd name="T22" fmla="*/ 95 w 112"/>
                <a:gd name="T23" fmla="*/ 20 h 136"/>
                <a:gd name="T24" fmla="*/ 95 w 112"/>
                <a:gd name="T25" fmla="*/ 0 h 136"/>
                <a:gd name="T26" fmla="*/ 89 w 112"/>
                <a:gd name="T27" fmla="*/ 0 h 136"/>
                <a:gd name="T28" fmla="*/ 89 w 112"/>
                <a:gd name="T29" fmla="*/ 20 h 136"/>
                <a:gd name="T30" fmla="*/ 87 w 112"/>
                <a:gd name="T31" fmla="*/ 20 h 136"/>
                <a:gd name="T32" fmla="*/ 87 w 112"/>
                <a:gd name="T33" fmla="*/ 6 h 136"/>
                <a:gd name="T34" fmla="*/ 79 w 112"/>
                <a:gd name="T35" fmla="*/ 6 h 136"/>
                <a:gd name="T36" fmla="*/ 79 w 112"/>
                <a:gd name="T37" fmla="*/ 20 h 136"/>
                <a:gd name="T38" fmla="*/ 76 w 112"/>
                <a:gd name="T39" fmla="*/ 20 h 136"/>
                <a:gd name="T40" fmla="*/ 76 w 112"/>
                <a:gd name="T41" fmla="*/ 0 h 136"/>
                <a:gd name="T42" fmla="*/ 72 w 112"/>
                <a:gd name="T43" fmla="*/ 0 h 136"/>
                <a:gd name="T44" fmla="*/ 72 w 112"/>
                <a:gd name="T45" fmla="*/ 20 h 136"/>
                <a:gd name="T46" fmla="*/ 68 w 112"/>
                <a:gd name="T47" fmla="*/ 20 h 136"/>
                <a:gd name="T48" fmla="*/ 68 w 112"/>
                <a:gd name="T49" fmla="*/ 6 h 136"/>
                <a:gd name="T50" fmla="*/ 60 w 112"/>
                <a:gd name="T51" fmla="*/ 6 h 136"/>
                <a:gd name="T52" fmla="*/ 60 w 112"/>
                <a:gd name="T53" fmla="*/ 20 h 136"/>
                <a:gd name="T54" fmla="*/ 57 w 112"/>
                <a:gd name="T55" fmla="*/ 20 h 136"/>
                <a:gd name="T56" fmla="*/ 57 w 112"/>
                <a:gd name="T57" fmla="*/ 0 h 136"/>
                <a:gd name="T58" fmla="*/ 53 w 112"/>
                <a:gd name="T59" fmla="*/ 0 h 136"/>
                <a:gd name="T60" fmla="*/ 53 w 112"/>
                <a:gd name="T61" fmla="*/ 20 h 136"/>
                <a:gd name="T62" fmla="*/ 51 w 112"/>
                <a:gd name="T63" fmla="*/ 20 h 136"/>
                <a:gd name="T64" fmla="*/ 51 w 112"/>
                <a:gd name="T65" fmla="*/ 6 h 136"/>
                <a:gd name="T66" fmla="*/ 43 w 112"/>
                <a:gd name="T67" fmla="*/ 6 h 136"/>
                <a:gd name="T68" fmla="*/ 43 w 112"/>
                <a:gd name="T69" fmla="*/ 20 h 136"/>
                <a:gd name="T70" fmla="*/ 40 w 112"/>
                <a:gd name="T71" fmla="*/ 20 h 136"/>
                <a:gd name="T72" fmla="*/ 40 w 112"/>
                <a:gd name="T73" fmla="*/ 0 h 136"/>
                <a:gd name="T74" fmla="*/ 35 w 112"/>
                <a:gd name="T75" fmla="*/ 0 h 136"/>
                <a:gd name="T76" fmla="*/ 35 w 112"/>
                <a:gd name="T77" fmla="*/ 20 h 136"/>
                <a:gd name="T78" fmla="*/ 32 w 112"/>
                <a:gd name="T79" fmla="*/ 20 h 136"/>
                <a:gd name="T80" fmla="*/ 32 w 112"/>
                <a:gd name="T81" fmla="*/ 6 h 136"/>
                <a:gd name="T82" fmla="*/ 25 w 112"/>
                <a:gd name="T83" fmla="*/ 6 h 136"/>
                <a:gd name="T84" fmla="*/ 25 w 112"/>
                <a:gd name="T85" fmla="*/ 20 h 136"/>
                <a:gd name="T86" fmla="*/ 23 w 112"/>
                <a:gd name="T87" fmla="*/ 20 h 136"/>
                <a:gd name="T88" fmla="*/ 23 w 112"/>
                <a:gd name="T89" fmla="*/ 0 h 136"/>
                <a:gd name="T90" fmla="*/ 17 w 112"/>
                <a:gd name="T91" fmla="*/ 0 h 136"/>
                <a:gd name="T92" fmla="*/ 17 w 112"/>
                <a:gd name="T93" fmla="*/ 20 h 136"/>
                <a:gd name="T94" fmla="*/ 15 w 112"/>
                <a:gd name="T95" fmla="*/ 20 h 136"/>
                <a:gd name="T96" fmla="*/ 15 w 112"/>
                <a:gd name="T97" fmla="*/ 6 h 136"/>
                <a:gd name="T98" fmla="*/ 0 w 112"/>
                <a:gd name="T99" fmla="*/ 6 h 136"/>
                <a:gd name="T100" fmla="*/ 0 w 112"/>
                <a:gd name="T101" fmla="*/ 24 h 136"/>
                <a:gd name="T102" fmla="*/ 0 w 112"/>
                <a:gd name="T103" fmla="*/ 28 h 136"/>
                <a:gd name="T104" fmla="*/ 0 w 112"/>
                <a:gd name="T105" fmla="*/ 136 h 136"/>
                <a:gd name="T106" fmla="*/ 89 w 112"/>
                <a:gd name="T107" fmla="*/ 136 h 136"/>
                <a:gd name="T108" fmla="*/ 112 w 112"/>
                <a:gd name="T109" fmla="*/ 110 h 136"/>
                <a:gd name="T110" fmla="*/ 112 w 112"/>
                <a:gd name="T111" fmla="*/ 84 h 136"/>
                <a:gd name="T112" fmla="*/ 104 w 112"/>
                <a:gd name="T113" fmla="*/ 92 h 136"/>
                <a:gd name="T114" fmla="*/ 104 w 112"/>
                <a:gd name="T115" fmla="*/ 101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12" h="136">
                  <a:moveTo>
                    <a:pt x="104" y="101"/>
                  </a:moveTo>
                  <a:lnTo>
                    <a:pt x="83" y="101"/>
                  </a:lnTo>
                  <a:lnTo>
                    <a:pt x="83" y="129"/>
                  </a:lnTo>
                  <a:lnTo>
                    <a:pt x="7" y="129"/>
                  </a:lnTo>
                  <a:lnTo>
                    <a:pt x="7" y="32"/>
                  </a:lnTo>
                  <a:lnTo>
                    <a:pt x="104" y="32"/>
                  </a:lnTo>
                  <a:lnTo>
                    <a:pt x="104" y="40"/>
                  </a:lnTo>
                  <a:lnTo>
                    <a:pt x="112" y="32"/>
                  </a:lnTo>
                  <a:lnTo>
                    <a:pt x="112" y="6"/>
                  </a:lnTo>
                  <a:lnTo>
                    <a:pt x="97" y="6"/>
                  </a:lnTo>
                  <a:lnTo>
                    <a:pt x="97" y="20"/>
                  </a:lnTo>
                  <a:lnTo>
                    <a:pt x="95" y="20"/>
                  </a:lnTo>
                  <a:lnTo>
                    <a:pt x="95" y="0"/>
                  </a:lnTo>
                  <a:lnTo>
                    <a:pt x="89" y="0"/>
                  </a:lnTo>
                  <a:lnTo>
                    <a:pt x="89" y="20"/>
                  </a:lnTo>
                  <a:lnTo>
                    <a:pt x="87" y="20"/>
                  </a:lnTo>
                  <a:lnTo>
                    <a:pt x="87" y="6"/>
                  </a:lnTo>
                  <a:lnTo>
                    <a:pt x="79" y="6"/>
                  </a:lnTo>
                  <a:lnTo>
                    <a:pt x="79" y="20"/>
                  </a:lnTo>
                  <a:lnTo>
                    <a:pt x="76" y="20"/>
                  </a:lnTo>
                  <a:lnTo>
                    <a:pt x="76" y="0"/>
                  </a:lnTo>
                  <a:lnTo>
                    <a:pt x="72" y="0"/>
                  </a:lnTo>
                  <a:lnTo>
                    <a:pt x="72" y="20"/>
                  </a:lnTo>
                  <a:lnTo>
                    <a:pt x="68" y="20"/>
                  </a:lnTo>
                  <a:lnTo>
                    <a:pt x="68" y="6"/>
                  </a:lnTo>
                  <a:lnTo>
                    <a:pt x="60" y="6"/>
                  </a:lnTo>
                  <a:lnTo>
                    <a:pt x="60" y="20"/>
                  </a:lnTo>
                  <a:lnTo>
                    <a:pt x="57" y="20"/>
                  </a:lnTo>
                  <a:lnTo>
                    <a:pt x="57" y="0"/>
                  </a:lnTo>
                  <a:lnTo>
                    <a:pt x="53" y="0"/>
                  </a:lnTo>
                  <a:lnTo>
                    <a:pt x="53" y="20"/>
                  </a:lnTo>
                  <a:lnTo>
                    <a:pt x="51" y="20"/>
                  </a:lnTo>
                  <a:lnTo>
                    <a:pt x="51" y="6"/>
                  </a:lnTo>
                  <a:lnTo>
                    <a:pt x="43" y="6"/>
                  </a:lnTo>
                  <a:lnTo>
                    <a:pt x="43" y="20"/>
                  </a:lnTo>
                  <a:lnTo>
                    <a:pt x="40" y="20"/>
                  </a:lnTo>
                  <a:lnTo>
                    <a:pt x="40" y="0"/>
                  </a:lnTo>
                  <a:lnTo>
                    <a:pt x="35" y="0"/>
                  </a:lnTo>
                  <a:lnTo>
                    <a:pt x="35" y="20"/>
                  </a:lnTo>
                  <a:lnTo>
                    <a:pt x="32" y="20"/>
                  </a:lnTo>
                  <a:lnTo>
                    <a:pt x="32" y="6"/>
                  </a:lnTo>
                  <a:lnTo>
                    <a:pt x="25" y="6"/>
                  </a:lnTo>
                  <a:lnTo>
                    <a:pt x="25" y="20"/>
                  </a:lnTo>
                  <a:lnTo>
                    <a:pt x="23" y="20"/>
                  </a:lnTo>
                  <a:lnTo>
                    <a:pt x="23" y="0"/>
                  </a:lnTo>
                  <a:lnTo>
                    <a:pt x="17" y="0"/>
                  </a:lnTo>
                  <a:lnTo>
                    <a:pt x="17" y="20"/>
                  </a:lnTo>
                  <a:lnTo>
                    <a:pt x="15" y="20"/>
                  </a:lnTo>
                  <a:lnTo>
                    <a:pt x="15" y="6"/>
                  </a:lnTo>
                  <a:lnTo>
                    <a:pt x="0" y="6"/>
                  </a:lnTo>
                  <a:lnTo>
                    <a:pt x="0" y="24"/>
                  </a:lnTo>
                  <a:lnTo>
                    <a:pt x="0" y="28"/>
                  </a:lnTo>
                  <a:lnTo>
                    <a:pt x="0" y="136"/>
                  </a:lnTo>
                  <a:lnTo>
                    <a:pt x="89" y="136"/>
                  </a:lnTo>
                  <a:lnTo>
                    <a:pt x="112" y="110"/>
                  </a:lnTo>
                  <a:lnTo>
                    <a:pt x="112" y="84"/>
                  </a:lnTo>
                  <a:lnTo>
                    <a:pt x="104" y="92"/>
                  </a:lnTo>
                  <a:lnTo>
                    <a:pt x="104" y="10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solidFill>
                  <a:schemeClr val="tx1">
                    <a:lumMod val="50000"/>
                    <a:lumOff val="50000"/>
                  </a:schemeClr>
                </a:solidFill>
                <a:cs typeface="+mn-ea"/>
                <a:sym typeface="+mn-lt"/>
              </a:endParaRPr>
            </a:p>
          </p:txBody>
        </p:sp>
        <p:sp>
          <p:nvSpPr>
            <p:cNvPr id="67" name="Rectangle 117"/>
            <p:cNvSpPr>
              <a:spLocks noChangeArrowheads="1"/>
            </p:cNvSpPr>
            <p:nvPr/>
          </p:nvSpPr>
          <p:spPr bwMode="auto">
            <a:xfrm>
              <a:off x="7589930" y="4421713"/>
              <a:ext cx="109814" cy="1747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dirty="0">
                <a:solidFill>
                  <a:schemeClr val="tx1">
                    <a:lumMod val="50000"/>
                    <a:lumOff val="50000"/>
                  </a:schemeClr>
                </a:solidFill>
                <a:cs typeface="+mn-ea"/>
                <a:sym typeface="+mn-lt"/>
              </a:endParaRPr>
            </a:p>
          </p:txBody>
        </p:sp>
        <p:sp>
          <p:nvSpPr>
            <p:cNvPr id="68" name="Rectangle 118"/>
            <p:cNvSpPr>
              <a:spLocks noChangeArrowheads="1"/>
            </p:cNvSpPr>
            <p:nvPr/>
          </p:nvSpPr>
          <p:spPr bwMode="auto">
            <a:xfrm>
              <a:off x="7589930" y="4461645"/>
              <a:ext cx="109814" cy="1747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dirty="0">
                <a:solidFill>
                  <a:schemeClr val="tx1">
                    <a:lumMod val="50000"/>
                    <a:lumOff val="50000"/>
                  </a:schemeClr>
                </a:solidFill>
                <a:cs typeface="+mn-ea"/>
                <a:sym typeface="+mn-lt"/>
              </a:endParaRPr>
            </a:p>
          </p:txBody>
        </p:sp>
        <p:sp>
          <p:nvSpPr>
            <p:cNvPr id="69" name="Rectangle 119"/>
            <p:cNvSpPr>
              <a:spLocks noChangeArrowheads="1"/>
            </p:cNvSpPr>
            <p:nvPr/>
          </p:nvSpPr>
          <p:spPr bwMode="auto">
            <a:xfrm>
              <a:off x="7589930" y="4506569"/>
              <a:ext cx="109814" cy="149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dirty="0">
                <a:solidFill>
                  <a:schemeClr val="tx1">
                    <a:lumMod val="50000"/>
                    <a:lumOff val="50000"/>
                  </a:schemeClr>
                </a:solidFill>
                <a:cs typeface="+mn-ea"/>
                <a:sym typeface="+mn-lt"/>
              </a:endParaRPr>
            </a:p>
          </p:txBody>
        </p:sp>
        <p:sp>
          <p:nvSpPr>
            <p:cNvPr id="70" name="Rectangle 120"/>
            <p:cNvSpPr>
              <a:spLocks noChangeArrowheads="1"/>
            </p:cNvSpPr>
            <p:nvPr/>
          </p:nvSpPr>
          <p:spPr bwMode="auto">
            <a:xfrm>
              <a:off x="7589930" y="4548998"/>
              <a:ext cx="109814" cy="1747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dirty="0">
                <a:solidFill>
                  <a:schemeClr val="tx1">
                    <a:lumMod val="50000"/>
                    <a:lumOff val="50000"/>
                  </a:schemeClr>
                </a:solidFill>
                <a:cs typeface="+mn-ea"/>
                <a:sym typeface="+mn-lt"/>
              </a:endParaRPr>
            </a:p>
          </p:txBody>
        </p:sp>
      </p:grpSp>
      <p:sp>
        <p:nvSpPr>
          <p:cNvPr id="71" name="TextBox 26"/>
          <p:cNvSpPr txBox="1"/>
          <p:nvPr/>
        </p:nvSpPr>
        <p:spPr>
          <a:xfrm>
            <a:off x="1879106" y="1740036"/>
            <a:ext cx="2679952" cy="761747"/>
          </a:xfrm>
          <a:prstGeom prst="rect">
            <a:avLst/>
          </a:prstGeom>
          <a:noFill/>
        </p:spPr>
        <p:txBody>
          <a:bodyPr wrap="square" lIns="0" tIns="0" rIns="0" bIns="0" rtlCol="0">
            <a:spAutoFit/>
          </a:bodyPr>
          <a:lstStyle>
            <a:defPPr>
              <a:defRPr lang="zh-CN"/>
            </a:defPPr>
            <a:lvl1pPr algn="just">
              <a:lnSpc>
                <a:spcPct val="1500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gn="r"/>
            <a:r>
              <a:rPr lang="zh-CN" altLang="en-US" sz="1100" dirty="0">
                <a:solidFill>
                  <a:schemeClr val="tx1"/>
                </a:solidFill>
                <a:latin typeface="+mn-lt"/>
                <a:ea typeface="+mn-ea"/>
                <a:cs typeface="+mn-ea"/>
                <a:sym typeface="+mn-lt"/>
              </a:rPr>
              <a:t>点击输入简要文字内容，文字内容需概括精炼，不用多余的文字修饰，言简意赅的说明分项内容</a:t>
            </a:r>
            <a:r>
              <a:rPr lang="en-US" altLang="zh-CN" sz="1100" dirty="0">
                <a:solidFill>
                  <a:schemeClr val="tx1"/>
                </a:solidFill>
                <a:latin typeface="+mn-lt"/>
                <a:ea typeface="+mn-ea"/>
                <a:cs typeface="+mn-ea"/>
                <a:sym typeface="+mn-lt"/>
              </a:rPr>
              <a:t>……</a:t>
            </a:r>
            <a:endParaRPr lang="en-US" altLang="zh-CN" sz="1100" dirty="0">
              <a:solidFill>
                <a:schemeClr val="tx1"/>
              </a:solidFill>
              <a:latin typeface="+mn-lt"/>
              <a:ea typeface="+mn-ea"/>
              <a:cs typeface="+mn-ea"/>
              <a:sym typeface="+mn-lt"/>
            </a:endParaRPr>
          </a:p>
        </p:txBody>
      </p:sp>
      <p:sp>
        <p:nvSpPr>
          <p:cNvPr id="72" name="TextBox 26"/>
          <p:cNvSpPr txBox="1"/>
          <p:nvPr/>
        </p:nvSpPr>
        <p:spPr>
          <a:xfrm>
            <a:off x="1917579" y="3188228"/>
            <a:ext cx="2679952" cy="761747"/>
          </a:xfrm>
          <a:prstGeom prst="rect">
            <a:avLst/>
          </a:prstGeom>
          <a:noFill/>
        </p:spPr>
        <p:txBody>
          <a:bodyPr wrap="square" lIns="0" tIns="0" rIns="0" bIns="0" rtlCol="0">
            <a:spAutoFit/>
          </a:bodyPr>
          <a:lstStyle>
            <a:defPPr>
              <a:defRPr lang="zh-CN"/>
            </a:defPPr>
            <a:lvl1pPr algn="just">
              <a:lnSpc>
                <a:spcPct val="1500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gn="r"/>
            <a:r>
              <a:rPr lang="zh-CN" altLang="en-US" sz="1100" dirty="0">
                <a:solidFill>
                  <a:schemeClr val="tx1"/>
                </a:solidFill>
                <a:latin typeface="+mn-lt"/>
                <a:ea typeface="+mn-ea"/>
                <a:cs typeface="+mn-ea"/>
                <a:sym typeface="+mn-lt"/>
              </a:rPr>
              <a:t>点击输入简要文字内容，文字内容需概括精炼，不用多余的文字修饰，言简意赅的说明分项内容</a:t>
            </a:r>
            <a:r>
              <a:rPr lang="en-US" altLang="zh-CN" sz="1100" dirty="0">
                <a:solidFill>
                  <a:schemeClr val="tx1"/>
                </a:solidFill>
                <a:latin typeface="+mn-lt"/>
                <a:ea typeface="+mn-ea"/>
                <a:cs typeface="+mn-ea"/>
                <a:sym typeface="+mn-lt"/>
              </a:rPr>
              <a:t>……</a:t>
            </a:r>
            <a:endParaRPr lang="en-US" altLang="zh-CN" sz="1100" dirty="0">
              <a:solidFill>
                <a:schemeClr val="tx1"/>
              </a:solidFill>
              <a:latin typeface="+mn-lt"/>
              <a:ea typeface="+mn-ea"/>
              <a:cs typeface="+mn-ea"/>
              <a:sym typeface="+mn-lt"/>
            </a:endParaRPr>
          </a:p>
        </p:txBody>
      </p:sp>
      <p:sp>
        <p:nvSpPr>
          <p:cNvPr id="73" name="TextBox 26"/>
          <p:cNvSpPr txBox="1"/>
          <p:nvPr/>
        </p:nvSpPr>
        <p:spPr>
          <a:xfrm>
            <a:off x="1953480" y="4617461"/>
            <a:ext cx="2679952" cy="761747"/>
          </a:xfrm>
          <a:prstGeom prst="rect">
            <a:avLst/>
          </a:prstGeom>
          <a:noFill/>
        </p:spPr>
        <p:txBody>
          <a:bodyPr wrap="square" lIns="0" tIns="0" rIns="0" bIns="0" rtlCol="0">
            <a:spAutoFit/>
          </a:bodyPr>
          <a:lstStyle>
            <a:defPPr>
              <a:defRPr lang="zh-CN"/>
            </a:defPPr>
            <a:lvl1pPr algn="just">
              <a:lnSpc>
                <a:spcPct val="1500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gn="r"/>
            <a:r>
              <a:rPr lang="zh-CN" altLang="en-US" sz="1100" dirty="0">
                <a:solidFill>
                  <a:schemeClr val="tx1"/>
                </a:solidFill>
                <a:latin typeface="+mn-lt"/>
                <a:ea typeface="+mn-ea"/>
                <a:cs typeface="+mn-ea"/>
                <a:sym typeface="+mn-lt"/>
              </a:rPr>
              <a:t>点击输入简要文字内容，文字内容需概括精炼，不用多余的文字修饰，言简意赅的说明分项内容</a:t>
            </a:r>
            <a:r>
              <a:rPr lang="en-US" altLang="zh-CN" sz="1100" dirty="0">
                <a:solidFill>
                  <a:schemeClr val="tx1"/>
                </a:solidFill>
                <a:latin typeface="+mn-lt"/>
                <a:ea typeface="+mn-ea"/>
                <a:cs typeface="+mn-ea"/>
                <a:sym typeface="+mn-lt"/>
              </a:rPr>
              <a:t>……</a:t>
            </a:r>
            <a:endParaRPr lang="en-US" altLang="zh-CN" sz="1100" dirty="0">
              <a:solidFill>
                <a:schemeClr val="tx1"/>
              </a:solidFill>
              <a:latin typeface="+mn-lt"/>
              <a:ea typeface="+mn-ea"/>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6" fill="hold" nodeType="withEffect">
                                  <p:stCondLst>
                                    <p:cond delay="200"/>
                                  </p:stCondLst>
                                  <p:childTnLst>
                                    <p:set>
                                      <p:cBhvr>
                                        <p:cTn id="6" dur="1" fill="hold">
                                          <p:stCondLst>
                                            <p:cond delay="0"/>
                                          </p:stCondLst>
                                        </p:cTn>
                                        <p:tgtEl>
                                          <p:spTgt spid="25"/>
                                        </p:tgtEl>
                                        <p:attrNameLst>
                                          <p:attrName>style.visibility</p:attrName>
                                        </p:attrNameLst>
                                      </p:cBhvr>
                                      <p:to>
                                        <p:strVal val="visible"/>
                                      </p:to>
                                    </p:set>
                                    <p:anim calcmode="lin" valueType="num">
                                      <p:cBhvr>
                                        <p:cTn id="7" dur="500" fill="hold"/>
                                        <p:tgtEl>
                                          <p:spTgt spid="25"/>
                                        </p:tgtEl>
                                        <p:attrNameLst>
                                          <p:attrName>ppt_w</p:attrName>
                                        </p:attrNameLst>
                                      </p:cBhvr>
                                      <p:tavLst>
                                        <p:tav tm="0">
                                          <p:val>
                                            <p:strVal val="(6*min(max(#ppt_w*#ppt_h,.3),1)-7.4)/-.7*#ppt_w"/>
                                          </p:val>
                                        </p:tav>
                                        <p:tav tm="100000">
                                          <p:val>
                                            <p:strVal val="#ppt_w"/>
                                          </p:val>
                                        </p:tav>
                                      </p:tavLst>
                                    </p:anim>
                                    <p:anim calcmode="lin" valueType="num">
                                      <p:cBhvr>
                                        <p:cTn id="8" dur="500" fill="hold"/>
                                        <p:tgtEl>
                                          <p:spTgt spid="25"/>
                                        </p:tgtEl>
                                        <p:attrNameLst>
                                          <p:attrName>ppt_h</p:attrName>
                                        </p:attrNameLst>
                                      </p:cBhvr>
                                      <p:tavLst>
                                        <p:tav tm="0">
                                          <p:val>
                                            <p:strVal val="(6*min(max(#ppt_w*#ppt_h,.3),1)-7.4)/-.7*#ppt_h"/>
                                          </p:val>
                                        </p:tav>
                                        <p:tav tm="100000">
                                          <p:val>
                                            <p:strVal val="#ppt_h"/>
                                          </p:val>
                                        </p:tav>
                                      </p:tavLst>
                                    </p:anim>
                                    <p:anim calcmode="lin" valueType="num">
                                      <p:cBhvr>
                                        <p:cTn id="9" dur="500" fill="hold"/>
                                        <p:tgtEl>
                                          <p:spTgt spid="25"/>
                                        </p:tgtEl>
                                        <p:attrNameLst>
                                          <p:attrName>ppt_x</p:attrName>
                                        </p:attrNameLst>
                                      </p:cBhvr>
                                      <p:tavLst>
                                        <p:tav tm="0">
                                          <p:val>
                                            <p:fltVal val="0.5"/>
                                          </p:val>
                                        </p:tav>
                                        <p:tav tm="100000">
                                          <p:val>
                                            <p:strVal val="#ppt_x"/>
                                          </p:val>
                                        </p:tav>
                                      </p:tavLst>
                                    </p:anim>
                                    <p:anim calcmode="lin" valueType="num">
                                      <p:cBhvr>
                                        <p:cTn id="10" dur="500" fill="hold"/>
                                        <p:tgtEl>
                                          <p:spTgt spid="25"/>
                                        </p:tgtEl>
                                        <p:attrNameLst>
                                          <p:attrName>ppt_y</p:attrName>
                                        </p:attrNameLst>
                                      </p:cBhvr>
                                      <p:tavLst>
                                        <p:tav tm="0">
                                          <p:val>
                                            <p:strVal val="1+(6*min(max(#ppt_w*#ppt_h,.3),1)-7.4)/-.7*#ppt_h/2"/>
                                          </p:val>
                                        </p:tav>
                                        <p:tav tm="100000">
                                          <p:val>
                                            <p:strVal val="#ppt_y"/>
                                          </p:val>
                                        </p:tav>
                                      </p:tavLst>
                                    </p:anim>
                                  </p:childTnLst>
                                </p:cTn>
                              </p:par>
                              <p:par>
                                <p:cTn id="11" presetID="23" presetClass="entr" presetSubtype="36" fill="hold" nodeType="withEffect">
                                  <p:stCondLst>
                                    <p:cond delay="400"/>
                                  </p:stCondLst>
                                  <p:childTnLst>
                                    <p:set>
                                      <p:cBhvr>
                                        <p:cTn id="12" dur="1" fill="hold">
                                          <p:stCondLst>
                                            <p:cond delay="0"/>
                                          </p:stCondLst>
                                        </p:cTn>
                                        <p:tgtEl>
                                          <p:spTgt spid="30"/>
                                        </p:tgtEl>
                                        <p:attrNameLst>
                                          <p:attrName>style.visibility</p:attrName>
                                        </p:attrNameLst>
                                      </p:cBhvr>
                                      <p:to>
                                        <p:strVal val="visible"/>
                                      </p:to>
                                    </p:set>
                                    <p:anim calcmode="lin" valueType="num">
                                      <p:cBhvr>
                                        <p:cTn id="13" dur="500" fill="hold"/>
                                        <p:tgtEl>
                                          <p:spTgt spid="30"/>
                                        </p:tgtEl>
                                        <p:attrNameLst>
                                          <p:attrName>ppt_w</p:attrName>
                                        </p:attrNameLst>
                                      </p:cBhvr>
                                      <p:tavLst>
                                        <p:tav tm="0">
                                          <p:val>
                                            <p:strVal val="(6*min(max(#ppt_w*#ppt_h,.3),1)-7.4)/-.7*#ppt_w"/>
                                          </p:val>
                                        </p:tav>
                                        <p:tav tm="100000">
                                          <p:val>
                                            <p:strVal val="#ppt_w"/>
                                          </p:val>
                                        </p:tav>
                                      </p:tavLst>
                                    </p:anim>
                                    <p:anim calcmode="lin" valueType="num">
                                      <p:cBhvr>
                                        <p:cTn id="14" dur="500" fill="hold"/>
                                        <p:tgtEl>
                                          <p:spTgt spid="30"/>
                                        </p:tgtEl>
                                        <p:attrNameLst>
                                          <p:attrName>ppt_h</p:attrName>
                                        </p:attrNameLst>
                                      </p:cBhvr>
                                      <p:tavLst>
                                        <p:tav tm="0">
                                          <p:val>
                                            <p:strVal val="(6*min(max(#ppt_w*#ppt_h,.3),1)-7.4)/-.7*#ppt_h"/>
                                          </p:val>
                                        </p:tav>
                                        <p:tav tm="100000">
                                          <p:val>
                                            <p:strVal val="#ppt_h"/>
                                          </p:val>
                                        </p:tav>
                                      </p:tavLst>
                                    </p:anim>
                                    <p:anim calcmode="lin" valueType="num">
                                      <p:cBhvr>
                                        <p:cTn id="15" dur="500" fill="hold"/>
                                        <p:tgtEl>
                                          <p:spTgt spid="30"/>
                                        </p:tgtEl>
                                        <p:attrNameLst>
                                          <p:attrName>ppt_x</p:attrName>
                                        </p:attrNameLst>
                                      </p:cBhvr>
                                      <p:tavLst>
                                        <p:tav tm="0">
                                          <p:val>
                                            <p:fltVal val="0.5"/>
                                          </p:val>
                                        </p:tav>
                                        <p:tav tm="100000">
                                          <p:val>
                                            <p:strVal val="#ppt_x"/>
                                          </p:val>
                                        </p:tav>
                                      </p:tavLst>
                                    </p:anim>
                                    <p:anim calcmode="lin" valueType="num">
                                      <p:cBhvr>
                                        <p:cTn id="16" dur="500" fill="hold"/>
                                        <p:tgtEl>
                                          <p:spTgt spid="30"/>
                                        </p:tgtEl>
                                        <p:attrNameLst>
                                          <p:attrName>ppt_y</p:attrName>
                                        </p:attrNameLst>
                                      </p:cBhvr>
                                      <p:tavLst>
                                        <p:tav tm="0">
                                          <p:val>
                                            <p:strVal val="1+(6*min(max(#ppt_w*#ppt_h,.3),1)-7.4)/-.7*#ppt_h/2"/>
                                          </p:val>
                                        </p:tav>
                                        <p:tav tm="100000">
                                          <p:val>
                                            <p:strVal val="#ppt_y"/>
                                          </p:val>
                                        </p:tav>
                                      </p:tavLst>
                                    </p:anim>
                                  </p:childTnLst>
                                </p:cTn>
                              </p:par>
                            </p:childTnLst>
                          </p:cTn>
                        </p:par>
                        <p:par>
                          <p:cTn id="17" fill="hold">
                            <p:stCondLst>
                              <p:cond delay="700"/>
                            </p:stCondLst>
                            <p:childTnLst>
                              <p:par>
                                <p:cTn id="18" presetID="31" presetClass="entr" presetSubtype="0" fill="hold" nodeType="afterEffect">
                                  <p:stCondLst>
                                    <p:cond delay="0"/>
                                  </p:stCondLst>
                                  <p:childTnLst>
                                    <p:set>
                                      <p:cBhvr>
                                        <p:cTn id="19" dur="1" fill="hold">
                                          <p:stCondLst>
                                            <p:cond delay="0"/>
                                          </p:stCondLst>
                                        </p:cTn>
                                        <p:tgtEl>
                                          <p:spTgt spid="37"/>
                                        </p:tgtEl>
                                        <p:attrNameLst>
                                          <p:attrName>style.visibility</p:attrName>
                                        </p:attrNameLst>
                                      </p:cBhvr>
                                      <p:to>
                                        <p:strVal val="visible"/>
                                      </p:to>
                                    </p:set>
                                    <p:anim calcmode="lin" valueType="num">
                                      <p:cBhvr>
                                        <p:cTn id="20" dur="500" fill="hold"/>
                                        <p:tgtEl>
                                          <p:spTgt spid="37"/>
                                        </p:tgtEl>
                                        <p:attrNameLst>
                                          <p:attrName>ppt_w</p:attrName>
                                        </p:attrNameLst>
                                      </p:cBhvr>
                                      <p:tavLst>
                                        <p:tav tm="0">
                                          <p:val>
                                            <p:fltVal val="0"/>
                                          </p:val>
                                        </p:tav>
                                        <p:tav tm="100000">
                                          <p:val>
                                            <p:strVal val="#ppt_w"/>
                                          </p:val>
                                        </p:tav>
                                      </p:tavLst>
                                    </p:anim>
                                    <p:anim calcmode="lin" valueType="num">
                                      <p:cBhvr>
                                        <p:cTn id="21" dur="500" fill="hold"/>
                                        <p:tgtEl>
                                          <p:spTgt spid="37"/>
                                        </p:tgtEl>
                                        <p:attrNameLst>
                                          <p:attrName>ppt_h</p:attrName>
                                        </p:attrNameLst>
                                      </p:cBhvr>
                                      <p:tavLst>
                                        <p:tav tm="0">
                                          <p:val>
                                            <p:fltVal val="0"/>
                                          </p:val>
                                        </p:tav>
                                        <p:tav tm="100000">
                                          <p:val>
                                            <p:strVal val="#ppt_h"/>
                                          </p:val>
                                        </p:tav>
                                      </p:tavLst>
                                    </p:anim>
                                    <p:anim calcmode="lin" valueType="num">
                                      <p:cBhvr>
                                        <p:cTn id="22" dur="500" fill="hold"/>
                                        <p:tgtEl>
                                          <p:spTgt spid="37"/>
                                        </p:tgtEl>
                                        <p:attrNameLst>
                                          <p:attrName>style.rotation</p:attrName>
                                        </p:attrNameLst>
                                      </p:cBhvr>
                                      <p:tavLst>
                                        <p:tav tm="0">
                                          <p:val>
                                            <p:fltVal val="90"/>
                                          </p:val>
                                        </p:tav>
                                        <p:tav tm="100000">
                                          <p:val>
                                            <p:fltVal val="0"/>
                                          </p:val>
                                        </p:tav>
                                      </p:tavLst>
                                    </p:anim>
                                    <p:animEffect transition="in" filter="fade">
                                      <p:cBhvr>
                                        <p:cTn id="23" dur="500"/>
                                        <p:tgtEl>
                                          <p:spTgt spid="37"/>
                                        </p:tgtEl>
                                      </p:cBhvr>
                                    </p:animEffect>
                                  </p:childTnLst>
                                </p:cTn>
                              </p:par>
                            </p:childTnLst>
                          </p:cTn>
                        </p:par>
                        <p:par>
                          <p:cTn id="24" fill="hold">
                            <p:stCondLst>
                              <p:cond delay="1200"/>
                            </p:stCondLst>
                            <p:childTnLst>
                              <p:par>
                                <p:cTn id="25" presetID="31" presetClass="entr" presetSubtype="0" fill="hold" nodeType="afterEffect">
                                  <p:stCondLst>
                                    <p:cond delay="0"/>
                                  </p:stCondLst>
                                  <p:childTnLst>
                                    <p:set>
                                      <p:cBhvr>
                                        <p:cTn id="26" dur="1" fill="hold">
                                          <p:stCondLst>
                                            <p:cond delay="0"/>
                                          </p:stCondLst>
                                        </p:cTn>
                                        <p:tgtEl>
                                          <p:spTgt spid="42"/>
                                        </p:tgtEl>
                                        <p:attrNameLst>
                                          <p:attrName>style.visibility</p:attrName>
                                        </p:attrNameLst>
                                      </p:cBhvr>
                                      <p:to>
                                        <p:strVal val="visible"/>
                                      </p:to>
                                    </p:set>
                                    <p:anim calcmode="lin" valueType="num">
                                      <p:cBhvr>
                                        <p:cTn id="27" dur="500" fill="hold"/>
                                        <p:tgtEl>
                                          <p:spTgt spid="42"/>
                                        </p:tgtEl>
                                        <p:attrNameLst>
                                          <p:attrName>ppt_w</p:attrName>
                                        </p:attrNameLst>
                                      </p:cBhvr>
                                      <p:tavLst>
                                        <p:tav tm="0">
                                          <p:val>
                                            <p:fltVal val="0"/>
                                          </p:val>
                                        </p:tav>
                                        <p:tav tm="100000">
                                          <p:val>
                                            <p:strVal val="#ppt_w"/>
                                          </p:val>
                                        </p:tav>
                                      </p:tavLst>
                                    </p:anim>
                                    <p:anim calcmode="lin" valueType="num">
                                      <p:cBhvr>
                                        <p:cTn id="28" dur="500" fill="hold"/>
                                        <p:tgtEl>
                                          <p:spTgt spid="42"/>
                                        </p:tgtEl>
                                        <p:attrNameLst>
                                          <p:attrName>ppt_h</p:attrName>
                                        </p:attrNameLst>
                                      </p:cBhvr>
                                      <p:tavLst>
                                        <p:tav tm="0">
                                          <p:val>
                                            <p:fltVal val="0"/>
                                          </p:val>
                                        </p:tav>
                                        <p:tav tm="100000">
                                          <p:val>
                                            <p:strVal val="#ppt_h"/>
                                          </p:val>
                                        </p:tav>
                                      </p:tavLst>
                                    </p:anim>
                                    <p:anim calcmode="lin" valueType="num">
                                      <p:cBhvr>
                                        <p:cTn id="29" dur="500" fill="hold"/>
                                        <p:tgtEl>
                                          <p:spTgt spid="42"/>
                                        </p:tgtEl>
                                        <p:attrNameLst>
                                          <p:attrName>style.rotation</p:attrName>
                                        </p:attrNameLst>
                                      </p:cBhvr>
                                      <p:tavLst>
                                        <p:tav tm="0">
                                          <p:val>
                                            <p:fltVal val="90"/>
                                          </p:val>
                                        </p:tav>
                                        <p:tav tm="100000">
                                          <p:val>
                                            <p:fltVal val="0"/>
                                          </p:val>
                                        </p:tav>
                                      </p:tavLst>
                                    </p:anim>
                                    <p:animEffect transition="in" filter="fade">
                                      <p:cBhvr>
                                        <p:cTn id="30" dur="500"/>
                                        <p:tgtEl>
                                          <p:spTgt spid="42"/>
                                        </p:tgtEl>
                                      </p:cBhvr>
                                    </p:animEffect>
                                  </p:childTnLst>
                                </p:cTn>
                              </p:par>
                              <p:par>
                                <p:cTn id="31" presetID="23" presetClass="entr" presetSubtype="36" fill="hold" nodeType="withEffect">
                                  <p:stCondLst>
                                    <p:cond delay="200"/>
                                  </p:stCondLst>
                                  <p:childTnLst>
                                    <p:set>
                                      <p:cBhvr>
                                        <p:cTn id="32" dur="1" fill="hold">
                                          <p:stCondLst>
                                            <p:cond delay="0"/>
                                          </p:stCondLst>
                                        </p:cTn>
                                        <p:tgtEl>
                                          <p:spTgt spid="54"/>
                                        </p:tgtEl>
                                        <p:attrNameLst>
                                          <p:attrName>style.visibility</p:attrName>
                                        </p:attrNameLst>
                                      </p:cBhvr>
                                      <p:to>
                                        <p:strVal val="visible"/>
                                      </p:to>
                                    </p:set>
                                    <p:anim calcmode="lin" valueType="num">
                                      <p:cBhvr>
                                        <p:cTn id="33" dur="500" fill="hold"/>
                                        <p:tgtEl>
                                          <p:spTgt spid="54"/>
                                        </p:tgtEl>
                                        <p:attrNameLst>
                                          <p:attrName>ppt_w</p:attrName>
                                        </p:attrNameLst>
                                      </p:cBhvr>
                                      <p:tavLst>
                                        <p:tav tm="0">
                                          <p:val>
                                            <p:strVal val="(6*min(max(#ppt_w*#ppt_h,.3),1)-7.4)/-.7*#ppt_w"/>
                                          </p:val>
                                        </p:tav>
                                        <p:tav tm="100000">
                                          <p:val>
                                            <p:strVal val="#ppt_w"/>
                                          </p:val>
                                        </p:tav>
                                      </p:tavLst>
                                    </p:anim>
                                    <p:anim calcmode="lin" valueType="num">
                                      <p:cBhvr>
                                        <p:cTn id="34" dur="500" fill="hold"/>
                                        <p:tgtEl>
                                          <p:spTgt spid="54"/>
                                        </p:tgtEl>
                                        <p:attrNameLst>
                                          <p:attrName>ppt_h</p:attrName>
                                        </p:attrNameLst>
                                      </p:cBhvr>
                                      <p:tavLst>
                                        <p:tav tm="0">
                                          <p:val>
                                            <p:strVal val="(6*min(max(#ppt_w*#ppt_h,.3),1)-7.4)/-.7*#ppt_h"/>
                                          </p:val>
                                        </p:tav>
                                        <p:tav tm="100000">
                                          <p:val>
                                            <p:strVal val="#ppt_h"/>
                                          </p:val>
                                        </p:tav>
                                      </p:tavLst>
                                    </p:anim>
                                    <p:anim calcmode="lin" valueType="num">
                                      <p:cBhvr>
                                        <p:cTn id="35" dur="500" fill="hold"/>
                                        <p:tgtEl>
                                          <p:spTgt spid="54"/>
                                        </p:tgtEl>
                                        <p:attrNameLst>
                                          <p:attrName>ppt_x</p:attrName>
                                        </p:attrNameLst>
                                      </p:cBhvr>
                                      <p:tavLst>
                                        <p:tav tm="0">
                                          <p:val>
                                            <p:fltVal val="0.5"/>
                                          </p:val>
                                        </p:tav>
                                        <p:tav tm="100000">
                                          <p:val>
                                            <p:strVal val="#ppt_x"/>
                                          </p:val>
                                        </p:tav>
                                      </p:tavLst>
                                    </p:anim>
                                    <p:anim calcmode="lin" valueType="num">
                                      <p:cBhvr>
                                        <p:cTn id="36" dur="500" fill="hold"/>
                                        <p:tgtEl>
                                          <p:spTgt spid="54"/>
                                        </p:tgtEl>
                                        <p:attrNameLst>
                                          <p:attrName>ppt_y</p:attrName>
                                        </p:attrNameLst>
                                      </p:cBhvr>
                                      <p:tavLst>
                                        <p:tav tm="0">
                                          <p:val>
                                            <p:strVal val="1+(6*min(max(#ppt_w*#ppt_h,.3),1)-7.4)/-.7*#ppt_h/2"/>
                                          </p:val>
                                        </p:tav>
                                        <p:tav tm="100000">
                                          <p:val>
                                            <p:strVal val="#ppt_y"/>
                                          </p:val>
                                        </p:tav>
                                      </p:tavLst>
                                    </p:anim>
                                  </p:childTnLst>
                                </p:cTn>
                              </p:par>
                            </p:childTnLst>
                          </p:cTn>
                        </p:par>
                        <p:par>
                          <p:cTn id="37" fill="hold">
                            <p:stCondLst>
                              <p:cond delay="1700"/>
                            </p:stCondLst>
                            <p:childTnLst>
                              <p:par>
                                <p:cTn id="38" presetID="31" presetClass="entr" presetSubtype="0" fill="hold" nodeType="afterEffect">
                                  <p:stCondLst>
                                    <p:cond delay="0"/>
                                  </p:stCondLst>
                                  <p:childTnLst>
                                    <p:set>
                                      <p:cBhvr>
                                        <p:cTn id="39" dur="1" fill="hold">
                                          <p:stCondLst>
                                            <p:cond delay="0"/>
                                          </p:stCondLst>
                                        </p:cTn>
                                        <p:tgtEl>
                                          <p:spTgt spid="59"/>
                                        </p:tgtEl>
                                        <p:attrNameLst>
                                          <p:attrName>style.visibility</p:attrName>
                                        </p:attrNameLst>
                                      </p:cBhvr>
                                      <p:to>
                                        <p:strVal val="visible"/>
                                      </p:to>
                                    </p:set>
                                    <p:anim calcmode="lin" valueType="num">
                                      <p:cBhvr>
                                        <p:cTn id="40" dur="500" fill="hold"/>
                                        <p:tgtEl>
                                          <p:spTgt spid="59"/>
                                        </p:tgtEl>
                                        <p:attrNameLst>
                                          <p:attrName>ppt_w</p:attrName>
                                        </p:attrNameLst>
                                      </p:cBhvr>
                                      <p:tavLst>
                                        <p:tav tm="0">
                                          <p:val>
                                            <p:fltVal val="0"/>
                                          </p:val>
                                        </p:tav>
                                        <p:tav tm="100000">
                                          <p:val>
                                            <p:strVal val="#ppt_w"/>
                                          </p:val>
                                        </p:tav>
                                      </p:tavLst>
                                    </p:anim>
                                    <p:anim calcmode="lin" valueType="num">
                                      <p:cBhvr>
                                        <p:cTn id="41" dur="500" fill="hold"/>
                                        <p:tgtEl>
                                          <p:spTgt spid="59"/>
                                        </p:tgtEl>
                                        <p:attrNameLst>
                                          <p:attrName>ppt_h</p:attrName>
                                        </p:attrNameLst>
                                      </p:cBhvr>
                                      <p:tavLst>
                                        <p:tav tm="0">
                                          <p:val>
                                            <p:fltVal val="0"/>
                                          </p:val>
                                        </p:tav>
                                        <p:tav tm="100000">
                                          <p:val>
                                            <p:strVal val="#ppt_h"/>
                                          </p:val>
                                        </p:tav>
                                      </p:tavLst>
                                    </p:anim>
                                    <p:anim calcmode="lin" valueType="num">
                                      <p:cBhvr>
                                        <p:cTn id="42" dur="500" fill="hold"/>
                                        <p:tgtEl>
                                          <p:spTgt spid="59"/>
                                        </p:tgtEl>
                                        <p:attrNameLst>
                                          <p:attrName>style.rotation</p:attrName>
                                        </p:attrNameLst>
                                      </p:cBhvr>
                                      <p:tavLst>
                                        <p:tav tm="0">
                                          <p:val>
                                            <p:fltVal val="90"/>
                                          </p:val>
                                        </p:tav>
                                        <p:tav tm="100000">
                                          <p:val>
                                            <p:fltVal val="0"/>
                                          </p:val>
                                        </p:tav>
                                      </p:tavLst>
                                    </p:anim>
                                    <p:animEffect transition="in" filter="fade">
                                      <p:cBhvr>
                                        <p:cTn id="43" dur="500"/>
                                        <p:tgtEl>
                                          <p:spTgt spid="59"/>
                                        </p:tgtEl>
                                      </p:cBhvr>
                                    </p:animEffect>
                                  </p:childTnLst>
                                </p:cTn>
                              </p:par>
                            </p:childTnLst>
                          </p:cTn>
                        </p:par>
                        <p:par>
                          <p:cTn id="44" fill="hold">
                            <p:stCondLst>
                              <p:cond delay="2200"/>
                            </p:stCondLst>
                            <p:childTnLst>
                              <p:par>
                                <p:cTn id="45" presetID="22" presetClass="entr" presetSubtype="2" fill="hold" grpId="0" nodeType="afterEffect">
                                  <p:stCondLst>
                                    <p:cond delay="0"/>
                                  </p:stCondLst>
                                  <p:childTnLst>
                                    <p:set>
                                      <p:cBhvr>
                                        <p:cTn id="46" dur="1" fill="hold">
                                          <p:stCondLst>
                                            <p:cond delay="0"/>
                                          </p:stCondLst>
                                        </p:cTn>
                                        <p:tgtEl>
                                          <p:spTgt spid="71"/>
                                        </p:tgtEl>
                                        <p:attrNameLst>
                                          <p:attrName>style.visibility</p:attrName>
                                        </p:attrNameLst>
                                      </p:cBhvr>
                                      <p:to>
                                        <p:strVal val="visible"/>
                                      </p:to>
                                    </p:set>
                                    <p:animEffect transition="in" filter="wipe(right)">
                                      <p:cBhvr>
                                        <p:cTn id="47" dur="500"/>
                                        <p:tgtEl>
                                          <p:spTgt spid="71"/>
                                        </p:tgtEl>
                                      </p:cBhvr>
                                    </p:animEffect>
                                  </p:childTnLst>
                                </p:cTn>
                              </p:par>
                            </p:childTnLst>
                          </p:cTn>
                        </p:par>
                        <p:par>
                          <p:cTn id="48" fill="hold">
                            <p:stCondLst>
                              <p:cond delay="2700"/>
                            </p:stCondLst>
                            <p:childTnLst>
                              <p:par>
                                <p:cTn id="49" presetID="22" presetClass="entr" presetSubtype="2" fill="hold" grpId="0" nodeType="afterEffect">
                                  <p:stCondLst>
                                    <p:cond delay="0"/>
                                  </p:stCondLst>
                                  <p:childTnLst>
                                    <p:set>
                                      <p:cBhvr>
                                        <p:cTn id="50" dur="1" fill="hold">
                                          <p:stCondLst>
                                            <p:cond delay="0"/>
                                          </p:stCondLst>
                                        </p:cTn>
                                        <p:tgtEl>
                                          <p:spTgt spid="72"/>
                                        </p:tgtEl>
                                        <p:attrNameLst>
                                          <p:attrName>style.visibility</p:attrName>
                                        </p:attrNameLst>
                                      </p:cBhvr>
                                      <p:to>
                                        <p:strVal val="visible"/>
                                      </p:to>
                                    </p:set>
                                    <p:animEffect transition="in" filter="wipe(right)">
                                      <p:cBhvr>
                                        <p:cTn id="51" dur="500"/>
                                        <p:tgtEl>
                                          <p:spTgt spid="72"/>
                                        </p:tgtEl>
                                      </p:cBhvr>
                                    </p:animEffect>
                                  </p:childTnLst>
                                </p:cTn>
                              </p:par>
                            </p:childTnLst>
                          </p:cTn>
                        </p:par>
                        <p:par>
                          <p:cTn id="52" fill="hold">
                            <p:stCondLst>
                              <p:cond delay="3200"/>
                            </p:stCondLst>
                            <p:childTnLst>
                              <p:par>
                                <p:cTn id="53" presetID="22" presetClass="entr" presetSubtype="2" fill="hold" grpId="0" nodeType="afterEffect">
                                  <p:stCondLst>
                                    <p:cond delay="0"/>
                                  </p:stCondLst>
                                  <p:childTnLst>
                                    <p:set>
                                      <p:cBhvr>
                                        <p:cTn id="54" dur="1" fill="hold">
                                          <p:stCondLst>
                                            <p:cond delay="0"/>
                                          </p:stCondLst>
                                        </p:cTn>
                                        <p:tgtEl>
                                          <p:spTgt spid="73"/>
                                        </p:tgtEl>
                                        <p:attrNameLst>
                                          <p:attrName>style.visibility</p:attrName>
                                        </p:attrNameLst>
                                      </p:cBhvr>
                                      <p:to>
                                        <p:strVal val="visible"/>
                                      </p:to>
                                    </p:set>
                                    <p:animEffect transition="in" filter="wipe(right)">
                                      <p:cBhvr>
                                        <p:cTn id="55" dur="500"/>
                                        <p:tgtEl>
                                          <p:spTgt spid="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 grpId="0"/>
      <p:bldP spid="72" grpId="0"/>
      <p:bldP spid="7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rot="5400000">
            <a:off x="2667001" y="-2666998"/>
            <a:ext cx="6858000" cy="12192002"/>
          </a:xfrm>
          <a:prstGeom prst="rect">
            <a:avLst/>
          </a:prstGeom>
        </p:spPr>
      </p:pic>
      <p:sp>
        <p:nvSpPr>
          <p:cNvPr id="5" name="标题 3"/>
          <p:cNvSpPr txBox="1"/>
          <p:nvPr/>
        </p:nvSpPr>
        <p:spPr>
          <a:xfrm>
            <a:off x="3597814" y="1737351"/>
            <a:ext cx="5286893" cy="958366"/>
          </a:xfrm>
          <a:prstGeom prst="rect">
            <a:avLst/>
          </a:prstGeom>
        </p:spPr>
        <p:txBody>
          <a:bodyP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dist"/>
            <a:r>
              <a:rPr lang="en-US" altLang="zh-CN" sz="6800" spc="300" dirty="0">
                <a:latin typeface="+mn-lt"/>
                <a:ea typeface="+mn-ea"/>
                <a:cs typeface="+mn-ea"/>
                <a:sym typeface="+mn-lt"/>
              </a:rPr>
              <a:t>04.</a:t>
            </a:r>
            <a:r>
              <a:rPr lang="zh-CN" altLang="en-US" sz="6800" spc="300" dirty="0">
                <a:latin typeface="+mn-lt"/>
                <a:ea typeface="+mn-ea"/>
                <a:cs typeface="+mn-ea"/>
                <a:sym typeface="+mn-lt"/>
              </a:rPr>
              <a:t>未来计划</a:t>
            </a:r>
            <a:endParaRPr lang="zh-CN" altLang="en-US" sz="6800" spc="300" dirty="0">
              <a:latin typeface="+mn-lt"/>
              <a:ea typeface="+mn-ea"/>
              <a:cs typeface="+mn-ea"/>
              <a:sym typeface="+mn-lt"/>
            </a:endParaRPr>
          </a:p>
        </p:txBody>
      </p:sp>
      <p:pic>
        <p:nvPicPr>
          <p:cNvPr id="9" name="图片 8"/>
          <p:cNvPicPr>
            <a:picLocks noChangeAspect="1"/>
          </p:cNvPicPr>
          <p:nvPr/>
        </p:nvPicPr>
        <p:blipFill rotWithShape="1">
          <a:blip r:embed="rId2" cstate="print">
            <a:extLst>
              <a:ext uri="{28A0092B-C50C-407E-A947-70E740481C1C}">
                <a14:useLocalDpi xmlns:a14="http://schemas.microsoft.com/office/drawing/2010/main" val="0"/>
              </a:ext>
            </a:extLst>
          </a:blip>
          <a:srcRect t="23769" b="17998"/>
          <a:stretch>
            <a:fillRect/>
          </a:stretch>
        </p:blipFill>
        <p:spPr>
          <a:xfrm>
            <a:off x="2959839" y="3429000"/>
            <a:ext cx="6562846" cy="2695720"/>
          </a:xfrm>
          <a:prstGeom prst="rect">
            <a:avLst/>
          </a:prstGeom>
        </p:spPr>
      </p:pic>
      <p:sp>
        <p:nvSpPr>
          <p:cNvPr id="10" name="矩形 9"/>
          <p:cNvSpPr/>
          <p:nvPr/>
        </p:nvSpPr>
        <p:spPr>
          <a:xfrm>
            <a:off x="3503850" y="2821455"/>
            <a:ext cx="5474825" cy="497712"/>
          </a:xfrm>
          <a:prstGeom prst="rect">
            <a:avLst/>
          </a:prstGeom>
          <a:solidFill>
            <a:srgbClr val="FFD94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1" name="文本框 10"/>
          <p:cNvSpPr txBox="1"/>
          <p:nvPr/>
        </p:nvSpPr>
        <p:spPr>
          <a:xfrm>
            <a:off x="3758954" y="2880726"/>
            <a:ext cx="4964615" cy="369332"/>
          </a:xfrm>
          <a:prstGeom prst="rect">
            <a:avLst/>
          </a:prstGeom>
          <a:noFill/>
        </p:spPr>
        <p:txBody>
          <a:bodyPr wrap="square" rtlCol="0">
            <a:spAutoFit/>
          </a:bodyPr>
          <a:lstStyle/>
          <a:p>
            <a:pPr algn="dist"/>
            <a:r>
              <a:rPr lang="zh-CN" altLang="en-US" dirty="0">
                <a:cs typeface="+mn-ea"/>
                <a:sym typeface="+mn-lt"/>
              </a:rPr>
              <a:t>公司职业汇报</a:t>
            </a:r>
            <a:r>
              <a:rPr lang="en-US" altLang="zh-CN" dirty="0">
                <a:cs typeface="+mn-ea"/>
                <a:sym typeface="+mn-lt"/>
              </a:rPr>
              <a:t>/</a:t>
            </a:r>
            <a:r>
              <a:rPr lang="zh-CN" altLang="en-US" dirty="0">
                <a:cs typeface="+mn-ea"/>
                <a:sym typeface="+mn-lt"/>
              </a:rPr>
              <a:t>计划总结</a:t>
            </a:r>
            <a:r>
              <a:rPr lang="en-US" altLang="zh-CN" dirty="0">
                <a:cs typeface="+mn-ea"/>
                <a:sym typeface="+mn-lt"/>
              </a:rPr>
              <a:t>/</a:t>
            </a:r>
            <a:r>
              <a:rPr lang="zh-CN" altLang="en-US" dirty="0">
                <a:cs typeface="+mn-ea"/>
                <a:sym typeface="+mn-lt"/>
              </a:rPr>
              <a:t>商务汇报</a:t>
            </a:r>
            <a:endParaRPr lang="en-US" altLang="zh-CN" dirty="0">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rot="16200000">
            <a:off x="2666999" y="-2667000"/>
            <a:ext cx="6858001" cy="12192000"/>
          </a:xfrm>
          <a:prstGeom prst="rect">
            <a:avLst/>
          </a:prstGeom>
        </p:spPr>
      </p:pic>
      <p:sp>
        <p:nvSpPr>
          <p:cNvPr id="3" name="Freeform 7"/>
          <p:cNvSpPr/>
          <p:nvPr/>
        </p:nvSpPr>
        <p:spPr bwMode="auto">
          <a:xfrm>
            <a:off x="4759078" y="1511317"/>
            <a:ext cx="1199320" cy="3786550"/>
          </a:xfrm>
          <a:custGeom>
            <a:avLst/>
            <a:gdLst>
              <a:gd name="T0" fmla="*/ 1750 w 1750"/>
              <a:gd name="T1" fmla="*/ 272 h 5527"/>
              <a:gd name="T2" fmla="*/ 314 w 1750"/>
              <a:gd name="T3" fmla="*/ 2778 h 5527"/>
              <a:gd name="T4" fmla="*/ 1699 w 1750"/>
              <a:gd name="T5" fmla="*/ 5254 h 5527"/>
              <a:gd name="T6" fmla="*/ 1542 w 1750"/>
              <a:gd name="T7" fmla="*/ 5527 h 5527"/>
              <a:gd name="T8" fmla="*/ 0 w 1750"/>
              <a:gd name="T9" fmla="*/ 2778 h 5527"/>
              <a:gd name="T10" fmla="*/ 1593 w 1750"/>
              <a:gd name="T11" fmla="*/ 0 h 5527"/>
              <a:gd name="T12" fmla="*/ 1750 w 1750"/>
              <a:gd name="T13" fmla="*/ 272 h 5527"/>
            </a:gdLst>
            <a:ahLst/>
            <a:cxnLst>
              <a:cxn ang="0">
                <a:pos x="T0" y="T1"/>
              </a:cxn>
              <a:cxn ang="0">
                <a:pos x="T2" y="T3"/>
              </a:cxn>
              <a:cxn ang="0">
                <a:pos x="T4" y="T5"/>
              </a:cxn>
              <a:cxn ang="0">
                <a:pos x="T6" y="T7"/>
              </a:cxn>
              <a:cxn ang="0">
                <a:pos x="T8" y="T9"/>
              </a:cxn>
              <a:cxn ang="0">
                <a:pos x="T10" y="T11"/>
              </a:cxn>
              <a:cxn ang="0">
                <a:pos x="T12" y="T13"/>
              </a:cxn>
            </a:cxnLst>
            <a:rect l="0" t="0" r="r" b="b"/>
            <a:pathLst>
              <a:path w="1750" h="5527">
                <a:moveTo>
                  <a:pt x="1750" y="272"/>
                </a:moveTo>
                <a:cubicBezTo>
                  <a:pt x="891" y="777"/>
                  <a:pt x="314" y="1710"/>
                  <a:pt x="314" y="2778"/>
                </a:cubicBezTo>
                <a:cubicBezTo>
                  <a:pt x="314" y="3825"/>
                  <a:pt x="868" y="4743"/>
                  <a:pt x="1699" y="5254"/>
                </a:cubicBezTo>
                <a:lnTo>
                  <a:pt x="1542" y="5527"/>
                </a:lnTo>
                <a:cubicBezTo>
                  <a:pt x="617" y="4961"/>
                  <a:pt x="0" y="3942"/>
                  <a:pt x="0" y="2778"/>
                </a:cubicBezTo>
                <a:cubicBezTo>
                  <a:pt x="0" y="1594"/>
                  <a:pt x="640" y="559"/>
                  <a:pt x="1593" y="0"/>
                </a:cubicBezTo>
                <a:lnTo>
                  <a:pt x="1750" y="272"/>
                </a:lnTo>
                <a:close/>
              </a:path>
            </a:pathLst>
          </a:custGeom>
          <a:solidFill>
            <a:schemeClr val="tx1">
              <a:lumMod val="50000"/>
              <a:lumOff val="50000"/>
            </a:schemeClr>
          </a:solidFill>
          <a:ln>
            <a:noFill/>
          </a:ln>
        </p:spPr>
        <p:txBody>
          <a:bodyPr vert="horz" wrap="square" lIns="121920" tIns="60960" rIns="121920" bIns="60960" numCol="1" anchor="t" anchorCtr="0" compatLnSpc="1"/>
          <a:lstStyle/>
          <a:p>
            <a:endParaRPr lang="zh-CN" altLang="en-US" sz="2400" dirty="0">
              <a:cs typeface="+mn-ea"/>
              <a:sym typeface="+mn-lt"/>
            </a:endParaRPr>
          </a:p>
        </p:txBody>
      </p:sp>
      <p:grpSp>
        <p:nvGrpSpPr>
          <p:cNvPr id="4" name="组合 3"/>
          <p:cNvGrpSpPr/>
          <p:nvPr/>
        </p:nvGrpSpPr>
        <p:grpSpPr>
          <a:xfrm>
            <a:off x="4758888" y="1227180"/>
            <a:ext cx="1371270" cy="1371270"/>
            <a:chOff x="2342140" y="893355"/>
            <a:chExt cx="1149740" cy="1149740"/>
          </a:xfrm>
        </p:grpSpPr>
        <p:grpSp>
          <p:nvGrpSpPr>
            <p:cNvPr id="5" name="组合 4"/>
            <p:cNvGrpSpPr/>
            <p:nvPr/>
          </p:nvGrpSpPr>
          <p:grpSpPr>
            <a:xfrm>
              <a:off x="2342140" y="893355"/>
              <a:ext cx="1149740" cy="1149740"/>
              <a:chOff x="304800" y="673100"/>
              <a:chExt cx="4000500" cy="4000500"/>
            </a:xfrm>
            <a:effectLst>
              <a:outerShdw blurRad="444500" dist="254000" dir="8100000" algn="tr" rotWithShape="0">
                <a:prstClr val="black">
                  <a:alpha val="50000"/>
                </a:prstClr>
              </a:outerShdw>
            </a:effectLst>
          </p:grpSpPr>
          <p:sp>
            <p:nvSpPr>
              <p:cNvPr id="7" name="同心圆 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schemeClr val="tx1"/>
                  </a:solidFill>
                  <a:cs typeface="+mn-ea"/>
                  <a:sym typeface="+mn-lt"/>
                </a:endParaRPr>
              </a:p>
            </p:txBody>
          </p:sp>
          <p:sp>
            <p:nvSpPr>
              <p:cNvPr id="8" name="椭圆 7"/>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cs typeface="+mn-ea"/>
                  <a:sym typeface="+mn-lt"/>
                </a:endParaRPr>
              </a:p>
            </p:txBody>
          </p:sp>
        </p:grpSp>
        <p:sp>
          <p:nvSpPr>
            <p:cNvPr id="6" name="KSO_Shape"/>
            <p:cNvSpPr/>
            <p:nvPr/>
          </p:nvSpPr>
          <p:spPr bwMode="auto">
            <a:xfrm>
              <a:off x="2678413" y="1165965"/>
              <a:ext cx="489748" cy="569476"/>
            </a:xfrm>
            <a:custGeom>
              <a:avLst/>
              <a:gdLst>
                <a:gd name="T0" fmla="*/ 2147483646 w 5822"/>
                <a:gd name="T1" fmla="*/ 2147483646 h 6759"/>
                <a:gd name="T2" fmla="*/ 2147483646 w 5822"/>
                <a:gd name="T3" fmla="*/ 2147483646 h 6759"/>
                <a:gd name="T4" fmla="*/ 2147483646 w 5822"/>
                <a:gd name="T5" fmla="*/ 2147483646 h 6759"/>
                <a:gd name="T6" fmla="*/ 2147483646 w 5822"/>
                <a:gd name="T7" fmla="*/ 2147483646 h 6759"/>
                <a:gd name="T8" fmla="*/ 2147483646 w 5822"/>
                <a:gd name="T9" fmla="*/ 2147483646 h 6759"/>
                <a:gd name="T10" fmla="*/ 2147483646 w 5822"/>
                <a:gd name="T11" fmla="*/ 1253760573 h 6759"/>
                <a:gd name="T12" fmla="*/ 2147483646 w 5822"/>
                <a:gd name="T13" fmla="*/ 2147483646 h 6759"/>
                <a:gd name="T14" fmla="*/ 2147483646 w 5822"/>
                <a:gd name="T15" fmla="*/ 2147483646 h 6759"/>
                <a:gd name="T16" fmla="*/ 2147483646 w 5822"/>
                <a:gd name="T17" fmla="*/ 2147483646 h 6759"/>
                <a:gd name="T18" fmla="*/ 2147483646 w 5822"/>
                <a:gd name="T19" fmla="*/ 2147483646 h 6759"/>
                <a:gd name="T20" fmla="*/ 2147483646 w 5822"/>
                <a:gd name="T21" fmla="*/ 2147483646 h 6759"/>
                <a:gd name="T22" fmla="*/ 2147483646 w 5822"/>
                <a:gd name="T23" fmla="*/ 2147483646 h 6759"/>
                <a:gd name="T24" fmla="*/ 2147483646 w 5822"/>
                <a:gd name="T25" fmla="*/ 2147483646 h 6759"/>
                <a:gd name="T26" fmla="*/ 2147483646 w 5822"/>
                <a:gd name="T27" fmla="*/ 2147483646 h 6759"/>
                <a:gd name="T28" fmla="*/ 2147483646 w 5822"/>
                <a:gd name="T29" fmla="*/ 2147483646 h 6759"/>
                <a:gd name="T30" fmla="*/ 2147483646 w 5822"/>
                <a:gd name="T31" fmla="*/ 2147483646 h 6759"/>
                <a:gd name="T32" fmla="*/ 2147483646 w 5822"/>
                <a:gd name="T33" fmla="*/ 2147483646 h 6759"/>
                <a:gd name="T34" fmla="*/ 2147483646 w 5822"/>
                <a:gd name="T35" fmla="*/ 2147483646 h 6759"/>
                <a:gd name="T36" fmla="*/ 2147483646 w 5822"/>
                <a:gd name="T37" fmla="*/ 2147483646 h 6759"/>
                <a:gd name="T38" fmla="*/ 2147483646 w 5822"/>
                <a:gd name="T39" fmla="*/ 2147483646 h 6759"/>
                <a:gd name="T40" fmla="*/ 0 w 5822"/>
                <a:gd name="T41" fmla="*/ 2147483646 h 6759"/>
                <a:gd name="T42" fmla="*/ 2147483646 w 5822"/>
                <a:gd name="T43" fmla="*/ 2147483646 h 6759"/>
                <a:gd name="T44" fmla="*/ 2147483646 w 5822"/>
                <a:gd name="T45" fmla="*/ 2147483646 h 6759"/>
                <a:gd name="T46" fmla="*/ 2147483646 w 5822"/>
                <a:gd name="T47" fmla="*/ 2147483646 h 6759"/>
                <a:gd name="T48" fmla="*/ 2147483646 w 5822"/>
                <a:gd name="T49" fmla="*/ 2147483646 h 6759"/>
                <a:gd name="T50" fmla="*/ 2147483646 w 5822"/>
                <a:gd name="T51" fmla="*/ 2147483646 h 6759"/>
                <a:gd name="T52" fmla="*/ 2147483646 w 5822"/>
                <a:gd name="T53" fmla="*/ 2147483646 h 6759"/>
                <a:gd name="T54" fmla="*/ 2147483646 w 5822"/>
                <a:gd name="T55" fmla="*/ 2147483646 h 6759"/>
                <a:gd name="T56" fmla="*/ 2147483646 w 5822"/>
                <a:gd name="T57" fmla="*/ 2147483646 h 6759"/>
                <a:gd name="T58" fmla="*/ 2147483646 w 5822"/>
                <a:gd name="T59" fmla="*/ 2147483646 h 6759"/>
                <a:gd name="T60" fmla="*/ 2147483646 w 5822"/>
                <a:gd name="T61" fmla="*/ 2147483646 h 6759"/>
                <a:gd name="T62" fmla="*/ 2147483646 w 5822"/>
                <a:gd name="T63" fmla="*/ 2147483646 h 6759"/>
                <a:gd name="T64" fmla="*/ 2147483646 w 5822"/>
                <a:gd name="T65" fmla="*/ 2147483646 h 6759"/>
                <a:gd name="T66" fmla="*/ 2147483646 w 5822"/>
                <a:gd name="T67" fmla="*/ 2147483646 h 6759"/>
                <a:gd name="T68" fmla="*/ 2147483646 w 5822"/>
                <a:gd name="T69" fmla="*/ 2147483646 h 6759"/>
                <a:gd name="T70" fmla="*/ 2147483646 w 5822"/>
                <a:gd name="T71" fmla="*/ 2147483646 h 6759"/>
                <a:gd name="T72" fmla="*/ 2147483646 w 5822"/>
                <a:gd name="T73" fmla="*/ 2147483646 h 6759"/>
                <a:gd name="T74" fmla="*/ 2147483646 w 5822"/>
                <a:gd name="T75" fmla="*/ 2147483646 h 6759"/>
                <a:gd name="T76" fmla="*/ 2147483646 w 5822"/>
                <a:gd name="T77" fmla="*/ 2147483646 h 6759"/>
                <a:gd name="T78" fmla="*/ 2147483646 w 5822"/>
                <a:gd name="T79" fmla="*/ 2147483646 h 6759"/>
                <a:gd name="T80" fmla="*/ 2147483646 w 5822"/>
                <a:gd name="T81" fmla="*/ 2147483646 h 6759"/>
                <a:gd name="T82" fmla="*/ 2147483646 w 5822"/>
                <a:gd name="T83" fmla="*/ 2147483646 h 6759"/>
                <a:gd name="T84" fmla="*/ 2147483646 w 5822"/>
                <a:gd name="T85" fmla="*/ 2147483646 h 6759"/>
                <a:gd name="T86" fmla="*/ 2147483646 w 5822"/>
                <a:gd name="T87" fmla="*/ 2147483646 h 6759"/>
                <a:gd name="T88" fmla="*/ 2147483646 w 5822"/>
                <a:gd name="T89" fmla="*/ 2147483646 h 6759"/>
                <a:gd name="T90" fmla="*/ 2147483646 w 5822"/>
                <a:gd name="T91" fmla="*/ 2147483646 h 6759"/>
                <a:gd name="T92" fmla="*/ 2147483646 w 5822"/>
                <a:gd name="T93" fmla="*/ 2147483646 h 6759"/>
                <a:gd name="T94" fmla="*/ 2147483646 w 5822"/>
                <a:gd name="T95" fmla="*/ 2147483646 h 6759"/>
                <a:gd name="T96" fmla="*/ 2147483646 w 5822"/>
                <a:gd name="T97" fmla="*/ 2147483646 h 6759"/>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5822" h="6759">
                  <a:moveTo>
                    <a:pt x="0" y="6351"/>
                  </a:moveTo>
                  <a:lnTo>
                    <a:pt x="129" y="6351"/>
                  </a:lnTo>
                  <a:lnTo>
                    <a:pt x="129" y="3057"/>
                  </a:lnTo>
                  <a:lnTo>
                    <a:pt x="129" y="2914"/>
                  </a:lnTo>
                  <a:lnTo>
                    <a:pt x="266" y="2865"/>
                  </a:lnTo>
                  <a:lnTo>
                    <a:pt x="1775" y="2337"/>
                  </a:lnTo>
                  <a:lnTo>
                    <a:pt x="1775" y="1515"/>
                  </a:lnTo>
                  <a:lnTo>
                    <a:pt x="1775" y="1386"/>
                  </a:lnTo>
                  <a:lnTo>
                    <a:pt x="1892" y="1331"/>
                  </a:lnTo>
                  <a:lnTo>
                    <a:pt x="4422" y="137"/>
                  </a:lnTo>
                  <a:lnTo>
                    <a:pt x="4714" y="0"/>
                  </a:lnTo>
                  <a:lnTo>
                    <a:pt x="4714" y="56"/>
                  </a:lnTo>
                  <a:lnTo>
                    <a:pt x="5511" y="532"/>
                  </a:lnTo>
                  <a:lnTo>
                    <a:pt x="5511" y="6326"/>
                  </a:lnTo>
                  <a:lnTo>
                    <a:pt x="5822" y="6326"/>
                  </a:lnTo>
                  <a:lnTo>
                    <a:pt x="5822" y="6734"/>
                  </a:lnTo>
                  <a:lnTo>
                    <a:pt x="4510" y="6734"/>
                  </a:lnTo>
                  <a:lnTo>
                    <a:pt x="4305" y="6734"/>
                  </a:lnTo>
                  <a:lnTo>
                    <a:pt x="4305" y="6529"/>
                  </a:lnTo>
                  <a:lnTo>
                    <a:pt x="4305" y="643"/>
                  </a:lnTo>
                  <a:lnTo>
                    <a:pt x="2183" y="1644"/>
                  </a:lnTo>
                  <a:lnTo>
                    <a:pt x="2183" y="2194"/>
                  </a:lnTo>
                  <a:lnTo>
                    <a:pt x="2798" y="1979"/>
                  </a:lnTo>
                  <a:lnTo>
                    <a:pt x="3035" y="1895"/>
                  </a:lnTo>
                  <a:lnTo>
                    <a:pt x="3035" y="1889"/>
                  </a:lnTo>
                  <a:lnTo>
                    <a:pt x="3042" y="1892"/>
                  </a:lnTo>
                  <a:lnTo>
                    <a:pt x="3068" y="1884"/>
                  </a:lnTo>
                  <a:lnTo>
                    <a:pt x="3068" y="1909"/>
                  </a:lnTo>
                  <a:lnTo>
                    <a:pt x="3862" y="2381"/>
                  </a:lnTo>
                  <a:lnTo>
                    <a:pt x="3862" y="6313"/>
                  </a:lnTo>
                  <a:lnTo>
                    <a:pt x="4177" y="6313"/>
                  </a:lnTo>
                  <a:lnTo>
                    <a:pt x="4177" y="6722"/>
                  </a:lnTo>
                  <a:lnTo>
                    <a:pt x="2865" y="6722"/>
                  </a:lnTo>
                  <a:lnTo>
                    <a:pt x="2661" y="6722"/>
                  </a:lnTo>
                  <a:lnTo>
                    <a:pt x="2661" y="6517"/>
                  </a:lnTo>
                  <a:lnTo>
                    <a:pt x="2661" y="2458"/>
                  </a:lnTo>
                  <a:lnTo>
                    <a:pt x="538" y="3202"/>
                  </a:lnTo>
                  <a:lnTo>
                    <a:pt x="538" y="6556"/>
                  </a:lnTo>
                  <a:lnTo>
                    <a:pt x="538" y="6759"/>
                  </a:lnTo>
                  <a:lnTo>
                    <a:pt x="334" y="6759"/>
                  </a:lnTo>
                  <a:lnTo>
                    <a:pt x="0" y="6759"/>
                  </a:lnTo>
                  <a:lnTo>
                    <a:pt x="0" y="6351"/>
                  </a:lnTo>
                  <a:close/>
                  <a:moveTo>
                    <a:pt x="776" y="6707"/>
                  </a:moveTo>
                  <a:lnTo>
                    <a:pt x="776" y="6707"/>
                  </a:lnTo>
                  <a:lnTo>
                    <a:pt x="1501" y="6707"/>
                  </a:lnTo>
                  <a:lnTo>
                    <a:pt x="2348" y="6707"/>
                  </a:lnTo>
                  <a:lnTo>
                    <a:pt x="2348" y="5989"/>
                  </a:lnTo>
                  <a:lnTo>
                    <a:pt x="1501" y="6044"/>
                  </a:lnTo>
                  <a:lnTo>
                    <a:pt x="776" y="6092"/>
                  </a:lnTo>
                  <a:lnTo>
                    <a:pt x="776" y="6707"/>
                  </a:lnTo>
                  <a:close/>
                  <a:moveTo>
                    <a:pt x="776" y="4048"/>
                  </a:moveTo>
                  <a:lnTo>
                    <a:pt x="776" y="4048"/>
                  </a:lnTo>
                  <a:lnTo>
                    <a:pt x="1501" y="3842"/>
                  </a:lnTo>
                  <a:lnTo>
                    <a:pt x="2348" y="3604"/>
                  </a:lnTo>
                  <a:lnTo>
                    <a:pt x="2348" y="2883"/>
                  </a:lnTo>
                  <a:lnTo>
                    <a:pt x="1501" y="3178"/>
                  </a:lnTo>
                  <a:lnTo>
                    <a:pt x="776" y="3431"/>
                  </a:lnTo>
                  <a:lnTo>
                    <a:pt x="776" y="4048"/>
                  </a:lnTo>
                  <a:close/>
                  <a:moveTo>
                    <a:pt x="776" y="4926"/>
                  </a:moveTo>
                  <a:lnTo>
                    <a:pt x="776" y="4926"/>
                  </a:lnTo>
                  <a:lnTo>
                    <a:pt x="1501" y="4788"/>
                  </a:lnTo>
                  <a:lnTo>
                    <a:pt x="2348" y="4628"/>
                  </a:lnTo>
                  <a:lnTo>
                    <a:pt x="2348" y="3909"/>
                  </a:lnTo>
                  <a:lnTo>
                    <a:pt x="1501" y="4124"/>
                  </a:lnTo>
                  <a:lnTo>
                    <a:pt x="776" y="4310"/>
                  </a:lnTo>
                  <a:lnTo>
                    <a:pt x="776" y="4926"/>
                  </a:lnTo>
                  <a:close/>
                  <a:moveTo>
                    <a:pt x="776" y="5811"/>
                  </a:moveTo>
                  <a:lnTo>
                    <a:pt x="776" y="5811"/>
                  </a:lnTo>
                  <a:lnTo>
                    <a:pt x="1501" y="5741"/>
                  </a:lnTo>
                  <a:lnTo>
                    <a:pt x="2348" y="5661"/>
                  </a:lnTo>
                  <a:lnTo>
                    <a:pt x="2348" y="4942"/>
                  </a:lnTo>
                  <a:lnTo>
                    <a:pt x="1501" y="5078"/>
                  </a:lnTo>
                  <a:lnTo>
                    <a:pt x="776" y="5194"/>
                  </a:lnTo>
                  <a:lnTo>
                    <a:pt x="776" y="5811"/>
                  </a:lnTo>
                  <a:close/>
                </a:path>
              </a:pathLst>
            </a:custGeom>
            <a:solidFill>
              <a:srgbClr val="FFD941"/>
            </a:solidFill>
            <a:ln>
              <a:noFill/>
            </a:ln>
          </p:spPr>
          <p:txBody>
            <a:bodyPr anchor="ctr">
              <a:scene3d>
                <a:camera prst="orthographicFront"/>
                <a:lightRig rig="threePt" dir="t"/>
              </a:scene3d>
              <a:sp3d>
                <a:contourClr>
                  <a:srgbClr val="FFFFFF"/>
                </a:contourClr>
              </a:sp3d>
            </a:bodyPr>
            <a:lstStyle/>
            <a:p>
              <a:pPr algn="ctr">
                <a:defRPr/>
              </a:pPr>
              <a:endParaRPr lang="zh-CN" altLang="en-US" sz="2400" dirty="0">
                <a:solidFill>
                  <a:srgbClr val="FFFFFF"/>
                </a:solidFill>
                <a:cs typeface="+mn-ea"/>
                <a:sym typeface="+mn-lt"/>
              </a:endParaRPr>
            </a:p>
          </p:txBody>
        </p:sp>
      </p:grpSp>
      <p:grpSp>
        <p:nvGrpSpPr>
          <p:cNvPr id="9" name="组合 8"/>
          <p:cNvGrpSpPr/>
          <p:nvPr/>
        </p:nvGrpSpPr>
        <p:grpSpPr>
          <a:xfrm>
            <a:off x="4154864" y="2799550"/>
            <a:ext cx="1371270" cy="1371270"/>
            <a:chOff x="1835696" y="2211710"/>
            <a:chExt cx="1149740" cy="1149740"/>
          </a:xfrm>
        </p:grpSpPr>
        <p:grpSp>
          <p:nvGrpSpPr>
            <p:cNvPr id="10" name="组合 9"/>
            <p:cNvGrpSpPr/>
            <p:nvPr/>
          </p:nvGrpSpPr>
          <p:grpSpPr>
            <a:xfrm>
              <a:off x="1835696" y="2211710"/>
              <a:ext cx="1149740" cy="1149740"/>
              <a:chOff x="304800" y="673100"/>
              <a:chExt cx="4000500" cy="4000500"/>
            </a:xfrm>
            <a:effectLst>
              <a:outerShdw blurRad="444500" dist="254000" dir="8100000" algn="tr" rotWithShape="0">
                <a:prstClr val="black">
                  <a:alpha val="50000"/>
                </a:prstClr>
              </a:outerShdw>
            </a:effectLst>
          </p:grpSpPr>
          <p:sp>
            <p:nvSpPr>
              <p:cNvPr id="12" name="同心圆 1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schemeClr val="tx1">
                      <a:lumMod val="75000"/>
                      <a:lumOff val="25000"/>
                    </a:schemeClr>
                  </a:solidFill>
                  <a:cs typeface="+mn-ea"/>
                  <a:sym typeface="+mn-lt"/>
                </a:endParaRPr>
              </a:p>
            </p:txBody>
          </p:sp>
          <p:sp>
            <p:nvSpPr>
              <p:cNvPr id="13" name="椭圆 12"/>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schemeClr val="tx1">
                      <a:lumMod val="75000"/>
                      <a:lumOff val="25000"/>
                    </a:schemeClr>
                  </a:solidFill>
                  <a:cs typeface="+mn-ea"/>
                  <a:sym typeface="+mn-lt"/>
                </a:endParaRPr>
              </a:p>
            </p:txBody>
          </p:sp>
        </p:grpSp>
        <p:sp>
          <p:nvSpPr>
            <p:cNvPr id="11" name="KSO_Shape"/>
            <p:cNvSpPr/>
            <p:nvPr/>
          </p:nvSpPr>
          <p:spPr bwMode="auto">
            <a:xfrm>
              <a:off x="2089100" y="2562390"/>
              <a:ext cx="649486" cy="486031"/>
            </a:xfrm>
            <a:custGeom>
              <a:avLst/>
              <a:gdLst>
                <a:gd name="T0" fmla="*/ 151004 w 5185"/>
                <a:gd name="T1" fmla="*/ 1065477 h 3880"/>
                <a:gd name="T2" fmla="*/ 1873403 w 5185"/>
                <a:gd name="T3" fmla="*/ 1297678 h 3880"/>
                <a:gd name="T4" fmla="*/ 751713 w 5185"/>
                <a:gd name="T5" fmla="*/ 1241832 h 3880"/>
                <a:gd name="T6" fmla="*/ 1108464 w 5185"/>
                <a:gd name="T7" fmla="*/ 1148144 h 3880"/>
                <a:gd name="T8" fmla="*/ 751713 w 5185"/>
                <a:gd name="T9" fmla="*/ 1241832 h 3880"/>
                <a:gd name="T10" fmla="*/ 1726808 w 5185"/>
                <a:gd name="T11" fmla="*/ 1012203 h 3880"/>
                <a:gd name="T12" fmla="*/ 1726073 w 5185"/>
                <a:gd name="T13" fmla="*/ 1007794 h 3880"/>
                <a:gd name="T14" fmla="*/ 1726808 w 5185"/>
                <a:gd name="T15" fmla="*/ 44089 h 3880"/>
                <a:gd name="T16" fmla="*/ 1726441 w 5185"/>
                <a:gd name="T17" fmla="*/ 39680 h 3880"/>
                <a:gd name="T18" fmla="*/ 1724604 w 5185"/>
                <a:gd name="T19" fmla="*/ 30862 h 3880"/>
                <a:gd name="T20" fmla="*/ 1721297 w 5185"/>
                <a:gd name="T21" fmla="*/ 23147 h 3880"/>
                <a:gd name="T22" fmla="*/ 1716888 w 5185"/>
                <a:gd name="T23" fmla="*/ 15798 h 3880"/>
                <a:gd name="T24" fmla="*/ 1711010 w 5185"/>
                <a:gd name="T25" fmla="*/ 9920 h 3880"/>
                <a:gd name="T26" fmla="*/ 1703662 w 5185"/>
                <a:gd name="T27" fmla="*/ 5144 h 3880"/>
                <a:gd name="T28" fmla="*/ 1695946 w 5185"/>
                <a:gd name="T29" fmla="*/ 1837 h 3880"/>
                <a:gd name="T30" fmla="*/ 1687128 w 5185"/>
                <a:gd name="T31" fmla="*/ 367 h 3880"/>
                <a:gd name="T32" fmla="*/ 222281 w 5185"/>
                <a:gd name="T33" fmla="*/ 0 h 3880"/>
                <a:gd name="T34" fmla="*/ 217872 w 5185"/>
                <a:gd name="T35" fmla="*/ 367 h 3880"/>
                <a:gd name="T36" fmla="*/ 209054 w 5185"/>
                <a:gd name="T37" fmla="*/ 1837 h 3880"/>
                <a:gd name="T38" fmla="*/ 201338 w 5185"/>
                <a:gd name="T39" fmla="*/ 5144 h 3880"/>
                <a:gd name="T40" fmla="*/ 194358 w 5185"/>
                <a:gd name="T41" fmla="*/ 9920 h 3880"/>
                <a:gd name="T42" fmla="*/ 188112 w 5185"/>
                <a:gd name="T43" fmla="*/ 15798 h 3880"/>
                <a:gd name="T44" fmla="*/ 183336 w 5185"/>
                <a:gd name="T45" fmla="*/ 23147 h 3880"/>
                <a:gd name="T46" fmla="*/ 180029 w 5185"/>
                <a:gd name="T47" fmla="*/ 30862 h 3880"/>
                <a:gd name="T48" fmla="*/ 178559 w 5185"/>
                <a:gd name="T49" fmla="*/ 39680 h 3880"/>
                <a:gd name="T50" fmla="*/ 178192 w 5185"/>
                <a:gd name="T51" fmla="*/ 1003386 h 3880"/>
                <a:gd name="T52" fmla="*/ 178559 w 5185"/>
                <a:gd name="T53" fmla="*/ 1007794 h 3880"/>
                <a:gd name="T54" fmla="*/ 178192 w 5185"/>
                <a:gd name="T55" fmla="*/ 1012203 h 3880"/>
                <a:gd name="T56" fmla="*/ 1727176 w 5185"/>
                <a:gd name="T57" fmla="*/ 1012571 h 3880"/>
                <a:gd name="T58" fmla="*/ 1616954 w 5185"/>
                <a:gd name="T59" fmla="*/ 937620 h 3880"/>
                <a:gd name="T60" fmla="*/ 288046 w 5185"/>
                <a:gd name="T61" fmla="*/ 109854 h 3880"/>
                <a:gd name="T62" fmla="*/ 1616954 w 5185"/>
                <a:gd name="T63" fmla="*/ 937620 h 3880"/>
                <a:gd name="T64" fmla="*/ 4409 w 5185"/>
                <a:gd name="T65" fmla="*/ 1350584 h 3880"/>
                <a:gd name="T66" fmla="*/ 0 w 5185"/>
                <a:gd name="T67" fmla="*/ 1359402 h 3880"/>
                <a:gd name="T68" fmla="*/ 735 w 5185"/>
                <a:gd name="T69" fmla="*/ 1369322 h 3880"/>
                <a:gd name="T70" fmla="*/ 3307 w 5185"/>
                <a:gd name="T71" fmla="*/ 1379977 h 3880"/>
                <a:gd name="T72" fmla="*/ 7348 w 5185"/>
                <a:gd name="T73" fmla="*/ 1390999 h 3880"/>
                <a:gd name="T74" fmla="*/ 13227 w 5185"/>
                <a:gd name="T75" fmla="*/ 1401654 h 3880"/>
                <a:gd name="T76" fmla="*/ 19473 w 5185"/>
                <a:gd name="T77" fmla="*/ 1411206 h 3880"/>
                <a:gd name="T78" fmla="*/ 26821 w 5185"/>
                <a:gd name="T79" fmla="*/ 1418554 h 3880"/>
                <a:gd name="T80" fmla="*/ 35271 w 5185"/>
                <a:gd name="T81" fmla="*/ 1423698 h 3880"/>
                <a:gd name="T82" fmla="*/ 41884 w 5185"/>
                <a:gd name="T83" fmla="*/ 1425168 h 3880"/>
                <a:gd name="T84" fmla="*/ 1860911 w 5185"/>
                <a:gd name="T85" fmla="*/ 1425535 h 3880"/>
                <a:gd name="T86" fmla="*/ 1863116 w 5185"/>
                <a:gd name="T87" fmla="*/ 1425168 h 3880"/>
                <a:gd name="T88" fmla="*/ 1869729 w 5185"/>
                <a:gd name="T89" fmla="*/ 1423698 h 3880"/>
                <a:gd name="T90" fmla="*/ 1878179 w 5185"/>
                <a:gd name="T91" fmla="*/ 1418554 h 3880"/>
                <a:gd name="T92" fmla="*/ 1885527 w 5185"/>
                <a:gd name="T93" fmla="*/ 1411206 h 3880"/>
                <a:gd name="T94" fmla="*/ 1892141 w 5185"/>
                <a:gd name="T95" fmla="*/ 1401654 h 3880"/>
                <a:gd name="T96" fmla="*/ 1897652 w 5185"/>
                <a:gd name="T97" fmla="*/ 1390999 h 3880"/>
                <a:gd name="T98" fmla="*/ 1901693 w 5185"/>
                <a:gd name="T99" fmla="*/ 1379977 h 3880"/>
                <a:gd name="T100" fmla="*/ 1903898 w 5185"/>
                <a:gd name="T101" fmla="*/ 1369322 h 3880"/>
                <a:gd name="T102" fmla="*/ 1905000 w 5185"/>
                <a:gd name="T103" fmla="*/ 1359402 h 3880"/>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5185" h="3880">
                  <a:moveTo>
                    <a:pt x="4775" y="2900"/>
                  </a:moveTo>
                  <a:lnTo>
                    <a:pt x="411" y="2900"/>
                  </a:lnTo>
                  <a:lnTo>
                    <a:pt x="87" y="3532"/>
                  </a:lnTo>
                  <a:lnTo>
                    <a:pt x="5099" y="3532"/>
                  </a:lnTo>
                  <a:lnTo>
                    <a:pt x="4775" y="2900"/>
                  </a:lnTo>
                  <a:close/>
                  <a:moveTo>
                    <a:pt x="2046" y="3380"/>
                  </a:moveTo>
                  <a:lnTo>
                    <a:pt x="2181" y="3125"/>
                  </a:lnTo>
                  <a:lnTo>
                    <a:pt x="3017" y="3125"/>
                  </a:lnTo>
                  <a:lnTo>
                    <a:pt x="3139" y="3380"/>
                  </a:lnTo>
                  <a:lnTo>
                    <a:pt x="2046" y="3380"/>
                  </a:lnTo>
                  <a:close/>
                  <a:moveTo>
                    <a:pt x="4700" y="2755"/>
                  </a:moveTo>
                  <a:lnTo>
                    <a:pt x="4700" y="2755"/>
                  </a:lnTo>
                  <a:lnTo>
                    <a:pt x="4698" y="2743"/>
                  </a:lnTo>
                  <a:lnTo>
                    <a:pt x="4700" y="2731"/>
                  </a:lnTo>
                  <a:lnTo>
                    <a:pt x="4700" y="120"/>
                  </a:lnTo>
                  <a:lnTo>
                    <a:pt x="4699" y="108"/>
                  </a:lnTo>
                  <a:lnTo>
                    <a:pt x="4697" y="95"/>
                  </a:lnTo>
                  <a:lnTo>
                    <a:pt x="4694" y="84"/>
                  </a:lnTo>
                  <a:lnTo>
                    <a:pt x="4690" y="73"/>
                  </a:lnTo>
                  <a:lnTo>
                    <a:pt x="4685" y="63"/>
                  </a:lnTo>
                  <a:lnTo>
                    <a:pt x="4680" y="53"/>
                  </a:lnTo>
                  <a:lnTo>
                    <a:pt x="4673" y="43"/>
                  </a:lnTo>
                  <a:lnTo>
                    <a:pt x="4665" y="34"/>
                  </a:lnTo>
                  <a:lnTo>
                    <a:pt x="4657" y="27"/>
                  </a:lnTo>
                  <a:lnTo>
                    <a:pt x="4647" y="20"/>
                  </a:lnTo>
                  <a:lnTo>
                    <a:pt x="4637" y="14"/>
                  </a:lnTo>
                  <a:lnTo>
                    <a:pt x="4627" y="9"/>
                  </a:lnTo>
                  <a:lnTo>
                    <a:pt x="4616" y="5"/>
                  </a:lnTo>
                  <a:lnTo>
                    <a:pt x="4605" y="2"/>
                  </a:lnTo>
                  <a:lnTo>
                    <a:pt x="4592" y="1"/>
                  </a:lnTo>
                  <a:lnTo>
                    <a:pt x="4580" y="0"/>
                  </a:lnTo>
                  <a:lnTo>
                    <a:pt x="605" y="0"/>
                  </a:lnTo>
                  <a:lnTo>
                    <a:pt x="593" y="1"/>
                  </a:lnTo>
                  <a:lnTo>
                    <a:pt x="581" y="2"/>
                  </a:lnTo>
                  <a:lnTo>
                    <a:pt x="569" y="5"/>
                  </a:lnTo>
                  <a:lnTo>
                    <a:pt x="558" y="9"/>
                  </a:lnTo>
                  <a:lnTo>
                    <a:pt x="548" y="14"/>
                  </a:lnTo>
                  <a:lnTo>
                    <a:pt x="538" y="20"/>
                  </a:lnTo>
                  <a:lnTo>
                    <a:pt x="529" y="27"/>
                  </a:lnTo>
                  <a:lnTo>
                    <a:pt x="521" y="34"/>
                  </a:lnTo>
                  <a:lnTo>
                    <a:pt x="512" y="43"/>
                  </a:lnTo>
                  <a:lnTo>
                    <a:pt x="505" y="53"/>
                  </a:lnTo>
                  <a:lnTo>
                    <a:pt x="499" y="63"/>
                  </a:lnTo>
                  <a:lnTo>
                    <a:pt x="494" y="73"/>
                  </a:lnTo>
                  <a:lnTo>
                    <a:pt x="490" y="84"/>
                  </a:lnTo>
                  <a:lnTo>
                    <a:pt x="488" y="95"/>
                  </a:lnTo>
                  <a:lnTo>
                    <a:pt x="486" y="108"/>
                  </a:lnTo>
                  <a:lnTo>
                    <a:pt x="485" y="120"/>
                  </a:lnTo>
                  <a:lnTo>
                    <a:pt x="485" y="2731"/>
                  </a:lnTo>
                  <a:lnTo>
                    <a:pt x="486" y="2743"/>
                  </a:lnTo>
                  <a:lnTo>
                    <a:pt x="485" y="2755"/>
                  </a:lnTo>
                  <a:lnTo>
                    <a:pt x="484" y="2756"/>
                  </a:lnTo>
                  <a:lnTo>
                    <a:pt x="4701" y="2756"/>
                  </a:lnTo>
                  <a:lnTo>
                    <a:pt x="4700" y="2755"/>
                  </a:lnTo>
                  <a:close/>
                  <a:moveTo>
                    <a:pt x="4401" y="2552"/>
                  </a:moveTo>
                  <a:lnTo>
                    <a:pt x="784" y="2552"/>
                  </a:lnTo>
                  <a:lnTo>
                    <a:pt x="784" y="299"/>
                  </a:lnTo>
                  <a:lnTo>
                    <a:pt x="4401" y="299"/>
                  </a:lnTo>
                  <a:lnTo>
                    <a:pt x="4401" y="2552"/>
                  </a:lnTo>
                  <a:close/>
                  <a:moveTo>
                    <a:pt x="5172" y="3676"/>
                  </a:moveTo>
                  <a:lnTo>
                    <a:pt x="12" y="3676"/>
                  </a:lnTo>
                  <a:lnTo>
                    <a:pt x="0" y="3700"/>
                  </a:lnTo>
                  <a:lnTo>
                    <a:pt x="1" y="3713"/>
                  </a:lnTo>
                  <a:lnTo>
                    <a:pt x="2" y="3727"/>
                  </a:lnTo>
                  <a:lnTo>
                    <a:pt x="5" y="3741"/>
                  </a:lnTo>
                  <a:lnTo>
                    <a:pt x="9" y="3756"/>
                  </a:lnTo>
                  <a:lnTo>
                    <a:pt x="14" y="3771"/>
                  </a:lnTo>
                  <a:lnTo>
                    <a:pt x="20" y="3786"/>
                  </a:lnTo>
                  <a:lnTo>
                    <a:pt x="28" y="3801"/>
                  </a:lnTo>
                  <a:lnTo>
                    <a:pt x="36" y="3815"/>
                  </a:lnTo>
                  <a:lnTo>
                    <a:pt x="44" y="3828"/>
                  </a:lnTo>
                  <a:lnTo>
                    <a:pt x="53" y="3841"/>
                  </a:lnTo>
                  <a:lnTo>
                    <a:pt x="63" y="3852"/>
                  </a:lnTo>
                  <a:lnTo>
                    <a:pt x="73" y="3861"/>
                  </a:lnTo>
                  <a:lnTo>
                    <a:pt x="85" y="3869"/>
                  </a:lnTo>
                  <a:lnTo>
                    <a:pt x="96" y="3875"/>
                  </a:lnTo>
                  <a:lnTo>
                    <a:pt x="108" y="3878"/>
                  </a:lnTo>
                  <a:lnTo>
                    <a:pt x="114" y="3879"/>
                  </a:lnTo>
                  <a:lnTo>
                    <a:pt x="120" y="3880"/>
                  </a:lnTo>
                  <a:lnTo>
                    <a:pt x="5065" y="3880"/>
                  </a:lnTo>
                  <a:lnTo>
                    <a:pt x="5071" y="3879"/>
                  </a:lnTo>
                  <a:lnTo>
                    <a:pt x="5077" y="3878"/>
                  </a:lnTo>
                  <a:lnTo>
                    <a:pt x="5089" y="3875"/>
                  </a:lnTo>
                  <a:lnTo>
                    <a:pt x="5101" y="3869"/>
                  </a:lnTo>
                  <a:lnTo>
                    <a:pt x="5112" y="3861"/>
                  </a:lnTo>
                  <a:lnTo>
                    <a:pt x="5122" y="3852"/>
                  </a:lnTo>
                  <a:lnTo>
                    <a:pt x="5132" y="3841"/>
                  </a:lnTo>
                  <a:lnTo>
                    <a:pt x="5141" y="3828"/>
                  </a:lnTo>
                  <a:lnTo>
                    <a:pt x="5150" y="3815"/>
                  </a:lnTo>
                  <a:lnTo>
                    <a:pt x="5158" y="3801"/>
                  </a:lnTo>
                  <a:lnTo>
                    <a:pt x="5165" y="3786"/>
                  </a:lnTo>
                  <a:lnTo>
                    <a:pt x="5171" y="3771"/>
                  </a:lnTo>
                  <a:lnTo>
                    <a:pt x="5176" y="3756"/>
                  </a:lnTo>
                  <a:lnTo>
                    <a:pt x="5180" y="3741"/>
                  </a:lnTo>
                  <a:lnTo>
                    <a:pt x="5182" y="3727"/>
                  </a:lnTo>
                  <a:lnTo>
                    <a:pt x="5184" y="3713"/>
                  </a:lnTo>
                  <a:lnTo>
                    <a:pt x="5185" y="3700"/>
                  </a:lnTo>
                  <a:lnTo>
                    <a:pt x="5172" y="3676"/>
                  </a:lnTo>
                  <a:close/>
                </a:path>
              </a:pathLst>
            </a:custGeom>
            <a:solidFill>
              <a:srgbClr val="FFD941"/>
            </a:solidFill>
            <a:ln>
              <a:noFill/>
            </a:ln>
          </p:spPr>
          <p:txBody>
            <a:bodyPr bIns="480000" anchor="ctr">
              <a:scene3d>
                <a:camera prst="orthographicFront"/>
                <a:lightRig rig="threePt" dir="t"/>
              </a:scene3d>
              <a:sp3d>
                <a:contourClr>
                  <a:srgbClr val="FFFFFF"/>
                </a:contourClr>
              </a:sp3d>
            </a:bodyPr>
            <a:lstStyle/>
            <a:p>
              <a:pPr algn="ctr">
                <a:defRPr/>
              </a:pPr>
              <a:endParaRPr lang="zh-CN" altLang="en-US" sz="2400" dirty="0">
                <a:solidFill>
                  <a:schemeClr val="tx1">
                    <a:lumMod val="75000"/>
                    <a:lumOff val="25000"/>
                  </a:schemeClr>
                </a:solidFill>
                <a:cs typeface="+mn-ea"/>
                <a:sym typeface="+mn-lt"/>
              </a:endParaRPr>
            </a:p>
          </p:txBody>
        </p:sp>
      </p:grpSp>
      <p:grpSp>
        <p:nvGrpSpPr>
          <p:cNvPr id="14" name="组合 13"/>
          <p:cNvGrpSpPr/>
          <p:nvPr/>
        </p:nvGrpSpPr>
        <p:grpSpPr>
          <a:xfrm>
            <a:off x="4927805" y="4259552"/>
            <a:ext cx="1371270" cy="1371270"/>
            <a:chOff x="2483768" y="3435846"/>
            <a:chExt cx="1149740" cy="1149740"/>
          </a:xfrm>
        </p:grpSpPr>
        <p:grpSp>
          <p:nvGrpSpPr>
            <p:cNvPr id="15" name="组合 14"/>
            <p:cNvGrpSpPr/>
            <p:nvPr/>
          </p:nvGrpSpPr>
          <p:grpSpPr>
            <a:xfrm>
              <a:off x="2483768" y="3435846"/>
              <a:ext cx="1149740" cy="1149740"/>
              <a:chOff x="304800" y="673100"/>
              <a:chExt cx="4000500" cy="4000500"/>
            </a:xfrm>
            <a:effectLst>
              <a:outerShdw blurRad="444500" dist="254000" dir="8100000" algn="tr" rotWithShape="0">
                <a:prstClr val="black">
                  <a:alpha val="50000"/>
                </a:prstClr>
              </a:outerShdw>
            </a:effectLst>
          </p:grpSpPr>
          <p:sp>
            <p:nvSpPr>
              <p:cNvPr id="17" name="同心圆 1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schemeClr val="tx1"/>
                  </a:solidFill>
                  <a:cs typeface="+mn-ea"/>
                  <a:sym typeface="+mn-lt"/>
                </a:endParaRPr>
              </a:p>
            </p:txBody>
          </p:sp>
          <p:sp>
            <p:nvSpPr>
              <p:cNvPr id="18" name="椭圆 17"/>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cs typeface="+mn-ea"/>
                  <a:sym typeface="+mn-lt"/>
                </a:endParaRPr>
              </a:p>
            </p:txBody>
          </p:sp>
        </p:grpSp>
        <p:sp>
          <p:nvSpPr>
            <p:cNvPr id="16" name="KSO_Shape"/>
            <p:cNvSpPr/>
            <p:nvPr/>
          </p:nvSpPr>
          <p:spPr bwMode="auto">
            <a:xfrm>
              <a:off x="2802446" y="3812214"/>
              <a:ext cx="521267" cy="439601"/>
            </a:xfrm>
            <a:custGeom>
              <a:avLst/>
              <a:gdLst>
                <a:gd name="T0" fmla="*/ 332222 w 2301876"/>
                <a:gd name="T1" fmla="*/ 1410232 h 1941513"/>
                <a:gd name="T2" fmla="*/ 321717 w 2301876"/>
                <a:gd name="T3" fmla="*/ 1470415 h 1941513"/>
                <a:gd name="T4" fmla="*/ 382384 w 2301876"/>
                <a:gd name="T5" fmla="*/ 1525343 h 1941513"/>
                <a:gd name="T6" fmla="*/ 696485 w 2301876"/>
                <a:gd name="T7" fmla="*/ 1509573 h 1941513"/>
                <a:gd name="T8" fmla="*/ 723010 w 2301876"/>
                <a:gd name="T9" fmla="*/ 1444398 h 1941513"/>
                <a:gd name="T10" fmla="*/ 671273 w 2301876"/>
                <a:gd name="T11" fmla="*/ 1380797 h 1941513"/>
                <a:gd name="T12" fmla="*/ 1348867 w 2301876"/>
                <a:gd name="T13" fmla="*/ 1247408 h 1941513"/>
                <a:gd name="T14" fmla="*/ 1327043 w 2301876"/>
                <a:gd name="T15" fmla="*/ 1320445 h 1941513"/>
                <a:gd name="T16" fmla="*/ 1593934 w 2301876"/>
                <a:gd name="T17" fmla="*/ 1356438 h 1941513"/>
                <a:gd name="T18" fmla="*/ 1647838 w 2301876"/>
                <a:gd name="T19" fmla="*/ 1303105 h 1941513"/>
                <a:gd name="T20" fmla="*/ 1606030 w 2301876"/>
                <a:gd name="T21" fmla="*/ 1239789 h 1941513"/>
                <a:gd name="T22" fmla="*/ 1529191 w 2301876"/>
                <a:gd name="T23" fmla="*/ 516517 h 1941513"/>
                <a:gd name="T24" fmla="*/ 1584982 w 2301876"/>
                <a:gd name="T25" fmla="*/ 576970 h 1941513"/>
                <a:gd name="T26" fmla="*/ 1601035 w 2301876"/>
                <a:gd name="T27" fmla="*/ 667649 h 1941513"/>
                <a:gd name="T28" fmla="*/ 1640510 w 2301876"/>
                <a:gd name="T29" fmla="*/ 716799 h 1941513"/>
                <a:gd name="T30" fmla="*/ 1583140 w 2301876"/>
                <a:gd name="T31" fmla="*/ 840071 h 1941513"/>
                <a:gd name="T32" fmla="*/ 1691827 w 2301876"/>
                <a:gd name="T33" fmla="*/ 916820 h 1941513"/>
                <a:gd name="T34" fmla="*/ 1229710 w 2301876"/>
                <a:gd name="T35" fmla="*/ 1106063 h 1941513"/>
                <a:gd name="T36" fmla="*/ 1284448 w 2301876"/>
                <a:gd name="T37" fmla="*/ 909460 h 1941513"/>
                <a:gd name="T38" fmla="*/ 1396556 w 2301876"/>
                <a:gd name="T39" fmla="*/ 836654 h 1941513"/>
                <a:gd name="T40" fmla="*/ 1335239 w 2301876"/>
                <a:gd name="T41" fmla="*/ 712857 h 1941513"/>
                <a:gd name="T42" fmla="*/ 1370240 w 2301876"/>
                <a:gd name="T43" fmla="*/ 660815 h 1941513"/>
                <a:gd name="T44" fmla="*/ 1388398 w 2301876"/>
                <a:gd name="T45" fmla="*/ 571451 h 1941513"/>
                <a:gd name="T46" fmla="*/ 1446031 w 2301876"/>
                <a:gd name="T47" fmla="*/ 514152 h 1941513"/>
                <a:gd name="T48" fmla="*/ 570227 w 2301876"/>
                <a:gd name="T49" fmla="*/ 477627 h 1941513"/>
                <a:gd name="T50" fmla="*/ 641756 w 2301876"/>
                <a:gd name="T51" fmla="*/ 549062 h 1941513"/>
                <a:gd name="T52" fmla="*/ 661216 w 2301876"/>
                <a:gd name="T53" fmla="*/ 657005 h 1941513"/>
                <a:gd name="T54" fmla="*/ 633078 w 2301876"/>
                <a:gd name="T55" fmla="*/ 739471 h 1941513"/>
                <a:gd name="T56" fmla="*/ 574697 w 2301876"/>
                <a:gd name="T57" fmla="*/ 792786 h 1941513"/>
                <a:gd name="T58" fmla="*/ 708552 w 2301876"/>
                <a:gd name="T59" fmla="*/ 915697 h 1941513"/>
                <a:gd name="T60" fmla="*/ 815320 w 2301876"/>
                <a:gd name="T61" fmla="*/ 1036508 h 1941513"/>
                <a:gd name="T62" fmla="*/ 222836 w 2301876"/>
                <a:gd name="T63" fmla="*/ 1047276 h 1941513"/>
                <a:gd name="T64" fmla="*/ 324870 w 2301876"/>
                <a:gd name="T65" fmla="*/ 922526 h 1941513"/>
                <a:gd name="T66" fmla="*/ 473189 w 2301876"/>
                <a:gd name="T67" fmla="*/ 794886 h 1941513"/>
                <a:gd name="T68" fmla="*/ 413493 w 2301876"/>
                <a:gd name="T69" fmla="*/ 744461 h 1941513"/>
                <a:gd name="T70" fmla="*/ 382462 w 2301876"/>
                <a:gd name="T71" fmla="*/ 663570 h 1941513"/>
                <a:gd name="T72" fmla="*/ 397978 w 2301876"/>
                <a:gd name="T73" fmla="*/ 556154 h 1941513"/>
                <a:gd name="T74" fmla="*/ 466878 w 2301876"/>
                <a:gd name="T75" fmla="*/ 480778 h 1941513"/>
                <a:gd name="T76" fmla="*/ 140242 w 2301876"/>
                <a:gd name="T77" fmla="*/ 134558 h 1941513"/>
                <a:gd name="T78" fmla="*/ 133677 w 2301876"/>
                <a:gd name="T79" fmla="*/ 1210760 h 1941513"/>
                <a:gd name="T80" fmla="*/ 198545 w 2301876"/>
                <a:gd name="T81" fmla="*/ 1290654 h 1941513"/>
                <a:gd name="T82" fmla="*/ 905010 w 2301876"/>
                <a:gd name="T83" fmla="*/ 1223901 h 1941513"/>
                <a:gd name="T84" fmla="*/ 906061 w 2301876"/>
                <a:gd name="T85" fmla="*/ 137186 h 1941513"/>
                <a:gd name="T86" fmla="*/ 1795088 w 2301876"/>
                <a:gd name="T87" fmla="*/ 130835 h 1941513"/>
                <a:gd name="T88" fmla="*/ 1869239 w 2301876"/>
                <a:gd name="T89" fmla="*/ 166040 h 1941513"/>
                <a:gd name="T90" fmla="*/ 1904211 w 2301876"/>
                <a:gd name="T91" fmla="*/ 240391 h 1941513"/>
                <a:gd name="T92" fmla="*/ 1879757 w 2301876"/>
                <a:gd name="T93" fmla="*/ 1330166 h 1941513"/>
                <a:gd name="T94" fmla="*/ 1769057 w 2301876"/>
                <a:gd name="T95" fmla="*/ 1410033 h 1941513"/>
                <a:gd name="T96" fmla="*/ 1237904 w 2301876"/>
                <a:gd name="T97" fmla="*/ 1415550 h 1941513"/>
                <a:gd name="T98" fmla="*/ 1189785 w 2301876"/>
                <a:gd name="T99" fmla="*/ 1139429 h 1941513"/>
                <a:gd name="T100" fmla="*/ 1756435 w 2301876"/>
                <a:gd name="T101" fmla="*/ 1159921 h 1941513"/>
                <a:gd name="T102" fmla="*/ 1799821 w 2301876"/>
                <a:gd name="T103" fmla="*/ 1088198 h 1941513"/>
                <a:gd name="T104" fmla="*/ 898445 w 2301876"/>
                <a:gd name="T105" fmla="*/ 262 h 1941513"/>
                <a:gd name="T106" fmla="*/ 992990 w 2301876"/>
                <a:gd name="T107" fmla="*/ 39421 h 1941513"/>
                <a:gd name="T108" fmla="*/ 1041313 w 2301876"/>
                <a:gd name="T109" fmla="*/ 129302 h 1941513"/>
                <a:gd name="T110" fmla="*/ 1017414 w 2301876"/>
                <a:gd name="T111" fmla="*/ 1483030 h 1941513"/>
                <a:gd name="T112" fmla="*/ 887939 w 2301876"/>
                <a:gd name="T113" fmla="*/ 1588417 h 1941513"/>
                <a:gd name="T114" fmla="*/ 200909 w 2301876"/>
                <a:gd name="T115" fmla="*/ 1599454 h 1941513"/>
                <a:gd name="T116" fmla="*/ 45959 w 2301876"/>
                <a:gd name="T117" fmla="*/ 1513779 h 1941513"/>
                <a:gd name="T118" fmla="*/ 0 w 2301876"/>
                <a:gd name="T119" fmla="*/ 152429 h 1941513"/>
                <a:gd name="T120" fmla="*/ 34667 w 2301876"/>
                <a:gd name="T121" fmla="*/ 55452 h 1941513"/>
                <a:gd name="T122" fmla="*/ 121596 w 2301876"/>
                <a:gd name="T123" fmla="*/ 2891 h 194151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01876" h="1941513">
                  <a:moveTo>
                    <a:pt x="475693" y="1664563"/>
                  </a:moveTo>
                  <a:lnTo>
                    <a:pt x="471250" y="1664880"/>
                  </a:lnTo>
                  <a:lnTo>
                    <a:pt x="466490" y="1665198"/>
                  </a:lnTo>
                  <a:lnTo>
                    <a:pt x="462047" y="1665515"/>
                  </a:lnTo>
                  <a:lnTo>
                    <a:pt x="457605" y="1666468"/>
                  </a:lnTo>
                  <a:lnTo>
                    <a:pt x="453162" y="1667421"/>
                  </a:lnTo>
                  <a:lnTo>
                    <a:pt x="449354" y="1668691"/>
                  </a:lnTo>
                  <a:lnTo>
                    <a:pt x="440786" y="1671550"/>
                  </a:lnTo>
                  <a:lnTo>
                    <a:pt x="433170" y="1675679"/>
                  </a:lnTo>
                  <a:lnTo>
                    <a:pt x="425553" y="1680125"/>
                  </a:lnTo>
                  <a:lnTo>
                    <a:pt x="418572" y="1685207"/>
                  </a:lnTo>
                  <a:lnTo>
                    <a:pt x="412542" y="1691241"/>
                  </a:lnTo>
                  <a:lnTo>
                    <a:pt x="406513" y="1697276"/>
                  </a:lnTo>
                  <a:lnTo>
                    <a:pt x="401435" y="1704263"/>
                  </a:lnTo>
                  <a:lnTo>
                    <a:pt x="396993" y="1711886"/>
                  </a:lnTo>
                  <a:lnTo>
                    <a:pt x="392867" y="1719508"/>
                  </a:lnTo>
                  <a:lnTo>
                    <a:pt x="390011" y="1728083"/>
                  </a:lnTo>
                  <a:lnTo>
                    <a:pt x="388742" y="1732212"/>
                  </a:lnTo>
                  <a:lnTo>
                    <a:pt x="387790" y="1736341"/>
                  </a:lnTo>
                  <a:lnTo>
                    <a:pt x="386838" y="1740787"/>
                  </a:lnTo>
                  <a:lnTo>
                    <a:pt x="386203" y="1745552"/>
                  </a:lnTo>
                  <a:lnTo>
                    <a:pt x="385886" y="1749998"/>
                  </a:lnTo>
                  <a:lnTo>
                    <a:pt x="385886" y="1754444"/>
                  </a:lnTo>
                  <a:lnTo>
                    <a:pt x="385886" y="1759209"/>
                  </a:lnTo>
                  <a:lnTo>
                    <a:pt x="386203" y="1763655"/>
                  </a:lnTo>
                  <a:lnTo>
                    <a:pt x="386838" y="1768419"/>
                  </a:lnTo>
                  <a:lnTo>
                    <a:pt x="387790" y="1772865"/>
                  </a:lnTo>
                  <a:lnTo>
                    <a:pt x="388742" y="1776994"/>
                  </a:lnTo>
                  <a:lnTo>
                    <a:pt x="390011" y="1781441"/>
                  </a:lnTo>
                  <a:lnTo>
                    <a:pt x="392867" y="1789698"/>
                  </a:lnTo>
                  <a:lnTo>
                    <a:pt x="396993" y="1797639"/>
                  </a:lnTo>
                  <a:lnTo>
                    <a:pt x="401435" y="1804943"/>
                  </a:lnTo>
                  <a:lnTo>
                    <a:pt x="406513" y="1812248"/>
                  </a:lnTo>
                  <a:lnTo>
                    <a:pt x="412542" y="1818283"/>
                  </a:lnTo>
                  <a:lnTo>
                    <a:pt x="418572" y="1824317"/>
                  </a:lnTo>
                  <a:lnTo>
                    <a:pt x="425553" y="1829399"/>
                  </a:lnTo>
                  <a:lnTo>
                    <a:pt x="433170" y="1833845"/>
                  </a:lnTo>
                  <a:lnTo>
                    <a:pt x="440786" y="1837657"/>
                  </a:lnTo>
                  <a:lnTo>
                    <a:pt x="449354" y="1840515"/>
                  </a:lnTo>
                  <a:lnTo>
                    <a:pt x="453162" y="1842103"/>
                  </a:lnTo>
                  <a:lnTo>
                    <a:pt x="457605" y="1842738"/>
                  </a:lnTo>
                  <a:lnTo>
                    <a:pt x="462047" y="1843374"/>
                  </a:lnTo>
                  <a:lnTo>
                    <a:pt x="466490" y="1844326"/>
                  </a:lnTo>
                  <a:lnTo>
                    <a:pt x="471250" y="1844644"/>
                  </a:lnTo>
                  <a:lnTo>
                    <a:pt x="475693" y="1844644"/>
                  </a:lnTo>
                  <a:lnTo>
                    <a:pt x="784465" y="1844644"/>
                  </a:lnTo>
                  <a:lnTo>
                    <a:pt x="788908" y="1844644"/>
                  </a:lnTo>
                  <a:lnTo>
                    <a:pt x="793668" y="1844326"/>
                  </a:lnTo>
                  <a:lnTo>
                    <a:pt x="798111" y="1843374"/>
                  </a:lnTo>
                  <a:lnTo>
                    <a:pt x="802553" y="1842738"/>
                  </a:lnTo>
                  <a:lnTo>
                    <a:pt x="806996" y="1842103"/>
                  </a:lnTo>
                  <a:lnTo>
                    <a:pt x="811122" y="1840515"/>
                  </a:lnTo>
                  <a:lnTo>
                    <a:pt x="819690" y="1837657"/>
                  </a:lnTo>
                  <a:lnTo>
                    <a:pt x="827306" y="1833845"/>
                  </a:lnTo>
                  <a:lnTo>
                    <a:pt x="834605" y="1829399"/>
                  </a:lnTo>
                  <a:lnTo>
                    <a:pt x="841586" y="1824317"/>
                  </a:lnTo>
                  <a:lnTo>
                    <a:pt x="847933" y="1818283"/>
                  </a:lnTo>
                  <a:lnTo>
                    <a:pt x="853963" y="1812248"/>
                  </a:lnTo>
                  <a:lnTo>
                    <a:pt x="859040" y="1804943"/>
                  </a:lnTo>
                  <a:lnTo>
                    <a:pt x="863483" y="1797639"/>
                  </a:lnTo>
                  <a:lnTo>
                    <a:pt x="867608" y="1789698"/>
                  </a:lnTo>
                  <a:lnTo>
                    <a:pt x="870464" y="1781441"/>
                  </a:lnTo>
                  <a:lnTo>
                    <a:pt x="871734" y="1776994"/>
                  </a:lnTo>
                  <a:lnTo>
                    <a:pt x="872686" y="1772865"/>
                  </a:lnTo>
                  <a:lnTo>
                    <a:pt x="873320" y="1768419"/>
                  </a:lnTo>
                  <a:lnTo>
                    <a:pt x="873638" y="1763655"/>
                  </a:lnTo>
                  <a:lnTo>
                    <a:pt x="874272" y="1759209"/>
                  </a:lnTo>
                  <a:lnTo>
                    <a:pt x="874590" y="1754444"/>
                  </a:lnTo>
                  <a:lnTo>
                    <a:pt x="874272" y="1749998"/>
                  </a:lnTo>
                  <a:lnTo>
                    <a:pt x="873638" y="1745552"/>
                  </a:lnTo>
                  <a:lnTo>
                    <a:pt x="873320" y="1740787"/>
                  </a:lnTo>
                  <a:lnTo>
                    <a:pt x="872686" y="1736341"/>
                  </a:lnTo>
                  <a:lnTo>
                    <a:pt x="871734" y="1732212"/>
                  </a:lnTo>
                  <a:lnTo>
                    <a:pt x="870464" y="1728083"/>
                  </a:lnTo>
                  <a:lnTo>
                    <a:pt x="867608" y="1719508"/>
                  </a:lnTo>
                  <a:lnTo>
                    <a:pt x="863483" y="1711886"/>
                  </a:lnTo>
                  <a:lnTo>
                    <a:pt x="859040" y="1704263"/>
                  </a:lnTo>
                  <a:lnTo>
                    <a:pt x="853963" y="1697276"/>
                  </a:lnTo>
                  <a:lnTo>
                    <a:pt x="847933" y="1691241"/>
                  </a:lnTo>
                  <a:lnTo>
                    <a:pt x="841586" y="1685207"/>
                  </a:lnTo>
                  <a:lnTo>
                    <a:pt x="834605" y="1680125"/>
                  </a:lnTo>
                  <a:lnTo>
                    <a:pt x="827306" y="1675679"/>
                  </a:lnTo>
                  <a:lnTo>
                    <a:pt x="819690" y="1671550"/>
                  </a:lnTo>
                  <a:lnTo>
                    <a:pt x="811122" y="1668691"/>
                  </a:lnTo>
                  <a:lnTo>
                    <a:pt x="806996" y="1667421"/>
                  </a:lnTo>
                  <a:lnTo>
                    <a:pt x="802553" y="1666468"/>
                  </a:lnTo>
                  <a:lnTo>
                    <a:pt x="798111" y="1665515"/>
                  </a:lnTo>
                  <a:lnTo>
                    <a:pt x="793668" y="1665198"/>
                  </a:lnTo>
                  <a:lnTo>
                    <a:pt x="788908" y="1664880"/>
                  </a:lnTo>
                  <a:lnTo>
                    <a:pt x="784465" y="1664563"/>
                  </a:lnTo>
                  <a:lnTo>
                    <a:pt x="475693" y="1664563"/>
                  </a:lnTo>
                  <a:close/>
                  <a:moveTo>
                    <a:pt x="1670551" y="1495108"/>
                  </a:moveTo>
                  <a:lnTo>
                    <a:pt x="1662926" y="1495425"/>
                  </a:lnTo>
                  <a:lnTo>
                    <a:pt x="1655936" y="1496695"/>
                  </a:lnTo>
                  <a:lnTo>
                    <a:pt x="1648946" y="1498283"/>
                  </a:lnTo>
                  <a:lnTo>
                    <a:pt x="1642274" y="1500823"/>
                  </a:lnTo>
                  <a:lnTo>
                    <a:pt x="1636237" y="1503998"/>
                  </a:lnTo>
                  <a:lnTo>
                    <a:pt x="1629882" y="1507490"/>
                  </a:lnTo>
                  <a:lnTo>
                    <a:pt x="1624481" y="1511618"/>
                  </a:lnTo>
                  <a:lnTo>
                    <a:pt x="1619080" y="1516380"/>
                  </a:lnTo>
                  <a:lnTo>
                    <a:pt x="1614631" y="1521778"/>
                  </a:lnTo>
                  <a:lnTo>
                    <a:pt x="1610183" y="1527175"/>
                  </a:lnTo>
                  <a:lnTo>
                    <a:pt x="1606688" y="1533208"/>
                  </a:lnTo>
                  <a:lnTo>
                    <a:pt x="1603511" y="1539240"/>
                  </a:lnTo>
                  <a:lnTo>
                    <a:pt x="1601605" y="1545908"/>
                  </a:lnTo>
                  <a:lnTo>
                    <a:pt x="1599698" y="1552893"/>
                  </a:lnTo>
                  <a:lnTo>
                    <a:pt x="1598427" y="1559878"/>
                  </a:lnTo>
                  <a:lnTo>
                    <a:pt x="1598110" y="1567498"/>
                  </a:lnTo>
                  <a:lnTo>
                    <a:pt x="1598427" y="1574800"/>
                  </a:lnTo>
                  <a:lnTo>
                    <a:pt x="1599698" y="1582103"/>
                  </a:lnTo>
                  <a:lnTo>
                    <a:pt x="1601605" y="1589088"/>
                  </a:lnTo>
                  <a:lnTo>
                    <a:pt x="1603511" y="1595755"/>
                  </a:lnTo>
                  <a:lnTo>
                    <a:pt x="1606688" y="1602105"/>
                  </a:lnTo>
                  <a:lnTo>
                    <a:pt x="1610183" y="1607820"/>
                  </a:lnTo>
                  <a:lnTo>
                    <a:pt x="1614631" y="1613535"/>
                  </a:lnTo>
                  <a:lnTo>
                    <a:pt x="1619080" y="1618615"/>
                  </a:lnTo>
                  <a:lnTo>
                    <a:pt x="1624481" y="1623378"/>
                  </a:lnTo>
                  <a:lnTo>
                    <a:pt x="1629882" y="1627505"/>
                  </a:lnTo>
                  <a:lnTo>
                    <a:pt x="1636237" y="1630998"/>
                  </a:lnTo>
                  <a:lnTo>
                    <a:pt x="1642274" y="1634173"/>
                  </a:lnTo>
                  <a:lnTo>
                    <a:pt x="1648946" y="1636713"/>
                  </a:lnTo>
                  <a:lnTo>
                    <a:pt x="1655936" y="1638300"/>
                  </a:lnTo>
                  <a:lnTo>
                    <a:pt x="1662926" y="1639253"/>
                  </a:lnTo>
                  <a:lnTo>
                    <a:pt x="1670551" y="1639570"/>
                  </a:lnTo>
                  <a:lnTo>
                    <a:pt x="1918697" y="1639570"/>
                  </a:lnTo>
                  <a:lnTo>
                    <a:pt x="1926004" y="1639253"/>
                  </a:lnTo>
                  <a:lnTo>
                    <a:pt x="1933630" y="1638300"/>
                  </a:lnTo>
                  <a:lnTo>
                    <a:pt x="1940620" y="1636713"/>
                  </a:lnTo>
                  <a:lnTo>
                    <a:pt x="1947292" y="1634173"/>
                  </a:lnTo>
                  <a:lnTo>
                    <a:pt x="1953329" y="1630998"/>
                  </a:lnTo>
                  <a:lnTo>
                    <a:pt x="1959366" y="1627505"/>
                  </a:lnTo>
                  <a:lnTo>
                    <a:pt x="1964767" y="1623378"/>
                  </a:lnTo>
                  <a:lnTo>
                    <a:pt x="1970168" y="1618615"/>
                  </a:lnTo>
                  <a:lnTo>
                    <a:pt x="1974934" y="1613535"/>
                  </a:lnTo>
                  <a:lnTo>
                    <a:pt x="1979065" y="1607820"/>
                  </a:lnTo>
                  <a:lnTo>
                    <a:pt x="1982560" y="1602105"/>
                  </a:lnTo>
                  <a:lnTo>
                    <a:pt x="1985419" y="1595755"/>
                  </a:lnTo>
                  <a:lnTo>
                    <a:pt x="1988279" y="1589088"/>
                  </a:lnTo>
                  <a:lnTo>
                    <a:pt x="1989868" y="1582103"/>
                  </a:lnTo>
                  <a:lnTo>
                    <a:pt x="1991138" y="1574800"/>
                  </a:lnTo>
                  <a:lnTo>
                    <a:pt x="1991456" y="1567498"/>
                  </a:lnTo>
                  <a:lnTo>
                    <a:pt x="1991138" y="1559878"/>
                  </a:lnTo>
                  <a:lnTo>
                    <a:pt x="1989868" y="1552893"/>
                  </a:lnTo>
                  <a:lnTo>
                    <a:pt x="1988279" y="1545908"/>
                  </a:lnTo>
                  <a:lnTo>
                    <a:pt x="1985419" y="1539240"/>
                  </a:lnTo>
                  <a:lnTo>
                    <a:pt x="1982560" y="1533208"/>
                  </a:lnTo>
                  <a:lnTo>
                    <a:pt x="1979065" y="1527175"/>
                  </a:lnTo>
                  <a:lnTo>
                    <a:pt x="1974934" y="1521778"/>
                  </a:lnTo>
                  <a:lnTo>
                    <a:pt x="1970168" y="1516380"/>
                  </a:lnTo>
                  <a:lnTo>
                    <a:pt x="1964767" y="1511618"/>
                  </a:lnTo>
                  <a:lnTo>
                    <a:pt x="1959366" y="1507490"/>
                  </a:lnTo>
                  <a:lnTo>
                    <a:pt x="1953329" y="1503998"/>
                  </a:lnTo>
                  <a:lnTo>
                    <a:pt x="1947292" y="1500823"/>
                  </a:lnTo>
                  <a:lnTo>
                    <a:pt x="1940620" y="1498283"/>
                  </a:lnTo>
                  <a:lnTo>
                    <a:pt x="1933630" y="1496695"/>
                  </a:lnTo>
                  <a:lnTo>
                    <a:pt x="1926004" y="1495425"/>
                  </a:lnTo>
                  <a:lnTo>
                    <a:pt x="1918697" y="1495108"/>
                  </a:lnTo>
                  <a:lnTo>
                    <a:pt x="1670551" y="1495108"/>
                  </a:lnTo>
                  <a:close/>
                  <a:moveTo>
                    <a:pt x="1787673" y="611187"/>
                  </a:moveTo>
                  <a:lnTo>
                    <a:pt x="1794669" y="611187"/>
                  </a:lnTo>
                  <a:lnTo>
                    <a:pt x="1801665" y="611187"/>
                  </a:lnTo>
                  <a:lnTo>
                    <a:pt x="1808661" y="612140"/>
                  </a:lnTo>
                  <a:lnTo>
                    <a:pt x="1815338" y="613093"/>
                  </a:lnTo>
                  <a:lnTo>
                    <a:pt x="1822016" y="614681"/>
                  </a:lnTo>
                  <a:lnTo>
                    <a:pt x="1828694" y="616587"/>
                  </a:lnTo>
                  <a:lnTo>
                    <a:pt x="1835372" y="618810"/>
                  </a:lnTo>
                  <a:lnTo>
                    <a:pt x="1841732" y="621352"/>
                  </a:lnTo>
                  <a:lnTo>
                    <a:pt x="1847773" y="624210"/>
                  </a:lnTo>
                  <a:lnTo>
                    <a:pt x="1853815" y="627387"/>
                  </a:lnTo>
                  <a:lnTo>
                    <a:pt x="1859539" y="631198"/>
                  </a:lnTo>
                  <a:lnTo>
                    <a:pt x="1865581" y="635010"/>
                  </a:lnTo>
                  <a:lnTo>
                    <a:pt x="1870987" y="639457"/>
                  </a:lnTo>
                  <a:lnTo>
                    <a:pt x="1876393" y="643904"/>
                  </a:lnTo>
                  <a:lnTo>
                    <a:pt x="1881480" y="648986"/>
                  </a:lnTo>
                  <a:lnTo>
                    <a:pt x="1886568" y="654068"/>
                  </a:lnTo>
                  <a:lnTo>
                    <a:pt x="1891338" y="659151"/>
                  </a:lnTo>
                  <a:lnTo>
                    <a:pt x="1895790" y="665186"/>
                  </a:lnTo>
                  <a:lnTo>
                    <a:pt x="1900242" y="670903"/>
                  </a:lnTo>
                  <a:lnTo>
                    <a:pt x="1904376" y="677256"/>
                  </a:lnTo>
                  <a:lnTo>
                    <a:pt x="1908192" y="683609"/>
                  </a:lnTo>
                  <a:lnTo>
                    <a:pt x="1911690" y="690597"/>
                  </a:lnTo>
                  <a:lnTo>
                    <a:pt x="1915188" y="697267"/>
                  </a:lnTo>
                  <a:lnTo>
                    <a:pt x="1918049" y="704255"/>
                  </a:lnTo>
                  <a:lnTo>
                    <a:pt x="1920593" y="711561"/>
                  </a:lnTo>
                  <a:lnTo>
                    <a:pt x="1923137" y="718867"/>
                  </a:lnTo>
                  <a:lnTo>
                    <a:pt x="1925363" y="726808"/>
                  </a:lnTo>
                  <a:lnTo>
                    <a:pt x="1927271" y="734431"/>
                  </a:lnTo>
                  <a:lnTo>
                    <a:pt x="1928861" y="742690"/>
                  </a:lnTo>
                  <a:lnTo>
                    <a:pt x="1929815" y="750631"/>
                  </a:lnTo>
                  <a:lnTo>
                    <a:pt x="1930451" y="758889"/>
                  </a:lnTo>
                  <a:lnTo>
                    <a:pt x="1931405" y="767466"/>
                  </a:lnTo>
                  <a:lnTo>
                    <a:pt x="1931405" y="775724"/>
                  </a:lnTo>
                  <a:lnTo>
                    <a:pt x="1931723" y="784301"/>
                  </a:lnTo>
                  <a:lnTo>
                    <a:pt x="1932359" y="791924"/>
                  </a:lnTo>
                  <a:lnTo>
                    <a:pt x="1933313" y="799865"/>
                  </a:lnTo>
                  <a:lnTo>
                    <a:pt x="1934585" y="806853"/>
                  </a:lnTo>
                  <a:lnTo>
                    <a:pt x="1936175" y="813206"/>
                  </a:lnTo>
                  <a:lnTo>
                    <a:pt x="1938401" y="819241"/>
                  </a:lnTo>
                  <a:lnTo>
                    <a:pt x="1940627" y="824958"/>
                  </a:lnTo>
                  <a:lnTo>
                    <a:pt x="1943171" y="830041"/>
                  </a:lnTo>
                  <a:lnTo>
                    <a:pt x="1945715" y="834805"/>
                  </a:lnTo>
                  <a:lnTo>
                    <a:pt x="1948576" y="839252"/>
                  </a:lnTo>
                  <a:lnTo>
                    <a:pt x="1951756" y="843381"/>
                  </a:lnTo>
                  <a:lnTo>
                    <a:pt x="1954936" y="846875"/>
                  </a:lnTo>
                  <a:lnTo>
                    <a:pt x="1958116" y="850687"/>
                  </a:lnTo>
                  <a:lnTo>
                    <a:pt x="1961614" y="853546"/>
                  </a:lnTo>
                  <a:lnTo>
                    <a:pt x="1965430" y="856087"/>
                  </a:lnTo>
                  <a:lnTo>
                    <a:pt x="1968610" y="858946"/>
                  </a:lnTo>
                  <a:lnTo>
                    <a:pt x="1975606" y="862757"/>
                  </a:lnTo>
                  <a:lnTo>
                    <a:pt x="1982284" y="866251"/>
                  </a:lnTo>
                  <a:lnTo>
                    <a:pt x="1988643" y="868475"/>
                  </a:lnTo>
                  <a:lnTo>
                    <a:pt x="1994049" y="869745"/>
                  </a:lnTo>
                  <a:lnTo>
                    <a:pt x="1998819" y="871016"/>
                  </a:lnTo>
                  <a:lnTo>
                    <a:pt x="2002635" y="871334"/>
                  </a:lnTo>
                  <a:lnTo>
                    <a:pt x="2005815" y="871651"/>
                  </a:lnTo>
                  <a:lnTo>
                    <a:pt x="2005815" y="932320"/>
                  </a:lnTo>
                  <a:lnTo>
                    <a:pt x="1841096" y="932320"/>
                  </a:lnTo>
                  <a:lnTo>
                    <a:pt x="1841096" y="997119"/>
                  </a:lnTo>
                  <a:lnTo>
                    <a:pt x="1853815" y="999025"/>
                  </a:lnTo>
                  <a:lnTo>
                    <a:pt x="1865899" y="1001566"/>
                  </a:lnTo>
                  <a:lnTo>
                    <a:pt x="1877983" y="1004107"/>
                  </a:lnTo>
                  <a:lnTo>
                    <a:pt x="1890066" y="1007601"/>
                  </a:lnTo>
                  <a:lnTo>
                    <a:pt x="1901514" y="1011095"/>
                  </a:lnTo>
                  <a:lnTo>
                    <a:pt x="1912962" y="1015224"/>
                  </a:lnTo>
                  <a:lnTo>
                    <a:pt x="1923773" y="1019354"/>
                  </a:lnTo>
                  <a:lnTo>
                    <a:pt x="1934903" y="1024118"/>
                  </a:lnTo>
                  <a:lnTo>
                    <a:pt x="1945715" y="1029200"/>
                  </a:lnTo>
                  <a:lnTo>
                    <a:pt x="1956208" y="1034918"/>
                  </a:lnTo>
                  <a:lnTo>
                    <a:pt x="1966384" y="1040635"/>
                  </a:lnTo>
                  <a:lnTo>
                    <a:pt x="1976242" y="1046988"/>
                  </a:lnTo>
                  <a:lnTo>
                    <a:pt x="1986099" y="1053659"/>
                  </a:lnTo>
                  <a:lnTo>
                    <a:pt x="1995321" y="1060329"/>
                  </a:lnTo>
                  <a:lnTo>
                    <a:pt x="2003907" y="1067635"/>
                  </a:lnTo>
                  <a:lnTo>
                    <a:pt x="2012811" y="1074940"/>
                  </a:lnTo>
                  <a:lnTo>
                    <a:pt x="2021396" y="1082881"/>
                  </a:lnTo>
                  <a:lnTo>
                    <a:pt x="2029028" y="1090822"/>
                  </a:lnTo>
                  <a:lnTo>
                    <a:pt x="2036978" y="1099081"/>
                  </a:lnTo>
                  <a:lnTo>
                    <a:pt x="2044292" y="1107975"/>
                  </a:lnTo>
                  <a:lnTo>
                    <a:pt x="2051288" y="1116551"/>
                  </a:lnTo>
                  <a:lnTo>
                    <a:pt x="2057965" y="1125445"/>
                  </a:lnTo>
                  <a:lnTo>
                    <a:pt x="2064325" y="1135292"/>
                  </a:lnTo>
                  <a:lnTo>
                    <a:pt x="2069731" y="1144821"/>
                  </a:lnTo>
                  <a:lnTo>
                    <a:pt x="2075455" y="1154350"/>
                  </a:lnTo>
                  <a:lnTo>
                    <a:pt x="2080225" y="1164515"/>
                  </a:lnTo>
                  <a:lnTo>
                    <a:pt x="2084995" y="1174679"/>
                  </a:lnTo>
                  <a:lnTo>
                    <a:pt x="2089128" y="1185161"/>
                  </a:lnTo>
                  <a:lnTo>
                    <a:pt x="2092626" y="1195643"/>
                  </a:lnTo>
                  <a:lnTo>
                    <a:pt x="2095488" y="1206761"/>
                  </a:lnTo>
                  <a:lnTo>
                    <a:pt x="2098668" y="1217560"/>
                  </a:lnTo>
                  <a:lnTo>
                    <a:pt x="2100894" y="1228995"/>
                  </a:lnTo>
                  <a:lnTo>
                    <a:pt x="2103438" y="1336675"/>
                  </a:lnTo>
                  <a:lnTo>
                    <a:pt x="1485900" y="1336675"/>
                  </a:lnTo>
                  <a:lnTo>
                    <a:pt x="1488444" y="1228995"/>
                  </a:lnTo>
                  <a:lnTo>
                    <a:pt x="1490670" y="1217560"/>
                  </a:lnTo>
                  <a:lnTo>
                    <a:pt x="1493214" y="1206761"/>
                  </a:lnTo>
                  <a:lnTo>
                    <a:pt x="1496712" y="1195643"/>
                  </a:lnTo>
                  <a:lnTo>
                    <a:pt x="1500210" y="1185161"/>
                  </a:lnTo>
                  <a:lnTo>
                    <a:pt x="1504343" y="1174679"/>
                  </a:lnTo>
                  <a:lnTo>
                    <a:pt x="1508795" y="1164515"/>
                  </a:lnTo>
                  <a:lnTo>
                    <a:pt x="1513565" y="1154350"/>
                  </a:lnTo>
                  <a:lnTo>
                    <a:pt x="1519289" y="1144821"/>
                  </a:lnTo>
                  <a:lnTo>
                    <a:pt x="1525013" y="1135292"/>
                  </a:lnTo>
                  <a:lnTo>
                    <a:pt x="1531055" y="1125763"/>
                  </a:lnTo>
                  <a:lnTo>
                    <a:pt x="1537732" y="1116551"/>
                  </a:lnTo>
                  <a:lnTo>
                    <a:pt x="1544728" y="1107975"/>
                  </a:lnTo>
                  <a:lnTo>
                    <a:pt x="1552042" y="1099081"/>
                  </a:lnTo>
                  <a:lnTo>
                    <a:pt x="1559674" y="1090822"/>
                  </a:lnTo>
                  <a:lnTo>
                    <a:pt x="1567942" y="1082881"/>
                  </a:lnTo>
                  <a:lnTo>
                    <a:pt x="1576209" y="1074940"/>
                  </a:lnTo>
                  <a:lnTo>
                    <a:pt x="1584795" y="1067635"/>
                  </a:lnTo>
                  <a:lnTo>
                    <a:pt x="1593699" y="1060329"/>
                  </a:lnTo>
                  <a:lnTo>
                    <a:pt x="1603239" y="1053659"/>
                  </a:lnTo>
                  <a:lnTo>
                    <a:pt x="1613096" y="1046988"/>
                  </a:lnTo>
                  <a:lnTo>
                    <a:pt x="1622954" y="1040635"/>
                  </a:lnTo>
                  <a:lnTo>
                    <a:pt x="1632812" y="1034918"/>
                  </a:lnTo>
                  <a:lnTo>
                    <a:pt x="1643305" y="1029200"/>
                  </a:lnTo>
                  <a:lnTo>
                    <a:pt x="1654117" y="1024118"/>
                  </a:lnTo>
                  <a:lnTo>
                    <a:pt x="1664929" y="1019671"/>
                  </a:lnTo>
                  <a:lnTo>
                    <a:pt x="1676058" y="1015224"/>
                  </a:lnTo>
                  <a:lnTo>
                    <a:pt x="1687506" y="1011095"/>
                  </a:lnTo>
                  <a:lnTo>
                    <a:pt x="1699272" y="1007601"/>
                  </a:lnTo>
                  <a:lnTo>
                    <a:pt x="1711355" y="1004107"/>
                  </a:lnTo>
                  <a:lnTo>
                    <a:pt x="1723439" y="1001566"/>
                  </a:lnTo>
                  <a:lnTo>
                    <a:pt x="1735523" y="999025"/>
                  </a:lnTo>
                  <a:lnTo>
                    <a:pt x="1747924" y="997119"/>
                  </a:lnTo>
                  <a:lnTo>
                    <a:pt x="1747924" y="932320"/>
                  </a:lnTo>
                  <a:lnTo>
                    <a:pt x="1583205" y="932320"/>
                  </a:lnTo>
                  <a:lnTo>
                    <a:pt x="1583205" y="871651"/>
                  </a:lnTo>
                  <a:lnTo>
                    <a:pt x="1586385" y="871334"/>
                  </a:lnTo>
                  <a:lnTo>
                    <a:pt x="1590201" y="870698"/>
                  </a:lnTo>
                  <a:lnTo>
                    <a:pt x="1594971" y="869110"/>
                  </a:lnTo>
                  <a:lnTo>
                    <a:pt x="1600377" y="867204"/>
                  </a:lnTo>
                  <a:lnTo>
                    <a:pt x="1606736" y="864663"/>
                  </a:lnTo>
                  <a:lnTo>
                    <a:pt x="1613414" y="861487"/>
                  </a:lnTo>
                  <a:lnTo>
                    <a:pt x="1620410" y="857358"/>
                  </a:lnTo>
                  <a:lnTo>
                    <a:pt x="1624226" y="854816"/>
                  </a:lnTo>
                  <a:lnTo>
                    <a:pt x="1627406" y="851958"/>
                  </a:lnTo>
                  <a:lnTo>
                    <a:pt x="1630586" y="848464"/>
                  </a:lnTo>
                  <a:lnTo>
                    <a:pt x="1634084" y="845287"/>
                  </a:lnTo>
                  <a:lnTo>
                    <a:pt x="1637264" y="841476"/>
                  </a:lnTo>
                  <a:lnTo>
                    <a:pt x="1640444" y="837346"/>
                  </a:lnTo>
                  <a:lnTo>
                    <a:pt x="1643305" y="832899"/>
                  </a:lnTo>
                  <a:lnTo>
                    <a:pt x="1646167" y="828135"/>
                  </a:lnTo>
                  <a:lnTo>
                    <a:pt x="1648393" y="823052"/>
                  </a:lnTo>
                  <a:lnTo>
                    <a:pt x="1650619" y="817653"/>
                  </a:lnTo>
                  <a:lnTo>
                    <a:pt x="1652845" y="811617"/>
                  </a:lnTo>
                  <a:lnTo>
                    <a:pt x="1654435" y="805265"/>
                  </a:lnTo>
                  <a:lnTo>
                    <a:pt x="1655707" y="798594"/>
                  </a:lnTo>
                  <a:lnTo>
                    <a:pt x="1656979" y="791289"/>
                  </a:lnTo>
                  <a:lnTo>
                    <a:pt x="1657297" y="783983"/>
                  </a:lnTo>
                  <a:lnTo>
                    <a:pt x="1657615" y="775724"/>
                  </a:lnTo>
                  <a:lnTo>
                    <a:pt x="1657933" y="767466"/>
                  </a:lnTo>
                  <a:lnTo>
                    <a:pt x="1658569" y="758889"/>
                  </a:lnTo>
                  <a:lnTo>
                    <a:pt x="1659205" y="750631"/>
                  </a:lnTo>
                  <a:lnTo>
                    <a:pt x="1660477" y="742690"/>
                  </a:lnTo>
                  <a:lnTo>
                    <a:pt x="1662067" y="734431"/>
                  </a:lnTo>
                  <a:lnTo>
                    <a:pt x="1663975" y="726808"/>
                  </a:lnTo>
                  <a:lnTo>
                    <a:pt x="1666201" y="718867"/>
                  </a:lnTo>
                  <a:lnTo>
                    <a:pt x="1668427" y="711561"/>
                  </a:lnTo>
                  <a:lnTo>
                    <a:pt x="1671289" y="704255"/>
                  </a:lnTo>
                  <a:lnTo>
                    <a:pt x="1674151" y="697267"/>
                  </a:lnTo>
                  <a:lnTo>
                    <a:pt x="1677648" y="690597"/>
                  </a:lnTo>
                  <a:lnTo>
                    <a:pt x="1680828" y="683609"/>
                  </a:lnTo>
                  <a:lnTo>
                    <a:pt x="1684962" y="677256"/>
                  </a:lnTo>
                  <a:lnTo>
                    <a:pt x="1689096" y="670903"/>
                  </a:lnTo>
                  <a:lnTo>
                    <a:pt x="1693230" y="665186"/>
                  </a:lnTo>
                  <a:lnTo>
                    <a:pt x="1698000" y="659151"/>
                  </a:lnTo>
                  <a:lnTo>
                    <a:pt x="1702770" y="654068"/>
                  </a:lnTo>
                  <a:lnTo>
                    <a:pt x="1707540" y="648986"/>
                  </a:lnTo>
                  <a:lnTo>
                    <a:pt x="1712627" y="643904"/>
                  </a:lnTo>
                  <a:lnTo>
                    <a:pt x="1718351" y="639457"/>
                  </a:lnTo>
                  <a:lnTo>
                    <a:pt x="1723757" y="635010"/>
                  </a:lnTo>
                  <a:lnTo>
                    <a:pt x="1729163" y="631198"/>
                  </a:lnTo>
                  <a:lnTo>
                    <a:pt x="1735205" y="627387"/>
                  </a:lnTo>
                  <a:lnTo>
                    <a:pt x="1741565" y="624210"/>
                  </a:lnTo>
                  <a:lnTo>
                    <a:pt x="1747288" y="621352"/>
                  </a:lnTo>
                  <a:lnTo>
                    <a:pt x="1753966" y="618810"/>
                  </a:lnTo>
                  <a:lnTo>
                    <a:pt x="1760326" y="616587"/>
                  </a:lnTo>
                  <a:lnTo>
                    <a:pt x="1767004" y="614681"/>
                  </a:lnTo>
                  <a:lnTo>
                    <a:pt x="1773682" y="613093"/>
                  </a:lnTo>
                  <a:lnTo>
                    <a:pt x="1780677" y="612140"/>
                  </a:lnTo>
                  <a:lnTo>
                    <a:pt x="1787673" y="611187"/>
                  </a:lnTo>
                  <a:close/>
                  <a:moveTo>
                    <a:pt x="630238" y="565150"/>
                  </a:moveTo>
                  <a:lnTo>
                    <a:pt x="639136" y="565468"/>
                  </a:lnTo>
                  <a:lnTo>
                    <a:pt x="647397" y="566420"/>
                  </a:lnTo>
                  <a:lnTo>
                    <a:pt x="655977" y="567372"/>
                  </a:lnTo>
                  <a:lnTo>
                    <a:pt x="664557" y="569276"/>
                  </a:lnTo>
                  <a:lnTo>
                    <a:pt x="672501" y="571498"/>
                  </a:lnTo>
                  <a:lnTo>
                    <a:pt x="680762" y="574354"/>
                  </a:lnTo>
                  <a:lnTo>
                    <a:pt x="689024" y="577211"/>
                  </a:lnTo>
                  <a:lnTo>
                    <a:pt x="696333" y="581020"/>
                  </a:lnTo>
                  <a:lnTo>
                    <a:pt x="703959" y="585463"/>
                  </a:lnTo>
                  <a:lnTo>
                    <a:pt x="711268" y="589907"/>
                  </a:lnTo>
                  <a:lnTo>
                    <a:pt x="718258" y="594667"/>
                  </a:lnTo>
                  <a:lnTo>
                    <a:pt x="725249" y="600063"/>
                  </a:lnTo>
                  <a:lnTo>
                    <a:pt x="731922" y="605776"/>
                  </a:lnTo>
                  <a:lnTo>
                    <a:pt x="738278" y="611489"/>
                  </a:lnTo>
                  <a:lnTo>
                    <a:pt x="744633" y="618154"/>
                  </a:lnTo>
                  <a:lnTo>
                    <a:pt x="750353" y="624820"/>
                  </a:lnTo>
                  <a:lnTo>
                    <a:pt x="756072" y="632437"/>
                  </a:lnTo>
                  <a:lnTo>
                    <a:pt x="761474" y="639737"/>
                  </a:lnTo>
                  <a:lnTo>
                    <a:pt x="766241" y="647354"/>
                  </a:lnTo>
                  <a:lnTo>
                    <a:pt x="771007" y="655289"/>
                  </a:lnTo>
                  <a:lnTo>
                    <a:pt x="775456" y="663541"/>
                  </a:lnTo>
                  <a:lnTo>
                    <a:pt x="779587" y="672111"/>
                  </a:lnTo>
                  <a:lnTo>
                    <a:pt x="783400" y="680998"/>
                  </a:lnTo>
                  <a:lnTo>
                    <a:pt x="786895" y="690202"/>
                  </a:lnTo>
                  <a:lnTo>
                    <a:pt x="790073" y="699406"/>
                  </a:lnTo>
                  <a:lnTo>
                    <a:pt x="792615" y="708611"/>
                  </a:lnTo>
                  <a:lnTo>
                    <a:pt x="794839" y="718450"/>
                  </a:lnTo>
                  <a:lnTo>
                    <a:pt x="796746" y="728606"/>
                  </a:lnTo>
                  <a:lnTo>
                    <a:pt x="798017" y="738445"/>
                  </a:lnTo>
                  <a:lnTo>
                    <a:pt x="799288" y="748919"/>
                  </a:lnTo>
                  <a:lnTo>
                    <a:pt x="799923" y="759076"/>
                  </a:lnTo>
                  <a:lnTo>
                    <a:pt x="800241" y="769550"/>
                  </a:lnTo>
                  <a:lnTo>
                    <a:pt x="799923" y="777802"/>
                  </a:lnTo>
                  <a:lnTo>
                    <a:pt x="799606" y="786054"/>
                  </a:lnTo>
                  <a:lnTo>
                    <a:pt x="798970" y="793989"/>
                  </a:lnTo>
                  <a:lnTo>
                    <a:pt x="798017" y="801923"/>
                  </a:lnTo>
                  <a:lnTo>
                    <a:pt x="797064" y="809541"/>
                  </a:lnTo>
                  <a:lnTo>
                    <a:pt x="795475" y="817476"/>
                  </a:lnTo>
                  <a:lnTo>
                    <a:pt x="793568" y="825093"/>
                  </a:lnTo>
                  <a:lnTo>
                    <a:pt x="791979" y="832710"/>
                  </a:lnTo>
                  <a:lnTo>
                    <a:pt x="789755" y="840328"/>
                  </a:lnTo>
                  <a:lnTo>
                    <a:pt x="787531" y="847310"/>
                  </a:lnTo>
                  <a:lnTo>
                    <a:pt x="784671" y="854293"/>
                  </a:lnTo>
                  <a:lnTo>
                    <a:pt x="781811" y="861276"/>
                  </a:lnTo>
                  <a:lnTo>
                    <a:pt x="778951" y="868258"/>
                  </a:lnTo>
                  <a:lnTo>
                    <a:pt x="775456" y="874923"/>
                  </a:lnTo>
                  <a:lnTo>
                    <a:pt x="772278" y="880954"/>
                  </a:lnTo>
                  <a:lnTo>
                    <a:pt x="768465" y="887619"/>
                  </a:lnTo>
                  <a:lnTo>
                    <a:pt x="764970" y="893649"/>
                  </a:lnTo>
                  <a:lnTo>
                    <a:pt x="760839" y="899680"/>
                  </a:lnTo>
                  <a:lnTo>
                    <a:pt x="756708" y="905393"/>
                  </a:lnTo>
                  <a:lnTo>
                    <a:pt x="752259" y="911106"/>
                  </a:lnTo>
                  <a:lnTo>
                    <a:pt x="747810" y="916501"/>
                  </a:lnTo>
                  <a:lnTo>
                    <a:pt x="743044" y="921580"/>
                  </a:lnTo>
                  <a:lnTo>
                    <a:pt x="738278" y="926341"/>
                  </a:lnTo>
                  <a:lnTo>
                    <a:pt x="733193" y="931101"/>
                  </a:lnTo>
                  <a:lnTo>
                    <a:pt x="728109" y="936180"/>
                  </a:lnTo>
                  <a:lnTo>
                    <a:pt x="722707" y="939988"/>
                  </a:lnTo>
                  <a:lnTo>
                    <a:pt x="717305" y="944114"/>
                  </a:lnTo>
                  <a:lnTo>
                    <a:pt x="711903" y="948241"/>
                  </a:lnTo>
                  <a:lnTo>
                    <a:pt x="706183" y="951414"/>
                  </a:lnTo>
                  <a:lnTo>
                    <a:pt x="700464" y="954906"/>
                  </a:lnTo>
                  <a:lnTo>
                    <a:pt x="694426" y="958080"/>
                  </a:lnTo>
                  <a:lnTo>
                    <a:pt x="688071" y="960619"/>
                  </a:lnTo>
                  <a:lnTo>
                    <a:pt x="688071" y="1044727"/>
                  </a:lnTo>
                  <a:lnTo>
                    <a:pt x="703641" y="1047266"/>
                  </a:lnTo>
                  <a:lnTo>
                    <a:pt x="718894" y="1050440"/>
                  </a:lnTo>
                  <a:lnTo>
                    <a:pt x="733829" y="1053614"/>
                  </a:lnTo>
                  <a:lnTo>
                    <a:pt x="748764" y="1057740"/>
                  </a:lnTo>
                  <a:lnTo>
                    <a:pt x="763063" y="1062184"/>
                  </a:lnTo>
                  <a:lnTo>
                    <a:pt x="777045" y="1066945"/>
                  </a:lnTo>
                  <a:lnTo>
                    <a:pt x="791026" y="1072340"/>
                  </a:lnTo>
                  <a:lnTo>
                    <a:pt x="804690" y="1078371"/>
                  </a:lnTo>
                  <a:lnTo>
                    <a:pt x="818036" y="1085036"/>
                  </a:lnTo>
                  <a:lnTo>
                    <a:pt x="831064" y="1091701"/>
                  </a:lnTo>
                  <a:lnTo>
                    <a:pt x="843775" y="1099001"/>
                  </a:lnTo>
                  <a:lnTo>
                    <a:pt x="856167" y="1106618"/>
                  </a:lnTo>
                  <a:lnTo>
                    <a:pt x="867925" y="1114871"/>
                  </a:lnTo>
                  <a:lnTo>
                    <a:pt x="879682" y="1123440"/>
                  </a:lnTo>
                  <a:lnTo>
                    <a:pt x="890804" y="1132010"/>
                  </a:lnTo>
                  <a:lnTo>
                    <a:pt x="901925" y="1141214"/>
                  </a:lnTo>
                  <a:lnTo>
                    <a:pt x="912094" y="1151370"/>
                  </a:lnTo>
                  <a:lnTo>
                    <a:pt x="921944" y="1161210"/>
                  </a:lnTo>
                  <a:lnTo>
                    <a:pt x="931795" y="1171683"/>
                  </a:lnTo>
                  <a:lnTo>
                    <a:pt x="940692" y="1182157"/>
                  </a:lnTo>
                  <a:lnTo>
                    <a:pt x="949272" y="1193266"/>
                  </a:lnTo>
                  <a:lnTo>
                    <a:pt x="957534" y="1204692"/>
                  </a:lnTo>
                  <a:lnTo>
                    <a:pt x="965160" y="1216118"/>
                  </a:lnTo>
                  <a:lnTo>
                    <a:pt x="972151" y="1227862"/>
                  </a:lnTo>
                  <a:lnTo>
                    <a:pt x="979142" y="1240557"/>
                  </a:lnTo>
                  <a:lnTo>
                    <a:pt x="985179" y="1252618"/>
                  </a:lnTo>
                  <a:lnTo>
                    <a:pt x="991217" y="1265631"/>
                  </a:lnTo>
                  <a:lnTo>
                    <a:pt x="995983" y="1278327"/>
                  </a:lnTo>
                  <a:lnTo>
                    <a:pt x="1000749" y="1291657"/>
                  </a:lnTo>
                  <a:lnTo>
                    <a:pt x="1004880" y="1304988"/>
                  </a:lnTo>
                  <a:lnTo>
                    <a:pt x="1008058" y="1318635"/>
                  </a:lnTo>
                  <a:lnTo>
                    <a:pt x="1010600" y="1332600"/>
                  </a:lnTo>
                  <a:lnTo>
                    <a:pt x="1014413" y="1484313"/>
                  </a:lnTo>
                  <a:lnTo>
                    <a:pt x="246063" y="1484313"/>
                  </a:lnTo>
                  <a:lnTo>
                    <a:pt x="249876" y="1332600"/>
                  </a:lnTo>
                  <a:lnTo>
                    <a:pt x="252419" y="1318635"/>
                  </a:lnTo>
                  <a:lnTo>
                    <a:pt x="255596" y="1304988"/>
                  </a:lnTo>
                  <a:lnTo>
                    <a:pt x="259727" y="1291657"/>
                  </a:lnTo>
                  <a:lnTo>
                    <a:pt x="264176" y="1278327"/>
                  </a:lnTo>
                  <a:lnTo>
                    <a:pt x="269260" y="1265631"/>
                  </a:lnTo>
                  <a:lnTo>
                    <a:pt x="275297" y="1252618"/>
                  </a:lnTo>
                  <a:lnTo>
                    <a:pt x="281017" y="1240557"/>
                  </a:lnTo>
                  <a:lnTo>
                    <a:pt x="288008" y="1227862"/>
                  </a:lnTo>
                  <a:lnTo>
                    <a:pt x="294999" y="1216118"/>
                  </a:lnTo>
                  <a:lnTo>
                    <a:pt x="302943" y="1204692"/>
                  </a:lnTo>
                  <a:lnTo>
                    <a:pt x="310887" y="1193266"/>
                  </a:lnTo>
                  <a:lnTo>
                    <a:pt x="319784" y="1182157"/>
                  </a:lnTo>
                  <a:lnTo>
                    <a:pt x="328682" y="1171683"/>
                  </a:lnTo>
                  <a:lnTo>
                    <a:pt x="338214" y="1161210"/>
                  </a:lnTo>
                  <a:lnTo>
                    <a:pt x="348383" y="1151370"/>
                  </a:lnTo>
                  <a:lnTo>
                    <a:pt x="358869" y="1141214"/>
                  </a:lnTo>
                  <a:lnTo>
                    <a:pt x="369673" y="1132010"/>
                  </a:lnTo>
                  <a:lnTo>
                    <a:pt x="380795" y="1123440"/>
                  </a:lnTo>
                  <a:lnTo>
                    <a:pt x="392552" y="1114871"/>
                  </a:lnTo>
                  <a:lnTo>
                    <a:pt x="404309" y="1106618"/>
                  </a:lnTo>
                  <a:lnTo>
                    <a:pt x="417020" y="1099001"/>
                  </a:lnTo>
                  <a:lnTo>
                    <a:pt x="429412" y="1091701"/>
                  </a:lnTo>
                  <a:lnTo>
                    <a:pt x="442441" y="1085036"/>
                  </a:lnTo>
                  <a:lnTo>
                    <a:pt x="455787" y="1078371"/>
                  </a:lnTo>
                  <a:lnTo>
                    <a:pt x="469450" y="1072340"/>
                  </a:lnTo>
                  <a:lnTo>
                    <a:pt x="483432" y="1066945"/>
                  </a:lnTo>
                  <a:lnTo>
                    <a:pt x="497413" y="1062184"/>
                  </a:lnTo>
                  <a:lnTo>
                    <a:pt x="511713" y="1057740"/>
                  </a:lnTo>
                  <a:lnTo>
                    <a:pt x="526648" y="1053614"/>
                  </a:lnTo>
                  <a:lnTo>
                    <a:pt x="541582" y="1050440"/>
                  </a:lnTo>
                  <a:lnTo>
                    <a:pt x="556835" y="1047266"/>
                  </a:lnTo>
                  <a:lnTo>
                    <a:pt x="571770" y="1044727"/>
                  </a:lnTo>
                  <a:lnTo>
                    <a:pt x="571770" y="960619"/>
                  </a:lnTo>
                  <a:lnTo>
                    <a:pt x="566050" y="958080"/>
                  </a:lnTo>
                  <a:lnTo>
                    <a:pt x="560013" y="954906"/>
                  </a:lnTo>
                  <a:lnTo>
                    <a:pt x="554293" y="951414"/>
                  </a:lnTo>
                  <a:lnTo>
                    <a:pt x="548573" y="948241"/>
                  </a:lnTo>
                  <a:lnTo>
                    <a:pt x="543171" y="944114"/>
                  </a:lnTo>
                  <a:lnTo>
                    <a:pt x="537452" y="939988"/>
                  </a:lnTo>
                  <a:lnTo>
                    <a:pt x="532367" y="935545"/>
                  </a:lnTo>
                  <a:lnTo>
                    <a:pt x="527283" y="931101"/>
                  </a:lnTo>
                  <a:lnTo>
                    <a:pt x="522199" y="926341"/>
                  </a:lnTo>
                  <a:lnTo>
                    <a:pt x="517433" y="921580"/>
                  </a:lnTo>
                  <a:lnTo>
                    <a:pt x="512348" y="916501"/>
                  </a:lnTo>
                  <a:lnTo>
                    <a:pt x="507900" y="911106"/>
                  </a:lnTo>
                  <a:lnTo>
                    <a:pt x="503769" y="905393"/>
                  </a:lnTo>
                  <a:lnTo>
                    <a:pt x="499638" y="899680"/>
                  </a:lnTo>
                  <a:lnTo>
                    <a:pt x="495507" y="893649"/>
                  </a:lnTo>
                  <a:lnTo>
                    <a:pt x="491694" y="887302"/>
                  </a:lnTo>
                  <a:lnTo>
                    <a:pt x="488198" y="880954"/>
                  </a:lnTo>
                  <a:lnTo>
                    <a:pt x="484385" y="874923"/>
                  </a:lnTo>
                  <a:lnTo>
                    <a:pt x="481525" y="868258"/>
                  </a:lnTo>
                  <a:lnTo>
                    <a:pt x="478665" y="861276"/>
                  </a:lnTo>
                  <a:lnTo>
                    <a:pt x="475488" y="854293"/>
                  </a:lnTo>
                  <a:lnTo>
                    <a:pt x="472946" y="847310"/>
                  </a:lnTo>
                  <a:lnTo>
                    <a:pt x="470404" y="839693"/>
                  </a:lnTo>
                  <a:lnTo>
                    <a:pt x="468497" y="832393"/>
                  </a:lnTo>
                  <a:lnTo>
                    <a:pt x="466273" y="825093"/>
                  </a:lnTo>
                  <a:lnTo>
                    <a:pt x="465002" y="817476"/>
                  </a:lnTo>
                  <a:lnTo>
                    <a:pt x="463413" y="809541"/>
                  </a:lnTo>
                  <a:lnTo>
                    <a:pt x="462142" y="801923"/>
                  </a:lnTo>
                  <a:lnTo>
                    <a:pt x="461189" y="793989"/>
                  </a:lnTo>
                  <a:lnTo>
                    <a:pt x="460871" y="786054"/>
                  </a:lnTo>
                  <a:lnTo>
                    <a:pt x="460235" y="777802"/>
                  </a:lnTo>
                  <a:lnTo>
                    <a:pt x="460235" y="769550"/>
                  </a:lnTo>
                  <a:lnTo>
                    <a:pt x="460553" y="759076"/>
                  </a:lnTo>
                  <a:lnTo>
                    <a:pt x="460871" y="748919"/>
                  </a:lnTo>
                  <a:lnTo>
                    <a:pt x="461824" y="738445"/>
                  </a:lnTo>
                  <a:lnTo>
                    <a:pt x="463413" y="728606"/>
                  </a:lnTo>
                  <a:lnTo>
                    <a:pt x="465637" y="718450"/>
                  </a:lnTo>
                  <a:lnTo>
                    <a:pt x="467862" y="708611"/>
                  </a:lnTo>
                  <a:lnTo>
                    <a:pt x="470404" y="699406"/>
                  </a:lnTo>
                  <a:lnTo>
                    <a:pt x="473264" y="690202"/>
                  </a:lnTo>
                  <a:lnTo>
                    <a:pt x="477077" y="680998"/>
                  </a:lnTo>
                  <a:lnTo>
                    <a:pt x="480890" y="672111"/>
                  </a:lnTo>
                  <a:lnTo>
                    <a:pt x="484703" y="663541"/>
                  </a:lnTo>
                  <a:lnTo>
                    <a:pt x="489152" y="655289"/>
                  </a:lnTo>
                  <a:lnTo>
                    <a:pt x="493918" y="647354"/>
                  </a:lnTo>
                  <a:lnTo>
                    <a:pt x="498685" y="639737"/>
                  </a:lnTo>
                  <a:lnTo>
                    <a:pt x="504404" y="632437"/>
                  </a:lnTo>
                  <a:lnTo>
                    <a:pt x="509806" y="624820"/>
                  </a:lnTo>
                  <a:lnTo>
                    <a:pt x="515844" y="618154"/>
                  </a:lnTo>
                  <a:lnTo>
                    <a:pt x="522199" y="611489"/>
                  </a:lnTo>
                  <a:lnTo>
                    <a:pt x="528236" y="605776"/>
                  </a:lnTo>
                  <a:lnTo>
                    <a:pt x="534909" y="600063"/>
                  </a:lnTo>
                  <a:lnTo>
                    <a:pt x="541900" y="594667"/>
                  </a:lnTo>
                  <a:lnTo>
                    <a:pt x="548891" y="589907"/>
                  </a:lnTo>
                  <a:lnTo>
                    <a:pt x="556517" y="585463"/>
                  </a:lnTo>
                  <a:lnTo>
                    <a:pt x="564144" y="581020"/>
                  </a:lnTo>
                  <a:lnTo>
                    <a:pt x="571770" y="577211"/>
                  </a:lnTo>
                  <a:lnTo>
                    <a:pt x="579714" y="574354"/>
                  </a:lnTo>
                  <a:lnTo>
                    <a:pt x="587658" y="571498"/>
                  </a:lnTo>
                  <a:lnTo>
                    <a:pt x="595920" y="569276"/>
                  </a:lnTo>
                  <a:lnTo>
                    <a:pt x="604499" y="567372"/>
                  </a:lnTo>
                  <a:lnTo>
                    <a:pt x="612761" y="566420"/>
                  </a:lnTo>
                  <a:lnTo>
                    <a:pt x="621659" y="565468"/>
                  </a:lnTo>
                  <a:lnTo>
                    <a:pt x="630238" y="565150"/>
                  </a:lnTo>
                  <a:close/>
                  <a:moveTo>
                    <a:pt x="181836" y="158167"/>
                  </a:moveTo>
                  <a:lnTo>
                    <a:pt x="178980" y="158484"/>
                  </a:lnTo>
                  <a:lnTo>
                    <a:pt x="176441" y="159119"/>
                  </a:lnTo>
                  <a:lnTo>
                    <a:pt x="173902" y="160390"/>
                  </a:lnTo>
                  <a:lnTo>
                    <a:pt x="171681" y="161343"/>
                  </a:lnTo>
                  <a:lnTo>
                    <a:pt x="169459" y="162613"/>
                  </a:lnTo>
                  <a:lnTo>
                    <a:pt x="167238" y="163884"/>
                  </a:lnTo>
                  <a:lnTo>
                    <a:pt x="165651" y="165789"/>
                  </a:lnTo>
                  <a:lnTo>
                    <a:pt x="164065" y="167695"/>
                  </a:lnTo>
                  <a:lnTo>
                    <a:pt x="162478" y="169918"/>
                  </a:lnTo>
                  <a:lnTo>
                    <a:pt x="161209" y="171824"/>
                  </a:lnTo>
                  <a:lnTo>
                    <a:pt x="159939" y="174364"/>
                  </a:lnTo>
                  <a:lnTo>
                    <a:pt x="159305" y="176588"/>
                  </a:lnTo>
                  <a:lnTo>
                    <a:pt x="158352" y="179128"/>
                  </a:lnTo>
                  <a:lnTo>
                    <a:pt x="158035" y="181669"/>
                  </a:lnTo>
                  <a:lnTo>
                    <a:pt x="157718" y="184210"/>
                  </a:lnTo>
                  <a:lnTo>
                    <a:pt x="157718" y="1440334"/>
                  </a:lnTo>
                  <a:lnTo>
                    <a:pt x="158352" y="1447639"/>
                  </a:lnTo>
                  <a:lnTo>
                    <a:pt x="159622" y="1454944"/>
                  </a:lnTo>
                  <a:lnTo>
                    <a:pt x="161526" y="1463202"/>
                  </a:lnTo>
                  <a:lnTo>
                    <a:pt x="164065" y="1471142"/>
                  </a:lnTo>
                  <a:lnTo>
                    <a:pt x="167238" y="1479717"/>
                  </a:lnTo>
                  <a:lnTo>
                    <a:pt x="171363" y="1488610"/>
                  </a:lnTo>
                  <a:lnTo>
                    <a:pt x="175806" y="1497185"/>
                  </a:lnTo>
                  <a:lnTo>
                    <a:pt x="181201" y="1506078"/>
                  </a:lnTo>
                  <a:lnTo>
                    <a:pt x="187230" y="1514336"/>
                  </a:lnTo>
                  <a:lnTo>
                    <a:pt x="193577" y="1522594"/>
                  </a:lnTo>
                  <a:lnTo>
                    <a:pt x="200876" y="1530534"/>
                  </a:lnTo>
                  <a:lnTo>
                    <a:pt x="208492" y="1538156"/>
                  </a:lnTo>
                  <a:lnTo>
                    <a:pt x="216743" y="1545143"/>
                  </a:lnTo>
                  <a:lnTo>
                    <a:pt x="225629" y="1551178"/>
                  </a:lnTo>
                  <a:lnTo>
                    <a:pt x="230389" y="1554354"/>
                  </a:lnTo>
                  <a:lnTo>
                    <a:pt x="235149" y="1557212"/>
                  </a:lnTo>
                  <a:lnTo>
                    <a:pt x="239909" y="1559753"/>
                  </a:lnTo>
                  <a:lnTo>
                    <a:pt x="244669" y="1561976"/>
                  </a:lnTo>
                  <a:lnTo>
                    <a:pt x="1018979" y="1561976"/>
                  </a:lnTo>
                  <a:lnTo>
                    <a:pt x="1018979" y="1559436"/>
                  </a:lnTo>
                  <a:lnTo>
                    <a:pt x="1028182" y="1554354"/>
                  </a:lnTo>
                  <a:lnTo>
                    <a:pt x="1037068" y="1548637"/>
                  </a:lnTo>
                  <a:lnTo>
                    <a:pt x="1045636" y="1542603"/>
                  </a:lnTo>
                  <a:lnTo>
                    <a:pt x="1053252" y="1535298"/>
                  </a:lnTo>
                  <a:lnTo>
                    <a:pt x="1060551" y="1527993"/>
                  </a:lnTo>
                  <a:lnTo>
                    <a:pt x="1067532" y="1520370"/>
                  </a:lnTo>
                  <a:lnTo>
                    <a:pt x="1073879" y="1512113"/>
                  </a:lnTo>
                  <a:lnTo>
                    <a:pt x="1079908" y="1504173"/>
                  </a:lnTo>
                  <a:lnTo>
                    <a:pt x="1084986" y="1495597"/>
                  </a:lnTo>
                  <a:lnTo>
                    <a:pt x="1089429" y="1487022"/>
                  </a:lnTo>
                  <a:lnTo>
                    <a:pt x="1093554" y="1479082"/>
                  </a:lnTo>
                  <a:lnTo>
                    <a:pt x="1096728" y="1470507"/>
                  </a:lnTo>
                  <a:lnTo>
                    <a:pt x="1099266" y="1462884"/>
                  </a:lnTo>
                  <a:lnTo>
                    <a:pt x="1101170" y="1454626"/>
                  </a:lnTo>
                  <a:lnTo>
                    <a:pt x="1102122" y="1447321"/>
                  </a:lnTo>
                  <a:lnTo>
                    <a:pt x="1102757" y="1440334"/>
                  </a:lnTo>
                  <a:lnTo>
                    <a:pt x="1102757" y="184210"/>
                  </a:lnTo>
                  <a:lnTo>
                    <a:pt x="1102122" y="181669"/>
                  </a:lnTo>
                  <a:lnTo>
                    <a:pt x="1101805" y="179128"/>
                  </a:lnTo>
                  <a:lnTo>
                    <a:pt x="1101170" y="176588"/>
                  </a:lnTo>
                  <a:lnTo>
                    <a:pt x="1100536" y="174364"/>
                  </a:lnTo>
                  <a:lnTo>
                    <a:pt x="1099266" y="171824"/>
                  </a:lnTo>
                  <a:lnTo>
                    <a:pt x="1097997" y="169918"/>
                  </a:lnTo>
                  <a:lnTo>
                    <a:pt x="1096410" y="167695"/>
                  </a:lnTo>
                  <a:lnTo>
                    <a:pt x="1094824" y="165789"/>
                  </a:lnTo>
                  <a:lnTo>
                    <a:pt x="1092919" y="163884"/>
                  </a:lnTo>
                  <a:lnTo>
                    <a:pt x="1090698" y="162613"/>
                  </a:lnTo>
                  <a:lnTo>
                    <a:pt x="1088794" y="161343"/>
                  </a:lnTo>
                  <a:lnTo>
                    <a:pt x="1086573" y="160390"/>
                  </a:lnTo>
                  <a:lnTo>
                    <a:pt x="1083716" y="159119"/>
                  </a:lnTo>
                  <a:lnTo>
                    <a:pt x="1081178" y="158484"/>
                  </a:lnTo>
                  <a:lnTo>
                    <a:pt x="1078639" y="158167"/>
                  </a:lnTo>
                  <a:lnTo>
                    <a:pt x="1076100" y="158167"/>
                  </a:lnTo>
                  <a:lnTo>
                    <a:pt x="184374" y="158167"/>
                  </a:lnTo>
                  <a:lnTo>
                    <a:pt x="181836" y="158167"/>
                  </a:lnTo>
                  <a:close/>
                  <a:moveTo>
                    <a:pt x="1414463" y="157162"/>
                  </a:moveTo>
                  <a:lnTo>
                    <a:pt x="2153497" y="157162"/>
                  </a:lnTo>
                  <a:lnTo>
                    <a:pt x="2161123" y="157162"/>
                  </a:lnTo>
                  <a:lnTo>
                    <a:pt x="2169066" y="158114"/>
                  </a:lnTo>
                  <a:lnTo>
                    <a:pt x="2176374" y="158749"/>
                  </a:lnTo>
                  <a:lnTo>
                    <a:pt x="2183364" y="160337"/>
                  </a:lnTo>
                  <a:lnTo>
                    <a:pt x="2190671" y="161924"/>
                  </a:lnTo>
                  <a:lnTo>
                    <a:pt x="2197661" y="163829"/>
                  </a:lnTo>
                  <a:lnTo>
                    <a:pt x="2204651" y="166052"/>
                  </a:lnTo>
                  <a:lnTo>
                    <a:pt x="2211324" y="168909"/>
                  </a:lnTo>
                  <a:lnTo>
                    <a:pt x="2217996" y="172084"/>
                  </a:lnTo>
                  <a:lnTo>
                    <a:pt x="2224350" y="174942"/>
                  </a:lnTo>
                  <a:lnTo>
                    <a:pt x="2230387" y="178752"/>
                  </a:lnTo>
                  <a:lnTo>
                    <a:pt x="2236424" y="182562"/>
                  </a:lnTo>
                  <a:lnTo>
                    <a:pt x="2242461" y="186689"/>
                  </a:lnTo>
                  <a:lnTo>
                    <a:pt x="2247862" y="191134"/>
                  </a:lnTo>
                  <a:lnTo>
                    <a:pt x="2253264" y="195579"/>
                  </a:lnTo>
                  <a:lnTo>
                    <a:pt x="2258665" y="200659"/>
                  </a:lnTo>
                  <a:lnTo>
                    <a:pt x="2263431" y="206057"/>
                  </a:lnTo>
                  <a:lnTo>
                    <a:pt x="2268197" y="211137"/>
                  </a:lnTo>
                  <a:lnTo>
                    <a:pt x="2272645" y="216852"/>
                  </a:lnTo>
                  <a:lnTo>
                    <a:pt x="2276776" y="222567"/>
                  </a:lnTo>
                  <a:lnTo>
                    <a:pt x="2280270" y="228917"/>
                  </a:lnTo>
                  <a:lnTo>
                    <a:pt x="2284083" y="234949"/>
                  </a:lnTo>
                  <a:lnTo>
                    <a:pt x="2287261" y="241299"/>
                  </a:lnTo>
                  <a:lnTo>
                    <a:pt x="2290438" y="247967"/>
                  </a:lnTo>
                  <a:lnTo>
                    <a:pt x="2292980" y="254634"/>
                  </a:lnTo>
                  <a:lnTo>
                    <a:pt x="2295204" y="261619"/>
                  </a:lnTo>
                  <a:lnTo>
                    <a:pt x="2297428" y="268604"/>
                  </a:lnTo>
                  <a:lnTo>
                    <a:pt x="2298699" y="275589"/>
                  </a:lnTo>
                  <a:lnTo>
                    <a:pt x="2300287" y="282892"/>
                  </a:lnTo>
                  <a:lnTo>
                    <a:pt x="2300923" y="290512"/>
                  </a:lnTo>
                  <a:lnTo>
                    <a:pt x="2301876" y="297814"/>
                  </a:lnTo>
                  <a:lnTo>
                    <a:pt x="2301876" y="305434"/>
                  </a:lnTo>
                  <a:lnTo>
                    <a:pt x="2301876" y="1484630"/>
                  </a:lnTo>
                  <a:lnTo>
                    <a:pt x="2301876" y="1497013"/>
                  </a:lnTo>
                  <a:lnTo>
                    <a:pt x="2300923" y="1509078"/>
                  </a:lnTo>
                  <a:lnTo>
                    <a:pt x="2299652" y="1521143"/>
                  </a:lnTo>
                  <a:lnTo>
                    <a:pt x="2298063" y="1533208"/>
                  </a:lnTo>
                  <a:lnTo>
                    <a:pt x="2295839" y="1544638"/>
                  </a:lnTo>
                  <a:lnTo>
                    <a:pt x="2292980" y="1555433"/>
                  </a:lnTo>
                  <a:lnTo>
                    <a:pt x="2289802" y="1566545"/>
                  </a:lnTo>
                  <a:lnTo>
                    <a:pt x="2285990" y="1577340"/>
                  </a:lnTo>
                  <a:lnTo>
                    <a:pt x="2281859" y="1587500"/>
                  </a:lnTo>
                  <a:lnTo>
                    <a:pt x="2277093" y="1597660"/>
                  </a:lnTo>
                  <a:lnTo>
                    <a:pt x="2271374" y="1607503"/>
                  </a:lnTo>
                  <a:lnTo>
                    <a:pt x="2265655" y="1616710"/>
                  </a:lnTo>
                  <a:lnTo>
                    <a:pt x="2259300" y="1625918"/>
                  </a:lnTo>
                  <a:lnTo>
                    <a:pt x="2252310" y="1634808"/>
                  </a:lnTo>
                  <a:lnTo>
                    <a:pt x="2244685" y="1643063"/>
                  </a:lnTo>
                  <a:lnTo>
                    <a:pt x="2236424" y="1651000"/>
                  </a:lnTo>
                  <a:lnTo>
                    <a:pt x="2227846" y="1658938"/>
                  </a:lnTo>
                  <a:lnTo>
                    <a:pt x="2218631" y="1665923"/>
                  </a:lnTo>
                  <a:lnTo>
                    <a:pt x="2208782" y="1672908"/>
                  </a:lnTo>
                  <a:lnTo>
                    <a:pt x="2198297" y="1678940"/>
                  </a:lnTo>
                  <a:lnTo>
                    <a:pt x="2187494" y="1684973"/>
                  </a:lnTo>
                  <a:lnTo>
                    <a:pt x="2176056" y="1690370"/>
                  </a:lnTo>
                  <a:lnTo>
                    <a:pt x="2163664" y="1695450"/>
                  </a:lnTo>
                  <a:lnTo>
                    <a:pt x="2150955" y="1700213"/>
                  </a:lnTo>
                  <a:lnTo>
                    <a:pt x="2137611" y="1704023"/>
                  </a:lnTo>
                  <a:lnTo>
                    <a:pt x="2123631" y="1707515"/>
                  </a:lnTo>
                  <a:lnTo>
                    <a:pt x="2108698" y="1710373"/>
                  </a:lnTo>
                  <a:lnTo>
                    <a:pt x="2093764" y="1712913"/>
                  </a:lnTo>
                  <a:lnTo>
                    <a:pt x="2077878" y="1715135"/>
                  </a:lnTo>
                  <a:lnTo>
                    <a:pt x="2061038" y="1716405"/>
                  </a:lnTo>
                  <a:lnTo>
                    <a:pt x="2044199" y="1717358"/>
                  </a:lnTo>
                  <a:lnTo>
                    <a:pt x="2026406" y="1717675"/>
                  </a:lnTo>
                  <a:lnTo>
                    <a:pt x="1563159" y="1717675"/>
                  </a:lnTo>
                  <a:lnTo>
                    <a:pt x="1551721" y="1717358"/>
                  </a:lnTo>
                  <a:lnTo>
                    <a:pt x="1540601" y="1716723"/>
                  </a:lnTo>
                  <a:lnTo>
                    <a:pt x="1529163" y="1715453"/>
                  </a:lnTo>
                  <a:lnTo>
                    <a:pt x="1518042" y="1714500"/>
                  </a:lnTo>
                  <a:lnTo>
                    <a:pt x="1506922" y="1712913"/>
                  </a:lnTo>
                  <a:lnTo>
                    <a:pt x="1495801" y="1710690"/>
                  </a:lnTo>
                  <a:lnTo>
                    <a:pt x="1485634" y="1709103"/>
                  </a:lnTo>
                  <a:lnTo>
                    <a:pt x="1475149" y="1706880"/>
                  </a:lnTo>
                  <a:lnTo>
                    <a:pt x="1456085" y="1701800"/>
                  </a:lnTo>
                  <a:lnTo>
                    <a:pt x="1439246" y="1697038"/>
                  </a:lnTo>
                  <a:lnTo>
                    <a:pt x="1424948" y="1692593"/>
                  </a:lnTo>
                  <a:lnTo>
                    <a:pt x="1414463" y="1688783"/>
                  </a:lnTo>
                  <a:lnTo>
                    <a:pt x="1414463" y="1342708"/>
                  </a:lnTo>
                  <a:lnTo>
                    <a:pt x="1416687" y="1347470"/>
                  </a:lnTo>
                  <a:lnTo>
                    <a:pt x="1419229" y="1352233"/>
                  </a:lnTo>
                  <a:lnTo>
                    <a:pt x="1422088" y="1357630"/>
                  </a:lnTo>
                  <a:lnTo>
                    <a:pt x="1425583" y="1362393"/>
                  </a:lnTo>
                  <a:lnTo>
                    <a:pt x="1429078" y="1367473"/>
                  </a:lnTo>
                  <a:lnTo>
                    <a:pt x="1433209" y="1372235"/>
                  </a:lnTo>
                  <a:lnTo>
                    <a:pt x="1437657" y="1376998"/>
                  </a:lnTo>
                  <a:lnTo>
                    <a:pt x="1442105" y="1381760"/>
                  </a:lnTo>
                  <a:lnTo>
                    <a:pt x="1446871" y="1386523"/>
                  </a:lnTo>
                  <a:lnTo>
                    <a:pt x="1451637" y="1390968"/>
                  </a:lnTo>
                  <a:lnTo>
                    <a:pt x="1456721" y="1395413"/>
                  </a:lnTo>
                  <a:lnTo>
                    <a:pt x="1462440" y="1399540"/>
                  </a:lnTo>
                  <a:lnTo>
                    <a:pt x="1467523" y="1403350"/>
                  </a:lnTo>
                  <a:lnTo>
                    <a:pt x="1472925" y="1406525"/>
                  </a:lnTo>
                  <a:lnTo>
                    <a:pt x="1478644" y="1410018"/>
                  </a:lnTo>
                  <a:lnTo>
                    <a:pt x="1484045" y="1412558"/>
                  </a:lnTo>
                  <a:lnTo>
                    <a:pt x="1484045" y="1413510"/>
                  </a:lnTo>
                  <a:lnTo>
                    <a:pt x="2108062" y="1413510"/>
                  </a:lnTo>
                  <a:lnTo>
                    <a:pt x="2108062" y="1410335"/>
                  </a:lnTo>
                  <a:lnTo>
                    <a:pt x="2115370" y="1406208"/>
                  </a:lnTo>
                  <a:lnTo>
                    <a:pt x="2122360" y="1401763"/>
                  </a:lnTo>
                  <a:lnTo>
                    <a:pt x="2129032" y="1396683"/>
                  </a:lnTo>
                  <a:lnTo>
                    <a:pt x="2135387" y="1390968"/>
                  </a:lnTo>
                  <a:lnTo>
                    <a:pt x="2141106" y="1385253"/>
                  </a:lnTo>
                  <a:lnTo>
                    <a:pt x="2146825" y="1378903"/>
                  </a:lnTo>
                  <a:lnTo>
                    <a:pt x="2151909" y="1372235"/>
                  </a:lnTo>
                  <a:lnTo>
                    <a:pt x="2156357" y="1365568"/>
                  </a:lnTo>
                  <a:lnTo>
                    <a:pt x="2160805" y="1358900"/>
                  </a:lnTo>
                  <a:lnTo>
                    <a:pt x="2163982" y="1352233"/>
                  </a:lnTo>
                  <a:lnTo>
                    <a:pt x="2167477" y="1345883"/>
                  </a:lnTo>
                  <a:lnTo>
                    <a:pt x="2170019" y="1339215"/>
                  </a:lnTo>
                  <a:lnTo>
                    <a:pt x="2172243" y="1332865"/>
                  </a:lnTo>
                  <a:lnTo>
                    <a:pt x="2173832" y="1326515"/>
                  </a:lnTo>
                  <a:lnTo>
                    <a:pt x="2174467" y="1320800"/>
                  </a:lnTo>
                  <a:lnTo>
                    <a:pt x="2174785" y="1315085"/>
                  </a:lnTo>
                  <a:lnTo>
                    <a:pt x="2174785" y="305434"/>
                  </a:lnTo>
                  <a:lnTo>
                    <a:pt x="2174467" y="301307"/>
                  </a:lnTo>
                  <a:lnTo>
                    <a:pt x="2172879" y="297497"/>
                  </a:lnTo>
                  <a:lnTo>
                    <a:pt x="2171290" y="293687"/>
                  </a:lnTo>
                  <a:lnTo>
                    <a:pt x="2168430" y="290829"/>
                  </a:lnTo>
                  <a:lnTo>
                    <a:pt x="2165571" y="288289"/>
                  </a:lnTo>
                  <a:lnTo>
                    <a:pt x="2162076" y="286067"/>
                  </a:lnTo>
                  <a:lnTo>
                    <a:pt x="2157945" y="284797"/>
                  </a:lnTo>
                  <a:lnTo>
                    <a:pt x="2153497" y="284479"/>
                  </a:lnTo>
                  <a:lnTo>
                    <a:pt x="1414463" y="284479"/>
                  </a:lnTo>
                  <a:lnTo>
                    <a:pt x="1414463" y="157162"/>
                  </a:lnTo>
                  <a:close/>
                  <a:moveTo>
                    <a:pt x="184374" y="0"/>
                  </a:moveTo>
                  <a:lnTo>
                    <a:pt x="1076100" y="0"/>
                  </a:lnTo>
                  <a:lnTo>
                    <a:pt x="1085621" y="317"/>
                  </a:lnTo>
                  <a:lnTo>
                    <a:pt x="1094824" y="953"/>
                  </a:lnTo>
                  <a:lnTo>
                    <a:pt x="1104026" y="1905"/>
                  </a:lnTo>
                  <a:lnTo>
                    <a:pt x="1113229" y="3494"/>
                  </a:lnTo>
                  <a:lnTo>
                    <a:pt x="1122115" y="5717"/>
                  </a:lnTo>
                  <a:lnTo>
                    <a:pt x="1131000" y="8258"/>
                  </a:lnTo>
                  <a:lnTo>
                    <a:pt x="1139568" y="11434"/>
                  </a:lnTo>
                  <a:lnTo>
                    <a:pt x="1147502" y="14610"/>
                  </a:lnTo>
                  <a:lnTo>
                    <a:pt x="1156070" y="18421"/>
                  </a:lnTo>
                  <a:lnTo>
                    <a:pt x="1163686" y="22232"/>
                  </a:lnTo>
                  <a:lnTo>
                    <a:pt x="1171620" y="26679"/>
                  </a:lnTo>
                  <a:lnTo>
                    <a:pt x="1178919" y="31443"/>
                  </a:lnTo>
                  <a:lnTo>
                    <a:pt x="1186217" y="36842"/>
                  </a:lnTo>
                  <a:lnTo>
                    <a:pt x="1193199" y="42241"/>
                  </a:lnTo>
                  <a:lnTo>
                    <a:pt x="1199863" y="47640"/>
                  </a:lnTo>
                  <a:lnTo>
                    <a:pt x="1206210" y="53993"/>
                  </a:lnTo>
                  <a:lnTo>
                    <a:pt x="1212557" y="60345"/>
                  </a:lnTo>
                  <a:lnTo>
                    <a:pt x="1218269" y="67014"/>
                  </a:lnTo>
                  <a:lnTo>
                    <a:pt x="1223981" y="74002"/>
                  </a:lnTo>
                  <a:lnTo>
                    <a:pt x="1229058" y="81306"/>
                  </a:lnTo>
                  <a:lnTo>
                    <a:pt x="1233818" y="88611"/>
                  </a:lnTo>
                  <a:lnTo>
                    <a:pt x="1238261" y="96551"/>
                  </a:lnTo>
                  <a:lnTo>
                    <a:pt x="1242387" y="104492"/>
                  </a:lnTo>
                  <a:lnTo>
                    <a:pt x="1245877" y="112749"/>
                  </a:lnTo>
                  <a:lnTo>
                    <a:pt x="1249368" y="121325"/>
                  </a:lnTo>
                  <a:lnTo>
                    <a:pt x="1252224" y="129582"/>
                  </a:lnTo>
                  <a:lnTo>
                    <a:pt x="1254446" y="138475"/>
                  </a:lnTo>
                  <a:lnTo>
                    <a:pt x="1256667" y="147368"/>
                  </a:lnTo>
                  <a:lnTo>
                    <a:pt x="1258254" y="156261"/>
                  </a:lnTo>
                  <a:lnTo>
                    <a:pt x="1259523" y="165472"/>
                  </a:lnTo>
                  <a:lnTo>
                    <a:pt x="1259840" y="175000"/>
                  </a:lnTo>
                  <a:lnTo>
                    <a:pt x="1260475" y="184210"/>
                  </a:lnTo>
                  <a:lnTo>
                    <a:pt x="1260475" y="1651541"/>
                  </a:lnTo>
                  <a:lnTo>
                    <a:pt x="1259840" y="1667103"/>
                  </a:lnTo>
                  <a:lnTo>
                    <a:pt x="1259206" y="1682348"/>
                  </a:lnTo>
                  <a:lnTo>
                    <a:pt x="1257936" y="1696958"/>
                  </a:lnTo>
                  <a:lnTo>
                    <a:pt x="1255715" y="1711886"/>
                  </a:lnTo>
                  <a:lnTo>
                    <a:pt x="1252542" y="1725860"/>
                  </a:lnTo>
                  <a:lnTo>
                    <a:pt x="1249368" y="1739835"/>
                  </a:lnTo>
                  <a:lnTo>
                    <a:pt x="1245243" y="1753492"/>
                  </a:lnTo>
                  <a:lnTo>
                    <a:pt x="1240483" y="1766831"/>
                  </a:lnTo>
                  <a:lnTo>
                    <a:pt x="1235405" y="1779535"/>
                  </a:lnTo>
                  <a:lnTo>
                    <a:pt x="1229376" y="1792239"/>
                  </a:lnTo>
                  <a:lnTo>
                    <a:pt x="1222712" y="1804308"/>
                  </a:lnTo>
                  <a:lnTo>
                    <a:pt x="1215413" y="1816060"/>
                  </a:lnTo>
                  <a:lnTo>
                    <a:pt x="1207162" y="1827493"/>
                  </a:lnTo>
                  <a:lnTo>
                    <a:pt x="1198594" y="1838292"/>
                  </a:lnTo>
                  <a:lnTo>
                    <a:pt x="1189391" y="1848773"/>
                  </a:lnTo>
                  <a:lnTo>
                    <a:pt x="1179236" y="1858619"/>
                  </a:lnTo>
                  <a:lnTo>
                    <a:pt x="1168129" y="1868147"/>
                  </a:lnTo>
                  <a:lnTo>
                    <a:pt x="1156705" y="1877040"/>
                  </a:lnTo>
                  <a:lnTo>
                    <a:pt x="1144646" y="1885615"/>
                  </a:lnTo>
                  <a:lnTo>
                    <a:pt x="1131635" y="1893555"/>
                  </a:lnTo>
                  <a:lnTo>
                    <a:pt x="1117989" y="1900860"/>
                  </a:lnTo>
                  <a:lnTo>
                    <a:pt x="1103709" y="1907530"/>
                  </a:lnTo>
                  <a:lnTo>
                    <a:pt x="1088794" y="1913882"/>
                  </a:lnTo>
                  <a:lnTo>
                    <a:pt x="1072927" y="1919599"/>
                  </a:lnTo>
                  <a:lnTo>
                    <a:pt x="1056108" y="1924680"/>
                  </a:lnTo>
                  <a:lnTo>
                    <a:pt x="1038654" y="1929127"/>
                  </a:lnTo>
                  <a:lnTo>
                    <a:pt x="1020566" y="1932620"/>
                  </a:lnTo>
                  <a:lnTo>
                    <a:pt x="1001526" y="1936114"/>
                  </a:lnTo>
                  <a:lnTo>
                    <a:pt x="981851" y="1938337"/>
                  </a:lnTo>
                  <a:lnTo>
                    <a:pt x="961541" y="1940243"/>
                  </a:lnTo>
                  <a:lnTo>
                    <a:pt x="940279" y="1941196"/>
                  </a:lnTo>
                  <a:lnTo>
                    <a:pt x="918065" y="1941513"/>
                  </a:lnTo>
                  <a:lnTo>
                    <a:pt x="342410" y="1941513"/>
                  </a:lnTo>
                  <a:lnTo>
                    <a:pt x="321148" y="1941196"/>
                  </a:lnTo>
                  <a:lnTo>
                    <a:pt x="300839" y="1940243"/>
                  </a:lnTo>
                  <a:lnTo>
                    <a:pt x="280846" y="1938337"/>
                  </a:lnTo>
                  <a:lnTo>
                    <a:pt x="261806" y="1936114"/>
                  </a:lnTo>
                  <a:lnTo>
                    <a:pt x="242765" y="1932938"/>
                  </a:lnTo>
                  <a:lnTo>
                    <a:pt x="225311" y="1929444"/>
                  </a:lnTo>
                  <a:lnTo>
                    <a:pt x="208175" y="1924998"/>
                  </a:lnTo>
                  <a:lnTo>
                    <a:pt x="191673" y="1920234"/>
                  </a:lnTo>
                  <a:lnTo>
                    <a:pt x="175806" y="1914517"/>
                  </a:lnTo>
                  <a:lnTo>
                    <a:pt x="160574" y="1908800"/>
                  </a:lnTo>
                  <a:lnTo>
                    <a:pt x="146294" y="1902130"/>
                  </a:lnTo>
                  <a:lnTo>
                    <a:pt x="132648" y="1894825"/>
                  </a:lnTo>
                  <a:lnTo>
                    <a:pt x="119954" y="1886885"/>
                  </a:lnTo>
                  <a:lnTo>
                    <a:pt x="107261" y="1878628"/>
                  </a:lnTo>
                  <a:lnTo>
                    <a:pt x="95836" y="1869735"/>
                  </a:lnTo>
                  <a:lnTo>
                    <a:pt x="84730" y="1860524"/>
                  </a:lnTo>
                  <a:lnTo>
                    <a:pt x="74575" y="1850361"/>
                  </a:lnTo>
                  <a:lnTo>
                    <a:pt x="64737" y="1840198"/>
                  </a:lnTo>
                  <a:lnTo>
                    <a:pt x="55534" y="1829399"/>
                  </a:lnTo>
                  <a:lnTo>
                    <a:pt x="47601" y="1817965"/>
                  </a:lnTo>
                  <a:lnTo>
                    <a:pt x="39985" y="1806532"/>
                  </a:lnTo>
                  <a:lnTo>
                    <a:pt x="32686" y="1794463"/>
                  </a:lnTo>
                  <a:lnTo>
                    <a:pt x="26656" y="1781758"/>
                  </a:lnTo>
                  <a:lnTo>
                    <a:pt x="20944" y="1768419"/>
                  </a:lnTo>
                  <a:lnTo>
                    <a:pt x="16184" y="1755397"/>
                  </a:lnTo>
                  <a:lnTo>
                    <a:pt x="11741" y="1741740"/>
                  </a:lnTo>
                  <a:lnTo>
                    <a:pt x="8251" y="1727131"/>
                  </a:lnTo>
                  <a:lnTo>
                    <a:pt x="5077" y="1712838"/>
                  </a:lnTo>
                  <a:lnTo>
                    <a:pt x="2856" y="1698229"/>
                  </a:lnTo>
                  <a:lnTo>
                    <a:pt x="1269" y="1682984"/>
                  </a:lnTo>
                  <a:lnTo>
                    <a:pt x="317" y="1667421"/>
                  </a:lnTo>
                  <a:lnTo>
                    <a:pt x="0" y="1651541"/>
                  </a:lnTo>
                  <a:lnTo>
                    <a:pt x="0" y="184210"/>
                  </a:lnTo>
                  <a:lnTo>
                    <a:pt x="0" y="175000"/>
                  </a:lnTo>
                  <a:lnTo>
                    <a:pt x="634" y="165472"/>
                  </a:lnTo>
                  <a:lnTo>
                    <a:pt x="1904" y="156261"/>
                  </a:lnTo>
                  <a:lnTo>
                    <a:pt x="3808" y="147368"/>
                  </a:lnTo>
                  <a:lnTo>
                    <a:pt x="6029" y="138475"/>
                  </a:lnTo>
                  <a:lnTo>
                    <a:pt x="8251" y="129582"/>
                  </a:lnTo>
                  <a:lnTo>
                    <a:pt x="11107" y="121325"/>
                  </a:lnTo>
                  <a:lnTo>
                    <a:pt x="14280" y="112749"/>
                  </a:lnTo>
                  <a:lnTo>
                    <a:pt x="18088" y="104492"/>
                  </a:lnTo>
                  <a:lnTo>
                    <a:pt x="22214" y="96551"/>
                  </a:lnTo>
                  <a:lnTo>
                    <a:pt x="26656" y="88611"/>
                  </a:lnTo>
                  <a:lnTo>
                    <a:pt x="31416" y="81306"/>
                  </a:lnTo>
                  <a:lnTo>
                    <a:pt x="36494" y="74002"/>
                  </a:lnTo>
                  <a:lnTo>
                    <a:pt x="41889" y="67014"/>
                  </a:lnTo>
                  <a:lnTo>
                    <a:pt x="47918" y="60345"/>
                  </a:lnTo>
                  <a:lnTo>
                    <a:pt x="53948" y="53993"/>
                  </a:lnTo>
                  <a:lnTo>
                    <a:pt x="60612" y="47640"/>
                  </a:lnTo>
                  <a:lnTo>
                    <a:pt x="66959" y="42241"/>
                  </a:lnTo>
                  <a:lnTo>
                    <a:pt x="74257" y="36842"/>
                  </a:lnTo>
                  <a:lnTo>
                    <a:pt x="81556" y="31443"/>
                  </a:lnTo>
                  <a:lnTo>
                    <a:pt x="88855" y="26679"/>
                  </a:lnTo>
                  <a:lnTo>
                    <a:pt x="96471" y="22232"/>
                  </a:lnTo>
                  <a:lnTo>
                    <a:pt x="104405" y="18421"/>
                  </a:lnTo>
                  <a:lnTo>
                    <a:pt x="112338" y="14610"/>
                  </a:lnTo>
                  <a:lnTo>
                    <a:pt x="120906" y="11434"/>
                  </a:lnTo>
                  <a:lnTo>
                    <a:pt x="129475" y="8258"/>
                  </a:lnTo>
                  <a:lnTo>
                    <a:pt x="138360" y="5717"/>
                  </a:lnTo>
                  <a:lnTo>
                    <a:pt x="146928" y="3494"/>
                  </a:lnTo>
                  <a:lnTo>
                    <a:pt x="156131" y="1905"/>
                  </a:lnTo>
                  <a:lnTo>
                    <a:pt x="165651" y="953"/>
                  </a:lnTo>
                  <a:lnTo>
                    <a:pt x="174854" y="317"/>
                  </a:lnTo>
                  <a:lnTo>
                    <a:pt x="184374" y="0"/>
                  </a:lnTo>
                  <a:close/>
                </a:path>
              </a:pathLst>
            </a:custGeom>
            <a:solidFill>
              <a:srgbClr val="FFD941"/>
            </a:solidFill>
            <a:ln>
              <a:noFill/>
            </a:ln>
          </p:spPr>
          <p:txBody>
            <a:bodyPr anchor="ctr">
              <a:scene3d>
                <a:camera prst="orthographicFront"/>
                <a:lightRig rig="threePt" dir="t"/>
              </a:scene3d>
              <a:sp3d>
                <a:contourClr>
                  <a:srgbClr val="FFFFFF"/>
                </a:contourClr>
              </a:sp3d>
            </a:bodyPr>
            <a:lstStyle/>
            <a:p>
              <a:pPr algn="ctr">
                <a:defRPr/>
              </a:pPr>
              <a:endParaRPr lang="zh-CN" altLang="en-US" sz="2400" dirty="0">
                <a:solidFill>
                  <a:srgbClr val="FFFFFF"/>
                </a:solidFill>
                <a:cs typeface="+mn-ea"/>
                <a:sym typeface="+mn-lt"/>
              </a:endParaRPr>
            </a:p>
          </p:txBody>
        </p:sp>
      </p:grpSp>
      <p:sp>
        <p:nvSpPr>
          <p:cNvPr id="19" name="TextBox 18"/>
          <p:cNvSpPr txBox="1"/>
          <p:nvPr/>
        </p:nvSpPr>
        <p:spPr>
          <a:xfrm>
            <a:off x="2199707" y="1577027"/>
            <a:ext cx="1236648" cy="287002"/>
          </a:xfrm>
          <a:prstGeom prst="rect">
            <a:avLst/>
          </a:prstGeom>
          <a:noFill/>
        </p:spPr>
        <p:txBody>
          <a:bodyPr wrap="square" lIns="0" tIns="0" rIns="0" bIns="0" rtlCol="0">
            <a:spAutoFit/>
          </a:bodyPr>
          <a:lstStyle/>
          <a:p>
            <a:pPr algn="ctr"/>
            <a:r>
              <a:rPr lang="zh-CN" altLang="en-US" sz="1865" b="1" dirty="0">
                <a:cs typeface="+mn-ea"/>
                <a:sym typeface="+mn-lt"/>
              </a:rPr>
              <a:t>填加标题</a:t>
            </a:r>
            <a:endParaRPr lang="zh-CN" altLang="en-US" sz="1865" b="1" dirty="0">
              <a:cs typeface="+mn-ea"/>
              <a:sym typeface="+mn-lt"/>
            </a:endParaRPr>
          </a:p>
        </p:txBody>
      </p:sp>
      <p:sp>
        <p:nvSpPr>
          <p:cNvPr id="20" name="TextBox 19"/>
          <p:cNvSpPr txBox="1"/>
          <p:nvPr/>
        </p:nvSpPr>
        <p:spPr>
          <a:xfrm>
            <a:off x="2199702" y="1950062"/>
            <a:ext cx="1435168" cy="450893"/>
          </a:xfrm>
          <a:prstGeom prst="rect">
            <a:avLst/>
          </a:prstGeom>
          <a:noFill/>
        </p:spPr>
        <p:txBody>
          <a:bodyPr wrap="square" lIns="0" tIns="0" rIns="0" bIns="0" rtlCol="0">
            <a:spAutoFit/>
          </a:bodyPr>
          <a:lstStyle/>
          <a:p>
            <a:pPr algn="ctr"/>
            <a:r>
              <a:rPr lang="zh-CN" altLang="en-US" sz="1465" dirty="0">
                <a:cs typeface="+mn-ea"/>
                <a:sym typeface="+mn-lt"/>
              </a:rPr>
              <a:t>点击输入说明文字</a:t>
            </a:r>
            <a:endParaRPr lang="zh-CN" altLang="en-US" sz="1465" dirty="0">
              <a:cs typeface="+mn-ea"/>
              <a:sym typeface="+mn-lt"/>
            </a:endParaRPr>
          </a:p>
        </p:txBody>
      </p:sp>
      <p:sp>
        <p:nvSpPr>
          <p:cNvPr id="21" name="TextBox 20"/>
          <p:cNvSpPr txBox="1"/>
          <p:nvPr/>
        </p:nvSpPr>
        <p:spPr>
          <a:xfrm>
            <a:off x="1754851" y="3163994"/>
            <a:ext cx="1587834" cy="287002"/>
          </a:xfrm>
          <a:prstGeom prst="rect">
            <a:avLst/>
          </a:prstGeom>
          <a:noFill/>
        </p:spPr>
        <p:txBody>
          <a:bodyPr wrap="square" lIns="0" tIns="0" rIns="0" bIns="0" rtlCol="0">
            <a:spAutoFit/>
          </a:bodyPr>
          <a:lstStyle/>
          <a:p>
            <a:pPr algn="ctr"/>
            <a:r>
              <a:rPr lang="zh-CN" altLang="en-US" sz="1865" b="1" dirty="0">
                <a:cs typeface="+mn-ea"/>
                <a:sym typeface="+mn-lt"/>
              </a:rPr>
              <a:t>填加标题</a:t>
            </a:r>
            <a:endParaRPr lang="zh-CN" altLang="en-US" sz="1865" b="1" dirty="0">
              <a:cs typeface="+mn-ea"/>
              <a:sym typeface="+mn-lt"/>
            </a:endParaRPr>
          </a:p>
        </p:txBody>
      </p:sp>
      <p:sp>
        <p:nvSpPr>
          <p:cNvPr id="22" name="TextBox 21"/>
          <p:cNvSpPr txBox="1"/>
          <p:nvPr/>
        </p:nvSpPr>
        <p:spPr>
          <a:xfrm>
            <a:off x="1873991" y="3548567"/>
            <a:ext cx="1391265" cy="450893"/>
          </a:xfrm>
          <a:prstGeom prst="rect">
            <a:avLst/>
          </a:prstGeom>
          <a:noFill/>
        </p:spPr>
        <p:txBody>
          <a:bodyPr wrap="square" lIns="0" tIns="0" rIns="0" bIns="0" rtlCol="0">
            <a:spAutoFit/>
          </a:bodyPr>
          <a:lstStyle/>
          <a:p>
            <a:pPr algn="ctr"/>
            <a:r>
              <a:rPr lang="zh-CN" altLang="en-US" sz="1465" dirty="0">
                <a:cs typeface="+mn-ea"/>
                <a:sym typeface="+mn-lt"/>
              </a:rPr>
              <a:t>点击输入说明文字</a:t>
            </a:r>
            <a:endParaRPr lang="zh-CN" altLang="en-US" sz="1465" dirty="0">
              <a:cs typeface="+mn-ea"/>
              <a:sym typeface="+mn-lt"/>
            </a:endParaRPr>
          </a:p>
        </p:txBody>
      </p:sp>
      <p:sp>
        <p:nvSpPr>
          <p:cNvPr id="23" name="TextBox 22"/>
          <p:cNvSpPr txBox="1"/>
          <p:nvPr/>
        </p:nvSpPr>
        <p:spPr>
          <a:xfrm>
            <a:off x="2566776" y="4840556"/>
            <a:ext cx="1391265" cy="287002"/>
          </a:xfrm>
          <a:prstGeom prst="rect">
            <a:avLst/>
          </a:prstGeom>
          <a:noFill/>
        </p:spPr>
        <p:txBody>
          <a:bodyPr wrap="square" lIns="0" tIns="0" rIns="0" bIns="0" rtlCol="0">
            <a:spAutoFit/>
          </a:bodyPr>
          <a:lstStyle/>
          <a:p>
            <a:pPr algn="ctr"/>
            <a:r>
              <a:rPr lang="zh-CN" altLang="en-US" sz="1865" b="1" dirty="0">
                <a:cs typeface="+mn-ea"/>
                <a:sym typeface="+mn-lt"/>
              </a:rPr>
              <a:t>填加标题</a:t>
            </a:r>
            <a:endParaRPr lang="zh-CN" altLang="en-US" sz="1865" b="1" dirty="0">
              <a:cs typeface="+mn-ea"/>
              <a:sym typeface="+mn-lt"/>
            </a:endParaRPr>
          </a:p>
        </p:txBody>
      </p:sp>
      <p:sp>
        <p:nvSpPr>
          <p:cNvPr id="24" name="TextBox 23"/>
          <p:cNvSpPr txBox="1"/>
          <p:nvPr/>
        </p:nvSpPr>
        <p:spPr>
          <a:xfrm>
            <a:off x="2582980" y="5218305"/>
            <a:ext cx="1391265" cy="450893"/>
          </a:xfrm>
          <a:prstGeom prst="rect">
            <a:avLst/>
          </a:prstGeom>
          <a:noFill/>
        </p:spPr>
        <p:txBody>
          <a:bodyPr wrap="square" lIns="0" tIns="0" rIns="0" bIns="0" rtlCol="0">
            <a:spAutoFit/>
          </a:bodyPr>
          <a:lstStyle/>
          <a:p>
            <a:pPr algn="ctr"/>
            <a:r>
              <a:rPr lang="zh-CN" altLang="en-US" sz="1465" dirty="0">
                <a:cs typeface="+mn-ea"/>
                <a:sym typeface="+mn-lt"/>
              </a:rPr>
              <a:t>点击输入说明文字</a:t>
            </a:r>
            <a:endParaRPr lang="zh-CN" altLang="en-US" sz="1465" dirty="0">
              <a:cs typeface="+mn-ea"/>
              <a:sym typeface="+mn-lt"/>
            </a:endParaRPr>
          </a:p>
        </p:txBody>
      </p:sp>
      <p:sp>
        <p:nvSpPr>
          <p:cNvPr id="25" name="Line 39"/>
          <p:cNvSpPr>
            <a:spLocks noChangeShapeType="1"/>
          </p:cNvSpPr>
          <p:nvPr/>
        </p:nvSpPr>
        <p:spPr bwMode="auto">
          <a:xfrm>
            <a:off x="6494144" y="2244476"/>
            <a:ext cx="1091628" cy="536794"/>
          </a:xfrm>
          <a:prstGeom prst="line">
            <a:avLst/>
          </a:prstGeom>
          <a:noFill/>
          <a:ln w="57150" cap="rnd">
            <a:solidFill>
              <a:schemeClr val="tx1">
                <a:lumMod val="50000"/>
                <a:lumOff val="50000"/>
              </a:schemeClr>
            </a:solidFill>
            <a:prstDash val="sysDot"/>
            <a:round/>
            <a:tailEnd type="triangle" w="med" len="med"/>
          </a:ln>
          <a:scene3d>
            <a:camera prst="orthographicFront">
              <a:rot lat="0" lon="0" rev="300000"/>
            </a:camera>
            <a:lightRig rig="threePt" dir="t"/>
          </a:scene3d>
          <a:extLst>
            <a:ext uri="{909E8E84-426E-40DD-AFC4-6F175D3DCCD1}">
              <a14:hiddenFill xmlns:a14="http://schemas.microsoft.com/office/drawing/2010/main">
                <a:noFill/>
              </a14:hiddenFill>
            </a:ext>
          </a:extLst>
        </p:spPr>
        <p:txBody>
          <a:bodyPr wrap="none" anchor="ctr"/>
          <a:lstStyle/>
          <a:p>
            <a:endParaRPr lang="zh-CN" altLang="en-US" sz="2400" dirty="0">
              <a:cs typeface="+mn-ea"/>
              <a:sym typeface="+mn-lt"/>
            </a:endParaRPr>
          </a:p>
        </p:txBody>
      </p:sp>
      <p:sp>
        <p:nvSpPr>
          <p:cNvPr id="26" name="Line 40"/>
          <p:cNvSpPr>
            <a:spLocks noChangeShapeType="1"/>
          </p:cNvSpPr>
          <p:nvPr/>
        </p:nvSpPr>
        <p:spPr bwMode="auto">
          <a:xfrm>
            <a:off x="5929594" y="3429021"/>
            <a:ext cx="1481066" cy="1504"/>
          </a:xfrm>
          <a:prstGeom prst="line">
            <a:avLst/>
          </a:prstGeom>
          <a:noFill/>
          <a:ln w="57150" cap="rnd">
            <a:solidFill>
              <a:schemeClr val="tx1">
                <a:lumMod val="50000"/>
                <a:lumOff val="50000"/>
              </a:schemeClr>
            </a:solidFill>
            <a:prstDash val="sysDot"/>
            <a:round/>
            <a:tailEnd type="triangle" w="med" len="med"/>
          </a:ln>
          <a:extLst>
            <a:ext uri="{909E8E84-426E-40DD-AFC4-6F175D3DCCD1}">
              <a14:hiddenFill xmlns:a14="http://schemas.microsoft.com/office/drawing/2010/main">
                <a:noFill/>
              </a14:hiddenFill>
            </a:ext>
          </a:extLst>
        </p:spPr>
        <p:txBody>
          <a:bodyPr wrap="none" anchor="ctr"/>
          <a:lstStyle/>
          <a:p>
            <a:endParaRPr lang="zh-CN" altLang="en-US" sz="2400" dirty="0">
              <a:cs typeface="+mn-ea"/>
              <a:sym typeface="+mn-lt"/>
            </a:endParaRPr>
          </a:p>
        </p:txBody>
      </p:sp>
      <p:sp>
        <p:nvSpPr>
          <p:cNvPr id="27" name="Line 41"/>
          <p:cNvSpPr>
            <a:spLocks noChangeShapeType="1"/>
          </p:cNvSpPr>
          <p:nvPr/>
        </p:nvSpPr>
        <p:spPr bwMode="auto">
          <a:xfrm flipV="1">
            <a:off x="6442537" y="4079620"/>
            <a:ext cx="1138240" cy="457101"/>
          </a:xfrm>
          <a:prstGeom prst="line">
            <a:avLst/>
          </a:prstGeom>
          <a:noFill/>
          <a:ln w="57150" cap="rnd">
            <a:solidFill>
              <a:schemeClr val="tx1">
                <a:lumMod val="50000"/>
                <a:lumOff val="50000"/>
              </a:schemeClr>
            </a:solidFill>
            <a:prstDash val="sysDot"/>
            <a:round/>
            <a:tailEnd type="triangle" w="med" len="med"/>
          </a:ln>
          <a:scene3d>
            <a:camera prst="orthographicFront">
              <a:rot lat="0" lon="0" rev="21299999"/>
            </a:camera>
            <a:lightRig rig="threePt" dir="t"/>
          </a:scene3d>
          <a:extLst>
            <a:ext uri="{909E8E84-426E-40DD-AFC4-6F175D3DCCD1}">
              <a14:hiddenFill xmlns:a14="http://schemas.microsoft.com/office/drawing/2010/main">
                <a:noFill/>
              </a14:hiddenFill>
            </a:ext>
          </a:extLst>
        </p:spPr>
        <p:txBody>
          <a:bodyPr wrap="none" anchor="ctr"/>
          <a:lstStyle/>
          <a:p>
            <a:endParaRPr lang="zh-CN" altLang="en-US" sz="2400" dirty="0">
              <a:cs typeface="+mn-ea"/>
              <a:sym typeface="+mn-lt"/>
            </a:endParaRPr>
          </a:p>
        </p:txBody>
      </p:sp>
      <p:grpSp>
        <p:nvGrpSpPr>
          <p:cNvPr id="28" name="组合 27"/>
          <p:cNvGrpSpPr/>
          <p:nvPr/>
        </p:nvGrpSpPr>
        <p:grpSpPr>
          <a:xfrm>
            <a:off x="7786350" y="2051037"/>
            <a:ext cx="2720958" cy="2720958"/>
            <a:chOff x="1403648" y="1115468"/>
            <a:chExt cx="1294414" cy="1294414"/>
          </a:xfrm>
        </p:grpSpPr>
        <p:sp>
          <p:nvSpPr>
            <p:cNvPr id="29" name="椭圆 28"/>
            <p:cNvSpPr/>
            <p:nvPr/>
          </p:nvSpPr>
          <p:spPr>
            <a:xfrm>
              <a:off x="1539485" y="1259632"/>
              <a:ext cx="1022740" cy="1022740"/>
            </a:xfrm>
            <a:prstGeom prst="ellipse">
              <a:avLst/>
            </a:prstGeom>
            <a:solidFill>
              <a:srgbClr val="FFD9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265" dirty="0">
                <a:cs typeface="+mn-ea"/>
                <a:sym typeface="+mn-lt"/>
              </a:endParaRPr>
            </a:p>
          </p:txBody>
        </p:sp>
        <p:grpSp>
          <p:nvGrpSpPr>
            <p:cNvPr id="30" name="组合 29"/>
            <p:cNvGrpSpPr/>
            <p:nvPr/>
          </p:nvGrpSpPr>
          <p:grpSpPr>
            <a:xfrm>
              <a:off x="1403648" y="1115468"/>
              <a:ext cx="1294414" cy="1294414"/>
              <a:chOff x="2555776" y="915566"/>
              <a:chExt cx="1944216" cy="1944216"/>
            </a:xfrm>
            <a:effectLst>
              <a:outerShdw blurRad="63500" dist="50800" dir="8100000" algn="tr" rotWithShape="0">
                <a:prstClr val="black">
                  <a:alpha val="35000"/>
                </a:prstClr>
              </a:outerShdw>
            </a:effectLst>
          </p:grpSpPr>
          <p:sp>
            <p:nvSpPr>
              <p:cNvPr id="32" name="同心圆 31"/>
              <p:cNvSpPr/>
              <p:nvPr/>
            </p:nvSpPr>
            <p:spPr>
              <a:xfrm>
                <a:off x="2555776" y="915566"/>
                <a:ext cx="1944216" cy="1944216"/>
              </a:xfrm>
              <a:prstGeom prst="donut">
                <a:avLst>
                  <a:gd name="adj" fmla="val 10097"/>
                </a:avLst>
              </a:prstGeom>
              <a:gradFill flip="none" rotWithShape="1">
                <a:gsLst>
                  <a:gs pos="0">
                    <a:schemeClr val="bg1"/>
                  </a:gs>
                  <a:gs pos="100000">
                    <a:schemeClr val="bg1">
                      <a:lumMod val="85000"/>
                    </a:schemeClr>
                  </a:gs>
                </a:gsLst>
                <a:lin ang="81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265" dirty="0">
                  <a:solidFill>
                    <a:schemeClr val="tx1"/>
                  </a:solidFill>
                  <a:cs typeface="+mn-ea"/>
                  <a:sym typeface="+mn-lt"/>
                </a:endParaRPr>
              </a:p>
            </p:txBody>
          </p:sp>
          <p:sp>
            <p:nvSpPr>
              <p:cNvPr id="33" name="同心圆 32"/>
              <p:cNvSpPr/>
              <p:nvPr/>
            </p:nvSpPr>
            <p:spPr>
              <a:xfrm>
                <a:off x="2733335" y="1093125"/>
                <a:ext cx="1589098" cy="1589098"/>
              </a:xfrm>
              <a:prstGeom prst="donut">
                <a:avLst>
                  <a:gd name="adj" fmla="val 12059"/>
                </a:avLst>
              </a:prstGeom>
              <a:gradFill flip="none" rotWithShape="1">
                <a:gsLst>
                  <a:gs pos="0">
                    <a:schemeClr val="bg1"/>
                  </a:gs>
                  <a:gs pos="100000">
                    <a:schemeClr val="bg1">
                      <a:lumMod val="85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265" dirty="0">
                  <a:solidFill>
                    <a:schemeClr val="tx1"/>
                  </a:solidFill>
                  <a:cs typeface="+mn-ea"/>
                  <a:sym typeface="+mn-lt"/>
                </a:endParaRPr>
              </a:p>
            </p:txBody>
          </p:sp>
        </p:grpSp>
        <p:sp>
          <p:nvSpPr>
            <p:cNvPr id="31" name="TextBox 30"/>
            <p:cNvSpPr txBox="1"/>
            <p:nvPr/>
          </p:nvSpPr>
          <p:spPr>
            <a:xfrm>
              <a:off x="1687876" y="1485936"/>
              <a:ext cx="725958" cy="590786"/>
            </a:xfrm>
            <a:prstGeom prst="rect">
              <a:avLst/>
            </a:prstGeom>
            <a:noFill/>
          </p:spPr>
          <p:txBody>
            <a:bodyPr wrap="square" rtlCol="0">
              <a:spAutoFit/>
            </a:bodyPr>
            <a:lstStyle>
              <a:defPPr>
                <a:defRPr lang="zh-CN"/>
              </a:defPPr>
              <a:lvl1pPr algn="ctr">
                <a:defRPr sz="1600" b="1">
                  <a:solidFill>
                    <a:schemeClr val="tx1">
                      <a:lumMod val="65000"/>
                      <a:lumOff val="35000"/>
                    </a:schemeClr>
                  </a:solidFill>
                  <a:effectLst>
                    <a:innerShdw blurRad="63500" dist="50800" dir="13500000">
                      <a:prstClr val="black">
                        <a:alpha val="50000"/>
                      </a:prstClr>
                    </a:innerShdw>
                  </a:effectLst>
                </a:defRPr>
              </a:lvl1pPr>
            </a:lstStyle>
            <a:p>
              <a:r>
                <a:rPr lang="zh-CN" altLang="en-US" sz="3735" dirty="0">
                  <a:solidFill>
                    <a:schemeClr val="bg1"/>
                  </a:solidFill>
                  <a:effectLst/>
                  <a:cs typeface="+mn-ea"/>
                  <a:sym typeface="+mn-lt"/>
                </a:rPr>
                <a:t>添加</a:t>
              </a:r>
              <a:endParaRPr lang="en-US" altLang="zh-CN" sz="3735" dirty="0">
                <a:solidFill>
                  <a:schemeClr val="bg1"/>
                </a:solidFill>
                <a:effectLst/>
                <a:cs typeface="+mn-ea"/>
                <a:sym typeface="+mn-lt"/>
              </a:endParaRPr>
            </a:p>
            <a:p>
              <a:r>
                <a:rPr lang="zh-CN" altLang="en-US" sz="3735" dirty="0">
                  <a:solidFill>
                    <a:schemeClr val="bg1"/>
                  </a:solidFill>
                  <a:effectLst/>
                  <a:cs typeface="+mn-ea"/>
                  <a:sym typeface="+mn-lt"/>
                </a:rPr>
                <a:t>文本</a:t>
              </a:r>
              <a:endParaRPr lang="zh-CN" altLang="en-US" sz="3735" dirty="0">
                <a:solidFill>
                  <a:schemeClr val="bg1"/>
                </a:solidFill>
                <a:effectLst/>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rot="16200000">
            <a:off x="2666999" y="-2667000"/>
            <a:ext cx="6858001" cy="12192000"/>
          </a:xfrm>
          <a:prstGeom prst="rect">
            <a:avLst/>
          </a:prstGeom>
        </p:spPr>
      </p:pic>
      <p:pic>
        <p:nvPicPr>
          <p:cNvPr id="5" name="图片 4"/>
          <p:cNvPicPr>
            <a:picLocks noChangeAspect="1"/>
          </p:cNvPicPr>
          <p:nvPr/>
        </p:nvPicPr>
        <p:blipFill rotWithShape="1">
          <a:blip r:embed="rId2" cstate="print">
            <a:extLst>
              <a:ext uri="{28A0092B-C50C-407E-A947-70E740481C1C}">
                <a14:useLocalDpi xmlns:a14="http://schemas.microsoft.com/office/drawing/2010/main" val="0"/>
              </a:ext>
            </a:extLst>
          </a:blip>
          <a:srcRect l="10784" r="8774"/>
          <a:stretch>
            <a:fillRect/>
          </a:stretch>
        </p:blipFill>
        <p:spPr>
          <a:xfrm>
            <a:off x="1543935" y="1244870"/>
            <a:ext cx="5289630" cy="4638218"/>
          </a:xfrm>
          <a:prstGeom prst="rect">
            <a:avLst/>
          </a:prstGeom>
        </p:spPr>
      </p:pic>
      <p:sp>
        <p:nvSpPr>
          <p:cNvPr id="6" name="矩形 5"/>
          <p:cNvSpPr/>
          <p:nvPr/>
        </p:nvSpPr>
        <p:spPr>
          <a:xfrm>
            <a:off x="7269931" y="1728290"/>
            <a:ext cx="3049930" cy="582491"/>
          </a:xfrm>
          <a:prstGeom prst="rect">
            <a:avLst/>
          </a:prstGeom>
          <a:solidFill>
            <a:srgbClr val="FFD94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7" name="文本框 6"/>
          <p:cNvSpPr txBox="1"/>
          <p:nvPr/>
        </p:nvSpPr>
        <p:spPr>
          <a:xfrm>
            <a:off x="7397712" y="1776975"/>
            <a:ext cx="2713803" cy="523220"/>
          </a:xfrm>
          <a:prstGeom prst="rect">
            <a:avLst/>
          </a:prstGeom>
          <a:noFill/>
        </p:spPr>
        <p:txBody>
          <a:bodyPr wrap="square" rtlCol="0">
            <a:spAutoFit/>
          </a:bodyPr>
          <a:lstStyle/>
          <a:p>
            <a:pPr algn="dist"/>
            <a:r>
              <a:rPr lang="en-US" altLang="zh-CN" sz="2800" spc="300" dirty="0">
                <a:cs typeface="+mn-ea"/>
                <a:sym typeface="+mn-lt"/>
              </a:rPr>
              <a:t>01.</a:t>
            </a:r>
            <a:r>
              <a:rPr lang="zh-CN" altLang="en-US" sz="2800" spc="300" dirty="0">
                <a:cs typeface="+mn-ea"/>
                <a:sym typeface="+mn-lt"/>
              </a:rPr>
              <a:t>总体概述</a:t>
            </a:r>
            <a:endParaRPr lang="zh-CN" altLang="en-US" sz="2800" spc="300" dirty="0">
              <a:cs typeface="+mn-ea"/>
              <a:sym typeface="+mn-lt"/>
            </a:endParaRPr>
          </a:p>
        </p:txBody>
      </p:sp>
      <p:sp>
        <p:nvSpPr>
          <p:cNvPr id="8" name="矩形 7"/>
          <p:cNvSpPr/>
          <p:nvPr/>
        </p:nvSpPr>
        <p:spPr>
          <a:xfrm>
            <a:off x="7269931" y="2748792"/>
            <a:ext cx="3049930" cy="582491"/>
          </a:xfrm>
          <a:prstGeom prst="rect">
            <a:avLst/>
          </a:prstGeom>
          <a:solidFill>
            <a:srgbClr val="FFD94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9" name="文本框 8"/>
          <p:cNvSpPr txBox="1"/>
          <p:nvPr/>
        </p:nvSpPr>
        <p:spPr>
          <a:xfrm>
            <a:off x="7397712" y="2797477"/>
            <a:ext cx="2713803" cy="523220"/>
          </a:xfrm>
          <a:prstGeom prst="rect">
            <a:avLst/>
          </a:prstGeom>
          <a:noFill/>
        </p:spPr>
        <p:txBody>
          <a:bodyPr wrap="square" rtlCol="0">
            <a:spAutoFit/>
          </a:bodyPr>
          <a:lstStyle/>
          <a:p>
            <a:pPr algn="dist"/>
            <a:r>
              <a:rPr lang="en-US" altLang="zh-CN" sz="2800" spc="300" dirty="0">
                <a:cs typeface="+mn-ea"/>
                <a:sym typeface="+mn-lt"/>
              </a:rPr>
              <a:t>02.</a:t>
            </a:r>
            <a:r>
              <a:rPr lang="zh-CN" altLang="en-US" sz="2800" spc="300" dirty="0">
                <a:cs typeface="+mn-ea"/>
                <a:sym typeface="+mn-lt"/>
              </a:rPr>
              <a:t>项目展示</a:t>
            </a:r>
            <a:endParaRPr lang="zh-CN" altLang="en-US" sz="2800" spc="300" dirty="0">
              <a:cs typeface="+mn-ea"/>
              <a:sym typeface="+mn-lt"/>
            </a:endParaRPr>
          </a:p>
        </p:txBody>
      </p:sp>
      <p:sp>
        <p:nvSpPr>
          <p:cNvPr id="10" name="矩形 9"/>
          <p:cNvSpPr/>
          <p:nvPr/>
        </p:nvSpPr>
        <p:spPr>
          <a:xfrm>
            <a:off x="7269931" y="3769294"/>
            <a:ext cx="3049930" cy="582491"/>
          </a:xfrm>
          <a:prstGeom prst="rect">
            <a:avLst/>
          </a:prstGeom>
          <a:solidFill>
            <a:srgbClr val="FFD94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1" name="文本框 10"/>
          <p:cNvSpPr txBox="1"/>
          <p:nvPr/>
        </p:nvSpPr>
        <p:spPr>
          <a:xfrm>
            <a:off x="7397712" y="3817979"/>
            <a:ext cx="2713803" cy="523220"/>
          </a:xfrm>
          <a:prstGeom prst="rect">
            <a:avLst/>
          </a:prstGeom>
          <a:noFill/>
        </p:spPr>
        <p:txBody>
          <a:bodyPr wrap="square" rtlCol="0">
            <a:spAutoFit/>
          </a:bodyPr>
          <a:lstStyle/>
          <a:p>
            <a:pPr algn="dist"/>
            <a:r>
              <a:rPr lang="en-US" altLang="zh-CN" sz="2800" spc="300" dirty="0">
                <a:cs typeface="+mn-ea"/>
                <a:sym typeface="+mn-lt"/>
              </a:rPr>
              <a:t>03.</a:t>
            </a:r>
            <a:r>
              <a:rPr lang="zh-CN" altLang="en-US" sz="2800" spc="300" dirty="0">
                <a:cs typeface="+mn-ea"/>
                <a:sym typeface="+mn-lt"/>
              </a:rPr>
              <a:t>存在不足</a:t>
            </a:r>
            <a:endParaRPr lang="zh-CN" altLang="en-US" sz="2800" spc="300" dirty="0">
              <a:cs typeface="+mn-ea"/>
              <a:sym typeface="+mn-lt"/>
            </a:endParaRPr>
          </a:p>
        </p:txBody>
      </p:sp>
      <p:sp>
        <p:nvSpPr>
          <p:cNvPr id="12" name="矩形 11"/>
          <p:cNvSpPr/>
          <p:nvPr/>
        </p:nvSpPr>
        <p:spPr>
          <a:xfrm>
            <a:off x="7269931" y="4789796"/>
            <a:ext cx="3049930" cy="582491"/>
          </a:xfrm>
          <a:prstGeom prst="rect">
            <a:avLst/>
          </a:prstGeom>
          <a:solidFill>
            <a:srgbClr val="FFD94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3" name="文本框 12"/>
          <p:cNvSpPr txBox="1"/>
          <p:nvPr/>
        </p:nvSpPr>
        <p:spPr>
          <a:xfrm>
            <a:off x="7397712" y="4838481"/>
            <a:ext cx="2713803" cy="523220"/>
          </a:xfrm>
          <a:prstGeom prst="rect">
            <a:avLst/>
          </a:prstGeom>
          <a:noFill/>
        </p:spPr>
        <p:txBody>
          <a:bodyPr wrap="square" rtlCol="0">
            <a:spAutoFit/>
          </a:bodyPr>
          <a:lstStyle/>
          <a:p>
            <a:pPr algn="dist"/>
            <a:r>
              <a:rPr lang="en-US" altLang="zh-CN" sz="2800" spc="300" dirty="0">
                <a:cs typeface="+mn-ea"/>
                <a:sym typeface="+mn-lt"/>
              </a:rPr>
              <a:t>04.</a:t>
            </a:r>
            <a:r>
              <a:rPr lang="zh-CN" altLang="en-US" sz="2800" spc="300" dirty="0">
                <a:cs typeface="+mn-ea"/>
                <a:sym typeface="+mn-lt"/>
              </a:rPr>
              <a:t>未来计划</a:t>
            </a:r>
            <a:endParaRPr lang="zh-CN" altLang="en-US" sz="2800" spc="300" dirty="0">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8" fill="hold"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wipe(left)">
                                      <p:cBhvr>
                                        <p:cTn id="14" dur="500"/>
                                        <p:tgtEl>
                                          <p:spTgt spid="3"/>
                                        </p:tgtEl>
                                      </p:cBhvr>
                                    </p:animEffect>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1000"/>
                                        <p:tgtEl>
                                          <p:spTgt spid="6"/>
                                        </p:tgtEl>
                                      </p:cBhvr>
                                    </p:animEffect>
                                    <p:anim calcmode="lin" valueType="num">
                                      <p:cBhvr>
                                        <p:cTn id="20" dur="1000" fill="hold"/>
                                        <p:tgtEl>
                                          <p:spTgt spid="6"/>
                                        </p:tgtEl>
                                        <p:attrNameLst>
                                          <p:attrName>ppt_x</p:attrName>
                                        </p:attrNameLst>
                                      </p:cBhvr>
                                      <p:tavLst>
                                        <p:tav tm="0">
                                          <p:val>
                                            <p:strVal val="#ppt_x"/>
                                          </p:val>
                                        </p:tav>
                                        <p:tav tm="100000">
                                          <p:val>
                                            <p:strVal val="#ppt_x"/>
                                          </p:val>
                                        </p:tav>
                                      </p:tavLst>
                                    </p:anim>
                                    <p:anim calcmode="lin" valueType="num">
                                      <p:cBhvr>
                                        <p:cTn id="21" dur="1000" fill="hold"/>
                                        <p:tgtEl>
                                          <p:spTgt spid="6"/>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fade">
                                      <p:cBhvr>
                                        <p:cTn id="24" dur="1000"/>
                                        <p:tgtEl>
                                          <p:spTgt spid="7"/>
                                        </p:tgtEl>
                                      </p:cBhvr>
                                    </p:animEffect>
                                    <p:anim calcmode="lin" valueType="num">
                                      <p:cBhvr>
                                        <p:cTn id="25" dur="1000" fill="hold"/>
                                        <p:tgtEl>
                                          <p:spTgt spid="7"/>
                                        </p:tgtEl>
                                        <p:attrNameLst>
                                          <p:attrName>ppt_x</p:attrName>
                                        </p:attrNameLst>
                                      </p:cBhvr>
                                      <p:tavLst>
                                        <p:tav tm="0">
                                          <p:val>
                                            <p:strVal val="#ppt_x"/>
                                          </p:val>
                                        </p:tav>
                                        <p:tav tm="100000">
                                          <p:val>
                                            <p:strVal val="#ppt_x"/>
                                          </p:val>
                                        </p:tav>
                                      </p:tavLst>
                                    </p:anim>
                                    <p:anim calcmode="lin" valueType="num">
                                      <p:cBhvr>
                                        <p:cTn id="26"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grpId="0" nodeType="click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fade">
                                      <p:cBhvr>
                                        <p:cTn id="31" dur="1000"/>
                                        <p:tgtEl>
                                          <p:spTgt spid="8"/>
                                        </p:tgtEl>
                                      </p:cBhvr>
                                    </p:animEffect>
                                    <p:anim calcmode="lin" valueType="num">
                                      <p:cBhvr>
                                        <p:cTn id="32" dur="1000" fill="hold"/>
                                        <p:tgtEl>
                                          <p:spTgt spid="8"/>
                                        </p:tgtEl>
                                        <p:attrNameLst>
                                          <p:attrName>ppt_x</p:attrName>
                                        </p:attrNameLst>
                                      </p:cBhvr>
                                      <p:tavLst>
                                        <p:tav tm="0">
                                          <p:val>
                                            <p:strVal val="#ppt_x"/>
                                          </p:val>
                                        </p:tav>
                                        <p:tav tm="100000">
                                          <p:val>
                                            <p:strVal val="#ppt_x"/>
                                          </p:val>
                                        </p:tav>
                                      </p:tavLst>
                                    </p:anim>
                                    <p:anim calcmode="lin" valueType="num">
                                      <p:cBhvr>
                                        <p:cTn id="33" dur="1000" fill="hold"/>
                                        <p:tgtEl>
                                          <p:spTgt spid="8"/>
                                        </p:tgtEl>
                                        <p:attrNameLst>
                                          <p:attrName>ppt_y</p:attrName>
                                        </p:attrNameLst>
                                      </p:cBhvr>
                                      <p:tavLst>
                                        <p:tav tm="0">
                                          <p:val>
                                            <p:strVal val="#ppt_y+.1"/>
                                          </p:val>
                                        </p:tav>
                                        <p:tav tm="100000">
                                          <p:val>
                                            <p:strVal val="#ppt_y"/>
                                          </p:val>
                                        </p:tav>
                                      </p:tavLst>
                                    </p:anim>
                                  </p:childTnLst>
                                </p:cTn>
                              </p:par>
                              <p:par>
                                <p:cTn id="34" presetID="42" presetClass="entr" presetSubtype="0" fill="hold" grpId="0" nodeType="withEffect">
                                  <p:stCondLst>
                                    <p:cond delay="0"/>
                                  </p:stCondLst>
                                  <p:childTnLst>
                                    <p:set>
                                      <p:cBhvr>
                                        <p:cTn id="35" dur="1" fill="hold">
                                          <p:stCondLst>
                                            <p:cond delay="0"/>
                                          </p:stCondLst>
                                        </p:cTn>
                                        <p:tgtEl>
                                          <p:spTgt spid="9"/>
                                        </p:tgtEl>
                                        <p:attrNameLst>
                                          <p:attrName>style.visibility</p:attrName>
                                        </p:attrNameLst>
                                      </p:cBhvr>
                                      <p:to>
                                        <p:strVal val="visible"/>
                                      </p:to>
                                    </p:set>
                                    <p:animEffect transition="in" filter="fade">
                                      <p:cBhvr>
                                        <p:cTn id="36" dur="1000"/>
                                        <p:tgtEl>
                                          <p:spTgt spid="9"/>
                                        </p:tgtEl>
                                      </p:cBhvr>
                                    </p:animEffect>
                                    <p:anim calcmode="lin" valueType="num">
                                      <p:cBhvr>
                                        <p:cTn id="37" dur="1000" fill="hold"/>
                                        <p:tgtEl>
                                          <p:spTgt spid="9"/>
                                        </p:tgtEl>
                                        <p:attrNameLst>
                                          <p:attrName>ppt_x</p:attrName>
                                        </p:attrNameLst>
                                      </p:cBhvr>
                                      <p:tavLst>
                                        <p:tav tm="0">
                                          <p:val>
                                            <p:strVal val="#ppt_x"/>
                                          </p:val>
                                        </p:tav>
                                        <p:tav tm="100000">
                                          <p:val>
                                            <p:strVal val="#ppt_x"/>
                                          </p:val>
                                        </p:tav>
                                      </p:tavLst>
                                    </p:anim>
                                    <p:anim calcmode="lin" valueType="num">
                                      <p:cBhvr>
                                        <p:cTn id="38"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42" presetClass="entr" presetSubtype="0" fill="hold" grpId="0" nodeType="clickEffect">
                                  <p:stCondLst>
                                    <p:cond delay="0"/>
                                  </p:stCondLst>
                                  <p:childTnLst>
                                    <p:set>
                                      <p:cBhvr>
                                        <p:cTn id="42" dur="1" fill="hold">
                                          <p:stCondLst>
                                            <p:cond delay="0"/>
                                          </p:stCondLst>
                                        </p:cTn>
                                        <p:tgtEl>
                                          <p:spTgt spid="10"/>
                                        </p:tgtEl>
                                        <p:attrNameLst>
                                          <p:attrName>style.visibility</p:attrName>
                                        </p:attrNameLst>
                                      </p:cBhvr>
                                      <p:to>
                                        <p:strVal val="visible"/>
                                      </p:to>
                                    </p:set>
                                    <p:animEffect transition="in" filter="fade">
                                      <p:cBhvr>
                                        <p:cTn id="43" dur="1000"/>
                                        <p:tgtEl>
                                          <p:spTgt spid="10"/>
                                        </p:tgtEl>
                                      </p:cBhvr>
                                    </p:animEffect>
                                    <p:anim calcmode="lin" valueType="num">
                                      <p:cBhvr>
                                        <p:cTn id="44" dur="1000" fill="hold"/>
                                        <p:tgtEl>
                                          <p:spTgt spid="10"/>
                                        </p:tgtEl>
                                        <p:attrNameLst>
                                          <p:attrName>ppt_x</p:attrName>
                                        </p:attrNameLst>
                                      </p:cBhvr>
                                      <p:tavLst>
                                        <p:tav tm="0">
                                          <p:val>
                                            <p:strVal val="#ppt_x"/>
                                          </p:val>
                                        </p:tav>
                                        <p:tav tm="100000">
                                          <p:val>
                                            <p:strVal val="#ppt_x"/>
                                          </p:val>
                                        </p:tav>
                                      </p:tavLst>
                                    </p:anim>
                                    <p:anim calcmode="lin" valueType="num">
                                      <p:cBhvr>
                                        <p:cTn id="45" dur="1000" fill="hold"/>
                                        <p:tgtEl>
                                          <p:spTgt spid="10"/>
                                        </p:tgtEl>
                                        <p:attrNameLst>
                                          <p:attrName>ppt_y</p:attrName>
                                        </p:attrNameLst>
                                      </p:cBhvr>
                                      <p:tavLst>
                                        <p:tav tm="0">
                                          <p:val>
                                            <p:strVal val="#ppt_y+.1"/>
                                          </p:val>
                                        </p:tav>
                                        <p:tav tm="100000">
                                          <p:val>
                                            <p:strVal val="#ppt_y"/>
                                          </p:val>
                                        </p:tav>
                                      </p:tavLst>
                                    </p:anim>
                                  </p:childTnLst>
                                </p:cTn>
                              </p:par>
                              <p:par>
                                <p:cTn id="46" presetID="42" presetClass="entr" presetSubtype="0" fill="hold" grpId="0" nodeType="withEffect">
                                  <p:stCondLst>
                                    <p:cond delay="0"/>
                                  </p:stCondLst>
                                  <p:childTnLst>
                                    <p:set>
                                      <p:cBhvr>
                                        <p:cTn id="47" dur="1" fill="hold">
                                          <p:stCondLst>
                                            <p:cond delay="0"/>
                                          </p:stCondLst>
                                        </p:cTn>
                                        <p:tgtEl>
                                          <p:spTgt spid="11"/>
                                        </p:tgtEl>
                                        <p:attrNameLst>
                                          <p:attrName>style.visibility</p:attrName>
                                        </p:attrNameLst>
                                      </p:cBhvr>
                                      <p:to>
                                        <p:strVal val="visible"/>
                                      </p:to>
                                    </p:set>
                                    <p:animEffect transition="in" filter="fade">
                                      <p:cBhvr>
                                        <p:cTn id="48" dur="1000"/>
                                        <p:tgtEl>
                                          <p:spTgt spid="11"/>
                                        </p:tgtEl>
                                      </p:cBhvr>
                                    </p:animEffect>
                                    <p:anim calcmode="lin" valueType="num">
                                      <p:cBhvr>
                                        <p:cTn id="49" dur="1000" fill="hold"/>
                                        <p:tgtEl>
                                          <p:spTgt spid="11"/>
                                        </p:tgtEl>
                                        <p:attrNameLst>
                                          <p:attrName>ppt_x</p:attrName>
                                        </p:attrNameLst>
                                      </p:cBhvr>
                                      <p:tavLst>
                                        <p:tav tm="0">
                                          <p:val>
                                            <p:strVal val="#ppt_x"/>
                                          </p:val>
                                        </p:tav>
                                        <p:tav tm="100000">
                                          <p:val>
                                            <p:strVal val="#ppt_x"/>
                                          </p:val>
                                        </p:tav>
                                      </p:tavLst>
                                    </p:anim>
                                    <p:anim calcmode="lin" valueType="num">
                                      <p:cBhvr>
                                        <p:cTn id="50"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42" presetClass="entr" presetSubtype="0" fill="hold" grpId="0" nodeType="clickEffect">
                                  <p:stCondLst>
                                    <p:cond delay="0"/>
                                  </p:stCondLst>
                                  <p:childTnLst>
                                    <p:set>
                                      <p:cBhvr>
                                        <p:cTn id="54" dur="1" fill="hold">
                                          <p:stCondLst>
                                            <p:cond delay="0"/>
                                          </p:stCondLst>
                                        </p:cTn>
                                        <p:tgtEl>
                                          <p:spTgt spid="12"/>
                                        </p:tgtEl>
                                        <p:attrNameLst>
                                          <p:attrName>style.visibility</p:attrName>
                                        </p:attrNameLst>
                                      </p:cBhvr>
                                      <p:to>
                                        <p:strVal val="visible"/>
                                      </p:to>
                                    </p:set>
                                    <p:animEffect transition="in" filter="fade">
                                      <p:cBhvr>
                                        <p:cTn id="55" dur="1000"/>
                                        <p:tgtEl>
                                          <p:spTgt spid="12"/>
                                        </p:tgtEl>
                                      </p:cBhvr>
                                    </p:animEffect>
                                    <p:anim calcmode="lin" valueType="num">
                                      <p:cBhvr>
                                        <p:cTn id="56" dur="1000" fill="hold"/>
                                        <p:tgtEl>
                                          <p:spTgt spid="12"/>
                                        </p:tgtEl>
                                        <p:attrNameLst>
                                          <p:attrName>ppt_x</p:attrName>
                                        </p:attrNameLst>
                                      </p:cBhvr>
                                      <p:tavLst>
                                        <p:tav tm="0">
                                          <p:val>
                                            <p:strVal val="#ppt_x"/>
                                          </p:val>
                                        </p:tav>
                                        <p:tav tm="100000">
                                          <p:val>
                                            <p:strVal val="#ppt_x"/>
                                          </p:val>
                                        </p:tav>
                                      </p:tavLst>
                                    </p:anim>
                                    <p:anim calcmode="lin" valueType="num">
                                      <p:cBhvr>
                                        <p:cTn id="57" dur="1000" fill="hold"/>
                                        <p:tgtEl>
                                          <p:spTgt spid="12"/>
                                        </p:tgtEl>
                                        <p:attrNameLst>
                                          <p:attrName>ppt_y</p:attrName>
                                        </p:attrNameLst>
                                      </p:cBhvr>
                                      <p:tavLst>
                                        <p:tav tm="0">
                                          <p:val>
                                            <p:strVal val="#ppt_y+.1"/>
                                          </p:val>
                                        </p:tav>
                                        <p:tav tm="100000">
                                          <p:val>
                                            <p:strVal val="#ppt_y"/>
                                          </p:val>
                                        </p:tav>
                                      </p:tavLst>
                                    </p:anim>
                                  </p:childTnLst>
                                </p:cTn>
                              </p:par>
                              <p:par>
                                <p:cTn id="58" presetID="42" presetClass="entr" presetSubtype="0" fill="hold" grpId="0" nodeType="withEffect">
                                  <p:stCondLst>
                                    <p:cond delay="0"/>
                                  </p:stCondLst>
                                  <p:childTnLst>
                                    <p:set>
                                      <p:cBhvr>
                                        <p:cTn id="59" dur="1" fill="hold">
                                          <p:stCondLst>
                                            <p:cond delay="0"/>
                                          </p:stCondLst>
                                        </p:cTn>
                                        <p:tgtEl>
                                          <p:spTgt spid="13"/>
                                        </p:tgtEl>
                                        <p:attrNameLst>
                                          <p:attrName>style.visibility</p:attrName>
                                        </p:attrNameLst>
                                      </p:cBhvr>
                                      <p:to>
                                        <p:strVal val="visible"/>
                                      </p:to>
                                    </p:set>
                                    <p:animEffect transition="in" filter="fade">
                                      <p:cBhvr>
                                        <p:cTn id="60" dur="1000"/>
                                        <p:tgtEl>
                                          <p:spTgt spid="13"/>
                                        </p:tgtEl>
                                      </p:cBhvr>
                                    </p:animEffect>
                                    <p:anim calcmode="lin" valueType="num">
                                      <p:cBhvr>
                                        <p:cTn id="61" dur="1000" fill="hold"/>
                                        <p:tgtEl>
                                          <p:spTgt spid="13"/>
                                        </p:tgtEl>
                                        <p:attrNameLst>
                                          <p:attrName>ppt_x</p:attrName>
                                        </p:attrNameLst>
                                      </p:cBhvr>
                                      <p:tavLst>
                                        <p:tav tm="0">
                                          <p:val>
                                            <p:strVal val="#ppt_x"/>
                                          </p:val>
                                        </p:tav>
                                        <p:tav tm="100000">
                                          <p:val>
                                            <p:strVal val="#ppt_x"/>
                                          </p:val>
                                        </p:tav>
                                      </p:tavLst>
                                    </p:anim>
                                    <p:anim calcmode="lin" valueType="num">
                                      <p:cBhvr>
                                        <p:cTn id="62"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P spid="8" grpId="0" animBg="1"/>
      <p:bldP spid="9" grpId="0"/>
      <p:bldP spid="10" grpId="0" animBg="1"/>
      <p:bldP spid="11" grpId="0"/>
      <p:bldP spid="12" grpId="0" animBg="1"/>
      <p:bldP spid="13"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rot="16200000">
            <a:off x="2666999" y="-2667000"/>
            <a:ext cx="6858001" cy="12192000"/>
          </a:xfrm>
          <a:prstGeom prst="rect">
            <a:avLst/>
          </a:prstGeom>
        </p:spPr>
      </p:pic>
      <p:sp>
        <p:nvSpPr>
          <p:cNvPr id="3" name="TextBox 2"/>
          <p:cNvSpPr txBox="1"/>
          <p:nvPr/>
        </p:nvSpPr>
        <p:spPr>
          <a:xfrm>
            <a:off x="2001915" y="5286159"/>
            <a:ext cx="1172113" cy="335462"/>
          </a:xfrm>
          <a:prstGeom prst="rect">
            <a:avLst/>
          </a:prstGeom>
          <a:noFill/>
        </p:spPr>
        <p:txBody>
          <a:bodyPr wrap="square" lIns="108636" tIns="54317" rIns="108636" bIns="54317" rtlCol="0">
            <a:spAutoFit/>
          </a:bodyPr>
          <a:lstStyle/>
          <a:p>
            <a:pPr algn="ctr"/>
            <a:r>
              <a:rPr lang="zh-CN" altLang="en-US" sz="1465" dirty="0">
                <a:cs typeface="+mn-ea"/>
                <a:sym typeface="+mn-lt"/>
              </a:rPr>
              <a:t>收入来源一</a:t>
            </a:r>
            <a:endParaRPr lang="zh-CN" altLang="en-US" sz="1465" dirty="0">
              <a:cs typeface="+mn-ea"/>
              <a:sym typeface="+mn-lt"/>
            </a:endParaRPr>
          </a:p>
        </p:txBody>
      </p:sp>
      <p:sp>
        <p:nvSpPr>
          <p:cNvPr id="4" name="TextBox 3"/>
          <p:cNvSpPr txBox="1"/>
          <p:nvPr/>
        </p:nvSpPr>
        <p:spPr>
          <a:xfrm>
            <a:off x="1580563" y="4679887"/>
            <a:ext cx="256693" cy="164212"/>
          </a:xfrm>
          <a:prstGeom prst="rect">
            <a:avLst/>
          </a:prstGeom>
          <a:noFill/>
        </p:spPr>
        <p:txBody>
          <a:bodyPr wrap="square" lIns="0" tIns="0" rIns="0" bIns="0" rtlCol="0">
            <a:spAutoFit/>
          </a:bodyPr>
          <a:lstStyle/>
          <a:p>
            <a:pPr algn="just"/>
            <a:r>
              <a:rPr lang="en-US" altLang="zh-CN" sz="1065" dirty="0">
                <a:cs typeface="+mn-ea"/>
                <a:sym typeface="+mn-lt"/>
              </a:rPr>
              <a:t>100</a:t>
            </a:r>
            <a:endParaRPr lang="zh-CN" altLang="en-US" sz="1065" dirty="0">
              <a:cs typeface="+mn-ea"/>
              <a:sym typeface="+mn-lt"/>
            </a:endParaRPr>
          </a:p>
        </p:txBody>
      </p:sp>
      <p:sp>
        <p:nvSpPr>
          <p:cNvPr id="5" name="TextBox 4"/>
          <p:cNvSpPr txBox="1"/>
          <p:nvPr/>
        </p:nvSpPr>
        <p:spPr>
          <a:xfrm>
            <a:off x="3339843" y="5286159"/>
            <a:ext cx="1172113" cy="335462"/>
          </a:xfrm>
          <a:prstGeom prst="rect">
            <a:avLst/>
          </a:prstGeom>
          <a:noFill/>
        </p:spPr>
        <p:txBody>
          <a:bodyPr wrap="square" lIns="108636" tIns="54317" rIns="108636" bIns="54317" rtlCol="0">
            <a:spAutoFit/>
          </a:bodyPr>
          <a:lstStyle/>
          <a:p>
            <a:pPr algn="ctr"/>
            <a:r>
              <a:rPr lang="zh-CN" altLang="en-US" sz="1465" dirty="0">
                <a:cs typeface="+mn-ea"/>
                <a:sym typeface="+mn-lt"/>
              </a:rPr>
              <a:t>收入来源二</a:t>
            </a:r>
            <a:endParaRPr lang="zh-CN" altLang="en-US" sz="1465" dirty="0">
              <a:cs typeface="+mn-ea"/>
              <a:sym typeface="+mn-lt"/>
            </a:endParaRPr>
          </a:p>
        </p:txBody>
      </p:sp>
      <p:sp>
        <p:nvSpPr>
          <p:cNvPr id="6" name="TextBox 5"/>
          <p:cNvSpPr txBox="1"/>
          <p:nvPr/>
        </p:nvSpPr>
        <p:spPr>
          <a:xfrm>
            <a:off x="4659662" y="5286159"/>
            <a:ext cx="1172113" cy="335462"/>
          </a:xfrm>
          <a:prstGeom prst="rect">
            <a:avLst/>
          </a:prstGeom>
          <a:noFill/>
        </p:spPr>
        <p:txBody>
          <a:bodyPr wrap="square" lIns="108636" tIns="54317" rIns="108636" bIns="54317" rtlCol="0">
            <a:spAutoFit/>
          </a:bodyPr>
          <a:lstStyle/>
          <a:p>
            <a:pPr algn="ctr"/>
            <a:r>
              <a:rPr lang="zh-CN" altLang="en-US" sz="1465" dirty="0">
                <a:cs typeface="+mn-ea"/>
                <a:sym typeface="+mn-lt"/>
              </a:rPr>
              <a:t>收入来源三</a:t>
            </a:r>
            <a:endParaRPr lang="zh-CN" altLang="en-US" sz="1465" dirty="0">
              <a:cs typeface="+mn-ea"/>
              <a:sym typeface="+mn-lt"/>
            </a:endParaRPr>
          </a:p>
        </p:txBody>
      </p:sp>
      <p:sp>
        <p:nvSpPr>
          <p:cNvPr id="7" name="TextBox 6"/>
          <p:cNvSpPr txBox="1"/>
          <p:nvPr/>
        </p:nvSpPr>
        <p:spPr>
          <a:xfrm>
            <a:off x="5979482" y="5286159"/>
            <a:ext cx="1172113" cy="335462"/>
          </a:xfrm>
          <a:prstGeom prst="rect">
            <a:avLst/>
          </a:prstGeom>
          <a:noFill/>
        </p:spPr>
        <p:txBody>
          <a:bodyPr wrap="square" lIns="108636" tIns="54317" rIns="108636" bIns="54317" rtlCol="0">
            <a:spAutoFit/>
          </a:bodyPr>
          <a:lstStyle/>
          <a:p>
            <a:pPr algn="ctr"/>
            <a:r>
              <a:rPr lang="zh-CN" altLang="en-US" sz="1465" dirty="0">
                <a:cs typeface="+mn-ea"/>
                <a:sym typeface="+mn-lt"/>
              </a:rPr>
              <a:t>收入来源四</a:t>
            </a:r>
            <a:endParaRPr lang="zh-CN" altLang="en-US" sz="1465" dirty="0">
              <a:cs typeface="+mn-ea"/>
              <a:sym typeface="+mn-lt"/>
            </a:endParaRPr>
          </a:p>
        </p:txBody>
      </p:sp>
      <p:sp>
        <p:nvSpPr>
          <p:cNvPr id="8" name="TextBox 7"/>
          <p:cNvSpPr txBox="1"/>
          <p:nvPr/>
        </p:nvSpPr>
        <p:spPr>
          <a:xfrm>
            <a:off x="1580563" y="4241441"/>
            <a:ext cx="256693" cy="164212"/>
          </a:xfrm>
          <a:prstGeom prst="rect">
            <a:avLst/>
          </a:prstGeom>
          <a:noFill/>
        </p:spPr>
        <p:txBody>
          <a:bodyPr wrap="square" lIns="0" tIns="0" rIns="0" bIns="0" rtlCol="0">
            <a:spAutoFit/>
          </a:bodyPr>
          <a:lstStyle/>
          <a:p>
            <a:pPr algn="just"/>
            <a:r>
              <a:rPr lang="en-US" altLang="zh-CN" sz="1065" dirty="0">
                <a:cs typeface="+mn-ea"/>
                <a:sym typeface="+mn-lt"/>
              </a:rPr>
              <a:t>200</a:t>
            </a:r>
            <a:endParaRPr lang="zh-CN" altLang="en-US" sz="1065" dirty="0">
              <a:cs typeface="+mn-ea"/>
              <a:sym typeface="+mn-lt"/>
            </a:endParaRPr>
          </a:p>
        </p:txBody>
      </p:sp>
      <p:sp>
        <p:nvSpPr>
          <p:cNvPr id="9" name="TextBox 8"/>
          <p:cNvSpPr txBox="1"/>
          <p:nvPr/>
        </p:nvSpPr>
        <p:spPr>
          <a:xfrm>
            <a:off x="1580563" y="3802993"/>
            <a:ext cx="256693" cy="164212"/>
          </a:xfrm>
          <a:prstGeom prst="rect">
            <a:avLst/>
          </a:prstGeom>
          <a:noFill/>
        </p:spPr>
        <p:txBody>
          <a:bodyPr wrap="square" lIns="0" tIns="0" rIns="0" bIns="0" rtlCol="0">
            <a:spAutoFit/>
          </a:bodyPr>
          <a:lstStyle/>
          <a:p>
            <a:pPr algn="just"/>
            <a:r>
              <a:rPr lang="en-US" altLang="zh-CN" sz="1065" dirty="0">
                <a:cs typeface="+mn-ea"/>
                <a:sym typeface="+mn-lt"/>
              </a:rPr>
              <a:t>300</a:t>
            </a:r>
            <a:endParaRPr lang="zh-CN" altLang="en-US" sz="1065" dirty="0">
              <a:cs typeface="+mn-ea"/>
              <a:sym typeface="+mn-lt"/>
            </a:endParaRPr>
          </a:p>
        </p:txBody>
      </p:sp>
      <p:sp>
        <p:nvSpPr>
          <p:cNvPr id="10" name="TextBox 9"/>
          <p:cNvSpPr txBox="1"/>
          <p:nvPr/>
        </p:nvSpPr>
        <p:spPr>
          <a:xfrm>
            <a:off x="1580563" y="3364545"/>
            <a:ext cx="256693" cy="164212"/>
          </a:xfrm>
          <a:prstGeom prst="rect">
            <a:avLst/>
          </a:prstGeom>
          <a:noFill/>
        </p:spPr>
        <p:txBody>
          <a:bodyPr wrap="square" lIns="0" tIns="0" rIns="0" bIns="0" rtlCol="0">
            <a:spAutoFit/>
          </a:bodyPr>
          <a:lstStyle/>
          <a:p>
            <a:pPr algn="just"/>
            <a:r>
              <a:rPr lang="en-US" altLang="zh-CN" sz="1065" dirty="0">
                <a:cs typeface="+mn-ea"/>
                <a:sym typeface="+mn-lt"/>
              </a:rPr>
              <a:t>400</a:t>
            </a:r>
            <a:endParaRPr lang="zh-CN" altLang="en-US" sz="1065" dirty="0">
              <a:cs typeface="+mn-ea"/>
              <a:sym typeface="+mn-lt"/>
            </a:endParaRPr>
          </a:p>
        </p:txBody>
      </p:sp>
      <p:sp>
        <p:nvSpPr>
          <p:cNvPr id="11" name="TextBox 10"/>
          <p:cNvSpPr txBox="1"/>
          <p:nvPr/>
        </p:nvSpPr>
        <p:spPr>
          <a:xfrm>
            <a:off x="1580563" y="2926097"/>
            <a:ext cx="256693" cy="164212"/>
          </a:xfrm>
          <a:prstGeom prst="rect">
            <a:avLst/>
          </a:prstGeom>
          <a:noFill/>
        </p:spPr>
        <p:txBody>
          <a:bodyPr wrap="square" lIns="0" tIns="0" rIns="0" bIns="0" rtlCol="0">
            <a:spAutoFit/>
          </a:bodyPr>
          <a:lstStyle/>
          <a:p>
            <a:pPr algn="just"/>
            <a:r>
              <a:rPr lang="en-US" altLang="zh-CN" sz="1065" dirty="0">
                <a:cs typeface="+mn-ea"/>
                <a:sym typeface="+mn-lt"/>
              </a:rPr>
              <a:t>500</a:t>
            </a:r>
            <a:endParaRPr lang="zh-CN" altLang="en-US" sz="1065" dirty="0">
              <a:cs typeface="+mn-ea"/>
              <a:sym typeface="+mn-lt"/>
            </a:endParaRPr>
          </a:p>
        </p:txBody>
      </p:sp>
      <p:sp>
        <p:nvSpPr>
          <p:cNvPr id="12" name="TextBox 11"/>
          <p:cNvSpPr txBox="1"/>
          <p:nvPr/>
        </p:nvSpPr>
        <p:spPr>
          <a:xfrm>
            <a:off x="1580563" y="2487650"/>
            <a:ext cx="256693" cy="164212"/>
          </a:xfrm>
          <a:prstGeom prst="rect">
            <a:avLst/>
          </a:prstGeom>
          <a:noFill/>
        </p:spPr>
        <p:txBody>
          <a:bodyPr wrap="square" lIns="0" tIns="0" rIns="0" bIns="0" rtlCol="0">
            <a:spAutoFit/>
          </a:bodyPr>
          <a:lstStyle/>
          <a:p>
            <a:pPr algn="just"/>
            <a:r>
              <a:rPr lang="en-US" altLang="zh-CN" sz="1065" dirty="0">
                <a:cs typeface="+mn-ea"/>
                <a:sym typeface="+mn-lt"/>
              </a:rPr>
              <a:t>600</a:t>
            </a:r>
            <a:endParaRPr lang="zh-CN" altLang="en-US" sz="1065" dirty="0">
              <a:cs typeface="+mn-ea"/>
              <a:sym typeface="+mn-lt"/>
            </a:endParaRPr>
          </a:p>
        </p:txBody>
      </p:sp>
      <p:sp>
        <p:nvSpPr>
          <p:cNvPr id="13" name="TextBox 12"/>
          <p:cNvSpPr txBox="1"/>
          <p:nvPr/>
        </p:nvSpPr>
        <p:spPr>
          <a:xfrm>
            <a:off x="1580563" y="2041785"/>
            <a:ext cx="256693" cy="164212"/>
          </a:xfrm>
          <a:prstGeom prst="rect">
            <a:avLst/>
          </a:prstGeom>
          <a:noFill/>
        </p:spPr>
        <p:txBody>
          <a:bodyPr wrap="square" lIns="0" tIns="0" rIns="0" bIns="0" rtlCol="0">
            <a:spAutoFit/>
          </a:bodyPr>
          <a:lstStyle/>
          <a:p>
            <a:pPr algn="just"/>
            <a:r>
              <a:rPr lang="en-US" altLang="zh-CN" sz="1065" dirty="0">
                <a:cs typeface="+mn-ea"/>
                <a:sym typeface="+mn-lt"/>
              </a:rPr>
              <a:t>700</a:t>
            </a:r>
            <a:endParaRPr lang="zh-CN" altLang="en-US" sz="1065" dirty="0">
              <a:cs typeface="+mn-ea"/>
              <a:sym typeface="+mn-lt"/>
            </a:endParaRPr>
          </a:p>
        </p:txBody>
      </p:sp>
      <p:grpSp>
        <p:nvGrpSpPr>
          <p:cNvPr id="14" name="组合 13"/>
          <p:cNvGrpSpPr/>
          <p:nvPr/>
        </p:nvGrpSpPr>
        <p:grpSpPr>
          <a:xfrm>
            <a:off x="1922820" y="1693027"/>
            <a:ext cx="5304992" cy="3507581"/>
            <a:chOff x="1126939" y="1350372"/>
            <a:chExt cx="4464496" cy="2952328"/>
          </a:xfrm>
        </p:grpSpPr>
        <p:cxnSp>
          <p:nvCxnSpPr>
            <p:cNvPr id="15" name="直接连接符 14"/>
            <p:cNvCxnSpPr/>
            <p:nvPr/>
          </p:nvCxnSpPr>
          <p:spPr>
            <a:xfrm>
              <a:off x="1126939" y="4302700"/>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1126939" y="3933659"/>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1126939" y="3564618"/>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a:off x="1126939" y="3195577"/>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a:off x="1126939" y="2826536"/>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1126939" y="2457495"/>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a:off x="1126939" y="2088454"/>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1126939" y="1719413"/>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a:off x="1126939" y="1350372"/>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24" name="TextBox 23"/>
          <p:cNvSpPr txBox="1"/>
          <p:nvPr/>
        </p:nvSpPr>
        <p:spPr>
          <a:xfrm>
            <a:off x="1580563" y="1610754"/>
            <a:ext cx="256693" cy="164212"/>
          </a:xfrm>
          <a:prstGeom prst="rect">
            <a:avLst/>
          </a:prstGeom>
          <a:noFill/>
        </p:spPr>
        <p:txBody>
          <a:bodyPr wrap="square" lIns="0" tIns="0" rIns="0" bIns="0" rtlCol="0">
            <a:spAutoFit/>
          </a:bodyPr>
          <a:lstStyle/>
          <a:p>
            <a:pPr algn="just"/>
            <a:r>
              <a:rPr lang="en-US" altLang="zh-CN" sz="1065" dirty="0">
                <a:cs typeface="+mn-ea"/>
                <a:sym typeface="+mn-lt"/>
              </a:rPr>
              <a:t>800</a:t>
            </a:r>
            <a:endParaRPr lang="zh-CN" altLang="en-US" sz="1065" dirty="0">
              <a:cs typeface="+mn-ea"/>
              <a:sym typeface="+mn-lt"/>
            </a:endParaRPr>
          </a:p>
        </p:txBody>
      </p:sp>
      <p:sp>
        <p:nvSpPr>
          <p:cNvPr id="25" name="TextBox 24"/>
          <p:cNvSpPr txBox="1"/>
          <p:nvPr/>
        </p:nvSpPr>
        <p:spPr>
          <a:xfrm>
            <a:off x="1580563" y="5118335"/>
            <a:ext cx="256693" cy="164212"/>
          </a:xfrm>
          <a:prstGeom prst="rect">
            <a:avLst/>
          </a:prstGeom>
          <a:noFill/>
        </p:spPr>
        <p:txBody>
          <a:bodyPr wrap="square" lIns="0" tIns="0" rIns="0" bIns="0" rtlCol="0">
            <a:spAutoFit/>
          </a:bodyPr>
          <a:lstStyle/>
          <a:p>
            <a:pPr algn="just"/>
            <a:r>
              <a:rPr lang="en-US" altLang="zh-CN" sz="1065" dirty="0">
                <a:cs typeface="+mn-ea"/>
                <a:sym typeface="+mn-lt"/>
              </a:rPr>
              <a:t>0</a:t>
            </a:r>
            <a:endParaRPr lang="zh-CN" altLang="en-US" sz="1065" dirty="0">
              <a:cs typeface="+mn-ea"/>
              <a:sym typeface="+mn-lt"/>
            </a:endParaRPr>
          </a:p>
        </p:txBody>
      </p:sp>
      <p:sp>
        <p:nvSpPr>
          <p:cNvPr id="26" name="矩形 25"/>
          <p:cNvSpPr/>
          <p:nvPr/>
        </p:nvSpPr>
        <p:spPr>
          <a:xfrm>
            <a:off x="2232758" y="2131474"/>
            <a:ext cx="770080" cy="306913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108636" tIns="54317" rIns="108636" bIns="54317" rtlCol="0" anchor="ctr"/>
          <a:lstStyle/>
          <a:p>
            <a:pPr algn="ctr"/>
            <a:endParaRPr lang="zh-CN" altLang="en-US" sz="2400" dirty="0">
              <a:cs typeface="+mn-ea"/>
              <a:sym typeface="+mn-lt"/>
            </a:endParaRPr>
          </a:p>
        </p:txBody>
      </p:sp>
      <p:sp>
        <p:nvSpPr>
          <p:cNvPr id="27" name="矩形 26"/>
          <p:cNvSpPr/>
          <p:nvPr/>
        </p:nvSpPr>
        <p:spPr>
          <a:xfrm>
            <a:off x="2232758" y="2346222"/>
            <a:ext cx="770080" cy="2854391"/>
          </a:xfrm>
          <a:prstGeom prst="rect">
            <a:avLst/>
          </a:prstGeom>
          <a:solidFill>
            <a:srgbClr val="FFD941"/>
          </a:solidFill>
          <a:ln>
            <a:noFill/>
          </a:ln>
          <a:effectLst>
            <a:outerShdw blurRad="228600" dist="101600" dir="8400000" sx="105000" sy="105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08636" tIns="54317" rIns="108636" bIns="54317" rtlCol="0" anchor="ctr"/>
          <a:lstStyle/>
          <a:p>
            <a:pPr algn="ctr"/>
            <a:endParaRPr lang="zh-CN" altLang="en-US" sz="2400" dirty="0">
              <a:cs typeface="+mn-ea"/>
              <a:sym typeface="+mn-lt"/>
            </a:endParaRPr>
          </a:p>
        </p:txBody>
      </p:sp>
      <p:sp>
        <p:nvSpPr>
          <p:cNvPr id="28" name="矩形 27"/>
          <p:cNvSpPr/>
          <p:nvPr/>
        </p:nvSpPr>
        <p:spPr>
          <a:xfrm>
            <a:off x="3540860" y="3008371"/>
            <a:ext cx="770080" cy="2192239"/>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108636" tIns="54317" rIns="108636" bIns="54317" rtlCol="0" anchor="ctr"/>
          <a:lstStyle/>
          <a:p>
            <a:pPr algn="ctr"/>
            <a:endParaRPr lang="zh-CN" altLang="en-US" sz="2400" dirty="0">
              <a:cs typeface="+mn-ea"/>
              <a:sym typeface="+mn-lt"/>
            </a:endParaRPr>
          </a:p>
        </p:txBody>
      </p:sp>
      <p:sp>
        <p:nvSpPr>
          <p:cNvPr id="29" name="矩形 28"/>
          <p:cNvSpPr/>
          <p:nvPr/>
        </p:nvSpPr>
        <p:spPr>
          <a:xfrm>
            <a:off x="3540860" y="3364545"/>
            <a:ext cx="770080" cy="1836067"/>
          </a:xfrm>
          <a:prstGeom prst="rect">
            <a:avLst/>
          </a:prstGeom>
          <a:solidFill>
            <a:srgbClr val="FFD941"/>
          </a:solidFill>
          <a:ln>
            <a:noFill/>
          </a:ln>
          <a:effectLst>
            <a:outerShdw blurRad="228600" dist="101600" dir="8400000" sx="105000" sy="105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08636" tIns="54317" rIns="108636" bIns="54317" rtlCol="0" anchor="ctr"/>
          <a:lstStyle/>
          <a:p>
            <a:pPr algn="ctr"/>
            <a:endParaRPr lang="zh-CN" altLang="en-US" sz="2400" dirty="0">
              <a:cs typeface="+mn-ea"/>
              <a:sym typeface="+mn-lt"/>
            </a:endParaRPr>
          </a:p>
        </p:txBody>
      </p:sp>
      <p:sp>
        <p:nvSpPr>
          <p:cNvPr id="30" name="矩形 29"/>
          <p:cNvSpPr/>
          <p:nvPr/>
        </p:nvSpPr>
        <p:spPr>
          <a:xfrm>
            <a:off x="4860678" y="3666041"/>
            <a:ext cx="770080" cy="153456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108636" tIns="54317" rIns="108636" bIns="54317" rtlCol="0" anchor="ctr"/>
          <a:lstStyle/>
          <a:p>
            <a:pPr algn="ctr"/>
            <a:endParaRPr lang="zh-CN" altLang="en-US" sz="2400" dirty="0">
              <a:cs typeface="+mn-ea"/>
              <a:sym typeface="+mn-lt"/>
            </a:endParaRPr>
          </a:p>
        </p:txBody>
      </p:sp>
      <p:sp>
        <p:nvSpPr>
          <p:cNvPr id="31" name="矩形 30"/>
          <p:cNvSpPr/>
          <p:nvPr/>
        </p:nvSpPr>
        <p:spPr>
          <a:xfrm>
            <a:off x="4860678" y="4241440"/>
            <a:ext cx="770080" cy="959171"/>
          </a:xfrm>
          <a:prstGeom prst="rect">
            <a:avLst/>
          </a:prstGeom>
          <a:solidFill>
            <a:srgbClr val="FFD941"/>
          </a:solidFill>
          <a:ln>
            <a:noFill/>
          </a:ln>
          <a:effectLst>
            <a:outerShdw blurRad="228600" dist="101600" dir="8400000" sx="105000" sy="105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08636" tIns="54317" rIns="108636" bIns="54317" rtlCol="0" anchor="ctr"/>
          <a:lstStyle/>
          <a:p>
            <a:pPr algn="ctr"/>
            <a:endParaRPr lang="zh-CN" altLang="en-US" sz="2400" dirty="0">
              <a:cs typeface="+mn-ea"/>
              <a:sym typeface="+mn-lt"/>
            </a:endParaRPr>
          </a:p>
        </p:txBody>
      </p:sp>
      <p:sp>
        <p:nvSpPr>
          <p:cNvPr id="32" name="矩形 31"/>
          <p:cNvSpPr/>
          <p:nvPr/>
        </p:nvSpPr>
        <p:spPr>
          <a:xfrm>
            <a:off x="6187584" y="3885266"/>
            <a:ext cx="770080" cy="131534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108636" tIns="54317" rIns="108636" bIns="54317" rtlCol="0" anchor="ctr"/>
          <a:lstStyle/>
          <a:p>
            <a:pPr algn="ctr"/>
            <a:endParaRPr lang="zh-CN" altLang="en-US" sz="2400" dirty="0">
              <a:cs typeface="+mn-ea"/>
              <a:sym typeface="+mn-lt"/>
            </a:endParaRPr>
          </a:p>
        </p:txBody>
      </p:sp>
      <p:sp>
        <p:nvSpPr>
          <p:cNvPr id="33" name="矩形 32"/>
          <p:cNvSpPr/>
          <p:nvPr/>
        </p:nvSpPr>
        <p:spPr>
          <a:xfrm>
            <a:off x="6187584" y="4170723"/>
            <a:ext cx="770080" cy="1029887"/>
          </a:xfrm>
          <a:prstGeom prst="rect">
            <a:avLst/>
          </a:prstGeom>
          <a:solidFill>
            <a:srgbClr val="FFD941"/>
          </a:solidFill>
          <a:ln>
            <a:noFill/>
          </a:ln>
          <a:effectLst>
            <a:outerShdw blurRad="228600" dist="101600" dir="8400000" sx="105000" sy="105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08636" tIns="54317" rIns="108636" bIns="54317" rtlCol="0" anchor="ctr"/>
          <a:lstStyle/>
          <a:p>
            <a:pPr algn="ctr"/>
            <a:endParaRPr lang="zh-CN" altLang="en-US" sz="2400" dirty="0">
              <a:cs typeface="+mn-ea"/>
              <a:sym typeface="+mn-lt"/>
            </a:endParaRPr>
          </a:p>
        </p:txBody>
      </p:sp>
      <p:sp>
        <p:nvSpPr>
          <p:cNvPr id="34" name="TextBox 9"/>
          <p:cNvSpPr txBox="1">
            <a:spLocks noChangeArrowheads="1"/>
          </p:cNvSpPr>
          <p:nvPr/>
        </p:nvSpPr>
        <p:spPr bwMode="auto">
          <a:xfrm>
            <a:off x="4937221" y="3334614"/>
            <a:ext cx="636393" cy="2669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en-US" altLang="zh-CN" sz="1735" b="1" dirty="0">
                <a:latin typeface="+mn-lt"/>
                <a:ea typeface="+mn-ea"/>
                <a:cs typeface="+mn-ea"/>
                <a:sym typeface="+mn-lt"/>
              </a:rPr>
              <a:t>350</a:t>
            </a:r>
            <a:r>
              <a:rPr lang="zh-CN" altLang="en-US" sz="1735" b="1" dirty="0">
                <a:latin typeface="+mn-lt"/>
                <a:ea typeface="+mn-ea"/>
                <a:cs typeface="+mn-ea"/>
                <a:sym typeface="+mn-lt"/>
              </a:rPr>
              <a:t>万</a:t>
            </a:r>
            <a:endParaRPr lang="zh-CN" altLang="en-US" sz="1735" b="1" dirty="0">
              <a:latin typeface="+mn-lt"/>
              <a:ea typeface="+mn-ea"/>
              <a:cs typeface="+mn-ea"/>
              <a:sym typeface="+mn-lt"/>
            </a:endParaRPr>
          </a:p>
        </p:txBody>
      </p:sp>
      <p:sp>
        <p:nvSpPr>
          <p:cNvPr id="35" name="TextBox 9"/>
          <p:cNvSpPr txBox="1">
            <a:spLocks noChangeArrowheads="1"/>
          </p:cNvSpPr>
          <p:nvPr/>
        </p:nvSpPr>
        <p:spPr bwMode="auto">
          <a:xfrm>
            <a:off x="3607703" y="2698766"/>
            <a:ext cx="636393" cy="2669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en-US" altLang="zh-CN" sz="1735" b="1" dirty="0">
                <a:latin typeface="+mn-lt"/>
                <a:ea typeface="+mn-ea"/>
                <a:cs typeface="+mn-ea"/>
                <a:sym typeface="+mn-lt"/>
              </a:rPr>
              <a:t>500</a:t>
            </a:r>
            <a:r>
              <a:rPr lang="zh-CN" altLang="en-US" sz="1735" b="1" dirty="0">
                <a:latin typeface="+mn-lt"/>
                <a:ea typeface="+mn-ea"/>
                <a:cs typeface="+mn-ea"/>
                <a:sym typeface="+mn-lt"/>
              </a:rPr>
              <a:t>万</a:t>
            </a:r>
            <a:endParaRPr lang="zh-CN" altLang="en-US" sz="1735" b="1" dirty="0">
              <a:latin typeface="+mn-lt"/>
              <a:ea typeface="+mn-ea"/>
              <a:cs typeface="+mn-ea"/>
              <a:sym typeface="+mn-lt"/>
            </a:endParaRPr>
          </a:p>
        </p:txBody>
      </p:sp>
      <p:sp>
        <p:nvSpPr>
          <p:cNvPr id="36" name="TextBox 9"/>
          <p:cNvSpPr txBox="1">
            <a:spLocks noChangeArrowheads="1"/>
          </p:cNvSpPr>
          <p:nvPr/>
        </p:nvSpPr>
        <p:spPr bwMode="auto">
          <a:xfrm>
            <a:off x="6250656" y="3583373"/>
            <a:ext cx="636393" cy="2669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en-US" altLang="zh-CN" sz="1735" b="1" dirty="0">
                <a:latin typeface="+mn-lt"/>
                <a:ea typeface="+mn-ea"/>
                <a:cs typeface="+mn-ea"/>
                <a:sym typeface="+mn-lt"/>
              </a:rPr>
              <a:t>300</a:t>
            </a:r>
            <a:r>
              <a:rPr lang="zh-CN" altLang="en-US" sz="1735" b="1" dirty="0">
                <a:latin typeface="+mn-lt"/>
                <a:ea typeface="+mn-ea"/>
                <a:cs typeface="+mn-ea"/>
                <a:sym typeface="+mn-lt"/>
              </a:rPr>
              <a:t>万</a:t>
            </a:r>
            <a:endParaRPr lang="zh-CN" altLang="en-US" sz="1735" b="1" dirty="0">
              <a:latin typeface="+mn-lt"/>
              <a:ea typeface="+mn-ea"/>
              <a:cs typeface="+mn-ea"/>
              <a:sym typeface="+mn-lt"/>
            </a:endParaRPr>
          </a:p>
        </p:txBody>
      </p:sp>
      <p:sp>
        <p:nvSpPr>
          <p:cNvPr id="37" name="TextBox 42"/>
          <p:cNvSpPr txBox="1"/>
          <p:nvPr/>
        </p:nvSpPr>
        <p:spPr>
          <a:xfrm>
            <a:off x="1373892" y="5313583"/>
            <a:ext cx="628024" cy="273907"/>
          </a:xfrm>
          <a:prstGeom prst="rect">
            <a:avLst/>
          </a:prstGeom>
          <a:noFill/>
        </p:spPr>
        <p:txBody>
          <a:bodyPr wrap="square" lIns="108636" tIns="54317" rIns="108636" bIns="54317" rtlCol="0">
            <a:spAutoFit/>
          </a:bodyPr>
          <a:lstStyle/>
          <a:p>
            <a:pPr algn="ctr"/>
            <a:r>
              <a:rPr lang="zh-CN" altLang="en-US" sz="1065" dirty="0">
                <a:cs typeface="+mn-ea"/>
                <a:sym typeface="+mn-lt"/>
              </a:rPr>
              <a:t>（万元）</a:t>
            </a:r>
            <a:endParaRPr lang="zh-CN" altLang="en-US" sz="1065" dirty="0">
              <a:cs typeface="+mn-ea"/>
              <a:sym typeface="+mn-lt"/>
            </a:endParaRPr>
          </a:p>
        </p:txBody>
      </p:sp>
      <p:sp>
        <p:nvSpPr>
          <p:cNvPr id="38" name="TextBox 9"/>
          <p:cNvSpPr txBox="1">
            <a:spLocks noChangeArrowheads="1"/>
          </p:cNvSpPr>
          <p:nvPr/>
        </p:nvSpPr>
        <p:spPr bwMode="auto">
          <a:xfrm>
            <a:off x="2358115" y="2459708"/>
            <a:ext cx="519373" cy="2254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en-US" altLang="zh-CN" sz="1465" dirty="0">
                <a:solidFill>
                  <a:schemeClr val="bg1"/>
                </a:solidFill>
                <a:latin typeface="+mn-lt"/>
                <a:ea typeface="+mn-ea"/>
                <a:cs typeface="+mn-ea"/>
                <a:sym typeface="+mn-lt"/>
              </a:rPr>
              <a:t>650</a:t>
            </a:r>
            <a:r>
              <a:rPr lang="zh-CN" altLang="en-US" sz="1465" dirty="0">
                <a:solidFill>
                  <a:schemeClr val="bg1"/>
                </a:solidFill>
                <a:latin typeface="+mn-lt"/>
                <a:ea typeface="+mn-ea"/>
                <a:cs typeface="+mn-ea"/>
                <a:sym typeface="+mn-lt"/>
              </a:rPr>
              <a:t>万</a:t>
            </a:r>
            <a:endParaRPr lang="zh-CN" altLang="en-US" sz="1465" dirty="0">
              <a:solidFill>
                <a:schemeClr val="bg1"/>
              </a:solidFill>
              <a:latin typeface="+mn-lt"/>
              <a:ea typeface="+mn-ea"/>
              <a:cs typeface="+mn-ea"/>
              <a:sym typeface="+mn-lt"/>
            </a:endParaRPr>
          </a:p>
        </p:txBody>
      </p:sp>
      <p:sp>
        <p:nvSpPr>
          <p:cNvPr id="39" name="TextBox 9"/>
          <p:cNvSpPr txBox="1">
            <a:spLocks noChangeArrowheads="1"/>
          </p:cNvSpPr>
          <p:nvPr/>
        </p:nvSpPr>
        <p:spPr bwMode="auto">
          <a:xfrm>
            <a:off x="3666213" y="3458411"/>
            <a:ext cx="519374" cy="2254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en-US" altLang="zh-CN" sz="1465" dirty="0">
                <a:solidFill>
                  <a:schemeClr val="bg1"/>
                </a:solidFill>
                <a:latin typeface="+mn-lt"/>
                <a:ea typeface="+mn-ea"/>
                <a:cs typeface="+mn-ea"/>
                <a:sym typeface="+mn-lt"/>
              </a:rPr>
              <a:t>420</a:t>
            </a:r>
            <a:r>
              <a:rPr lang="zh-CN" altLang="en-US" sz="1465" dirty="0">
                <a:solidFill>
                  <a:schemeClr val="bg1"/>
                </a:solidFill>
                <a:latin typeface="+mn-lt"/>
                <a:ea typeface="+mn-ea"/>
                <a:cs typeface="+mn-ea"/>
                <a:sym typeface="+mn-lt"/>
              </a:rPr>
              <a:t>万</a:t>
            </a:r>
            <a:endParaRPr lang="zh-CN" altLang="en-US" sz="1465" dirty="0">
              <a:solidFill>
                <a:schemeClr val="bg1"/>
              </a:solidFill>
              <a:latin typeface="+mn-lt"/>
              <a:ea typeface="+mn-ea"/>
              <a:cs typeface="+mn-ea"/>
              <a:sym typeface="+mn-lt"/>
            </a:endParaRPr>
          </a:p>
        </p:txBody>
      </p:sp>
      <p:sp>
        <p:nvSpPr>
          <p:cNvPr id="40" name="TextBox 9"/>
          <p:cNvSpPr txBox="1">
            <a:spLocks noChangeArrowheads="1"/>
          </p:cNvSpPr>
          <p:nvPr/>
        </p:nvSpPr>
        <p:spPr bwMode="auto">
          <a:xfrm>
            <a:off x="4986033" y="4323714"/>
            <a:ext cx="519373" cy="2254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en-US" altLang="zh-CN" sz="1465" dirty="0">
                <a:solidFill>
                  <a:schemeClr val="bg1"/>
                </a:solidFill>
                <a:latin typeface="+mn-lt"/>
                <a:ea typeface="+mn-ea"/>
                <a:cs typeface="+mn-ea"/>
                <a:sym typeface="+mn-lt"/>
              </a:rPr>
              <a:t>220</a:t>
            </a:r>
            <a:r>
              <a:rPr lang="zh-CN" altLang="en-US" sz="1465" dirty="0">
                <a:solidFill>
                  <a:schemeClr val="bg1"/>
                </a:solidFill>
                <a:latin typeface="+mn-lt"/>
                <a:ea typeface="+mn-ea"/>
                <a:cs typeface="+mn-ea"/>
                <a:sym typeface="+mn-lt"/>
              </a:rPr>
              <a:t>万</a:t>
            </a:r>
            <a:endParaRPr lang="zh-CN" altLang="en-US" sz="1465" dirty="0">
              <a:solidFill>
                <a:schemeClr val="bg1"/>
              </a:solidFill>
              <a:latin typeface="+mn-lt"/>
              <a:ea typeface="+mn-ea"/>
              <a:cs typeface="+mn-ea"/>
              <a:sym typeface="+mn-lt"/>
            </a:endParaRPr>
          </a:p>
        </p:txBody>
      </p:sp>
      <p:sp>
        <p:nvSpPr>
          <p:cNvPr id="41" name="TextBox 9"/>
          <p:cNvSpPr txBox="1">
            <a:spLocks noChangeArrowheads="1"/>
          </p:cNvSpPr>
          <p:nvPr/>
        </p:nvSpPr>
        <p:spPr bwMode="auto">
          <a:xfrm>
            <a:off x="6285251" y="4296288"/>
            <a:ext cx="519374" cy="2254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en-US" altLang="zh-CN" sz="1465" dirty="0">
                <a:solidFill>
                  <a:schemeClr val="bg1"/>
                </a:solidFill>
                <a:latin typeface="+mn-lt"/>
                <a:ea typeface="+mn-ea"/>
                <a:cs typeface="+mn-ea"/>
                <a:sym typeface="+mn-lt"/>
              </a:rPr>
              <a:t>240</a:t>
            </a:r>
            <a:r>
              <a:rPr lang="zh-CN" altLang="en-US" sz="1465" dirty="0">
                <a:solidFill>
                  <a:schemeClr val="bg1"/>
                </a:solidFill>
                <a:latin typeface="+mn-lt"/>
                <a:ea typeface="+mn-ea"/>
                <a:cs typeface="+mn-ea"/>
                <a:sym typeface="+mn-lt"/>
              </a:rPr>
              <a:t>万</a:t>
            </a:r>
            <a:endParaRPr lang="zh-CN" altLang="en-US" sz="1465" dirty="0">
              <a:solidFill>
                <a:schemeClr val="bg1"/>
              </a:solidFill>
              <a:latin typeface="+mn-lt"/>
              <a:ea typeface="+mn-ea"/>
              <a:cs typeface="+mn-ea"/>
              <a:sym typeface="+mn-lt"/>
            </a:endParaRPr>
          </a:p>
        </p:txBody>
      </p:sp>
      <p:sp>
        <p:nvSpPr>
          <p:cNvPr id="42" name="TextBox 9"/>
          <p:cNvSpPr txBox="1">
            <a:spLocks noChangeArrowheads="1"/>
          </p:cNvSpPr>
          <p:nvPr/>
        </p:nvSpPr>
        <p:spPr bwMode="auto">
          <a:xfrm>
            <a:off x="2314624" y="1843258"/>
            <a:ext cx="636393" cy="2669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en-US" altLang="zh-CN" sz="1735" b="1" dirty="0">
                <a:latin typeface="+mn-lt"/>
                <a:ea typeface="+mn-ea"/>
                <a:cs typeface="+mn-ea"/>
                <a:sym typeface="+mn-lt"/>
              </a:rPr>
              <a:t>700</a:t>
            </a:r>
            <a:r>
              <a:rPr lang="zh-CN" altLang="en-US" sz="1735" b="1" dirty="0">
                <a:latin typeface="+mn-lt"/>
                <a:ea typeface="+mn-ea"/>
                <a:cs typeface="+mn-ea"/>
                <a:sym typeface="+mn-lt"/>
              </a:rPr>
              <a:t>万</a:t>
            </a:r>
            <a:endParaRPr lang="zh-CN" altLang="en-US" sz="1735" b="1" dirty="0">
              <a:latin typeface="+mn-lt"/>
              <a:ea typeface="+mn-ea"/>
              <a:cs typeface="+mn-ea"/>
              <a:sym typeface="+mn-lt"/>
            </a:endParaRPr>
          </a:p>
        </p:txBody>
      </p:sp>
      <p:pic>
        <p:nvPicPr>
          <p:cNvPr id="44" name="图片 43"/>
          <p:cNvPicPr>
            <a:picLocks noChangeAspect="1"/>
          </p:cNvPicPr>
          <p:nvPr/>
        </p:nvPicPr>
        <p:blipFill rotWithShape="1">
          <a:blip r:embed="rId2" cstate="print">
            <a:extLst>
              <a:ext uri="{28A0092B-C50C-407E-A947-70E740481C1C}">
                <a14:useLocalDpi xmlns:a14="http://schemas.microsoft.com/office/drawing/2010/main" val="0"/>
              </a:ext>
            </a:extLst>
          </a:blip>
          <a:srcRect t="16454"/>
          <a:stretch>
            <a:fillRect/>
          </a:stretch>
        </p:blipFill>
        <p:spPr>
          <a:xfrm>
            <a:off x="7639516" y="1641253"/>
            <a:ext cx="3102825" cy="388424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left)">
                                      <p:cBhvr>
                                        <p:cTn id="7" dur="500"/>
                                        <p:tgtEl>
                                          <p:spTgt spid="14"/>
                                        </p:tgtEl>
                                      </p:cBhvr>
                                    </p:animEffect>
                                  </p:childTnLst>
                                </p:cTn>
                              </p:par>
                            </p:childTnLst>
                          </p:cTn>
                        </p:par>
                        <p:par>
                          <p:cTn id="8" fill="hold">
                            <p:stCondLst>
                              <p:cond delay="500"/>
                            </p:stCondLst>
                            <p:childTnLst>
                              <p:par>
                                <p:cTn id="9" presetID="2" presetClass="entr" presetSubtype="8"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 calcmode="lin" valueType="num">
                                      <p:cBhvr additive="base">
                                        <p:cTn id="11" dur="100" fill="hold"/>
                                        <p:tgtEl>
                                          <p:spTgt spid="25"/>
                                        </p:tgtEl>
                                        <p:attrNameLst>
                                          <p:attrName>ppt_x</p:attrName>
                                        </p:attrNameLst>
                                      </p:cBhvr>
                                      <p:tavLst>
                                        <p:tav tm="0">
                                          <p:val>
                                            <p:strVal val="0-#ppt_w/2"/>
                                          </p:val>
                                        </p:tav>
                                        <p:tav tm="100000">
                                          <p:val>
                                            <p:strVal val="#ppt_x"/>
                                          </p:val>
                                        </p:tav>
                                      </p:tavLst>
                                    </p:anim>
                                    <p:anim calcmode="lin" valueType="num">
                                      <p:cBhvr additive="base">
                                        <p:cTn id="12" dur="100" fill="hold"/>
                                        <p:tgtEl>
                                          <p:spTgt spid="25"/>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2" presetClass="entr" presetSubtype="8" fill="hold" grpId="0" nodeType="afterEffect">
                                  <p:stCondLst>
                                    <p:cond delay="0"/>
                                  </p:stCondLst>
                                  <p:childTnLst>
                                    <p:set>
                                      <p:cBhvr>
                                        <p:cTn id="15" dur="1" fill="hold">
                                          <p:stCondLst>
                                            <p:cond delay="0"/>
                                          </p:stCondLst>
                                        </p:cTn>
                                        <p:tgtEl>
                                          <p:spTgt spid="4"/>
                                        </p:tgtEl>
                                        <p:attrNameLst>
                                          <p:attrName>style.visibility</p:attrName>
                                        </p:attrNameLst>
                                      </p:cBhvr>
                                      <p:to>
                                        <p:strVal val="visible"/>
                                      </p:to>
                                    </p:set>
                                    <p:anim calcmode="lin" valueType="num">
                                      <p:cBhvr additive="base">
                                        <p:cTn id="16" dur="100" fill="hold"/>
                                        <p:tgtEl>
                                          <p:spTgt spid="4"/>
                                        </p:tgtEl>
                                        <p:attrNameLst>
                                          <p:attrName>ppt_x</p:attrName>
                                        </p:attrNameLst>
                                      </p:cBhvr>
                                      <p:tavLst>
                                        <p:tav tm="0">
                                          <p:val>
                                            <p:strVal val="0-#ppt_w/2"/>
                                          </p:val>
                                        </p:tav>
                                        <p:tav tm="100000">
                                          <p:val>
                                            <p:strVal val="#ppt_x"/>
                                          </p:val>
                                        </p:tav>
                                      </p:tavLst>
                                    </p:anim>
                                    <p:anim calcmode="lin" valueType="num">
                                      <p:cBhvr additive="base">
                                        <p:cTn id="17" dur="100" fill="hold"/>
                                        <p:tgtEl>
                                          <p:spTgt spid="4"/>
                                        </p:tgtEl>
                                        <p:attrNameLst>
                                          <p:attrName>ppt_y</p:attrName>
                                        </p:attrNameLst>
                                      </p:cBhvr>
                                      <p:tavLst>
                                        <p:tav tm="0">
                                          <p:val>
                                            <p:strVal val="#ppt_y"/>
                                          </p:val>
                                        </p:tav>
                                        <p:tav tm="100000">
                                          <p:val>
                                            <p:strVal val="#ppt_y"/>
                                          </p:val>
                                        </p:tav>
                                      </p:tavLst>
                                    </p:anim>
                                  </p:childTnLst>
                                </p:cTn>
                              </p:par>
                            </p:childTnLst>
                          </p:cTn>
                        </p:par>
                        <p:par>
                          <p:cTn id="18" fill="hold">
                            <p:stCondLst>
                              <p:cond delay="1500"/>
                            </p:stCondLst>
                            <p:childTnLst>
                              <p:par>
                                <p:cTn id="19" presetID="2" presetClass="entr" presetSubtype="8" fill="hold" grpId="0" nodeType="afterEffect">
                                  <p:stCondLst>
                                    <p:cond delay="0"/>
                                  </p:stCondLst>
                                  <p:childTnLst>
                                    <p:set>
                                      <p:cBhvr>
                                        <p:cTn id="20" dur="1" fill="hold">
                                          <p:stCondLst>
                                            <p:cond delay="0"/>
                                          </p:stCondLst>
                                        </p:cTn>
                                        <p:tgtEl>
                                          <p:spTgt spid="8"/>
                                        </p:tgtEl>
                                        <p:attrNameLst>
                                          <p:attrName>style.visibility</p:attrName>
                                        </p:attrNameLst>
                                      </p:cBhvr>
                                      <p:to>
                                        <p:strVal val="visible"/>
                                      </p:to>
                                    </p:set>
                                    <p:anim calcmode="lin" valueType="num">
                                      <p:cBhvr additive="base">
                                        <p:cTn id="21" dur="100" fill="hold"/>
                                        <p:tgtEl>
                                          <p:spTgt spid="8"/>
                                        </p:tgtEl>
                                        <p:attrNameLst>
                                          <p:attrName>ppt_x</p:attrName>
                                        </p:attrNameLst>
                                      </p:cBhvr>
                                      <p:tavLst>
                                        <p:tav tm="0">
                                          <p:val>
                                            <p:strVal val="0-#ppt_w/2"/>
                                          </p:val>
                                        </p:tav>
                                        <p:tav tm="100000">
                                          <p:val>
                                            <p:strVal val="#ppt_x"/>
                                          </p:val>
                                        </p:tav>
                                      </p:tavLst>
                                    </p:anim>
                                    <p:anim calcmode="lin" valueType="num">
                                      <p:cBhvr additive="base">
                                        <p:cTn id="22" dur="100" fill="hold"/>
                                        <p:tgtEl>
                                          <p:spTgt spid="8"/>
                                        </p:tgtEl>
                                        <p:attrNameLst>
                                          <p:attrName>ppt_y</p:attrName>
                                        </p:attrNameLst>
                                      </p:cBhvr>
                                      <p:tavLst>
                                        <p:tav tm="0">
                                          <p:val>
                                            <p:strVal val="#ppt_y"/>
                                          </p:val>
                                        </p:tav>
                                        <p:tav tm="100000">
                                          <p:val>
                                            <p:strVal val="#ppt_y"/>
                                          </p:val>
                                        </p:tav>
                                      </p:tavLst>
                                    </p:anim>
                                  </p:childTnLst>
                                </p:cTn>
                              </p:par>
                            </p:childTnLst>
                          </p:cTn>
                        </p:par>
                        <p:par>
                          <p:cTn id="23" fill="hold">
                            <p:stCondLst>
                              <p:cond delay="2000"/>
                            </p:stCondLst>
                            <p:childTnLst>
                              <p:par>
                                <p:cTn id="24" presetID="2" presetClass="entr" presetSubtype="8" fill="hold" grpId="0" nodeType="afterEffect">
                                  <p:stCondLst>
                                    <p:cond delay="0"/>
                                  </p:stCondLst>
                                  <p:childTnLst>
                                    <p:set>
                                      <p:cBhvr>
                                        <p:cTn id="25" dur="1" fill="hold">
                                          <p:stCondLst>
                                            <p:cond delay="0"/>
                                          </p:stCondLst>
                                        </p:cTn>
                                        <p:tgtEl>
                                          <p:spTgt spid="9"/>
                                        </p:tgtEl>
                                        <p:attrNameLst>
                                          <p:attrName>style.visibility</p:attrName>
                                        </p:attrNameLst>
                                      </p:cBhvr>
                                      <p:to>
                                        <p:strVal val="visible"/>
                                      </p:to>
                                    </p:set>
                                    <p:anim calcmode="lin" valueType="num">
                                      <p:cBhvr additive="base">
                                        <p:cTn id="26" dur="100" fill="hold"/>
                                        <p:tgtEl>
                                          <p:spTgt spid="9"/>
                                        </p:tgtEl>
                                        <p:attrNameLst>
                                          <p:attrName>ppt_x</p:attrName>
                                        </p:attrNameLst>
                                      </p:cBhvr>
                                      <p:tavLst>
                                        <p:tav tm="0">
                                          <p:val>
                                            <p:strVal val="0-#ppt_w/2"/>
                                          </p:val>
                                        </p:tav>
                                        <p:tav tm="100000">
                                          <p:val>
                                            <p:strVal val="#ppt_x"/>
                                          </p:val>
                                        </p:tav>
                                      </p:tavLst>
                                    </p:anim>
                                    <p:anim calcmode="lin" valueType="num">
                                      <p:cBhvr additive="base">
                                        <p:cTn id="27" dur="100" fill="hold"/>
                                        <p:tgtEl>
                                          <p:spTgt spid="9"/>
                                        </p:tgtEl>
                                        <p:attrNameLst>
                                          <p:attrName>ppt_y</p:attrName>
                                        </p:attrNameLst>
                                      </p:cBhvr>
                                      <p:tavLst>
                                        <p:tav tm="0">
                                          <p:val>
                                            <p:strVal val="#ppt_y"/>
                                          </p:val>
                                        </p:tav>
                                        <p:tav tm="100000">
                                          <p:val>
                                            <p:strVal val="#ppt_y"/>
                                          </p:val>
                                        </p:tav>
                                      </p:tavLst>
                                    </p:anim>
                                  </p:childTnLst>
                                </p:cTn>
                              </p:par>
                            </p:childTnLst>
                          </p:cTn>
                        </p:par>
                        <p:par>
                          <p:cTn id="28" fill="hold">
                            <p:stCondLst>
                              <p:cond delay="2500"/>
                            </p:stCondLst>
                            <p:childTnLst>
                              <p:par>
                                <p:cTn id="29" presetID="2" presetClass="entr" presetSubtype="8" fill="hold" grpId="0" nodeType="afterEffect">
                                  <p:stCondLst>
                                    <p:cond delay="0"/>
                                  </p:stCondLst>
                                  <p:childTnLst>
                                    <p:set>
                                      <p:cBhvr>
                                        <p:cTn id="30" dur="1" fill="hold">
                                          <p:stCondLst>
                                            <p:cond delay="0"/>
                                          </p:stCondLst>
                                        </p:cTn>
                                        <p:tgtEl>
                                          <p:spTgt spid="10"/>
                                        </p:tgtEl>
                                        <p:attrNameLst>
                                          <p:attrName>style.visibility</p:attrName>
                                        </p:attrNameLst>
                                      </p:cBhvr>
                                      <p:to>
                                        <p:strVal val="visible"/>
                                      </p:to>
                                    </p:set>
                                    <p:anim calcmode="lin" valueType="num">
                                      <p:cBhvr additive="base">
                                        <p:cTn id="31" dur="100" fill="hold"/>
                                        <p:tgtEl>
                                          <p:spTgt spid="10"/>
                                        </p:tgtEl>
                                        <p:attrNameLst>
                                          <p:attrName>ppt_x</p:attrName>
                                        </p:attrNameLst>
                                      </p:cBhvr>
                                      <p:tavLst>
                                        <p:tav tm="0">
                                          <p:val>
                                            <p:strVal val="0-#ppt_w/2"/>
                                          </p:val>
                                        </p:tav>
                                        <p:tav tm="100000">
                                          <p:val>
                                            <p:strVal val="#ppt_x"/>
                                          </p:val>
                                        </p:tav>
                                      </p:tavLst>
                                    </p:anim>
                                    <p:anim calcmode="lin" valueType="num">
                                      <p:cBhvr additive="base">
                                        <p:cTn id="32" dur="100" fill="hold"/>
                                        <p:tgtEl>
                                          <p:spTgt spid="10"/>
                                        </p:tgtEl>
                                        <p:attrNameLst>
                                          <p:attrName>ppt_y</p:attrName>
                                        </p:attrNameLst>
                                      </p:cBhvr>
                                      <p:tavLst>
                                        <p:tav tm="0">
                                          <p:val>
                                            <p:strVal val="#ppt_y"/>
                                          </p:val>
                                        </p:tav>
                                        <p:tav tm="100000">
                                          <p:val>
                                            <p:strVal val="#ppt_y"/>
                                          </p:val>
                                        </p:tav>
                                      </p:tavLst>
                                    </p:anim>
                                  </p:childTnLst>
                                </p:cTn>
                              </p:par>
                            </p:childTnLst>
                          </p:cTn>
                        </p:par>
                        <p:par>
                          <p:cTn id="33" fill="hold">
                            <p:stCondLst>
                              <p:cond delay="3000"/>
                            </p:stCondLst>
                            <p:childTnLst>
                              <p:par>
                                <p:cTn id="34" presetID="2" presetClass="entr" presetSubtype="8" fill="hold" grpId="0" nodeType="afterEffect">
                                  <p:stCondLst>
                                    <p:cond delay="0"/>
                                  </p:stCondLst>
                                  <p:childTnLst>
                                    <p:set>
                                      <p:cBhvr>
                                        <p:cTn id="35" dur="1" fill="hold">
                                          <p:stCondLst>
                                            <p:cond delay="0"/>
                                          </p:stCondLst>
                                        </p:cTn>
                                        <p:tgtEl>
                                          <p:spTgt spid="11"/>
                                        </p:tgtEl>
                                        <p:attrNameLst>
                                          <p:attrName>style.visibility</p:attrName>
                                        </p:attrNameLst>
                                      </p:cBhvr>
                                      <p:to>
                                        <p:strVal val="visible"/>
                                      </p:to>
                                    </p:set>
                                    <p:anim calcmode="lin" valueType="num">
                                      <p:cBhvr additive="base">
                                        <p:cTn id="36" dur="100" fill="hold"/>
                                        <p:tgtEl>
                                          <p:spTgt spid="11"/>
                                        </p:tgtEl>
                                        <p:attrNameLst>
                                          <p:attrName>ppt_x</p:attrName>
                                        </p:attrNameLst>
                                      </p:cBhvr>
                                      <p:tavLst>
                                        <p:tav tm="0">
                                          <p:val>
                                            <p:strVal val="0-#ppt_w/2"/>
                                          </p:val>
                                        </p:tav>
                                        <p:tav tm="100000">
                                          <p:val>
                                            <p:strVal val="#ppt_x"/>
                                          </p:val>
                                        </p:tav>
                                      </p:tavLst>
                                    </p:anim>
                                    <p:anim calcmode="lin" valueType="num">
                                      <p:cBhvr additive="base">
                                        <p:cTn id="37" dur="100" fill="hold"/>
                                        <p:tgtEl>
                                          <p:spTgt spid="11"/>
                                        </p:tgtEl>
                                        <p:attrNameLst>
                                          <p:attrName>ppt_y</p:attrName>
                                        </p:attrNameLst>
                                      </p:cBhvr>
                                      <p:tavLst>
                                        <p:tav tm="0">
                                          <p:val>
                                            <p:strVal val="#ppt_y"/>
                                          </p:val>
                                        </p:tav>
                                        <p:tav tm="100000">
                                          <p:val>
                                            <p:strVal val="#ppt_y"/>
                                          </p:val>
                                        </p:tav>
                                      </p:tavLst>
                                    </p:anim>
                                  </p:childTnLst>
                                </p:cTn>
                              </p:par>
                            </p:childTnLst>
                          </p:cTn>
                        </p:par>
                        <p:par>
                          <p:cTn id="38" fill="hold">
                            <p:stCondLst>
                              <p:cond delay="3500"/>
                            </p:stCondLst>
                            <p:childTnLst>
                              <p:par>
                                <p:cTn id="39" presetID="2" presetClass="entr" presetSubtype="8" fill="hold" grpId="0" nodeType="afterEffect">
                                  <p:stCondLst>
                                    <p:cond delay="0"/>
                                  </p:stCondLst>
                                  <p:childTnLst>
                                    <p:set>
                                      <p:cBhvr>
                                        <p:cTn id="40" dur="1" fill="hold">
                                          <p:stCondLst>
                                            <p:cond delay="0"/>
                                          </p:stCondLst>
                                        </p:cTn>
                                        <p:tgtEl>
                                          <p:spTgt spid="12"/>
                                        </p:tgtEl>
                                        <p:attrNameLst>
                                          <p:attrName>style.visibility</p:attrName>
                                        </p:attrNameLst>
                                      </p:cBhvr>
                                      <p:to>
                                        <p:strVal val="visible"/>
                                      </p:to>
                                    </p:set>
                                    <p:anim calcmode="lin" valueType="num">
                                      <p:cBhvr additive="base">
                                        <p:cTn id="41" dur="100" fill="hold"/>
                                        <p:tgtEl>
                                          <p:spTgt spid="12"/>
                                        </p:tgtEl>
                                        <p:attrNameLst>
                                          <p:attrName>ppt_x</p:attrName>
                                        </p:attrNameLst>
                                      </p:cBhvr>
                                      <p:tavLst>
                                        <p:tav tm="0">
                                          <p:val>
                                            <p:strVal val="0-#ppt_w/2"/>
                                          </p:val>
                                        </p:tav>
                                        <p:tav tm="100000">
                                          <p:val>
                                            <p:strVal val="#ppt_x"/>
                                          </p:val>
                                        </p:tav>
                                      </p:tavLst>
                                    </p:anim>
                                    <p:anim calcmode="lin" valueType="num">
                                      <p:cBhvr additive="base">
                                        <p:cTn id="42" dur="100" fill="hold"/>
                                        <p:tgtEl>
                                          <p:spTgt spid="12"/>
                                        </p:tgtEl>
                                        <p:attrNameLst>
                                          <p:attrName>ppt_y</p:attrName>
                                        </p:attrNameLst>
                                      </p:cBhvr>
                                      <p:tavLst>
                                        <p:tav tm="0">
                                          <p:val>
                                            <p:strVal val="#ppt_y"/>
                                          </p:val>
                                        </p:tav>
                                        <p:tav tm="100000">
                                          <p:val>
                                            <p:strVal val="#ppt_y"/>
                                          </p:val>
                                        </p:tav>
                                      </p:tavLst>
                                    </p:anim>
                                  </p:childTnLst>
                                </p:cTn>
                              </p:par>
                            </p:childTnLst>
                          </p:cTn>
                        </p:par>
                        <p:par>
                          <p:cTn id="43" fill="hold">
                            <p:stCondLst>
                              <p:cond delay="4000"/>
                            </p:stCondLst>
                            <p:childTnLst>
                              <p:par>
                                <p:cTn id="44" presetID="2" presetClass="entr" presetSubtype="8" fill="hold" grpId="0" nodeType="afterEffect">
                                  <p:stCondLst>
                                    <p:cond delay="0"/>
                                  </p:stCondLst>
                                  <p:childTnLst>
                                    <p:set>
                                      <p:cBhvr>
                                        <p:cTn id="45" dur="1" fill="hold">
                                          <p:stCondLst>
                                            <p:cond delay="0"/>
                                          </p:stCondLst>
                                        </p:cTn>
                                        <p:tgtEl>
                                          <p:spTgt spid="13"/>
                                        </p:tgtEl>
                                        <p:attrNameLst>
                                          <p:attrName>style.visibility</p:attrName>
                                        </p:attrNameLst>
                                      </p:cBhvr>
                                      <p:to>
                                        <p:strVal val="visible"/>
                                      </p:to>
                                    </p:set>
                                    <p:anim calcmode="lin" valueType="num">
                                      <p:cBhvr additive="base">
                                        <p:cTn id="46" dur="100" fill="hold"/>
                                        <p:tgtEl>
                                          <p:spTgt spid="13"/>
                                        </p:tgtEl>
                                        <p:attrNameLst>
                                          <p:attrName>ppt_x</p:attrName>
                                        </p:attrNameLst>
                                      </p:cBhvr>
                                      <p:tavLst>
                                        <p:tav tm="0">
                                          <p:val>
                                            <p:strVal val="0-#ppt_w/2"/>
                                          </p:val>
                                        </p:tav>
                                        <p:tav tm="100000">
                                          <p:val>
                                            <p:strVal val="#ppt_x"/>
                                          </p:val>
                                        </p:tav>
                                      </p:tavLst>
                                    </p:anim>
                                    <p:anim calcmode="lin" valueType="num">
                                      <p:cBhvr additive="base">
                                        <p:cTn id="47" dur="100" fill="hold"/>
                                        <p:tgtEl>
                                          <p:spTgt spid="13"/>
                                        </p:tgtEl>
                                        <p:attrNameLst>
                                          <p:attrName>ppt_y</p:attrName>
                                        </p:attrNameLst>
                                      </p:cBhvr>
                                      <p:tavLst>
                                        <p:tav tm="0">
                                          <p:val>
                                            <p:strVal val="#ppt_y"/>
                                          </p:val>
                                        </p:tav>
                                        <p:tav tm="100000">
                                          <p:val>
                                            <p:strVal val="#ppt_y"/>
                                          </p:val>
                                        </p:tav>
                                      </p:tavLst>
                                    </p:anim>
                                  </p:childTnLst>
                                </p:cTn>
                              </p:par>
                            </p:childTnLst>
                          </p:cTn>
                        </p:par>
                        <p:par>
                          <p:cTn id="48" fill="hold">
                            <p:stCondLst>
                              <p:cond delay="4500"/>
                            </p:stCondLst>
                            <p:childTnLst>
                              <p:par>
                                <p:cTn id="49" presetID="2" presetClass="entr" presetSubtype="8" fill="hold" grpId="0" nodeType="afterEffect">
                                  <p:stCondLst>
                                    <p:cond delay="0"/>
                                  </p:stCondLst>
                                  <p:childTnLst>
                                    <p:set>
                                      <p:cBhvr>
                                        <p:cTn id="50" dur="1" fill="hold">
                                          <p:stCondLst>
                                            <p:cond delay="0"/>
                                          </p:stCondLst>
                                        </p:cTn>
                                        <p:tgtEl>
                                          <p:spTgt spid="24"/>
                                        </p:tgtEl>
                                        <p:attrNameLst>
                                          <p:attrName>style.visibility</p:attrName>
                                        </p:attrNameLst>
                                      </p:cBhvr>
                                      <p:to>
                                        <p:strVal val="visible"/>
                                      </p:to>
                                    </p:set>
                                    <p:anim calcmode="lin" valueType="num">
                                      <p:cBhvr additive="base">
                                        <p:cTn id="51" dur="100" fill="hold"/>
                                        <p:tgtEl>
                                          <p:spTgt spid="24"/>
                                        </p:tgtEl>
                                        <p:attrNameLst>
                                          <p:attrName>ppt_x</p:attrName>
                                        </p:attrNameLst>
                                      </p:cBhvr>
                                      <p:tavLst>
                                        <p:tav tm="0">
                                          <p:val>
                                            <p:strVal val="0-#ppt_w/2"/>
                                          </p:val>
                                        </p:tav>
                                        <p:tav tm="100000">
                                          <p:val>
                                            <p:strVal val="#ppt_x"/>
                                          </p:val>
                                        </p:tav>
                                      </p:tavLst>
                                    </p:anim>
                                    <p:anim calcmode="lin" valueType="num">
                                      <p:cBhvr additive="base">
                                        <p:cTn id="52" dur="100" fill="hold"/>
                                        <p:tgtEl>
                                          <p:spTgt spid="24"/>
                                        </p:tgtEl>
                                        <p:attrNameLst>
                                          <p:attrName>ppt_y</p:attrName>
                                        </p:attrNameLst>
                                      </p:cBhvr>
                                      <p:tavLst>
                                        <p:tav tm="0">
                                          <p:val>
                                            <p:strVal val="#ppt_y"/>
                                          </p:val>
                                        </p:tav>
                                        <p:tav tm="100000">
                                          <p:val>
                                            <p:strVal val="#ppt_y"/>
                                          </p:val>
                                        </p:tav>
                                      </p:tavLst>
                                    </p:anim>
                                  </p:childTnLst>
                                </p:cTn>
                              </p:par>
                            </p:childTnLst>
                          </p:cTn>
                        </p:par>
                        <p:par>
                          <p:cTn id="53" fill="hold">
                            <p:stCondLst>
                              <p:cond delay="5000"/>
                            </p:stCondLst>
                            <p:childTnLst>
                              <p:par>
                                <p:cTn id="54" presetID="2" presetClass="entr" presetSubtype="8" fill="hold" grpId="0" nodeType="afterEffect">
                                  <p:stCondLst>
                                    <p:cond delay="0"/>
                                  </p:stCondLst>
                                  <p:childTnLst>
                                    <p:set>
                                      <p:cBhvr>
                                        <p:cTn id="55" dur="1" fill="hold">
                                          <p:stCondLst>
                                            <p:cond delay="0"/>
                                          </p:stCondLst>
                                        </p:cTn>
                                        <p:tgtEl>
                                          <p:spTgt spid="37"/>
                                        </p:tgtEl>
                                        <p:attrNameLst>
                                          <p:attrName>style.visibility</p:attrName>
                                        </p:attrNameLst>
                                      </p:cBhvr>
                                      <p:to>
                                        <p:strVal val="visible"/>
                                      </p:to>
                                    </p:set>
                                    <p:anim calcmode="lin" valueType="num">
                                      <p:cBhvr additive="base">
                                        <p:cTn id="56" dur="200" fill="hold"/>
                                        <p:tgtEl>
                                          <p:spTgt spid="37"/>
                                        </p:tgtEl>
                                        <p:attrNameLst>
                                          <p:attrName>ppt_x</p:attrName>
                                        </p:attrNameLst>
                                      </p:cBhvr>
                                      <p:tavLst>
                                        <p:tav tm="0">
                                          <p:val>
                                            <p:strVal val="0-#ppt_w/2"/>
                                          </p:val>
                                        </p:tav>
                                        <p:tav tm="100000">
                                          <p:val>
                                            <p:strVal val="#ppt_x"/>
                                          </p:val>
                                        </p:tav>
                                      </p:tavLst>
                                    </p:anim>
                                    <p:anim calcmode="lin" valueType="num">
                                      <p:cBhvr additive="base">
                                        <p:cTn id="57" dur="200" fill="hold"/>
                                        <p:tgtEl>
                                          <p:spTgt spid="37"/>
                                        </p:tgtEl>
                                        <p:attrNameLst>
                                          <p:attrName>ppt_y</p:attrName>
                                        </p:attrNameLst>
                                      </p:cBhvr>
                                      <p:tavLst>
                                        <p:tav tm="0">
                                          <p:val>
                                            <p:strVal val="#ppt_y"/>
                                          </p:val>
                                        </p:tav>
                                        <p:tav tm="100000">
                                          <p:val>
                                            <p:strVal val="#ppt_y"/>
                                          </p:val>
                                        </p:tav>
                                      </p:tavLst>
                                    </p:anim>
                                  </p:childTnLst>
                                </p:cTn>
                              </p:par>
                            </p:childTnLst>
                          </p:cTn>
                        </p:par>
                        <p:par>
                          <p:cTn id="58" fill="hold">
                            <p:stCondLst>
                              <p:cond delay="5500"/>
                            </p:stCondLst>
                            <p:childTnLst>
                              <p:par>
                                <p:cTn id="59" presetID="2" presetClass="entr" presetSubtype="8" fill="hold" grpId="0" nodeType="afterEffect">
                                  <p:stCondLst>
                                    <p:cond delay="0"/>
                                  </p:stCondLst>
                                  <p:childTnLst>
                                    <p:set>
                                      <p:cBhvr>
                                        <p:cTn id="60" dur="1" fill="hold">
                                          <p:stCondLst>
                                            <p:cond delay="0"/>
                                          </p:stCondLst>
                                        </p:cTn>
                                        <p:tgtEl>
                                          <p:spTgt spid="3"/>
                                        </p:tgtEl>
                                        <p:attrNameLst>
                                          <p:attrName>style.visibility</p:attrName>
                                        </p:attrNameLst>
                                      </p:cBhvr>
                                      <p:to>
                                        <p:strVal val="visible"/>
                                      </p:to>
                                    </p:set>
                                    <p:anim calcmode="lin" valueType="num">
                                      <p:cBhvr additive="base">
                                        <p:cTn id="61" dur="200" fill="hold"/>
                                        <p:tgtEl>
                                          <p:spTgt spid="3"/>
                                        </p:tgtEl>
                                        <p:attrNameLst>
                                          <p:attrName>ppt_x</p:attrName>
                                        </p:attrNameLst>
                                      </p:cBhvr>
                                      <p:tavLst>
                                        <p:tav tm="0">
                                          <p:val>
                                            <p:strVal val="0-#ppt_w/2"/>
                                          </p:val>
                                        </p:tav>
                                        <p:tav tm="100000">
                                          <p:val>
                                            <p:strVal val="#ppt_x"/>
                                          </p:val>
                                        </p:tav>
                                      </p:tavLst>
                                    </p:anim>
                                    <p:anim calcmode="lin" valueType="num">
                                      <p:cBhvr additive="base">
                                        <p:cTn id="62" dur="200" fill="hold"/>
                                        <p:tgtEl>
                                          <p:spTgt spid="3"/>
                                        </p:tgtEl>
                                        <p:attrNameLst>
                                          <p:attrName>ppt_y</p:attrName>
                                        </p:attrNameLst>
                                      </p:cBhvr>
                                      <p:tavLst>
                                        <p:tav tm="0">
                                          <p:val>
                                            <p:strVal val="#ppt_y"/>
                                          </p:val>
                                        </p:tav>
                                        <p:tav tm="100000">
                                          <p:val>
                                            <p:strVal val="#ppt_y"/>
                                          </p:val>
                                        </p:tav>
                                      </p:tavLst>
                                    </p:anim>
                                  </p:childTnLst>
                                </p:cTn>
                              </p:par>
                            </p:childTnLst>
                          </p:cTn>
                        </p:par>
                        <p:par>
                          <p:cTn id="63" fill="hold">
                            <p:stCondLst>
                              <p:cond delay="6000"/>
                            </p:stCondLst>
                            <p:childTnLst>
                              <p:par>
                                <p:cTn id="64" presetID="22" presetClass="entr" presetSubtype="4" fill="hold" grpId="0" nodeType="afterEffect">
                                  <p:stCondLst>
                                    <p:cond delay="0"/>
                                  </p:stCondLst>
                                  <p:childTnLst>
                                    <p:set>
                                      <p:cBhvr>
                                        <p:cTn id="65" dur="1" fill="hold">
                                          <p:stCondLst>
                                            <p:cond delay="0"/>
                                          </p:stCondLst>
                                        </p:cTn>
                                        <p:tgtEl>
                                          <p:spTgt spid="26"/>
                                        </p:tgtEl>
                                        <p:attrNameLst>
                                          <p:attrName>style.visibility</p:attrName>
                                        </p:attrNameLst>
                                      </p:cBhvr>
                                      <p:to>
                                        <p:strVal val="visible"/>
                                      </p:to>
                                    </p:set>
                                    <p:animEffect transition="in" filter="wipe(down)">
                                      <p:cBhvr>
                                        <p:cTn id="66" dur="300"/>
                                        <p:tgtEl>
                                          <p:spTgt spid="26"/>
                                        </p:tgtEl>
                                      </p:cBhvr>
                                    </p:animEffect>
                                  </p:childTnLst>
                                </p:cTn>
                              </p:par>
                            </p:childTnLst>
                          </p:cTn>
                        </p:par>
                        <p:par>
                          <p:cTn id="67" fill="hold">
                            <p:stCondLst>
                              <p:cond delay="6500"/>
                            </p:stCondLst>
                            <p:childTnLst>
                              <p:par>
                                <p:cTn id="68" presetID="53" presetClass="entr" presetSubtype="16" fill="hold" grpId="0" nodeType="afterEffect">
                                  <p:stCondLst>
                                    <p:cond delay="0"/>
                                  </p:stCondLst>
                                  <p:childTnLst>
                                    <p:set>
                                      <p:cBhvr>
                                        <p:cTn id="69" dur="1" fill="hold">
                                          <p:stCondLst>
                                            <p:cond delay="0"/>
                                          </p:stCondLst>
                                        </p:cTn>
                                        <p:tgtEl>
                                          <p:spTgt spid="42"/>
                                        </p:tgtEl>
                                        <p:attrNameLst>
                                          <p:attrName>style.visibility</p:attrName>
                                        </p:attrNameLst>
                                      </p:cBhvr>
                                      <p:to>
                                        <p:strVal val="visible"/>
                                      </p:to>
                                    </p:set>
                                    <p:anim calcmode="lin" valueType="num">
                                      <p:cBhvr>
                                        <p:cTn id="70" dur="300" fill="hold"/>
                                        <p:tgtEl>
                                          <p:spTgt spid="42"/>
                                        </p:tgtEl>
                                        <p:attrNameLst>
                                          <p:attrName>ppt_w</p:attrName>
                                        </p:attrNameLst>
                                      </p:cBhvr>
                                      <p:tavLst>
                                        <p:tav tm="0">
                                          <p:val>
                                            <p:fltVal val="0"/>
                                          </p:val>
                                        </p:tav>
                                        <p:tav tm="100000">
                                          <p:val>
                                            <p:strVal val="#ppt_w"/>
                                          </p:val>
                                        </p:tav>
                                      </p:tavLst>
                                    </p:anim>
                                    <p:anim calcmode="lin" valueType="num">
                                      <p:cBhvr>
                                        <p:cTn id="71" dur="300" fill="hold"/>
                                        <p:tgtEl>
                                          <p:spTgt spid="42"/>
                                        </p:tgtEl>
                                        <p:attrNameLst>
                                          <p:attrName>ppt_h</p:attrName>
                                        </p:attrNameLst>
                                      </p:cBhvr>
                                      <p:tavLst>
                                        <p:tav tm="0">
                                          <p:val>
                                            <p:fltVal val="0"/>
                                          </p:val>
                                        </p:tav>
                                        <p:tav tm="100000">
                                          <p:val>
                                            <p:strVal val="#ppt_h"/>
                                          </p:val>
                                        </p:tav>
                                      </p:tavLst>
                                    </p:anim>
                                    <p:animEffect transition="in" filter="fade">
                                      <p:cBhvr>
                                        <p:cTn id="72" dur="300"/>
                                        <p:tgtEl>
                                          <p:spTgt spid="42"/>
                                        </p:tgtEl>
                                      </p:cBhvr>
                                    </p:animEffect>
                                  </p:childTnLst>
                                </p:cTn>
                              </p:par>
                            </p:childTnLst>
                          </p:cTn>
                        </p:par>
                        <p:par>
                          <p:cTn id="73" fill="hold">
                            <p:stCondLst>
                              <p:cond delay="7000"/>
                            </p:stCondLst>
                            <p:childTnLst>
                              <p:par>
                                <p:cTn id="74" presetID="22" presetClass="entr" presetSubtype="4" fill="hold" grpId="0" nodeType="afterEffect">
                                  <p:stCondLst>
                                    <p:cond delay="0"/>
                                  </p:stCondLst>
                                  <p:childTnLst>
                                    <p:set>
                                      <p:cBhvr>
                                        <p:cTn id="75" dur="1" fill="hold">
                                          <p:stCondLst>
                                            <p:cond delay="0"/>
                                          </p:stCondLst>
                                        </p:cTn>
                                        <p:tgtEl>
                                          <p:spTgt spid="27"/>
                                        </p:tgtEl>
                                        <p:attrNameLst>
                                          <p:attrName>style.visibility</p:attrName>
                                        </p:attrNameLst>
                                      </p:cBhvr>
                                      <p:to>
                                        <p:strVal val="visible"/>
                                      </p:to>
                                    </p:set>
                                    <p:animEffect transition="in" filter="wipe(down)">
                                      <p:cBhvr>
                                        <p:cTn id="76" dur="500"/>
                                        <p:tgtEl>
                                          <p:spTgt spid="27"/>
                                        </p:tgtEl>
                                      </p:cBhvr>
                                    </p:animEffect>
                                  </p:childTnLst>
                                </p:cTn>
                              </p:par>
                            </p:childTnLst>
                          </p:cTn>
                        </p:par>
                        <p:par>
                          <p:cTn id="77" fill="hold">
                            <p:stCondLst>
                              <p:cond delay="7500"/>
                            </p:stCondLst>
                            <p:childTnLst>
                              <p:par>
                                <p:cTn id="78" presetID="53" presetClass="entr" presetSubtype="16" fill="hold" grpId="0" nodeType="afterEffect">
                                  <p:stCondLst>
                                    <p:cond delay="0"/>
                                  </p:stCondLst>
                                  <p:childTnLst>
                                    <p:set>
                                      <p:cBhvr>
                                        <p:cTn id="79" dur="1" fill="hold">
                                          <p:stCondLst>
                                            <p:cond delay="0"/>
                                          </p:stCondLst>
                                        </p:cTn>
                                        <p:tgtEl>
                                          <p:spTgt spid="38"/>
                                        </p:tgtEl>
                                        <p:attrNameLst>
                                          <p:attrName>style.visibility</p:attrName>
                                        </p:attrNameLst>
                                      </p:cBhvr>
                                      <p:to>
                                        <p:strVal val="visible"/>
                                      </p:to>
                                    </p:set>
                                    <p:anim calcmode="lin" valueType="num">
                                      <p:cBhvr>
                                        <p:cTn id="80" dur="300" fill="hold"/>
                                        <p:tgtEl>
                                          <p:spTgt spid="38"/>
                                        </p:tgtEl>
                                        <p:attrNameLst>
                                          <p:attrName>ppt_w</p:attrName>
                                        </p:attrNameLst>
                                      </p:cBhvr>
                                      <p:tavLst>
                                        <p:tav tm="0">
                                          <p:val>
                                            <p:fltVal val="0"/>
                                          </p:val>
                                        </p:tav>
                                        <p:tav tm="100000">
                                          <p:val>
                                            <p:strVal val="#ppt_w"/>
                                          </p:val>
                                        </p:tav>
                                      </p:tavLst>
                                    </p:anim>
                                    <p:anim calcmode="lin" valueType="num">
                                      <p:cBhvr>
                                        <p:cTn id="81" dur="300" fill="hold"/>
                                        <p:tgtEl>
                                          <p:spTgt spid="38"/>
                                        </p:tgtEl>
                                        <p:attrNameLst>
                                          <p:attrName>ppt_h</p:attrName>
                                        </p:attrNameLst>
                                      </p:cBhvr>
                                      <p:tavLst>
                                        <p:tav tm="0">
                                          <p:val>
                                            <p:fltVal val="0"/>
                                          </p:val>
                                        </p:tav>
                                        <p:tav tm="100000">
                                          <p:val>
                                            <p:strVal val="#ppt_h"/>
                                          </p:val>
                                        </p:tav>
                                      </p:tavLst>
                                    </p:anim>
                                    <p:animEffect transition="in" filter="fade">
                                      <p:cBhvr>
                                        <p:cTn id="82" dur="300"/>
                                        <p:tgtEl>
                                          <p:spTgt spid="38"/>
                                        </p:tgtEl>
                                      </p:cBhvr>
                                    </p:animEffect>
                                  </p:childTnLst>
                                </p:cTn>
                              </p:par>
                            </p:childTnLst>
                          </p:cTn>
                        </p:par>
                        <p:par>
                          <p:cTn id="83" fill="hold">
                            <p:stCondLst>
                              <p:cond delay="8000"/>
                            </p:stCondLst>
                            <p:childTnLst>
                              <p:par>
                                <p:cTn id="84" presetID="2" presetClass="entr" presetSubtype="8" fill="hold" grpId="0" nodeType="afterEffect">
                                  <p:stCondLst>
                                    <p:cond delay="0"/>
                                  </p:stCondLst>
                                  <p:childTnLst>
                                    <p:set>
                                      <p:cBhvr>
                                        <p:cTn id="85" dur="1" fill="hold">
                                          <p:stCondLst>
                                            <p:cond delay="0"/>
                                          </p:stCondLst>
                                        </p:cTn>
                                        <p:tgtEl>
                                          <p:spTgt spid="5"/>
                                        </p:tgtEl>
                                        <p:attrNameLst>
                                          <p:attrName>style.visibility</p:attrName>
                                        </p:attrNameLst>
                                      </p:cBhvr>
                                      <p:to>
                                        <p:strVal val="visible"/>
                                      </p:to>
                                    </p:set>
                                    <p:anim calcmode="lin" valueType="num">
                                      <p:cBhvr additive="base">
                                        <p:cTn id="86" dur="200" fill="hold"/>
                                        <p:tgtEl>
                                          <p:spTgt spid="5"/>
                                        </p:tgtEl>
                                        <p:attrNameLst>
                                          <p:attrName>ppt_x</p:attrName>
                                        </p:attrNameLst>
                                      </p:cBhvr>
                                      <p:tavLst>
                                        <p:tav tm="0">
                                          <p:val>
                                            <p:strVal val="0-#ppt_w/2"/>
                                          </p:val>
                                        </p:tav>
                                        <p:tav tm="100000">
                                          <p:val>
                                            <p:strVal val="#ppt_x"/>
                                          </p:val>
                                        </p:tav>
                                      </p:tavLst>
                                    </p:anim>
                                    <p:anim calcmode="lin" valueType="num">
                                      <p:cBhvr additive="base">
                                        <p:cTn id="87" dur="200" fill="hold"/>
                                        <p:tgtEl>
                                          <p:spTgt spid="5"/>
                                        </p:tgtEl>
                                        <p:attrNameLst>
                                          <p:attrName>ppt_y</p:attrName>
                                        </p:attrNameLst>
                                      </p:cBhvr>
                                      <p:tavLst>
                                        <p:tav tm="0">
                                          <p:val>
                                            <p:strVal val="#ppt_y"/>
                                          </p:val>
                                        </p:tav>
                                        <p:tav tm="100000">
                                          <p:val>
                                            <p:strVal val="#ppt_y"/>
                                          </p:val>
                                        </p:tav>
                                      </p:tavLst>
                                    </p:anim>
                                  </p:childTnLst>
                                </p:cTn>
                              </p:par>
                            </p:childTnLst>
                          </p:cTn>
                        </p:par>
                        <p:par>
                          <p:cTn id="88" fill="hold">
                            <p:stCondLst>
                              <p:cond delay="8500"/>
                            </p:stCondLst>
                            <p:childTnLst>
                              <p:par>
                                <p:cTn id="89" presetID="22" presetClass="entr" presetSubtype="4" fill="hold" grpId="0" nodeType="afterEffect">
                                  <p:stCondLst>
                                    <p:cond delay="0"/>
                                  </p:stCondLst>
                                  <p:childTnLst>
                                    <p:set>
                                      <p:cBhvr>
                                        <p:cTn id="90" dur="1" fill="hold">
                                          <p:stCondLst>
                                            <p:cond delay="0"/>
                                          </p:stCondLst>
                                        </p:cTn>
                                        <p:tgtEl>
                                          <p:spTgt spid="28"/>
                                        </p:tgtEl>
                                        <p:attrNameLst>
                                          <p:attrName>style.visibility</p:attrName>
                                        </p:attrNameLst>
                                      </p:cBhvr>
                                      <p:to>
                                        <p:strVal val="visible"/>
                                      </p:to>
                                    </p:set>
                                    <p:animEffect transition="in" filter="wipe(down)">
                                      <p:cBhvr>
                                        <p:cTn id="91" dur="300"/>
                                        <p:tgtEl>
                                          <p:spTgt spid="28"/>
                                        </p:tgtEl>
                                      </p:cBhvr>
                                    </p:animEffect>
                                  </p:childTnLst>
                                </p:cTn>
                              </p:par>
                            </p:childTnLst>
                          </p:cTn>
                        </p:par>
                        <p:par>
                          <p:cTn id="92" fill="hold">
                            <p:stCondLst>
                              <p:cond delay="9000"/>
                            </p:stCondLst>
                            <p:childTnLst>
                              <p:par>
                                <p:cTn id="93" presetID="53" presetClass="entr" presetSubtype="16" fill="hold" grpId="0" nodeType="afterEffect">
                                  <p:stCondLst>
                                    <p:cond delay="0"/>
                                  </p:stCondLst>
                                  <p:childTnLst>
                                    <p:set>
                                      <p:cBhvr>
                                        <p:cTn id="94" dur="1" fill="hold">
                                          <p:stCondLst>
                                            <p:cond delay="0"/>
                                          </p:stCondLst>
                                        </p:cTn>
                                        <p:tgtEl>
                                          <p:spTgt spid="35"/>
                                        </p:tgtEl>
                                        <p:attrNameLst>
                                          <p:attrName>style.visibility</p:attrName>
                                        </p:attrNameLst>
                                      </p:cBhvr>
                                      <p:to>
                                        <p:strVal val="visible"/>
                                      </p:to>
                                    </p:set>
                                    <p:anim calcmode="lin" valueType="num">
                                      <p:cBhvr>
                                        <p:cTn id="95" dur="300" fill="hold"/>
                                        <p:tgtEl>
                                          <p:spTgt spid="35"/>
                                        </p:tgtEl>
                                        <p:attrNameLst>
                                          <p:attrName>ppt_w</p:attrName>
                                        </p:attrNameLst>
                                      </p:cBhvr>
                                      <p:tavLst>
                                        <p:tav tm="0">
                                          <p:val>
                                            <p:fltVal val="0"/>
                                          </p:val>
                                        </p:tav>
                                        <p:tav tm="100000">
                                          <p:val>
                                            <p:strVal val="#ppt_w"/>
                                          </p:val>
                                        </p:tav>
                                      </p:tavLst>
                                    </p:anim>
                                    <p:anim calcmode="lin" valueType="num">
                                      <p:cBhvr>
                                        <p:cTn id="96" dur="300" fill="hold"/>
                                        <p:tgtEl>
                                          <p:spTgt spid="35"/>
                                        </p:tgtEl>
                                        <p:attrNameLst>
                                          <p:attrName>ppt_h</p:attrName>
                                        </p:attrNameLst>
                                      </p:cBhvr>
                                      <p:tavLst>
                                        <p:tav tm="0">
                                          <p:val>
                                            <p:fltVal val="0"/>
                                          </p:val>
                                        </p:tav>
                                        <p:tav tm="100000">
                                          <p:val>
                                            <p:strVal val="#ppt_h"/>
                                          </p:val>
                                        </p:tav>
                                      </p:tavLst>
                                    </p:anim>
                                    <p:animEffect transition="in" filter="fade">
                                      <p:cBhvr>
                                        <p:cTn id="97" dur="300"/>
                                        <p:tgtEl>
                                          <p:spTgt spid="35"/>
                                        </p:tgtEl>
                                      </p:cBhvr>
                                    </p:animEffect>
                                  </p:childTnLst>
                                </p:cTn>
                              </p:par>
                            </p:childTnLst>
                          </p:cTn>
                        </p:par>
                        <p:par>
                          <p:cTn id="98" fill="hold">
                            <p:stCondLst>
                              <p:cond delay="9500"/>
                            </p:stCondLst>
                            <p:childTnLst>
                              <p:par>
                                <p:cTn id="99" presetID="22" presetClass="entr" presetSubtype="4" fill="hold" grpId="0" nodeType="afterEffect">
                                  <p:stCondLst>
                                    <p:cond delay="0"/>
                                  </p:stCondLst>
                                  <p:childTnLst>
                                    <p:set>
                                      <p:cBhvr>
                                        <p:cTn id="100" dur="1" fill="hold">
                                          <p:stCondLst>
                                            <p:cond delay="0"/>
                                          </p:stCondLst>
                                        </p:cTn>
                                        <p:tgtEl>
                                          <p:spTgt spid="29"/>
                                        </p:tgtEl>
                                        <p:attrNameLst>
                                          <p:attrName>style.visibility</p:attrName>
                                        </p:attrNameLst>
                                      </p:cBhvr>
                                      <p:to>
                                        <p:strVal val="visible"/>
                                      </p:to>
                                    </p:set>
                                    <p:animEffect transition="in" filter="wipe(down)">
                                      <p:cBhvr>
                                        <p:cTn id="101" dur="500"/>
                                        <p:tgtEl>
                                          <p:spTgt spid="29"/>
                                        </p:tgtEl>
                                      </p:cBhvr>
                                    </p:animEffect>
                                  </p:childTnLst>
                                </p:cTn>
                              </p:par>
                            </p:childTnLst>
                          </p:cTn>
                        </p:par>
                        <p:par>
                          <p:cTn id="102" fill="hold">
                            <p:stCondLst>
                              <p:cond delay="10000"/>
                            </p:stCondLst>
                            <p:childTnLst>
                              <p:par>
                                <p:cTn id="103" presetID="53" presetClass="entr" presetSubtype="16" fill="hold" grpId="0" nodeType="afterEffect">
                                  <p:stCondLst>
                                    <p:cond delay="0"/>
                                  </p:stCondLst>
                                  <p:childTnLst>
                                    <p:set>
                                      <p:cBhvr>
                                        <p:cTn id="104" dur="1" fill="hold">
                                          <p:stCondLst>
                                            <p:cond delay="0"/>
                                          </p:stCondLst>
                                        </p:cTn>
                                        <p:tgtEl>
                                          <p:spTgt spid="39"/>
                                        </p:tgtEl>
                                        <p:attrNameLst>
                                          <p:attrName>style.visibility</p:attrName>
                                        </p:attrNameLst>
                                      </p:cBhvr>
                                      <p:to>
                                        <p:strVal val="visible"/>
                                      </p:to>
                                    </p:set>
                                    <p:anim calcmode="lin" valueType="num">
                                      <p:cBhvr>
                                        <p:cTn id="105" dur="300" fill="hold"/>
                                        <p:tgtEl>
                                          <p:spTgt spid="39"/>
                                        </p:tgtEl>
                                        <p:attrNameLst>
                                          <p:attrName>ppt_w</p:attrName>
                                        </p:attrNameLst>
                                      </p:cBhvr>
                                      <p:tavLst>
                                        <p:tav tm="0">
                                          <p:val>
                                            <p:fltVal val="0"/>
                                          </p:val>
                                        </p:tav>
                                        <p:tav tm="100000">
                                          <p:val>
                                            <p:strVal val="#ppt_w"/>
                                          </p:val>
                                        </p:tav>
                                      </p:tavLst>
                                    </p:anim>
                                    <p:anim calcmode="lin" valueType="num">
                                      <p:cBhvr>
                                        <p:cTn id="106" dur="300" fill="hold"/>
                                        <p:tgtEl>
                                          <p:spTgt spid="39"/>
                                        </p:tgtEl>
                                        <p:attrNameLst>
                                          <p:attrName>ppt_h</p:attrName>
                                        </p:attrNameLst>
                                      </p:cBhvr>
                                      <p:tavLst>
                                        <p:tav tm="0">
                                          <p:val>
                                            <p:fltVal val="0"/>
                                          </p:val>
                                        </p:tav>
                                        <p:tav tm="100000">
                                          <p:val>
                                            <p:strVal val="#ppt_h"/>
                                          </p:val>
                                        </p:tav>
                                      </p:tavLst>
                                    </p:anim>
                                    <p:animEffect transition="in" filter="fade">
                                      <p:cBhvr>
                                        <p:cTn id="107" dur="300"/>
                                        <p:tgtEl>
                                          <p:spTgt spid="39"/>
                                        </p:tgtEl>
                                      </p:cBhvr>
                                    </p:animEffect>
                                  </p:childTnLst>
                                </p:cTn>
                              </p:par>
                            </p:childTnLst>
                          </p:cTn>
                        </p:par>
                        <p:par>
                          <p:cTn id="108" fill="hold">
                            <p:stCondLst>
                              <p:cond delay="10500"/>
                            </p:stCondLst>
                            <p:childTnLst>
                              <p:par>
                                <p:cTn id="109" presetID="2" presetClass="entr" presetSubtype="8" fill="hold" grpId="0" nodeType="afterEffect">
                                  <p:stCondLst>
                                    <p:cond delay="0"/>
                                  </p:stCondLst>
                                  <p:childTnLst>
                                    <p:set>
                                      <p:cBhvr>
                                        <p:cTn id="110" dur="1" fill="hold">
                                          <p:stCondLst>
                                            <p:cond delay="0"/>
                                          </p:stCondLst>
                                        </p:cTn>
                                        <p:tgtEl>
                                          <p:spTgt spid="6"/>
                                        </p:tgtEl>
                                        <p:attrNameLst>
                                          <p:attrName>style.visibility</p:attrName>
                                        </p:attrNameLst>
                                      </p:cBhvr>
                                      <p:to>
                                        <p:strVal val="visible"/>
                                      </p:to>
                                    </p:set>
                                    <p:anim calcmode="lin" valueType="num">
                                      <p:cBhvr additive="base">
                                        <p:cTn id="111" dur="200" fill="hold"/>
                                        <p:tgtEl>
                                          <p:spTgt spid="6"/>
                                        </p:tgtEl>
                                        <p:attrNameLst>
                                          <p:attrName>ppt_x</p:attrName>
                                        </p:attrNameLst>
                                      </p:cBhvr>
                                      <p:tavLst>
                                        <p:tav tm="0">
                                          <p:val>
                                            <p:strVal val="0-#ppt_w/2"/>
                                          </p:val>
                                        </p:tav>
                                        <p:tav tm="100000">
                                          <p:val>
                                            <p:strVal val="#ppt_x"/>
                                          </p:val>
                                        </p:tav>
                                      </p:tavLst>
                                    </p:anim>
                                    <p:anim calcmode="lin" valueType="num">
                                      <p:cBhvr additive="base">
                                        <p:cTn id="112" dur="200" fill="hold"/>
                                        <p:tgtEl>
                                          <p:spTgt spid="6"/>
                                        </p:tgtEl>
                                        <p:attrNameLst>
                                          <p:attrName>ppt_y</p:attrName>
                                        </p:attrNameLst>
                                      </p:cBhvr>
                                      <p:tavLst>
                                        <p:tav tm="0">
                                          <p:val>
                                            <p:strVal val="#ppt_y"/>
                                          </p:val>
                                        </p:tav>
                                        <p:tav tm="100000">
                                          <p:val>
                                            <p:strVal val="#ppt_y"/>
                                          </p:val>
                                        </p:tav>
                                      </p:tavLst>
                                    </p:anim>
                                  </p:childTnLst>
                                </p:cTn>
                              </p:par>
                            </p:childTnLst>
                          </p:cTn>
                        </p:par>
                        <p:par>
                          <p:cTn id="113" fill="hold">
                            <p:stCondLst>
                              <p:cond delay="11000"/>
                            </p:stCondLst>
                            <p:childTnLst>
                              <p:par>
                                <p:cTn id="114" presetID="22" presetClass="entr" presetSubtype="4" fill="hold" grpId="0" nodeType="afterEffect">
                                  <p:stCondLst>
                                    <p:cond delay="0"/>
                                  </p:stCondLst>
                                  <p:childTnLst>
                                    <p:set>
                                      <p:cBhvr>
                                        <p:cTn id="115" dur="1" fill="hold">
                                          <p:stCondLst>
                                            <p:cond delay="0"/>
                                          </p:stCondLst>
                                        </p:cTn>
                                        <p:tgtEl>
                                          <p:spTgt spid="30"/>
                                        </p:tgtEl>
                                        <p:attrNameLst>
                                          <p:attrName>style.visibility</p:attrName>
                                        </p:attrNameLst>
                                      </p:cBhvr>
                                      <p:to>
                                        <p:strVal val="visible"/>
                                      </p:to>
                                    </p:set>
                                    <p:animEffect transition="in" filter="wipe(down)">
                                      <p:cBhvr>
                                        <p:cTn id="116" dur="300"/>
                                        <p:tgtEl>
                                          <p:spTgt spid="30"/>
                                        </p:tgtEl>
                                      </p:cBhvr>
                                    </p:animEffect>
                                  </p:childTnLst>
                                </p:cTn>
                              </p:par>
                            </p:childTnLst>
                          </p:cTn>
                        </p:par>
                        <p:par>
                          <p:cTn id="117" fill="hold">
                            <p:stCondLst>
                              <p:cond delay="11500"/>
                            </p:stCondLst>
                            <p:childTnLst>
                              <p:par>
                                <p:cTn id="118" presetID="53" presetClass="entr" presetSubtype="16" fill="hold" grpId="0" nodeType="afterEffect">
                                  <p:stCondLst>
                                    <p:cond delay="0"/>
                                  </p:stCondLst>
                                  <p:childTnLst>
                                    <p:set>
                                      <p:cBhvr>
                                        <p:cTn id="119" dur="1" fill="hold">
                                          <p:stCondLst>
                                            <p:cond delay="0"/>
                                          </p:stCondLst>
                                        </p:cTn>
                                        <p:tgtEl>
                                          <p:spTgt spid="34"/>
                                        </p:tgtEl>
                                        <p:attrNameLst>
                                          <p:attrName>style.visibility</p:attrName>
                                        </p:attrNameLst>
                                      </p:cBhvr>
                                      <p:to>
                                        <p:strVal val="visible"/>
                                      </p:to>
                                    </p:set>
                                    <p:anim calcmode="lin" valueType="num">
                                      <p:cBhvr>
                                        <p:cTn id="120" dur="300" fill="hold"/>
                                        <p:tgtEl>
                                          <p:spTgt spid="34"/>
                                        </p:tgtEl>
                                        <p:attrNameLst>
                                          <p:attrName>ppt_w</p:attrName>
                                        </p:attrNameLst>
                                      </p:cBhvr>
                                      <p:tavLst>
                                        <p:tav tm="0">
                                          <p:val>
                                            <p:fltVal val="0"/>
                                          </p:val>
                                        </p:tav>
                                        <p:tav tm="100000">
                                          <p:val>
                                            <p:strVal val="#ppt_w"/>
                                          </p:val>
                                        </p:tav>
                                      </p:tavLst>
                                    </p:anim>
                                    <p:anim calcmode="lin" valueType="num">
                                      <p:cBhvr>
                                        <p:cTn id="121" dur="300" fill="hold"/>
                                        <p:tgtEl>
                                          <p:spTgt spid="34"/>
                                        </p:tgtEl>
                                        <p:attrNameLst>
                                          <p:attrName>ppt_h</p:attrName>
                                        </p:attrNameLst>
                                      </p:cBhvr>
                                      <p:tavLst>
                                        <p:tav tm="0">
                                          <p:val>
                                            <p:fltVal val="0"/>
                                          </p:val>
                                        </p:tav>
                                        <p:tav tm="100000">
                                          <p:val>
                                            <p:strVal val="#ppt_h"/>
                                          </p:val>
                                        </p:tav>
                                      </p:tavLst>
                                    </p:anim>
                                    <p:animEffect transition="in" filter="fade">
                                      <p:cBhvr>
                                        <p:cTn id="122" dur="300"/>
                                        <p:tgtEl>
                                          <p:spTgt spid="34"/>
                                        </p:tgtEl>
                                      </p:cBhvr>
                                    </p:animEffect>
                                  </p:childTnLst>
                                </p:cTn>
                              </p:par>
                            </p:childTnLst>
                          </p:cTn>
                        </p:par>
                        <p:par>
                          <p:cTn id="123" fill="hold">
                            <p:stCondLst>
                              <p:cond delay="12000"/>
                            </p:stCondLst>
                            <p:childTnLst>
                              <p:par>
                                <p:cTn id="124" presetID="22" presetClass="entr" presetSubtype="4" fill="hold" grpId="0" nodeType="afterEffect">
                                  <p:stCondLst>
                                    <p:cond delay="0"/>
                                  </p:stCondLst>
                                  <p:childTnLst>
                                    <p:set>
                                      <p:cBhvr>
                                        <p:cTn id="125" dur="1" fill="hold">
                                          <p:stCondLst>
                                            <p:cond delay="0"/>
                                          </p:stCondLst>
                                        </p:cTn>
                                        <p:tgtEl>
                                          <p:spTgt spid="31"/>
                                        </p:tgtEl>
                                        <p:attrNameLst>
                                          <p:attrName>style.visibility</p:attrName>
                                        </p:attrNameLst>
                                      </p:cBhvr>
                                      <p:to>
                                        <p:strVal val="visible"/>
                                      </p:to>
                                    </p:set>
                                    <p:animEffect transition="in" filter="wipe(down)">
                                      <p:cBhvr>
                                        <p:cTn id="126" dur="500"/>
                                        <p:tgtEl>
                                          <p:spTgt spid="31"/>
                                        </p:tgtEl>
                                      </p:cBhvr>
                                    </p:animEffect>
                                  </p:childTnLst>
                                </p:cTn>
                              </p:par>
                            </p:childTnLst>
                          </p:cTn>
                        </p:par>
                        <p:par>
                          <p:cTn id="127" fill="hold">
                            <p:stCondLst>
                              <p:cond delay="12500"/>
                            </p:stCondLst>
                            <p:childTnLst>
                              <p:par>
                                <p:cTn id="128" presetID="53" presetClass="entr" presetSubtype="16" fill="hold" grpId="0" nodeType="afterEffect">
                                  <p:stCondLst>
                                    <p:cond delay="0"/>
                                  </p:stCondLst>
                                  <p:childTnLst>
                                    <p:set>
                                      <p:cBhvr>
                                        <p:cTn id="129" dur="1" fill="hold">
                                          <p:stCondLst>
                                            <p:cond delay="0"/>
                                          </p:stCondLst>
                                        </p:cTn>
                                        <p:tgtEl>
                                          <p:spTgt spid="40"/>
                                        </p:tgtEl>
                                        <p:attrNameLst>
                                          <p:attrName>style.visibility</p:attrName>
                                        </p:attrNameLst>
                                      </p:cBhvr>
                                      <p:to>
                                        <p:strVal val="visible"/>
                                      </p:to>
                                    </p:set>
                                    <p:anim calcmode="lin" valueType="num">
                                      <p:cBhvr>
                                        <p:cTn id="130" dur="300" fill="hold"/>
                                        <p:tgtEl>
                                          <p:spTgt spid="40"/>
                                        </p:tgtEl>
                                        <p:attrNameLst>
                                          <p:attrName>ppt_w</p:attrName>
                                        </p:attrNameLst>
                                      </p:cBhvr>
                                      <p:tavLst>
                                        <p:tav tm="0">
                                          <p:val>
                                            <p:fltVal val="0"/>
                                          </p:val>
                                        </p:tav>
                                        <p:tav tm="100000">
                                          <p:val>
                                            <p:strVal val="#ppt_w"/>
                                          </p:val>
                                        </p:tav>
                                      </p:tavLst>
                                    </p:anim>
                                    <p:anim calcmode="lin" valueType="num">
                                      <p:cBhvr>
                                        <p:cTn id="131" dur="300" fill="hold"/>
                                        <p:tgtEl>
                                          <p:spTgt spid="40"/>
                                        </p:tgtEl>
                                        <p:attrNameLst>
                                          <p:attrName>ppt_h</p:attrName>
                                        </p:attrNameLst>
                                      </p:cBhvr>
                                      <p:tavLst>
                                        <p:tav tm="0">
                                          <p:val>
                                            <p:fltVal val="0"/>
                                          </p:val>
                                        </p:tav>
                                        <p:tav tm="100000">
                                          <p:val>
                                            <p:strVal val="#ppt_h"/>
                                          </p:val>
                                        </p:tav>
                                      </p:tavLst>
                                    </p:anim>
                                    <p:animEffect transition="in" filter="fade">
                                      <p:cBhvr>
                                        <p:cTn id="132" dur="300"/>
                                        <p:tgtEl>
                                          <p:spTgt spid="40"/>
                                        </p:tgtEl>
                                      </p:cBhvr>
                                    </p:animEffect>
                                  </p:childTnLst>
                                </p:cTn>
                              </p:par>
                            </p:childTnLst>
                          </p:cTn>
                        </p:par>
                        <p:par>
                          <p:cTn id="133" fill="hold">
                            <p:stCondLst>
                              <p:cond delay="13000"/>
                            </p:stCondLst>
                            <p:childTnLst>
                              <p:par>
                                <p:cTn id="134" presetID="2" presetClass="entr" presetSubtype="8" fill="hold" grpId="0" nodeType="afterEffect">
                                  <p:stCondLst>
                                    <p:cond delay="0"/>
                                  </p:stCondLst>
                                  <p:childTnLst>
                                    <p:set>
                                      <p:cBhvr>
                                        <p:cTn id="135" dur="1" fill="hold">
                                          <p:stCondLst>
                                            <p:cond delay="0"/>
                                          </p:stCondLst>
                                        </p:cTn>
                                        <p:tgtEl>
                                          <p:spTgt spid="7"/>
                                        </p:tgtEl>
                                        <p:attrNameLst>
                                          <p:attrName>style.visibility</p:attrName>
                                        </p:attrNameLst>
                                      </p:cBhvr>
                                      <p:to>
                                        <p:strVal val="visible"/>
                                      </p:to>
                                    </p:set>
                                    <p:anim calcmode="lin" valueType="num">
                                      <p:cBhvr additive="base">
                                        <p:cTn id="136" dur="200" fill="hold"/>
                                        <p:tgtEl>
                                          <p:spTgt spid="7"/>
                                        </p:tgtEl>
                                        <p:attrNameLst>
                                          <p:attrName>ppt_x</p:attrName>
                                        </p:attrNameLst>
                                      </p:cBhvr>
                                      <p:tavLst>
                                        <p:tav tm="0">
                                          <p:val>
                                            <p:strVal val="0-#ppt_w/2"/>
                                          </p:val>
                                        </p:tav>
                                        <p:tav tm="100000">
                                          <p:val>
                                            <p:strVal val="#ppt_x"/>
                                          </p:val>
                                        </p:tav>
                                      </p:tavLst>
                                    </p:anim>
                                    <p:anim calcmode="lin" valueType="num">
                                      <p:cBhvr additive="base">
                                        <p:cTn id="137" dur="200" fill="hold"/>
                                        <p:tgtEl>
                                          <p:spTgt spid="7"/>
                                        </p:tgtEl>
                                        <p:attrNameLst>
                                          <p:attrName>ppt_y</p:attrName>
                                        </p:attrNameLst>
                                      </p:cBhvr>
                                      <p:tavLst>
                                        <p:tav tm="0">
                                          <p:val>
                                            <p:strVal val="#ppt_y"/>
                                          </p:val>
                                        </p:tav>
                                        <p:tav tm="100000">
                                          <p:val>
                                            <p:strVal val="#ppt_y"/>
                                          </p:val>
                                        </p:tav>
                                      </p:tavLst>
                                    </p:anim>
                                  </p:childTnLst>
                                </p:cTn>
                              </p:par>
                            </p:childTnLst>
                          </p:cTn>
                        </p:par>
                        <p:par>
                          <p:cTn id="138" fill="hold">
                            <p:stCondLst>
                              <p:cond delay="13500"/>
                            </p:stCondLst>
                            <p:childTnLst>
                              <p:par>
                                <p:cTn id="139" presetID="22" presetClass="entr" presetSubtype="4" fill="hold" grpId="0" nodeType="afterEffect">
                                  <p:stCondLst>
                                    <p:cond delay="0"/>
                                  </p:stCondLst>
                                  <p:childTnLst>
                                    <p:set>
                                      <p:cBhvr>
                                        <p:cTn id="140" dur="1" fill="hold">
                                          <p:stCondLst>
                                            <p:cond delay="0"/>
                                          </p:stCondLst>
                                        </p:cTn>
                                        <p:tgtEl>
                                          <p:spTgt spid="32"/>
                                        </p:tgtEl>
                                        <p:attrNameLst>
                                          <p:attrName>style.visibility</p:attrName>
                                        </p:attrNameLst>
                                      </p:cBhvr>
                                      <p:to>
                                        <p:strVal val="visible"/>
                                      </p:to>
                                    </p:set>
                                    <p:animEffect transition="in" filter="wipe(down)">
                                      <p:cBhvr>
                                        <p:cTn id="141" dur="300"/>
                                        <p:tgtEl>
                                          <p:spTgt spid="32"/>
                                        </p:tgtEl>
                                      </p:cBhvr>
                                    </p:animEffect>
                                  </p:childTnLst>
                                </p:cTn>
                              </p:par>
                            </p:childTnLst>
                          </p:cTn>
                        </p:par>
                        <p:par>
                          <p:cTn id="142" fill="hold">
                            <p:stCondLst>
                              <p:cond delay="14000"/>
                            </p:stCondLst>
                            <p:childTnLst>
                              <p:par>
                                <p:cTn id="143" presetID="53" presetClass="entr" presetSubtype="16" fill="hold" grpId="0" nodeType="afterEffect">
                                  <p:stCondLst>
                                    <p:cond delay="0"/>
                                  </p:stCondLst>
                                  <p:childTnLst>
                                    <p:set>
                                      <p:cBhvr>
                                        <p:cTn id="144" dur="1" fill="hold">
                                          <p:stCondLst>
                                            <p:cond delay="0"/>
                                          </p:stCondLst>
                                        </p:cTn>
                                        <p:tgtEl>
                                          <p:spTgt spid="36"/>
                                        </p:tgtEl>
                                        <p:attrNameLst>
                                          <p:attrName>style.visibility</p:attrName>
                                        </p:attrNameLst>
                                      </p:cBhvr>
                                      <p:to>
                                        <p:strVal val="visible"/>
                                      </p:to>
                                    </p:set>
                                    <p:anim calcmode="lin" valueType="num">
                                      <p:cBhvr>
                                        <p:cTn id="145" dur="300" fill="hold"/>
                                        <p:tgtEl>
                                          <p:spTgt spid="36"/>
                                        </p:tgtEl>
                                        <p:attrNameLst>
                                          <p:attrName>ppt_w</p:attrName>
                                        </p:attrNameLst>
                                      </p:cBhvr>
                                      <p:tavLst>
                                        <p:tav tm="0">
                                          <p:val>
                                            <p:fltVal val="0"/>
                                          </p:val>
                                        </p:tav>
                                        <p:tav tm="100000">
                                          <p:val>
                                            <p:strVal val="#ppt_w"/>
                                          </p:val>
                                        </p:tav>
                                      </p:tavLst>
                                    </p:anim>
                                    <p:anim calcmode="lin" valueType="num">
                                      <p:cBhvr>
                                        <p:cTn id="146" dur="300" fill="hold"/>
                                        <p:tgtEl>
                                          <p:spTgt spid="36"/>
                                        </p:tgtEl>
                                        <p:attrNameLst>
                                          <p:attrName>ppt_h</p:attrName>
                                        </p:attrNameLst>
                                      </p:cBhvr>
                                      <p:tavLst>
                                        <p:tav tm="0">
                                          <p:val>
                                            <p:fltVal val="0"/>
                                          </p:val>
                                        </p:tav>
                                        <p:tav tm="100000">
                                          <p:val>
                                            <p:strVal val="#ppt_h"/>
                                          </p:val>
                                        </p:tav>
                                      </p:tavLst>
                                    </p:anim>
                                    <p:animEffect transition="in" filter="fade">
                                      <p:cBhvr>
                                        <p:cTn id="147" dur="300"/>
                                        <p:tgtEl>
                                          <p:spTgt spid="36"/>
                                        </p:tgtEl>
                                      </p:cBhvr>
                                    </p:animEffect>
                                  </p:childTnLst>
                                </p:cTn>
                              </p:par>
                            </p:childTnLst>
                          </p:cTn>
                        </p:par>
                        <p:par>
                          <p:cTn id="148" fill="hold">
                            <p:stCondLst>
                              <p:cond delay="14500"/>
                            </p:stCondLst>
                            <p:childTnLst>
                              <p:par>
                                <p:cTn id="149" presetID="22" presetClass="entr" presetSubtype="4" fill="hold" grpId="0" nodeType="afterEffect">
                                  <p:stCondLst>
                                    <p:cond delay="0"/>
                                  </p:stCondLst>
                                  <p:childTnLst>
                                    <p:set>
                                      <p:cBhvr>
                                        <p:cTn id="150" dur="1" fill="hold">
                                          <p:stCondLst>
                                            <p:cond delay="0"/>
                                          </p:stCondLst>
                                        </p:cTn>
                                        <p:tgtEl>
                                          <p:spTgt spid="33"/>
                                        </p:tgtEl>
                                        <p:attrNameLst>
                                          <p:attrName>style.visibility</p:attrName>
                                        </p:attrNameLst>
                                      </p:cBhvr>
                                      <p:to>
                                        <p:strVal val="visible"/>
                                      </p:to>
                                    </p:set>
                                    <p:animEffect transition="in" filter="wipe(down)">
                                      <p:cBhvr>
                                        <p:cTn id="151" dur="500"/>
                                        <p:tgtEl>
                                          <p:spTgt spid="33"/>
                                        </p:tgtEl>
                                      </p:cBhvr>
                                    </p:animEffect>
                                  </p:childTnLst>
                                </p:cTn>
                              </p:par>
                            </p:childTnLst>
                          </p:cTn>
                        </p:par>
                        <p:par>
                          <p:cTn id="152" fill="hold">
                            <p:stCondLst>
                              <p:cond delay="15000"/>
                            </p:stCondLst>
                            <p:childTnLst>
                              <p:par>
                                <p:cTn id="153" presetID="53" presetClass="entr" presetSubtype="16" fill="hold" grpId="0" nodeType="afterEffect">
                                  <p:stCondLst>
                                    <p:cond delay="0"/>
                                  </p:stCondLst>
                                  <p:childTnLst>
                                    <p:set>
                                      <p:cBhvr>
                                        <p:cTn id="154" dur="1" fill="hold">
                                          <p:stCondLst>
                                            <p:cond delay="0"/>
                                          </p:stCondLst>
                                        </p:cTn>
                                        <p:tgtEl>
                                          <p:spTgt spid="41"/>
                                        </p:tgtEl>
                                        <p:attrNameLst>
                                          <p:attrName>style.visibility</p:attrName>
                                        </p:attrNameLst>
                                      </p:cBhvr>
                                      <p:to>
                                        <p:strVal val="visible"/>
                                      </p:to>
                                    </p:set>
                                    <p:anim calcmode="lin" valueType="num">
                                      <p:cBhvr>
                                        <p:cTn id="155" dur="300" fill="hold"/>
                                        <p:tgtEl>
                                          <p:spTgt spid="41"/>
                                        </p:tgtEl>
                                        <p:attrNameLst>
                                          <p:attrName>ppt_w</p:attrName>
                                        </p:attrNameLst>
                                      </p:cBhvr>
                                      <p:tavLst>
                                        <p:tav tm="0">
                                          <p:val>
                                            <p:fltVal val="0"/>
                                          </p:val>
                                        </p:tav>
                                        <p:tav tm="100000">
                                          <p:val>
                                            <p:strVal val="#ppt_w"/>
                                          </p:val>
                                        </p:tav>
                                      </p:tavLst>
                                    </p:anim>
                                    <p:anim calcmode="lin" valueType="num">
                                      <p:cBhvr>
                                        <p:cTn id="156" dur="300" fill="hold"/>
                                        <p:tgtEl>
                                          <p:spTgt spid="41"/>
                                        </p:tgtEl>
                                        <p:attrNameLst>
                                          <p:attrName>ppt_h</p:attrName>
                                        </p:attrNameLst>
                                      </p:cBhvr>
                                      <p:tavLst>
                                        <p:tav tm="0">
                                          <p:val>
                                            <p:fltVal val="0"/>
                                          </p:val>
                                        </p:tav>
                                        <p:tav tm="100000">
                                          <p:val>
                                            <p:strVal val="#ppt_h"/>
                                          </p:val>
                                        </p:tav>
                                      </p:tavLst>
                                    </p:anim>
                                    <p:animEffect transition="in" filter="fade">
                                      <p:cBhvr>
                                        <p:cTn id="157" dur="3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P spid="7" grpId="0"/>
      <p:bldP spid="8" grpId="0"/>
      <p:bldP spid="9" grpId="0"/>
      <p:bldP spid="10" grpId="0"/>
      <p:bldP spid="11" grpId="0"/>
      <p:bldP spid="12" grpId="0"/>
      <p:bldP spid="13" grpId="0"/>
      <p:bldP spid="24" grpId="0"/>
      <p:bldP spid="25" grpId="0"/>
      <p:bldP spid="26" grpId="0" animBg="1"/>
      <p:bldP spid="27" grpId="0" animBg="1"/>
      <p:bldP spid="28" grpId="0" animBg="1"/>
      <p:bldP spid="29" grpId="0" animBg="1"/>
      <p:bldP spid="30" grpId="0" animBg="1"/>
      <p:bldP spid="31" grpId="0" animBg="1"/>
      <p:bldP spid="32" grpId="0" animBg="1"/>
      <p:bldP spid="33" grpId="0" animBg="1"/>
      <p:bldP spid="34" grpId="0"/>
      <p:bldP spid="35" grpId="0"/>
      <p:bldP spid="36" grpId="0"/>
      <p:bldP spid="37" grpId="0"/>
      <p:bldP spid="38" grpId="0"/>
      <p:bldP spid="39" grpId="0"/>
      <p:bldP spid="40" grpId="0"/>
      <p:bldP spid="41" grpId="0"/>
      <p:bldP spid="4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rot="16200000">
            <a:off x="2666999" y="-2667000"/>
            <a:ext cx="6858001" cy="12192000"/>
          </a:xfrm>
          <a:prstGeom prst="rect">
            <a:avLst/>
          </a:prstGeom>
        </p:spPr>
      </p:pic>
      <p:pic>
        <p:nvPicPr>
          <p:cNvPr id="4" name="图片 3"/>
          <p:cNvPicPr>
            <a:picLocks noChangeAspect="1"/>
          </p:cNvPicPr>
          <p:nvPr/>
        </p:nvPicPr>
        <p:blipFill rotWithShape="1">
          <a:blip r:embed="rId2" cstate="print">
            <a:extLst>
              <a:ext uri="{28A0092B-C50C-407E-A947-70E740481C1C}">
                <a14:useLocalDpi xmlns:a14="http://schemas.microsoft.com/office/drawing/2010/main" val="0"/>
              </a:ext>
            </a:extLst>
          </a:blip>
          <a:srcRect l="16979" t="9630" r="16561" b="9333"/>
          <a:stretch>
            <a:fillRect/>
          </a:stretch>
        </p:blipFill>
        <p:spPr>
          <a:xfrm>
            <a:off x="1125581" y="1168400"/>
            <a:ext cx="5256826" cy="4521200"/>
          </a:xfrm>
          <a:prstGeom prst="rect">
            <a:avLst/>
          </a:prstGeom>
        </p:spPr>
      </p:pic>
      <p:grpSp>
        <p:nvGrpSpPr>
          <p:cNvPr id="5" name="组合 4"/>
          <p:cNvGrpSpPr/>
          <p:nvPr/>
        </p:nvGrpSpPr>
        <p:grpSpPr>
          <a:xfrm>
            <a:off x="6361897" y="1738521"/>
            <a:ext cx="831871" cy="831871"/>
            <a:chOff x="304800" y="673100"/>
            <a:chExt cx="4000500" cy="4000500"/>
          </a:xfrm>
          <a:effectLst>
            <a:outerShdw blurRad="317500" dist="190500" dir="8100000" algn="tr" rotWithShape="0">
              <a:prstClr val="black">
                <a:alpha val="50000"/>
              </a:prstClr>
            </a:outerShdw>
          </a:effectLst>
        </p:grpSpPr>
        <p:sp>
          <p:nvSpPr>
            <p:cNvPr id="6" name="同心圆 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335" b="1" dirty="0">
                <a:solidFill>
                  <a:srgbClr val="FFD941"/>
                </a:solidFill>
                <a:cs typeface="+mn-ea"/>
                <a:sym typeface="+mn-lt"/>
              </a:endParaRPr>
            </a:p>
          </p:txBody>
        </p:sp>
        <p:sp>
          <p:nvSpPr>
            <p:cNvPr id="7" name="椭圆 6"/>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335" b="1" dirty="0">
                  <a:solidFill>
                    <a:srgbClr val="FFD941"/>
                  </a:solidFill>
                  <a:cs typeface="+mn-ea"/>
                  <a:sym typeface="+mn-lt"/>
                </a:rPr>
                <a:t>1</a:t>
              </a:r>
              <a:endParaRPr lang="zh-CN" altLang="en-US" sz="3335" b="1" dirty="0">
                <a:solidFill>
                  <a:srgbClr val="FFD941"/>
                </a:solidFill>
                <a:cs typeface="+mn-ea"/>
                <a:sym typeface="+mn-lt"/>
              </a:endParaRPr>
            </a:p>
          </p:txBody>
        </p:sp>
      </p:grpSp>
      <p:grpSp>
        <p:nvGrpSpPr>
          <p:cNvPr id="8" name="组合 7"/>
          <p:cNvGrpSpPr/>
          <p:nvPr/>
        </p:nvGrpSpPr>
        <p:grpSpPr>
          <a:xfrm>
            <a:off x="7088628" y="3125041"/>
            <a:ext cx="831871" cy="831871"/>
            <a:chOff x="304800" y="673100"/>
            <a:chExt cx="4000500" cy="4000500"/>
          </a:xfrm>
          <a:effectLst>
            <a:outerShdw blurRad="317500" dist="190500" dir="8100000" algn="tr" rotWithShape="0">
              <a:prstClr val="black">
                <a:alpha val="50000"/>
              </a:prstClr>
            </a:outerShdw>
          </a:effectLst>
        </p:grpSpPr>
        <p:sp>
          <p:nvSpPr>
            <p:cNvPr id="9" name="同心圆 1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335" b="1" dirty="0">
                <a:solidFill>
                  <a:srgbClr val="FFD941"/>
                </a:solidFill>
                <a:cs typeface="+mn-ea"/>
                <a:sym typeface="+mn-lt"/>
              </a:endParaRPr>
            </a:p>
          </p:txBody>
        </p:sp>
        <p:sp>
          <p:nvSpPr>
            <p:cNvPr id="10" name="椭圆 9"/>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335" b="1" dirty="0">
                  <a:solidFill>
                    <a:srgbClr val="FFD941"/>
                  </a:solidFill>
                  <a:cs typeface="+mn-ea"/>
                  <a:sym typeface="+mn-lt"/>
                </a:rPr>
                <a:t>2</a:t>
              </a:r>
              <a:endParaRPr lang="zh-CN" altLang="en-US" sz="3335" b="1" dirty="0">
                <a:solidFill>
                  <a:srgbClr val="FFD941"/>
                </a:solidFill>
                <a:cs typeface="+mn-ea"/>
                <a:sym typeface="+mn-lt"/>
              </a:endParaRPr>
            </a:p>
          </p:txBody>
        </p:sp>
      </p:grpSp>
      <p:grpSp>
        <p:nvGrpSpPr>
          <p:cNvPr id="11" name="组合 10"/>
          <p:cNvGrpSpPr/>
          <p:nvPr/>
        </p:nvGrpSpPr>
        <p:grpSpPr>
          <a:xfrm>
            <a:off x="6361897" y="4580305"/>
            <a:ext cx="831871" cy="831871"/>
            <a:chOff x="304800" y="673100"/>
            <a:chExt cx="4000500" cy="4000500"/>
          </a:xfrm>
          <a:effectLst>
            <a:outerShdw blurRad="317500" dist="190500" dir="8100000" algn="tr" rotWithShape="0">
              <a:prstClr val="black">
                <a:alpha val="50000"/>
              </a:prstClr>
            </a:outerShdw>
          </a:effectLst>
        </p:grpSpPr>
        <p:sp>
          <p:nvSpPr>
            <p:cNvPr id="12" name="同心圆 1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335" b="1" dirty="0">
                <a:solidFill>
                  <a:srgbClr val="FFD941"/>
                </a:solidFill>
                <a:cs typeface="+mn-ea"/>
                <a:sym typeface="+mn-lt"/>
              </a:endParaRPr>
            </a:p>
          </p:txBody>
        </p:sp>
        <p:sp>
          <p:nvSpPr>
            <p:cNvPr id="13" name="椭圆 12"/>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335" b="1" dirty="0">
                  <a:solidFill>
                    <a:srgbClr val="FFD941"/>
                  </a:solidFill>
                  <a:cs typeface="+mn-ea"/>
                  <a:sym typeface="+mn-lt"/>
                </a:rPr>
                <a:t>3</a:t>
              </a:r>
              <a:endParaRPr lang="zh-CN" altLang="en-US" sz="3335" b="1" dirty="0">
                <a:solidFill>
                  <a:srgbClr val="FFD941"/>
                </a:solidFill>
                <a:cs typeface="+mn-ea"/>
                <a:sym typeface="+mn-lt"/>
              </a:endParaRPr>
            </a:p>
          </p:txBody>
        </p:sp>
      </p:grpSp>
      <p:sp>
        <p:nvSpPr>
          <p:cNvPr id="14" name="TextBox 16"/>
          <p:cNvSpPr txBox="1"/>
          <p:nvPr/>
        </p:nvSpPr>
        <p:spPr>
          <a:xfrm>
            <a:off x="7556238" y="1776183"/>
            <a:ext cx="2934117" cy="769441"/>
          </a:xfrm>
          <a:prstGeom prst="rect">
            <a:avLst/>
          </a:prstGeom>
          <a:noFill/>
        </p:spPr>
        <p:txBody>
          <a:bodyPr wrap="square" lIns="0" tIns="0" rIns="0" bIns="0" rtlCol="0">
            <a:spAutoFit/>
          </a:bodyPr>
          <a:lstStyle/>
          <a:p>
            <a:pPr algn="just">
              <a:lnSpc>
                <a:spcPts val="2000"/>
              </a:lnSpc>
            </a:pPr>
            <a:r>
              <a:rPr lang="zh-CN" altLang="en-US" sz="1335" dirty="0">
                <a:cs typeface="+mn-ea"/>
                <a:sym typeface="+mn-lt"/>
              </a:rPr>
              <a:t>点击输入简要文字内容，文字内容需概括精炼，不用多余的文字修饰，言简意赅的说明分项内容</a:t>
            </a:r>
            <a:r>
              <a:rPr lang="en-US" altLang="zh-CN" sz="1335" dirty="0">
                <a:cs typeface="+mn-ea"/>
                <a:sym typeface="+mn-lt"/>
              </a:rPr>
              <a:t>……</a:t>
            </a:r>
            <a:endParaRPr lang="en-US" altLang="zh-CN" sz="1335" dirty="0">
              <a:cs typeface="+mn-ea"/>
              <a:sym typeface="+mn-lt"/>
            </a:endParaRPr>
          </a:p>
        </p:txBody>
      </p:sp>
      <p:sp>
        <p:nvSpPr>
          <p:cNvPr id="15" name="TextBox 17"/>
          <p:cNvSpPr txBox="1"/>
          <p:nvPr/>
        </p:nvSpPr>
        <p:spPr>
          <a:xfrm>
            <a:off x="8132302" y="3162940"/>
            <a:ext cx="2934117" cy="769441"/>
          </a:xfrm>
          <a:prstGeom prst="rect">
            <a:avLst/>
          </a:prstGeom>
          <a:noFill/>
        </p:spPr>
        <p:txBody>
          <a:bodyPr wrap="square" lIns="0" tIns="0" rIns="0" bIns="0" rtlCol="0">
            <a:spAutoFit/>
          </a:bodyPr>
          <a:lstStyle/>
          <a:p>
            <a:pPr algn="just">
              <a:lnSpc>
                <a:spcPts val="2000"/>
              </a:lnSpc>
            </a:pPr>
            <a:r>
              <a:rPr lang="zh-CN" altLang="en-US" sz="1335" dirty="0">
                <a:cs typeface="+mn-ea"/>
                <a:sym typeface="+mn-lt"/>
              </a:rPr>
              <a:t>点击输入简要文字内容，文字内容需概括精炼，不用多余的文字修饰，言简意赅的说明分项内容</a:t>
            </a:r>
            <a:r>
              <a:rPr lang="en-US" altLang="zh-CN" sz="1335" dirty="0">
                <a:cs typeface="+mn-ea"/>
                <a:sym typeface="+mn-lt"/>
              </a:rPr>
              <a:t>……</a:t>
            </a:r>
            <a:endParaRPr lang="en-US" altLang="zh-CN" sz="1335" dirty="0">
              <a:cs typeface="+mn-ea"/>
              <a:sym typeface="+mn-lt"/>
            </a:endParaRPr>
          </a:p>
        </p:txBody>
      </p:sp>
      <p:sp>
        <p:nvSpPr>
          <p:cNvPr id="16" name="TextBox 18"/>
          <p:cNvSpPr txBox="1"/>
          <p:nvPr/>
        </p:nvSpPr>
        <p:spPr>
          <a:xfrm>
            <a:off x="7485097" y="4648692"/>
            <a:ext cx="2934117" cy="769441"/>
          </a:xfrm>
          <a:prstGeom prst="rect">
            <a:avLst/>
          </a:prstGeom>
          <a:noFill/>
        </p:spPr>
        <p:txBody>
          <a:bodyPr wrap="square" lIns="0" tIns="0" rIns="0" bIns="0" rtlCol="0">
            <a:spAutoFit/>
          </a:bodyPr>
          <a:lstStyle/>
          <a:p>
            <a:pPr algn="just">
              <a:lnSpc>
                <a:spcPts val="2000"/>
              </a:lnSpc>
            </a:pPr>
            <a:r>
              <a:rPr lang="zh-CN" altLang="en-US" sz="1335" dirty="0">
                <a:cs typeface="+mn-ea"/>
                <a:sym typeface="+mn-lt"/>
              </a:rPr>
              <a:t>点击输入简要文字内容，文字内容需概括精炼，不用多余的文字修饰，言简意赅的说明分项内容</a:t>
            </a:r>
            <a:r>
              <a:rPr lang="en-US" altLang="zh-CN" sz="1335" dirty="0">
                <a:cs typeface="+mn-ea"/>
                <a:sym typeface="+mn-lt"/>
              </a:rPr>
              <a:t>……</a:t>
            </a:r>
            <a:endParaRPr lang="en-US" altLang="zh-CN" sz="1335" dirty="0">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3" accel="52000" fill="hold" nodeType="afterEffect" p14:presetBounceEnd="55000">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14:bounceEnd="55000">
                                          <p:cBhvr additive="base">
                                            <p:cTn id="13" dur="1600" fill="hold"/>
                                            <p:tgtEl>
                                              <p:spTgt spid="5"/>
                                            </p:tgtEl>
                                            <p:attrNameLst>
                                              <p:attrName>ppt_x</p:attrName>
                                            </p:attrNameLst>
                                          </p:cBhvr>
                                          <p:tavLst>
                                            <p:tav tm="0">
                                              <p:val>
                                                <p:strVal val="1+#ppt_w/2"/>
                                              </p:val>
                                            </p:tav>
                                            <p:tav tm="100000">
                                              <p:val>
                                                <p:strVal val="#ppt_x"/>
                                              </p:val>
                                            </p:tav>
                                          </p:tavLst>
                                        </p:anim>
                                        <p:anim calcmode="lin" valueType="num" p14:bounceEnd="55000">
                                          <p:cBhvr additive="base">
                                            <p:cTn id="14" dur="1600" fill="hold"/>
                                            <p:tgtEl>
                                              <p:spTgt spid="5"/>
                                            </p:tgtEl>
                                            <p:attrNameLst>
                                              <p:attrName>ppt_y</p:attrName>
                                            </p:attrNameLst>
                                          </p:cBhvr>
                                          <p:tavLst>
                                            <p:tav tm="0">
                                              <p:val>
                                                <p:strVal val="0-#ppt_h/2"/>
                                              </p:val>
                                            </p:tav>
                                            <p:tav tm="100000">
                                              <p:val>
                                                <p:strVal val="#ppt_y"/>
                                              </p:val>
                                            </p:tav>
                                          </p:tavLst>
                                        </p:anim>
                                      </p:childTnLst>
                                    </p:cTn>
                                  </p:par>
                                  <p:par>
                                    <p:cTn id="15" presetID="2" presetClass="entr" presetSubtype="2" accel="52000" fill="hold" nodeType="withEffect" p14:presetBounceEnd="55000">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14:bounceEnd="55000">
                                          <p:cBhvr additive="base">
                                            <p:cTn id="17" dur="1600" fill="hold"/>
                                            <p:tgtEl>
                                              <p:spTgt spid="8"/>
                                            </p:tgtEl>
                                            <p:attrNameLst>
                                              <p:attrName>ppt_x</p:attrName>
                                            </p:attrNameLst>
                                          </p:cBhvr>
                                          <p:tavLst>
                                            <p:tav tm="0">
                                              <p:val>
                                                <p:strVal val="1+#ppt_w/2"/>
                                              </p:val>
                                            </p:tav>
                                            <p:tav tm="100000">
                                              <p:val>
                                                <p:strVal val="#ppt_x"/>
                                              </p:val>
                                            </p:tav>
                                          </p:tavLst>
                                        </p:anim>
                                        <p:anim calcmode="lin" valueType="num" p14:bounceEnd="55000">
                                          <p:cBhvr additive="base">
                                            <p:cTn id="18" dur="1600" fill="hold"/>
                                            <p:tgtEl>
                                              <p:spTgt spid="8"/>
                                            </p:tgtEl>
                                            <p:attrNameLst>
                                              <p:attrName>ppt_y</p:attrName>
                                            </p:attrNameLst>
                                          </p:cBhvr>
                                          <p:tavLst>
                                            <p:tav tm="0">
                                              <p:val>
                                                <p:strVal val="#ppt_y"/>
                                              </p:val>
                                            </p:tav>
                                            <p:tav tm="100000">
                                              <p:val>
                                                <p:strVal val="#ppt_y"/>
                                              </p:val>
                                            </p:tav>
                                          </p:tavLst>
                                        </p:anim>
                                      </p:childTnLst>
                                    </p:cTn>
                                  </p:par>
                                  <p:par>
                                    <p:cTn id="19" presetID="2" presetClass="entr" presetSubtype="6" accel="52000" fill="hold" nodeType="withEffect" p14:presetBounceEnd="55000">
                                      <p:stCondLst>
                                        <p:cond delay="0"/>
                                      </p:stCondLst>
                                      <p:childTnLst>
                                        <p:set>
                                          <p:cBhvr>
                                            <p:cTn id="20" dur="1" fill="hold">
                                              <p:stCondLst>
                                                <p:cond delay="0"/>
                                              </p:stCondLst>
                                            </p:cTn>
                                            <p:tgtEl>
                                              <p:spTgt spid="11"/>
                                            </p:tgtEl>
                                            <p:attrNameLst>
                                              <p:attrName>style.visibility</p:attrName>
                                            </p:attrNameLst>
                                          </p:cBhvr>
                                          <p:to>
                                            <p:strVal val="visible"/>
                                          </p:to>
                                        </p:set>
                                        <p:anim calcmode="lin" valueType="num" p14:bounceEnd="55000">
                                          <p:cBhvr additive="base">
                                            <p:cTn id="21" dur="1600" fill="hold"/>
                                            <p:tgtEl>
                                              <p:spTgt spid="11"/>
                                            </p:tgtEl>
                                            <p:attrNameLst>
                                              <p:attrName>ppt_x</p:attrName>
                                            </p:attrNameLst>
                                          </p:cBhvr>
                                          <p:tavLst>
                                            <p:tav tm="0">
                                              <p:val>
                                                <p:strVal val="1+#ppt_w/2"/>
                                              </p:val>
                                            </p:tav>
                                            <p:tav tm="100000">
                                              <p:val>
                                                <p:strVal val="#ppt_x"/>
                                              </p:val>
                                            </p:tav>
                                          </p:tavLst>
                                        </p:anim>
                                        <p:anim calcmode="lin" valueType="num" p14:bounceEnd="55000">
                                          <p:cBhvr additive="base">
                                            <p:cTn id="22" dur="1600" fill="hold"/>
                                            <p:tgtEl>
                                              <p:spTgt spid="11"/>
                                            </p:tgtEl>
                                            <p:attrNameLst>
                                              <p:attrName>ppt_y</p:attrName>
                                            </p:attrNameLst>
                                          </p:cBhvr>
                                          <p:tavLst>
                                            <p:tav tm="0">
                                              <p:val>
                                                <p:strVal val="1+#ppt_h/2"/>
                                              </p:val>
                                            </p:tav>
                                            <p:tav tm="100000">
                                              <p:val>
                                                <p:strVal val="#ppt_y"/>
                                              </p:val>
                                            </p:tav>
                                          </p:tavLst>
                                        </p:anim>
                                      </p:childTnLst>
                                    </p:cTn>
                                  </p:par>
                                </p:childTnLst>
                              </p:cTn>
                            </p:par>
                            <p:par>
                              <p:cTn id="23" fill="hold">
                                <p:stCondLst>
                                  <p:cond delay="3000"/>
                                </p:stCondLst>
                                <p:childTnLst>
                                  <p:par>
                                    <p:cTn id="24" presetID="22" presetClass="entr" presetSubtype="8" fill="hold" grpId="0" nodeType="afterEffect">
                                      <p:stCondLst>
                                        <p:cond delay="0"/>
                                      </p:stCondLst>
                                      <p:childTnLst>
                                        <p:set>
                                          <p:cBhvr>
                                            <p:cTn id="25" dur="1" fill="hold">
                                              <p:stCondLst>
                                                <p:cond delay="0"/>
                                              </p:stCondLst>
                                            </p:cTn>
                                            <p:tgtEl>
                                              <p:spTgt spid="14"/>
                                            </p:tgtEl>
                                            <p:attrNameLst>
                                              <p:attrName>style.visibility</p:attrName>
                                            </p:attrNameLst>
                                          </p:cBhvr>
                                          <p:to>
                                            <p:strVal val="visible"/>
                                          </p:to>
                                        </p:set>
                                        <p:animEffect transition="in" filter="wipe(left)">
                                          <p:cBhvr>
                                            <p:cTn id="26" dur="500"/>
                                            <p:tgtEl>
                                              <p:spTgt spid="14"/>
                                            </p:tgtEl>
                                          </p:cBhvr>
                                        </p:animEffect>
                                      </p:childTnLst>
                                    </p:cTn>
                                  </p:par>
                                  <p:par>
                                    <p:cTn id="27" presetID="22" presetClass="entr" presetSubtype="8" fill="hold" grpId="0" nodeType="withEffect">
                                      <p:stCondLst>
                                        <p:cond delay="200"/>
                                      </p:stCondLst>
                                      <p:childTnLst>
                                        <p:set>
                                          <p:cBhvr>
                                            <p:cTn id="28" dur="1" fill="hold">
                                              <p:stCondLst>
                                                <p:cond delay="0"/>
                                              </p:stCondLst>
                                            </p:cTn>
                                            <p:tgtEl>
                                              <p:spTgt spid="15"/>
                                            </p:tgtEl>
                                            <p:attrNameLst>
                                              <p:attrName>style.visibility</p:attrName>
                                            </p:attrNameLst>
                                          </p:cBhvr>
                                          <p:to>
                                            <p:strVal val="visible"/>
                                          </p:to>
                                        </p:set>
                                        <p:animEffect transition="in" filter="wipe(left)">
                                          <p:cBhvr>
                                            <p:cTn id="29" dur="500"/>
                                            <p:tgtEl>
                                              <p:spTgt spid="15"/>
                                            </p:tgtEl>
                                          </p:cBhvr>
                                        </p:animEffect>
                                      </p:childTnLst>
                                    </p:cTn>
                                  </p:par>
                                  <p:par>
                                    <p:cTn id="30" presetID="22" presetClass="entr" presetSubtype="8" fill="hold" grpId="0" nodeType="withEffect">
                                      <p:stCondLst>
                                        <p:cond delay="400"/>
                                      </p:stCondLst>
                                      <p:childTnLst>
                                        <p:set>
                                          <p:cBhvr>
                                            <p:cTn id="31" dur="1" fill="hold">
                                              <p:stCondLst>
                                                <p:cond delay="0"/>
                                              </p:stCondLst>
                                            </p:cTn>
                                            <p:tgtEl>
                                              <p:spTgt spid="16"/>
                                            </p:tgtEl>
                                            <p:attrNameLst>
                                              <p:attrName>style.visibility</p:attrName>
                                            </p:attrNameLst>
                                          </p:cBhvr>
                                          <p:to>
                                            <p:strVal val="visible"/>
                                          </p:to>
                                        </p:set>
                                        <p:animEffect transition="in" filter="wipe(left)">
                                          <p:cBhvr>
                                            <p:cTn id="32"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16" grpId="0"/>
        </p:bldLst>
      </p:timing>
    </mc:Choice>
    <mc:Fallback>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3" accel="52000"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1600" fill="hold"/>
                                            <p:tgtEl>
                                              <p:spTgt spid="5"/>
                                            </p:tgtEl>
                                            <p:attrNameLst>
                                              <p:attrName>ppt_x</p:attrName>
                                            </p:attrNameLst>
                                          </p:cBhvr>
                                          <p:tavLst>
                                            <p:tav tm="0">
                                              <p:val>
                                                <p:strVal val="1+#ppt_w/2"/>
                                              </p:val>
                                            </p:tav>
                                            <p:tav tm="100000">
                                              <p:val>
                                                <p:strVal val="#ppt_x"/>
                                              </p:val>
                                            </p:tav>
                                          </p:tavLst>
                                        </p:anim>
                                        <p:anim calcmode="lin" valueType="num">
                                          <p:cBhvr additive="base">
                                            <p:cTn id="14" dur="1600" fill="hold"/>
                                            <p:tgtEl>
                                              <p:spTgt spid="5"/>
                                            </p:tgtEl>
                                            <p:attrNameLst>
                                              <p:attrName>ppt_y</p:attrName>
                                            </p:attrNameLst>
                                          </p:cBhvr>
                                          <p:tavLst>
                                            <p:tav tm="0">
                                              <p:val>
                                                <p:strVal val="0-#ppt_h/2"/>
                                              </p:val>
                                            </p:tav>
                                            <p:tav tm="100000">
                                              <p:val>
                                                <p:strVal val="#ppt_y"/>
                                              </p:val>
                                            </p:tav>
                                          </p:tavLst>
                                        </p:anim>
                                      </p:childTnLst>
                                    </p:cTn>
                                  </p:par>
                                  <p:par>
                                    <p:cTn id="15" presetID="2" presetClass="entr" presetSubtype="2" accel="52000" fill="hold" nodeType="with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additive="base">
                                            <p:cTn id="17" dur="1600" fill="hold"/>
                                            <p:tgtEl>
                                              <p:spTgt spid="8"/>
                                            </p:tgtEl>
                                            <p:attrNameLst>
                                              <p:attrName>ppt_x</p:attrName>
                                            </p:attrNameLst>
                                          </p:cBhvr>
                                          <p:tavLst>
                                            <p:tav tm="0">
                                              <p:val>
                                                <p:strVal val="1+#ppt_w/2"/>
                                              </p:val>
                                            </p:tav>
                                            <p:tav tm="100000">
                                              <p:val>
                                                <p:strVal val="#ppt_x"/>
                                              </p:val>
                                            </p:tav>
                                          </p:tavLst>
                                        </p:anim>
                                        <p:anim calcmode="lin" valueType="num">
                                          <p:cBhvr additive="base">
                                            <p:cTn id="18" dur="1600" fill="hold"/>
                                            <p:tgtEl>
                                              <p:spTgt spid="8"/>
                                            </p:tgtEl>
                                            <p:attrNameLst>
                                              <p:attrName>ppt_y</p:attrName>
                                            </p:attrNameLst>
                                          </p:cBhvr>
                                          <p:tavLst>
                                            <p:tav tm="0">
                                              <p:val>
                                                <p:strVal val="#ppt_y"/>
                                              </p:val>
                                            </p:tav>
                                            <p:tav tm="100000">
                                              <p:val>
                                                <p:strVal val="#ppt_y"/>
                                              </p:val>
                                            </p:tav>
                                          </p:tavLst>
                                        </p:anim>
                                      </p:childTnLst>
                                    </p:cTn>
                                  </p:par>
                                  <p:par>
                                    <p:cTn id="19" presetID="2" presetClass="entr" presetSubtype="6" accel="52000" fill="hold" nodeType="withEffect">
                                      <p:stCondLst>
                                        <p:cond delay="0"/>
                                      </p:stCondLst>
                                      <p:childTnLst>
                                        <p:set>
                                          <p:cBhvr>
                                            <p:cTn id="20" dur="1" fill="hold">
                                              <p:stCondLst>
                                                <p:cond delay="0"/>
                                              </p:stCondLst>
                                            </p:cTn>
                                            <p:tgtEl>
                                              <p:spTgt spid="11"/>
                                            </p:tgtEl>
                                            <p:attrNameLst>
                                              <p:attrName>style.visibility</p:attrName>
                                            </p:attrNameLst>
                                          </p:cBhvr>
                                          <p:to>
                                            <p:strVal val="visible"/>
                                          </p:to>
                                        </p:set>
                                        <p:anim calcmode="lin" valueType="num">
                                          <p:cBhvr additive="base">
                                            <p:cTn id="21" dur="1600" fill="hold"/>
                                            <p:tgtEl>
                                              <p:spTgt spid="11"/>
                                            </p:tgtEl>
                                            <p:attrNameLst>
                                              <p:attrName>ppt_x</p:attrName>
                                            </p:attrNameLst>
                                          </p:cBhvr>
                                          <p:tavLst>
                                            <p:tav tm="0">
                                              <p:val>
                                                <p:strVal val="1+#ppt_w/2"/>
                                              </p:val>
                                            </p:tav>
                                            <p:tav tm="100000">
                                              <p:val>
                                                <p:strVal val="#ppt_x"/>
                                              </p:val>
                                            </p:tav>
                                          </p:tavLst>
                                        </p:anim>
                                        <p:anim calcmode="lin" valueType="num">
                                          <p:cBhvr additive="base">
                                            <p:cTn id="22" dur="1600" fill="hold"/>
                                            <p:tgtEl>
                                              <p:spTgt spid="11"/>
                                            </p:tgtEl>
                                            <p:attrNameLst>
                                              <p:attrName>ppt_y</p:attrName>
                                            </p:attrNameLst>
                                          </p:cBhvr>
                                          <p:tavLst>
                                            <p:tav tm="0">
                                              <p:val>
                                                <p:strVal val="1+#ppt_h/2"/>
                                              </p:val>
                                            </p:tav>
                                            <p:tav tm="100000">
                                              <p:val>
                                                <p:strVal val="#ppt_y"/>
                                              </p:val>
                                            </p:tav>
                                          </p:tavLst>
                                        </p:anim>
                                      </p:childTnLst>
                                    </p:cTn>
                                  </p:par>
                                </p:childTnLst>
                              </p:cTn>
                            </p:par>
                            <p:par>
                              <p:cTn id="23" fill="hold">
                                <p:stCondLst>
                                  <p:cond delay="3000"/>
                                </p:stCondLst>
                                <p:childTnLst>
                                  <p:par>
                                    <p:cTn id="24" presetID="22" presetClass="entr" presetSubtype="8" fill="hold" grpId="0" nodeType="afterEffect">
                                      <p:stCondLst>
                                        <p:cond delay="0"/>
                                      </p:stCondLst>
                                      <p:childTnLst>
                                        <p:set>
                                          <p:cBhvr>
                                            <p:cTn id="25" dur="1" fill="hold">
                                              <p:stCondLst>
                                                <p:cond delay="0"/>
                                              </p:stCondLst>
                                            </p:cTn>
                                            <p:tgtEl>
                                              <p:spTgt spid="14"/>
                                            </p:tgtEl>
                                            <p:attrNameLst>
                                              <p:attrName>style.visibility</p:attrName>
                                            </p:attrNameLst>
                                          </p:cBhvr>
                                          <p:to>
                                            <p:strVal val="visible"/>
                                          </p:to>
                                        </p:set>
                                        <p:animEffect transition="in" filter="wipe(left)">
                                          <p:cBhvr>
                                            <p:cTn id="26" dur="500"/>
                                            <p:tgtEl>
                                              <p:spTgt spid="14"/>
                                            </p:tgtEl>
                                          </p:cBhvr>
                                        </p:animEffect>
                                      </p:childTnLst>
                                    </p:cTn>
                                  </p:par>
                                  <p:par>
                                    <p:cTn id="27" presetID="22" presetClass="entr" presetSubtype="8" fill="hold" grpId="0" nodeType="withEffect">
                                      <p:stCondLst>
                                        <p:cond delay="200"/>
                                      </p:stCondLst>
                                      <p:childTnLst>
                                        <p:set>
                                          <p:cBhvr>
                                            <p:cTn id="28" dur="1" fill="hold">
                                              <p:stCondLst>
                                                <p:cond delay="0"/>
                                              </p:stCondLst>
                                            </p:cTn>
                                            <p:tgtEl>
                                              <p:spTgt spid="15"/>
                                            </p:tgtEl>
                                            <p:attrNameLst>
                                              <p:attrName>style.visibility</p:attrName>
                                            </p:attrNameLst>
                                          </p:cBhvr>
                                          <p:to>
                                            <p:strVal val="visible"/>
                                          </p:to>
                                        </p:set>
                                        <p:animEffect transition="in" filter="wipe(left)">
                                          <p:cBhvr>
                                            <p:cTn id="29" dur="500"/>
                                            <p:tgtEl>
                                              <p:spTgt spid="15"/>
                                            </p:tgtEl>
                                          </p:cBhvr>
                                        </p:animEffect>
                                      </p:childTnLst>
                                    </p:cTn>
                                  </p:par>
                                  <p:par>
                                    <p:cTn id="30" presetID="22" presetClass="entr" presetSubtype="8" fill="hold" grpId="0" nodeType="withEffect">
                                      <p:stCondLst>
                                        <p:cond delay="400"/>
                                      </p:stCondLst>
                                      <p:childTnLst>
                                        <p:set>
                                          <p:cBhvr>
                                            <p:cTn id="31" dur="1" fill="hold">
                                              <p:stCondLst>
                                                <p:cond delay="0"/>
                                              </p:stCondLst>
                                            </p:cTn>
                                            <p:tgtEl>
                                              <p:spTgt spid="16"/>
                                            </p:tgtEl>
                                            <p:attrNameLst>
                                              <p:attrName>style.visibility</p:attrName>
                                            </p:attrNameLst>
                                          </p:cBhvr>
                                          <p:to>
                                            <p:strVal val="visible"/>
                                          </p:to>
                                        </p:set>
                                        <p:animEffect transition="in" filter="wipe(left)">
                                          <p:cBhvr>
                                            <p:cTn id="32"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16" grpId="0"/>
        </p:bldLst>
      </p:timing>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rot="16200000">
            <a:off x="2666999" y="-2667000"/>
            <a:ext cx="6858001" cy="12192000"/>
          </a:xfrm>
          <a:prstGeom prst="rect">
            <a:avLst/>
          </a:prstGeom>
        </p:spPr>
      </p:pic>
      <p:grpSp>
        <p:nvGrpSpPr>
          <p:cNvPr id="7" name="组合 6"/>
          <p:cNvGrpSpPr/>
          <p:nvPr/>
        </p:nvGrpSpPr>
        <p:grpSpPr>
          <a:xfrm>
            <a:off x="3965039" y="1702273"/>
            <a:ext cx="3490316" cy="3490316"/>
            <a:chOff x="2341524" y="2340950"/>
            <a:chExt cx="1755152" cy="1755152"/>
          </a:xfrm>
        </p:grpSpPr>
        <p:grpSp>
          <p:nvGrpSpPr>
            <p:cNvPr id="3" name="组合 2"/>
            <p:cNvGrpSpPr/>
            <p:nvPr/>
          </p:nvGrpSpPr>
          <p:grpSpPr>
            <a:xfrm>
              <a:off x="2341524" y="2340950"/>
              <a:ext cx="1755152" cy="1755152"/>
              <a:chOff x="304800" y="673100"/>
              <a:chExt cx="4000500" cy="4000500"/>
            </a:xfrm>
            <a:effectLst>
              <a:outerShdw blurRad="444500" dist="254000" dir="8100000" algn="tr" rotWithShape="0">
                <a:prstClr val="black">
                  <a:alpha val="50000"/>
                </a:prstClr>
              </a:outerShdw>
            </a:effectLst>
          </p:grpSpPr>
          <p:sp>
            <p:nvSpPr>
              <p:cNvPr id="4" name="同心圆 72"/>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1218565">
                  <a:defRPr/>
                </a:pPr>
                <a:endParaRPr lang="zh-CN" altLang="en-US" kern="0">
                  <a:cs typeface="+mn-ea"/>
                  <a:sym typeface="+mn-lt"/>
                </a:endParaRPr>
              </a:p>
            </p:txBody>
          </p:sp>
          <p:sp>
            <p:nvSpPr>
              <p:cNvPr id="5" name="椭圆 4"/>
              <p:cNvSpPr/>
              <p:nvPr/>
            </p:nvSpPr>
            <p:spPr>
              <a:xfrm>
                <a:off x="392112" y="760412"/>
                <a:ext cx="3825873" cy="3825873"/>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1218565">
                  <a:defRPr/>
                </a:pPr>
                <a:endParaRPr lang="zh-CN" altLang="en-US" kern="0">
                  <a:cs typeface="+mn-ea"/>
                  <a:sym typeface="+mn-lt"/>
                </a:endParaRPr>
              </a:p>
            </p:txBody>
          </p:sp>
        </p:grpSp>
        <p:pic>
          <p:nvPicPr>
            <p:cNvPr id="6" name="图片 5"/>
            <p:cNvPicPr>
              <a:picLocks noChangeAspect="1"/>
            </p:cNvPicPr>
            <p:nvPr/>
          </p:nvPicPr>
          <p:blipFill rotWithShape="1">
            <a:blip r:embed="rId2" cstate="print">
              <a:extLst>
                <a:ext uri="{28A0092B-C50C-407E-A947-70E740481C1C}">
                  <a14:useLocalDpi xmlns:a14="http://schemas.microsoft.com/office/drawing/2010/main" val="0"/>
                </a:ext>
              </a:extLst>
            </a:blip>
            <a:srcRect l="33008" t="254" r="256" b="-254"/>
            <a:stretch>
              <a:fillRect/>
            </a:stretch>
          </p:blipFill>
          <p:spPr>
            <a:xfrm>
              <a:off x="2581848" y="2582150"/>
              <a:ext cx="1255837" cy="1255837"/>
            </a:xfrm>
            <a:prstGeom prst="ellipse">
              <a:avLst/>
            </a:prstGeom>
          </p:spPr>
        </p:pic>
      </p:grpSp>
      <p:sp>
        <p:nvSpPr>
          <p:cNvPr id="27" name="椭圆 26"/>
          <p:cNvSpPr/>
          <p:nvPr/>
        </p:nvSpPr>
        <p:spPr>
          <a:xfrm>
            <a:off x="1305627" y="2480033"/>
            <a:ext cx="1897933" cy="1897933"/>
          </a:xfrm>
          <a:prstGeom prst="ellipse">
            <a:avLst/>
          </a:prstGeom>
          <a:solidFill>
            <a:srgbClr val="FFD941"/>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cs typeface="+mn-ea"/>
              <a:sym typeface="+mn-lt"/>
            </a:endParaRPr>
          </a:p>
        </p:txBody>
      </p:sp>
      <p:grpSp>
        <p:nvGrpSpPr>
          <p:cNvPr id="31" name="组合 30"/>
          <p:cNvGrpSpPr/>
          <p:nvPr/>
        </p:nvGrpSpPr>
        <p:grpSpPr>
          <a:xfrm>
            <a:off x="6586214" y="1626544"/>
            <a:ext cx="831871" cy="831871"/>
            <a:chOff x="304800" y="673100"/>
            <a:chExt cx="4000500" cy="4000500"/>
          </a:xfrm>
          <a:effectLst>
            <a:outerShdw blurRad="317500" dist="190500" dir="8100000" algn="tr" rotWithShape="0">
              <a:prstClr val="black">
                <a:alpha val="50000"/>
              </a:prstClr>
            </a:outerShdw>
          </a:effectLst>
        </p:grpSpPr>
        <p:sp>
          <p:nvSpPr>
            <p:cNvPr id="32" name="同心圆 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335" b="1" dirty="0">
                <a:solidFill>
                  <a:srgbClr val="FFD941"/>
                </a:solidFill>
                <a:cs typeface="+mn-ea"/>
                <a:sym typeface="+mn-lt"/>
              </a:endParaRPr>
            </a:p>
          </p:txBody>
        </p:sp>
        <p:sp>
          <p:nvSpPr>
            <p:cNvPr id="33" name="椭圆 32"/>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335" b="1" dirty="0">
                  <a:solidFill>
                    <a:srgbClr val="FFD941"/>
                  </a:solidFill>
                  <a:cs typeface="+mn-ea"/>
                  <a:sym typeface="+mn-lt"/>
                </a:rPr>
                <a:t>1</a:t>
              </a:r>
              <a:endParaRPr lang="zh-CN" altLang="en-US" sz="3335" b="1" dirty="0">
                <a:solidFill>
                  <a:srgbClr val="FFD941"/>
                </a:solidFill>
                <a:cs typeface="+mn-ea"/>
                <a:sym typeface="+mn-lt"/>
              </a:endParaRPr>
            </a:p>
          </p:txBody>
        </p:sp>
      </p:grpSp>
      <p:grpSp>
        <p:nvGrpSpPr>
          <p:cNvPr id="34" name="组合 33"/>
          <p:cNvGrpSpPr/>
          <p:nvPr/>
        </p:nvGrpSpPr>
        <p:grpSpPr>
          <a:xfrm>
            <a:off x="7312945" y="3013064"/>
            <a:ext cx="831871" cy="831871"/>
            <a:chOff x="304800" y="673100"/>
            <a:chExt cx="4000500" cy="4000500"/>
          </a:xfrm>
          <a:effectLst>
            <a:outerShdw blurRad="317500" dist="190500" dir="8100000" algn="tr" rotWithShape="0">
              <a:prstClr val="black">
                <a:alpha val="50000"/>
              </a:prstClr>
            </a:outerShdw>
          </a:effectLst>
        </p:grpSpPr>
        <p:sp>
          <p:nvSpPr>
            <p:cNvPr id="35" name="同心圆 1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335" b="1" dirty="0">
                <a:solidFill>
                  <a:srgbClr val="FFD941"/>
                </a:solidFill>
                <a:cs typeface="+mn-ea"/>
                <a:sym typeface="+mn-lt"/>
              </a:endParaRPr>
            </a:p>
          </p:txBody>
        </p:sp>
        <p:sp>
          <p:nvSpPr>
            <p:cNvPr id="36" name="椭圆 35"/>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335" b="1" dirty="0">
                  <a:solidFill>
                    <a:srgbClr val="FFD941"/>
                  </a:solidFill>
                  <a:cs typeface="+mn-ea"/>
                  <a:sym typeface="+mn-lt"/>
                </a:rPr>
                <a:t>2</a:t>
              </a:r>
              <a:endParaRPr lang="zh-CN" altLang="en-US" sz="3335" b="1" dirty="0">
                <a:solidFill>
                  <a:srgbClr val="FFD941"/>
                </a:solidFill>
                <a:cs typeface="+mn-ea"/>
                <a:sym typeface="+mn-lt"/>
              </a:endParaRPr>
            </a:p>
          </p:txBody>
        </p:sp>
      </p:grpSp>
      <p:grpSp>
        <p:nvGrpSpPr>
          <p:cNvPr id="37" name="组合 36"/>
          <p:cNvGrpSpPr/>
          <p:nvPr/>
        </p:nvGrpSpPr>
        <p:grpSpPr>
          <a:xfrm>
            <a:off x="6586214" y="4468328"/>
            <a:ext cx="831871" cy="831871"/>
            <a:chOff x="304800" y="673100"/>
            <a:chExt cx="4000500" cy="4000500"/>
          </a:xfrm>
          <a:effectLst>
            <a:outerShdw blurRad="317500" dist="190500" dir="8100000" algn="tr" rotWithShape="0">
              <a:prstClr val="black">
                <a:alpha val="50000"/>
              </a:prstClr>
            </a:outerShdw>
          </a:effectLst>
        </p:grpSpPr>
        <p:sp>
          <p:nvSpPr>
            <p:cNvPr id="38" name="同心圆 1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335" b="1" dirty="0">
                <a:solidFill>
                  <a:srgbClr val="FFD941"/>
                </a:solidFill>
                <a:cs typeface="+mn-ea"/>
                <a:sym typeface="+mn-lt"/>
              </a:endParaRPr>
            </a:p>
          </p:txBody>
        </p:sp>
        <p:sp>
          <p:nvSpPr>
            <p:cNvPr id="39" name="椭圆 38"/>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335" b="1" dirty="0">
                  <a:solidFill>
                    <a:srgbClr val="FFD941"/>
                  </a:solidFill>
                  <a:cs typeface="+mn-ea"/>
                  <a:sym typeface="+mn-lt"/>
                </a:rPr>
                <a:t>3</a:t>
              </a:r>
              <a:endParaRPr lang="zh-CN" altLang="en-US" sz="3335" b="1" dirty="0">
                <a:solidFill>
                  <a:srgbClr val="FFD941"/>
                </a:solidFill>
                <a:cs typeface="+mn-ea"/>
                <a:sym typeface="+mn-lt"/>
              </a:endParaRPr>
            </a:p>
          </p:txBody>
        </p:sp>
      </p:grpSp>
      <p:sp>
        <p:nvSpPr>
          <p:cNvPr id="40" name="TextBox 15"/>
          <p:cNvSpPr txBox="1"/>
          <p:nvPr/>
        </p:nvSpPr>
        <p:spPr>
          <a:xfrm>
            <a:off x="1913153" y="3026120"/>
            <a:ext cx="682879" cy="820866"/>
          </a:xfrm>
          <a:prstGeom prst="rect">
            <a:avLst/>
          </a:prstGeom>
          <a:noFill/>
        </p:spPr>
        <p:txBody>
          <a:bodyPr wrap="none" lIns="0" tIns="0" rIns="0" bIns="0" rtlCol="0">
            <a:spAutoFit/>
          </a:bodyPr>
          <a:lstStyle/>
          <a:p>
            <a:pPr algn="ctr"/>
            <a:r>
              <a:rPr lang="zh-CN" altLang="en-US" sz="2665" b="1" dirty="0">
                <a:solidFill>
                  <a:schemeClr val="bg1"/>
                </a:solidFill>
                <a:cs typeface="+mn-ea"/>
                <a:sym typeface="+mn-lt"/>
              </a:rPr>
              <a:t>努力</a:t>
            </a:r>
            <a:endParaRPr lang="en-US" altLang="zh-CN" sz="2665" b="1" dirty="0">
              <a:solidFill>
                <a:schemeClr val="bg1"/>
              </a:solidFill>
              <a:cs typeface="+mn-ea"/>
              <a:sym typeface="+mn-lt"/>
            </a:endParaRPr>
          </a:p>
          <a:p>
            <a:pPr algn="ctr"/>
            <a:r>
              <a:rPr lang="zh-CN" altLang="en-US" sz="2665" b="1" dirty="0">
                <a:solidFill>
                  <a:schemeClr val="bg1"/>
                </a:solidFill>
                <a:cs typeface="+mn-ea"/>
                <a:sym typeface="+mn-lt"/>
              </a:rPr>
              <a:t>方向</a:t>
            </a:r>
            <a:endParaRPr lang="zh-CN" altLang="en-US" sz="2665" b="1" dirty="0">
              <a:solidFill>
                <a:schemeClr val="bg1"/>
              </a:solidFill>
              <a:cs typeface="+mn-ea"/>
              <a:sym typeface="+mn-lt"/>
            </a:endParaRPr>
          </a:p>
        </p:txBody>
      </p:sp>
      <p:sp>
        <p:nvSpPr>
          <p:cNvPr id="41" name="TextBox 16"/>
          <p:cNvSpPr txBox="1"/>
          <p:nvPr/>
        </p:nvSpPr>
        <p:spPr>
          <a:xfrm>
            <a:off x="7780555" y="1664206"/>
            <a:ext cx="2934117" cy="769441"/>
          </a:xfrm>
          <a:prstGeom prst="rect">
            <a:avLst/>
          </a:prstGeom>
          <a:noFill/>
        </p:spPr>
        <p:txBody>
          <a:bodyPr wrap="square" lIns="0" tIns="0" rIns="0" bIns="0" rtlCol="0">
            <a:spAutoFit/>
          </a:bodyPr>
          <a:lstStyle/>
          <a:p>
            <a:pPr algn="just">
              <a:lnSpc>
                <a:spcPts val="2000"/>
              </a:lnSpc>
            </a:pPr>
            <a:r>
              <a:rPr lang="zh-CN" altLang="en-US" sz="1335" dirty="0">
                <a:cs typeface="+mn-ea"/>
                <a:sym typeface="+mn-lt"/>
              </a:rPr>
              <a:t>点击输入简要文字内容，文字内容需概括精炼，不用多余的文字修饰，言简意赅的说明分项内容</a:t>
            </a:r>
            <a:r>
              <a:rPr lang="en-US" altLang="zh-CN" sz="1335" dirty="0">
                <a:cs typeface="+mn-ea"/>
                <a:sym typeface="+mn-lt"/>
              </a:rPr>
              <a:t>……</a:t>
            </a:r>
            <a:endParaRPr lang="en-US" altLang="zh-CN" sz="1335" dirty="0">
              <a:cs typeface="+mn-ea"/>
              <a:sym typeface="+mn-lt"/>
            </a:endParaRPr>
          </a:p>
        </p:txBody>
      </p:sp>
      <p:sp>
        <p:nvSpPr>
          <p:cNvPr id="42" name="TextBox 17"/>
          <p:cNvSpPr txBox="1"/>
          <p:nvPr/>
        </p:nvSpPr>
        <p:spPr>
          <a:xfrm>
            <a:off x="8356619" y="3050963"/>
            <a:ext cx="2934117" cy="769441"/>
          </a:xfrm>
          <a:prstGeom prst="rect">
            <a:avLst/>
          </a:prstGeom>
          <a:noFill/>
        </p:spPr>
        <p:txBody>
          <a:bodyPr wrap="square" lIns="0" tIns="0" rIns="0" bIns="0" rtlCol="0">
            <a:spAutoFit/>
          </a:bodyPr>
          <a:lstStyle/>
          <a:p>
            <a:pPr algn="just">
              <a:lnSpc>
                <a:spcPts val="2000"/>
              </a:lnSpc>
            </a:pPr>
            <a:r>
              <a:rPr lang="zh-CN" altLang="en-US" sz="1335" dirty="0">
                <a:cs typeface="+mn-ea"/>
                <a:sym typeface="+mn-lt"/>
              </a:rPr>
              <a:t>点击输入简要文字内容，文字内容需概括精炼，不用多余的文字修饰，言简意赅的说明分项内容</a:t>
            </a:r>
            <a:r>
              <a:rPr lang="en-US" altLang="zh-CN" sz="1335" dirty="0">
                <a:cs typeface="+mn-ea"/>
                <a:sym typeface="+mn-lt"/>
              </a:rPr>
              <a:t>……</a:t>
            </a:r>
            <a:endParaRPr lang="en-US" altLang="zh-CN" sz="1335" dirty="0">
              <a:cs typeface="+mn-ea"/>
              <a:sym typeface="+mn-lt"/>
            </a:endParaRPr>
          </a:p>
        </p:txBody>
      </p:sp>
      <p:sp>
        <p:nvSpPr>
          <p:cNvPr id="43" name="TextBox 18"/>
          <p:cNvSpPr txBox="1"/>
          <p:nvPr/>
        </p:nvSpPr>
        <p:spPr>
          <a:xfrm>
            <a:off x="7709414" y="4536715"/>
            <a:ext cx="2934117" cy="769441"/>
          </a:xfrm>
          <a:prstGeom prst="rect">
            <a:avLst/>
          </a:prstGeom>
          <a:noFill/>
        </p:spPr>
        <p:txBody>
          <a:bodyPr wrap="square" lIns="0" tIns="0" rIns="0" bIns="0" rtlCol="0">
            <a:spAutoFit/>
          </a:bodyPr>
          <a:lstStyle/>
          <a:p>
            <a:pPr algn="just">
              <a:lnSpc>
                <a:spcPts val="2000"/>
              </a:lnSpc>
            </a:pPr>
            <a:r>
              <a:rPr lang="zh-CN" altLang="en-US" sz="1335" dirty="0">
                <a:cs typeface="+mn-ea"/>
                <a:sym typeface="+mn-lt"/>
              </a:rPr>
              <a:t>点击输入简要文字内容，文字内容需概括精炼，不用多余的文字修饰，言简意赅的说明分项内容</a:t>
            </a:r>
            <a:r>
              <a:rPr lang="en-US" altLang="zh-CN" sz="1335" dirty="0">
                <a:cs typeface="+mn-ea"/>
                <a:sym typeface="+mn-lt"/>
              </a:rPr>
              <a:t>……</a:t>
            </a:r>
            <a:endParaRPr lang="en-US" altLang="zh-CN" sz="1335" dirty="0">
              <a:cs typeface="+mn-ea"/>
              <a:sym typeface="+mn-lt"/>
            </a:endParaRPr>
          </a:p>
        </p:txBody>
      </p:sp>
      <p:sp>
        <p:nvSpPr>
          <p:cNvPr id="45" name="Half Frame 12"/>
          <p:cNvSpPr/>
          <p:nvPr/>
        </p:nvSpPr>
        <p:spPr>
          <a:xfrm rot="8097294">
            <a:off x="3248439" y="3171819"/>
            <a:ext cx="480224" cy="527731"/>
          </a:xfrm>
          <a:prstGeom prst="halfFrame">
            <a:avLst/>
          </a:prstGeom>
          <a:solidFill>
            <a:schemeClr val="tx1"/>
          </a:solidFill>
          <a:effectLst/>
        </p:spPr>
        <p:style>
          <a:lnRef idx="0">
            <a:schemeClr val="lt1">
              <a:hueOff val="0"/>
              <a:satOff val="0"/>
              <a:lumOff val="0"/>
              <a:alphaOff val="0"/>
            </a:schemeClr>
          </a:lnRef>
          <a:fillRef idx="3">
            <a:scrgbClr r="0" g="0" b="0"/>
          </a:fillRef>
          <a:effectRef idx="2">
            <a:schemeClr val="accent1">
              <a:hueOff val="0"/>
              <a:satOff val="0"/>
              <a:lumOff val="0"/>
              <a:alphaOff val="0"/>
            </a:schemeClr>
          </a:effectRef>
          <a:fontRef idx="minor">
            <a:schemeClr val="lt1"/>
          </a:fontRef>
        </p:style>
        <p:txBody>
          <a:bodyPr/>
          <a:lstStyle/>
          <a:p>
            <a:endParaRPr lang="zh-CN" altLang="en-US">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42000" fill="hold" grpId="0" nodeType="afterEffect" p14:presetBounceEnd="44000">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14:bounceEnd="44000">
                                          <p:cBhvr additive="base">
                                            <p:cTn id="7" dur="1000" fill="hold"/>
                                            <p:tgtEl>
                                              <p:spTgt spid="27"/>
                                            </p:tgtEl>
                                            <p:attrNameLst>
                                              <p:attrName>ppt_x</p:attrName>
                                            </p:attrNameLst>
                                          </p:cBhvr>
                                          <p:tavLst>
                                            <p:tav tm="0">
                                              <p:val>
                                                <p:strVal val="0-#ppt_w/2"/>
                                              </p:val>
                                            </p:tav>
                                            <p:tav tm="100000">
                                              <p:val>
                                                <p:strVal val="#ppt_x"/>
                                              </p:val>
                                            </p:tav>
                                          </p:tavLst>
                                        </p:anim>
                                        <p:anim calcmode="lin" valueType="num" p14:bounceEnd="44000">
                                          <p:cBhvr additive="base">
                                            <p:cTn id="8" dur="1000" fill="hold"/>
                                            <p:tgtEl>
                                              <p:spTgt spid="27"/>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22" presetClass="entr" presetSubtype="8" fill="hold" nodeType="afterEffect">
                                      <p:stCondLst>
                                        <p:cond delay="0"/>
                                      </p:stCondLst>
                                      <p:childTnLst>
                                        <p:set>
                                          <p:cBhvr>
                                            <p:cTn id="11" dur="1" fill="hold">
                                              <p:stCondLst>
                                                <p:cond delay="0"/>
                                              </p:stCondLst>
                                            </p:cTn>
                                            <p:tgtEl>
                                              <p:spTgt spid="45"/>
                                            </p:tgtEl>
                                            <p:attrNameLst>
                                              <p:attrName>style.visibility</p:attrName>
                                            </p:attrNameLst>
                                          </p:cBhvr>
                                          <p:to>
                                            <p:strVal val="visible"/>
                                          </p:to>
                                        </p:set>
                                        <p:animEffect transition="in" filter="wipe(left)">
                                          <p:cBhvr>
                                            <p:cTn id="12" dur="500"/>
                                            <p:tgtEl>
                                              <p:spTgt spid="45"/>
                                            </p:tgtEl>
                                          </p:cBhvr>
                                        </p:animEffect>
                                      </p:childTnLst>
                                    </p:cTn>
                                  </p:par>
                                </p:childTnLst>
                              </p:cTn>
                            </p:par>
                            <p:par>
                              <p:cTn id="13" fill="hold">
                                <p:stCondLst>
                                  <p:cond delay="1500"/>
                                </p:stCondLst>
                                <p:childTnLst>
                                  <p:par>
                                    <p:cTn id="14" presetID="53" presetClass="entr" presetSubtype="16" fill="hold" grpId="0" nodeType="afterEffect">
                                      <p:stCondLst>
                                        <p:cond delay="0"/>
                                      </p:stCondLst>
                                      <p:childTnLst>
                                        <p:set>
                                          <p:cBhvr>
                                            <p:cTn id="15" dur="1" fill="hold">
                                              <p:stCondLst>
                                                <p:cond delay="0"/>
                                              </p:stCondLst>
                                            </p:cTn>
                                            <p:tgtEl>
                                              <p:spTgt spid="40"/>
                                            </p:tgtEl>
                                            <p:attrNameLst>
                                              <p:attrName>style.visibility</p:attrName>
                                            </p:attrNameLst>
                                          </p:cBhvr>
                                          <p:to>
                                            <p:strVal val="visible"/>
                                          </p:to>
                                        </p:set>
                                        <p:anim calcmode="lin" valueType="num">
                                          <p:cBhvr>
                                            <p:cTn id="16" dur="500" fill="hold"/>
                                            <p:tgtEl>
                                              <p:spTgt spid="40"/>
                                            </p:tgtEl>
                                            <p:attrNameLst>
                                              <p:attrName>ppt_w</p:attrName>
                                            </p:attrNameLst>
                                          </p:cBhvr>
                                          <p:tavLst>
                                            <p:tav tm="0">
                                              <p:val>
                                                <p:fltVal val="0"/>
                                              </p:val>
                                            </p:tav>
                                            <p:tav tm="100000">
                                              <p:val>
                                                <p:strVal val="#ppt_w"/>
                                              </p:val>
                                            </p:tav>
                                          </p:tavLst>
                                        </p:anim>
                                        <p:anim calcmode="lin" valueType="num">
                                          <p:cBhvr>
                                            <p:cTn id="17" dur="500" fill="hold"/>
                                            <p:tgtEl>
                                              <p:spTgt spid="40"/>
                                            </p:tgtEl>
                                            <p:attrNameLst>
                                              <p:attrName>ppt_h</p:attrName>
                                            </p:attrNameLst>
                                          </p:cBhvr>
                                          <p:tavLst>
                                            <p:tav tm="0">
                                              <p:val>
                                                <p:fltVal val="0"/>
                                              </p:val>
                                            </p:tav>
                                            <p:tav tm="100000">
                                              <p:val>
                                                <p:strVal val="#ppt_h"/>
                                              </p:val>
                                            </p:tav>
                                          </p:tavLst>
                                        </p:anim>
                                        <p:animEffect transition="in" filter="fade">
                                          <p:cBhvr>
                                            <p:cTn id="18" dur="500"/>
                                            <p:tgtEl>
                                              <p:spTgt spid="40"/>
                                            </p:tgtEl>
                                          </p:cBhvr>
                                        </p:animEffect>
                                      </p:childTnLst>
                                    </p:cTn>
                                  </p:par>
                                </p:childTnLst>
                              </p:cTn>
                            </p:par>
                            <p:par>
                              <p:cTn id="19" fill="hold">
                                <p:stCondLst>
                                  <p:cond delay="2000"/>
                                </p:stCondLst>
                                <p:childTnLst>
                                  <p:par>
                                    <p:cTn id="20" presetID="2" presetClass="entr" presetSubtype="3" accel="52000" fill="hold" nodeType="afterEffect" p14:presetBounceEnd="55000">
                                      <p:stCondLst>
                                        <p:cond delay="0"/>
                                      </p:stCondLst>
                                      <p:childTnLst>
                                        <p:set>
                                          <p:cBhvr>
                                            <p:cTn id="21" dur="1" fill="hold">
                                              <p:stCondLst>
                                                <p:cond delay="0"/>
                                              </p:stCondLst>
                                            </p:cTn>
                                            <p:tgtEl>
                                              <p:spTgt spid="31"/>
                                            </p:tgtEl>
                                            <p:attrNameLst>
                                              <p:attrName>style.visibility</p:attrName>
                                            </p:attrNameLst>
                                          </p:cBhvr>
                                          <p:to>
                                            <p:strVal val="visible"/>
                                          </p:to>
                                        </p:set>
                                        <p:anim calcmode="lin" valueType="num" p14:bounceEnd="55000">
                                          <p:cBhvr additive="base">
                                            <p:cTn id="22" dur="1600" fill="hold"/>
                                            <p:tgtEl>
                                              <p:spTgt spid="31"/>
                                            </p:tgtEl>
                                            <p:attrNameLst>
                                              <p:attrName>ppt_x</p:attrName>
                                            </p:attrNameLst>
                                          </p:cBhvr>
                                          <p:tavLst>
                                            <p:tav tm="0">
                                              <p:val>
                                                <p:strVal val="1+#ppt_w/2"/>
                                              </p:val>
                                            </p:tav>
                                            <p:tav tm="100000">
                                              <p:val>
                                                <p:strVal val="#ppt_x"/>
                                              </p:val>
                                            </p:tav>
                                          </p:tavLst>
                                        </p:anim>
                                        <p:anim calcmode="lin" valueType="num" p14:bounceEnd="55000">
                                          <p:cBhvr additive="base">
                                            <p:cTn id="23" dur="1600" fill="hold"/>
                                            <p:tgtEl>
                                              <p:spTgt spid="31"/>
                                            </p:tgtEl>
                                            <p:attrNameLst>
                                              <p:attrName>ppt_y</p:attrName>
                                            </p:attrNameLst>
                                          </p:cBhvr>
                                          <p:tavLst>
                                            <p:tav tm="0">
                                              <p:val>
                                                <p:strVal val="0-#ppt_h/2"/>
                                              </p:val>
                                            </p:tav>
                                            <p:tav tm="100000">
                                              <p:val>
                                                <p:strVal val="#ppt_y"/>
                                              </p:val>
                                            </p:tav>
                                          </p:tavLst>
                                        </p:anim>
                                      </p:childTnLst>
                                    </p:cTn>
                                  </p:par>
                                  <p:par>
                                    <p:cTn id="24" presetID="2" presetClass="entr" presetSubtype="2" accel="52000" fill="hold" nodeType="withEffect" p14:presetBounceEnd="55000">
                                      <p:stCondLst>
                                        <p:cond delay="0"/>
                                      </p:stCondLst>
                                      <p:childTnLst>
                                        <p:set>
                                          <p:cBhvr>
                                            <p:cTn id="25" dur="1" fill="hold">
                                              <p:stCondLst>
                                                <p:cond delay="0"/>
                                              </p:stCondLst>
                                            </p:cTn>
                                            <p:tgtEl>
                                              <p:spTgt spid="34"/>
                                            </p:tgtEl>
                                            <p:attrNameLst>
                                              <p:attrName>style.visibility</p:attrName>
                                            </p:attrNameLst>
                                          </p:cBhvr>
                                          <p:to>
                                            <p:strVal val="visible"/>
                                          </p:to>
                                        </p:set>
                                        <p:anim calcmode="lin" valueType="num" p14:bounceEnd="55000">
                                          <p:cBhvr additive="base">
                                            <p:cTn id="26" dur="1600" fill="hold"/>
                                            <p:tgtEl>
                                              <p:spTgt spid="34"/>
                                            </p:tgtEl>
                                            <p:attrNameLst>
                                              <p:attrName>ppt_x</p:attrName>
                                            </p:attrNameLst>
                                          </p:cBhvr>
                                          <p:tavLst>
                                            <p:tav tm="0">
                                              <p:val>
                                                <p:strVal val="1+#ppt_w/2"/>
                                              </p:val>
                                            </p:tav>
                                            <p:tav tm="100000">
                                              <p:val>
                                                <p:strVal val="#ppt_x"/>
                                              </p:val>
                                            </p:tav>
                                          </p:tavLst>
                                        </p:anim>
                                        <p:anim calcmode="lin" valueType="num" p14:bounceEnd="55000">
                                          <p:cBhvr additive="base">
                                            <p:cTn id="27" dur="1600" fill="hold"/>
                                            <p:tgtEl>
                                              <p:spTgt spid="34"/>
                                            </p:tgtEl>
                                            <p:attrNameLst>
                                              <p:attrName>ppt_y</p:attrName>
                                            </p:attrNameLst>
                                          </p:cBhvr>
                                          <p:tavLst>
                                            <p:tav tm="0">
                                              <p:val>
                                                <p:strVal val="#ppt_y"/>
                                              </p:val>
                                            </p:tav>
                                            <p:tav tm="100000">
                                              <p:val>
                                                <p:strVal val="#ppt_y"/>
                                              </p:val>
                                            </p:tav>
                                          </p:tavLst>
                                        </p:anim>
                                      </p:childTnLst>
                                    </p:cTn>
                                  </p:par>
                                  <p:par>
                                    <p:cTn id="28" presetID="2" presetClass="entr" presetSubtype="6" accel="52000" fill="hold" nodeType="withEffect" p14:presetBounceEnd="55000">
                                      <p:stCondLst>
                                        <p:cond delay="0"/>
                                      </p:stCondLst>
                                      <p:childTnLst>
                                        <p:set>
                                          <p:cBhvr>
                                            <p:cTn id="29" dur="1" fill="hold">
                                              <p:stCondLst>
                                                <p:cond delay="0"/>
                                              </p:stCondLst>
                                            </p:cTn>
                                            <p:tgtEl>
                                              <p:spTgt spid="37"/>
                                            </p:tgtEl>
                                            <p:attrNameLst>
                                              <p:attrName>style.visibility</p:attrName>
                                            </p:attrNameLst>
                                          </p:cBhvr>
                                          <p:to>
                                            <p:strVal val="visible"/>
                                          </p:to>
                                        </p:set>
                                        <p:anim calcmode="lin" valueType="num" p14:bounceEnd="55000">
                                          <p:cBhvr additive="base">
                                            <p:cTn id="30" dur="1600" fill="hold"/>
                                            <p:tgtEl>
                                              <p:spTgt spid="37"/>
                                            </p:tgtEl>
                                            <p:attrNameLst>
                                              <p:attrName>ppt_x</p:attrName>
                                            </p:attrNameLst>
                                          </p:cBhvr>
                                          <p:tavLst>
                                            <p:tav tm="0">
                                              <p:val>
                                                <p:strVal val="1+#ppt_w/2"/>
                                              </p:val>
                                            </p:tav>
                                            <p:tav tm="100000">
                                              <p:val>
                                                <p:strVal val="#ppt_x"/>
                                              </p:val>
                                            </p:tav>
                                          </p:tavLst>
                                        </p:anim>
                                        <p:anim calcmode="lin" valueType="num" p14:bounceEnd="55000">
                                          <p:cBhvr additive="base">
                                            <p:cTn id="31" dur="1600" fill="hold"/>
                                            <p:tgtEl>
                                              <p:spTgt spid="37"/>
                                            </p:tgtEl>
                                            <p:attrNameLst>
                                              <p:attrName>ppt_y</p:attrName>
                                            </p:attrNameLst>
                                          </p:cBhvr>
                                          <p:tavLst>
                                            <p:tav tm="0">
                                              <p:val>
                                                <p:strVal val="1+#ppt_h/2"/>
                                              </p:val>
                                            </p:tav>
                                            <p:tav tm="100000">
                                              <p:val>
                                                <p:strVal val="#ppt_y"/>
                                              </p:val>
                                            </p:tav>
                                          </p:tavLst>
                                        </p:anim>
                                      </p:childTnLst>
                                    </p:cTn>
                                  </p:par>
                                </p:childTnLst>
                              </p:cTn>
                            </p:par>
                            <p:par>
                              <p:cTn id="32" fill="hold">
                                <p:stCondLst>
                                  <p:cond delay="4000"/>
                                </p:stCondLst>
                                <p:childTnLst>
                                  <p:par>
                                    <p:cTn id="33" presetID="22" presetClass="entr" presetSubtype="8" fill="hold" grpId="0" nodeType="afterEffect">
                                      <p:stCondLst>
                                        <p:cond delay="0"/>
                                      </p:stCondLst>
                                      <p:childTnLst>
                                        <p:set>
                                          <p:cBhvr>
                                            <p:cTn id="34" dur="1" fill="hold">
                                              <p:stCondLst>
                                                <p:cond delay="0"/>
                                              </p:stCondLst>
                                            </p:cTn>
                                            <p:tgtEl>
                                              <p:spTgt spid="41"/>
                                            </p:tgtEl>
                                            <p:attrNameLst>
                                              <p:attrName>style.visibility</p:attrName>
                                            </p:attrNameLst>
                                          </p:cBhvr>
                                          <p:to>
                                            <p:strVal val="visible"/>
                                          </p:to>
                                        </p:set>
                                        <p:animEffect transition="in" filter="wipe(left)">
                                          <p:cBhvr>
                                            <p:cTn id="35" dur="500"/>
                                            <p:tgtEl>
                                              <p:spTgt spid="41"/>
                                            </p:tgtEl>
                                          </p:cBhvr>
                                        </p:animEffect>
                                      </p:childTnLst>
                                    </p:cTn>
                                  </p:par>
                                  <p:par>
                                    <p:cTn id="36" presetID="22" presetClass="entr" presetSubtype="8" fill="hold" grpId="0" nodeType="withEffect">
                                      <p:stCondLst>
                                        <p:cond delay="200"/>
                                      </p:stCondLst>
                                      <p:childTnLst>
                                        <p:set>
                                          <p:cBhvr>
                                            <p:cTn id="37" dur="1" fill="hold">
                                              <p:stCondLst>
                                                <p:cond delay="0"/>
                                              </p:stCondLst>
                                            </p:cTn>
                                            <p:tgtEl>
                                              <p:spTgt spid="42"/>
                                            </p:tgtEl>
                                            <p:attrNameLst>
                                              <p:attrName>style.visibility</p:attrName>
                                            </p:attrNameLst>
                                          </p:cBhvr>
                                          <p:to>
                                            <p:strVal val="visible"/>
                                          </p:to>
                                        </p:set>
                                        <p:animEffect transition="in" filter="wipe(left)">
                                          <p:cBhvr>
                                            <p:cTn id="38" dur="500"/>
                                            <p:tgtEl>
                                              <p:spTgt spid="42"/>
                                            </p:tgtEl>
                                          </p:cBhvr>
                                        </p:animEffect>
                                      </p:childTnLst>
                                    </p:cTn>
                                  </p:par>
                                  <p:par>
                                    <p:cTn id="39" presetID="22" presetClass="entr" presetSubtype="8" fill="hold" grpId="0" nodeType="withEffect">
                                      <p:stCondLst>
                                        <p:cond delay="400"/>
                                      </p:stCondLst>
                                      <p:childTnLst>
                                        <p:set>
                                          <p:cBhvr>
                                            <p:cTn id="40" dur="1" fill="hold">
                                              <p:stCondLst>
                                                <p:cond delay="0"/>
                                              </p:stCondLst>
                                            </p:cTn>
                                            <p:tgtEl>
                                              <p:spTgt spid="43"/>
                                            </p:tgtEl>
                                            <p:attrNameLst>
                                              <p:attrName>style.visibility</p:attrName>
                                            </p:attrNameLst>
                                          </p:cBhvr>
                                          <p:to>
                                            <p:strVal val="visible"/>
                                          </p:to>
                                        </p:set>
                                        <p:animEffect transition="in" filter="wipe(left)">
                                          <p:cBhvr>
                                            <p:cTn id="41"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40" grpId="0"/>
          <p:bldP spid="41" grpId="0"/>
          <p:bldP spid="42" grpId="0"/>
          <p:bldP spid="43"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42000"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1000" fill="hold"/>
                                            <p:tgtEl>
                                              <p:spTgt spid="27"/>
                                            </p:tgtEl>
                                            <p:attrNameLst>
                                              <p:attrName>ppt_x</p:attrName>
                                            </p:attrNameLst>
                                          </p:cBhvr>
                                          <p:tavLst>
                                            <p:tav tm="0">
                                              <p:val>
                                                <p:strVal val="0-#ppt_w/2"/>
                                              </p:val>
                                            </p:tav>
                                            <p:tav tm="100000">
                                              <p:val>
                                                <p:strVal val="#ppt_x"/>
                                              </p:val>
                                            </p:tav>
                                          </p:tavLst>
                                        </p:anim>
                                        <p:anim calcmode="lin" valueType="num">
                                          <p:cBhvr additive="base">
                                            <p:cTn id="8" dur="1000" fill="hold"/>
                                            <p:tgtEl>
                                              <p:spTgt spid="27"/>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22" presetClass="entr" presetSubtype="8" fill="hold" nodeType="afterEffect">
                                      <p:stCondLst>
                                        <p:cond delay="0"/>
                                      </p:stCondLst>
                                      <p:childTnLst>
                                        <p:set>
                                          <p:cBhvr>
                                            <p:cTn id="11" dur="1" fill="hold">
                                              <p:stCondLst>
                                                <p:cond delay="0"/>
                                              </p:stCondLst>
                                            </p:cTn>
                                            <p:tgtEl>
                                              <p:spTgt spid="45"/>
                                            </p:tgtEl>
                                            <p:attrNameLst>
                                              <p:attrName>style.visibility</p:attrName>
                                            </p:attrNameLst>
                                          </p:cBhvr>
                                          <p:to>
                                            <p:strVal val="visible"/>
                                          </p:to>
                                        </p:set>
                                        <p:animEffect transition="in" filter="wipe(left)">
                                          <p:cBhvr>
                                            <p:cTn id="12" dur="500"/>
                                            <p:tgtEl>
                                              <p:spTgt spid="45"/>
                                            </p:tgtEl>
                                          </p:cBhvr>
                                        </p:animEffect>
                                      </p:childTnLst>
                                    </p:cTn>
                                  </p:par>
                                </p:childTnLst>
                              </p:cTn>
                            </p:par>
                            <p:par>
                              <p:cTn id="13" fill="hold">
                                <p:stCondLst>
                                  <p:cond delay="1500"/>
                                </p:stCondLst>
                                <p:childTnLst>
                                  <p:par>
                                    <p:cTn id="14" presetID="53" presetClass="entr" presetSubtype="16" fill="hold" grpId="0" nodeType="afterEffect">
                                      <p:stCondLst>
                                        <p:cond delay="0"/>
                                      </p:stCondLst>
                                      <p:childTnLst>
                                        <p:set>
                                          <p:cBhvr>
                                            <p:cTn id="15" dur="1" fill="hold">
                                              <p:stCondLst>
                                                <p:cond delay="0"/>
                                              </p:stCondLst>
                                            </p:cTn>
                                            <p:tgtEl>
                                              <p:spTgt spid="40"/>
                                            </p:tgtEl>
                                            <p:attrNameLst>
                                              <p:attrName>style.visibility</p:attrName>
                                            </p:attrNameLst>
                                          </p:cBhvr>
                                          <p:to>
                                            <p:strVal val="visible"/>
                                          </p:to>
                                        </p:set>
                                        <p:anim calcmode="lin" valueType="num">
                                          <p:cBhvr>
                                            <p:cTn id="16" dur="500" fill="hold"/>
                                            <p:tgtEl>
                                              <p:spTgt spid="40"/>
                                            </p:tgtEl>
                                            <p:attrNameLst>
                                              <p:attrName>ppt_w</p:attrName>
                                            </p:attrNameLst>
                                          </p:cBhvr>
                                          <p:tavLst>
                                            <p:tav tm="0">
                                              <p:val>
                                                <p:fltVal val="0"/>
                                              </p:val>
                                            </p:tav>
                                            <p:tav tm="100000">
                                              <p:val>
                                                <p:strVal val="#ppt_w"/>
                                              </p:val>
                                            </p:tav>
                                          </p:tavLst>
                                        </p:anim>
                                        <p:anim calcmode="lin" valueType="num">
                                          <p:cBhvr>
                                            <p:cTn id="17" dur="500" fill="hold"/>
                                            <p:tgtEl>
                                              <p:spTgt spid="40"/>
                                            </p:tgtEl>
                                            <p:attrNameLst>
                                              <p:attrName>ppt_h</p:attrName>
                                            </p:attrNameLst>
                                          </p:cBhvr>
                                          <p:tavLst>
                                            <p:tav tm="0">
                                              <p:val>
                                                <p:fltVal val="0"/>
                                              </p:val>
                                            </p:tav>
                                            <p:tav tm="100000">
                                              <p:val>
                                                <p:strVal val="#ppt_h"/>
                                              </p:val>
                                            </p:tav>
                                          </p:tavLst>
                                        </p:anim>
                                        <p:animEffect transition="in" filter="fade">
                                          <p:cBhvr>
                                            <p:cTn id="18" dur="500"/>
                                            <p:tgtEl>
                                              <p:spTgt spid="40"/>
                                            </p:tgtEl>
                                          </p:cBhvr>
                                        </p:animEffect>
                                      </p:childTnLst>
                                    </p:cTn>
                                  </p:par>
                                </p:childTnLst>
                              </p:cTn>
                            </p:par>
                            <p:par>
                              <p:cTn id="19" fill="hold">
                                <p:stCondLst>
                                  <p:cond delay="2000"/>
                                </p:stCondLst>
                                <p:childTnLst>
                                  <p:par>
                                    <p:cTn id="20" presetID="2" presetClass="entr" presetSubtype="3" accel="52000" fill="hold" nodeType="afterEffect">
                                      <p:stCondLst>
                                        <p:cond delay="0"/>
                                      </p:stCondLst>
                                      <p:childTnLst>
                                        <p:set>
                                          <p:cBhvr>
                                            <p:cTn id="21" dur="1" fill="hold">
                                              <p:stCondLst>
                                                <p:cond delay="0"/>
                                              </p:stCondLst>
                                            </p:cTn>
                                            <p:tgtEl>
                                              <p:spTgt spid="31"/>
                                            </p:tgtEl>
                                            <p:attrNameLst>
                                              <p:attrName>style.visibility</p:attrName>
                                            </p:attrNameLst>
                                          </p:cBhvr>
                                          <p:to>
                                            <p:strVal val="visible"/>
                                          </p:to>
                                        </p:set>
                                        <p:anim calcmode="lin" valueType="num">
                                          <p:cBhvr additive="base">
                                            <p:cTn id="22" dur="1600" fill="hold"/>
                                            <p:tgtEl>
                                              <p:spTgt spid="31"/>
                                            </p:tgtEl>
                                            <p:attrNameLst>
                                              <p:attrName>ppt_x</p:attrName>
                                            </p:attrNameLst>
                                          </p:cBhvr>
                                          <p:tavLst>
                                            <p:tav tm="0">
                                              <p:val>
                                                <p:strVal val="1+#ppt_w/2"/>
                                              </p:val>
                                            </p:tav>
                                            <p:tav tm="100000">
                                              <p:val>
                                                <p:strVal val="#ppt_x"/>
                                              </p:val>
                                            </p:tav>
                                          </p:tavLst>
                                        </p:anim>
                                        <p:anim calcmode="lin" valueType="num">
                                          <p:cBhvr additive="base">
                                            <p:cTn id="23" dur="1600" fill="hold"/>
                                            <p:tgtEl>
                                              <p:spTgt spid="31"/>
                                            </p:tgtEl>
                                            <p:attrNameLst>
                                              <p:attrName>ppt_y</p:attrName>
                                            </p:attrNameLst>
                                          </p:cBhvr>
                                          <p:tavLst>
                                            <p:tav tm="0">
                                              <p:val>
                                                <p:strVal val="0-#ppt_h/2"/>
                                              </p:val>
                                            </p:tav>
                                            <p:tav tm="100000">
                                              <p:val>
                                                <p:strVal val="#ppt_y"/>
                                              </p:val>
                                            </p:tav>
                                          </p:tavLst>
                                        </p:anim>
                                      </p:childTnLst>
                                    </p:cTn>
                                  </p:par>
                                  <p:par>
                                    <p:cTn id="24" presetID="2" presetClass="entr" presetSubtype="2" accel="52000" fill="hold" nodeType="withEffect">
                                      <p:stCondLst>
                                        <p:cond delay="0"/>
                                      </p:stCondLst>
                                      <p:childTnLst>
                                        <p:set>
                                          <p:cBhvr>
                                            <p:cTn id="25" dur="1" fill="hold">
                                              <p:stCondLst>
                                                <p:cond delay="0"/>
                                              </p:stCondLst>
                                            </p:cTn>
                                            <p:tgtEl>
                                              <p:spTgt spid="34"/>
                                            </p:tgtEl>
                                            <p:attrNameLst>
                                              <p:attrName>style.visibility</p:attrName>
                                            </p:attrNameLst>
                                          </p:cBhvr>
                                          <p:to>
                                            <p:strVal val="visible"/>
                                          </p:to>
                                        </p:set>
                                        <p:anim calcmode="lin" valueType="num">
                                          <p:cBhvr additive="base">
                                            <p:cTn id="26" dur="1600" fill="hold"/>
                                            <p:tgtEl>
                                              <p:spTgt spid="34"/>
                                            </p:tgtEl>
                                            <p:attrNameLst>
                                              <p:attrName>ppt_x</p:attrName>
                                            </p:attrNameLst>
                                          </p:cBhvr>
                                          <p:tavLst>
                                            <p:tav tm="0">
                                              <p:val>
                                                <p:strVal val="1+#ppt_w/2"/>
                                              </p:val>
                                            </p:tav>
                                            <p:tav tm="100000">
                                              <p:val>
                                                <p:strVal val="#ppt_x"/>
                                              </p:val>
                                            </p:tav>
                                          </p:tavLst>
                                        </p:anim>
                                        <p:anim calcmode="lin" valueType="num">
                                          <p:cBhvr additive="base">
                                            <p:cTn id="27" dur="1600" fill="hold"/>
                                            <p:tgtEl>
                                              <p:spTgt spid="34"/>
                                            </p:tgtEl>
                                            <p:attrNameLst>
                                              <p:attrName>ppt_y</p:attrName>
                                            </p:attrNameLst>
                                          </p:cBhvr>
                                          <p:tavLst>
                                            <p:tav tm="0">
                                              <p:val>
                                                <p:strVal val="#ppt_y"/>
                                              </p:val>
                                            </p:tav>
                                            <p:tav tm="100000">
                                              <p:val>
                                                <p:strVal val="#ppt_y"/>
                                              </p:val>
                                            </p:tav>
                                          </p:tavLst>
                                        </p:anim>
                                      </p:childTnLst>
                                    </p:cTn>
                                  </p:par>
                                  <p:par>
                                    <p:cTn id="28" presetID="2" presetClass="entr" presetSubtype="6" accel="52000" fill="hold" nodeType="withEffect">
                                      <p:stCondLst>
                                        <p:cond delay="0"/>
                                      </p:stCondLst>
                                      <p:childTnLst>
                                        <p:set>
                                          <p:cBhvr>
                                            <p:cTn id="29" dur="1" fill="hold">
                                              <p:stCondLst>
                                                <p:cond delay="0"/>
                                              </p:stCondLst>
                                            </p:cTn>
                                            <p:tgtEl>
                                              <p:spTgt spid="37"/>
                                            </p:tgtEl>
                                            <p:attrNameLst>
                                              <p:attrName>style.visibility</p:attrName>
                                            </p:attrNameLst>
                                          </p:cBhvr>
                                          <p:to>
                                            <p:strVal val="visible"/>
                                          </p:to>
                                        </p:set>
                                        <p:anim calcmode="lin" valueType="num">
                                          <p:cBhvr additive="base">
                                            <p:cTn id="30" dur="1600" fill="hold"/>
                                            <p:tgtEl>
                                              <p:spTgt spid="37"/>
                                            </p:tgtEl>
                                            <p:attrNameLst>
                                              <p:attrName>ppt_x</p:attrName>
                                            </p:attrNameLst>
                                          </p:cBhvr>
                                          <p:tavLst>
                                            <p:tav tm="0">
                                              <p:val>
                                                <p:strVal val="1+#ppt_w/2"/>
                                              </p:val>
                                            </p:tav>
                                            <p:tav tm="100000">
                                              <p:val>
                                                <p:strVal val="#ppt_x"/>
                                              </p:val>
                                            </p:tav>
                                          </p:tavLst>
                                        </p:anim>
                                        <p:anim calcmode="lin" valueType="num">
                                          <p:cBhvr additive="base">
                                            <p:cTn id="31" dur="1600" fill="hold"/>
                                            <p:tgtEl>
                                              <p:spTgt spid="37"/>
                                            </p:tgtEl>
                                            <p:attrNameLst>
                                              <p:attrName>ppt_y</p:attrName>
                                            </p:attrNameLst>
                                          </p:cBhvr>
                                          <p:tavLst>
                                            <p:tav tm="0">
                                              <p:val>
                                                <p:strVal val="1+#ppt_h/2"/>
                                              </p:val>
                                            </p:tav>
                                            <p:tav tm="100000">
                                              <p:val>
                                                <p:strVal val="#ppt_y"/>
                                              </p:val>
                                            </p:tav>
                                          </p:tavLst>
                                        </p:anim>
                                      </p:childTnLst>
                                    </p:cTn>
                                  </p:par>
                                </p:childTnLst>
                              </p:cTn>
                            </p:par>
                            <p:par>
                              <p:cTn id="32" fill="hold">
                                <p:stCondLst>
                                  <p:cond delay="4000"/>
                                </p:stCondLst>
                                <p:childTnLst>
                                  <p:par>
                                    <p:cTn id="33" presetID="22" presetClass="entr" presetSubtype="8" fill="hold" grpId="0" nodeType="afterEffect">
                                      <p:stCondLst>
                                        <p:cond delay="0"/>
                                      </p:stCondLst>
                                      <p:childTnLst>
                                        <p:set>
                                          <p:cBhvr>
                                            <p:cTn id="34" dur="1" fill="hold">
                                              <p:stCondLst>
                                                <p:cond delay="0"/>
                                              </p:stCondLst>
                                            </p:cTn>
                                            <p:tgtEl>
                                              <p:spTgt spid="41"/>
                                            </p:tgtEl>
                                            <p:attrNameLst>
                                              <p:attrName>style.visibility</p:attrName>
                                            </p:attrNameLst>
                                          </p:cBhvr>
                                          <p:to>
                                            <p:strVal val="visible"/>
                                          </p:to>
                                        </p:set>
                                        <p:animEffect transition="in" filter="wipe(left)">
                                          <p:cBhvr>
                                            <p:cTn id="35" dur="500"/>
                                            <p:tgtEl>
                                              <p:spTgt spid="41"/>
                                            </p:tgtEl>
                                          </p:cBhvr>
                                        </p:animEffect>
                                      </p:childTnLst>
                                    </p:cTn>
                                  </p:par>
                                  <p:par>
                                    <p:cTn id="36" presetID="22" presetClass="entr" presetSubtype="8" fill="hold" grpId="0" nodeType="withEffect">
                                      <p:stCondLst>
                                        <p:cond delay="200"/>
                                      </p:stCondLst>
                                      <p:childTnLst>
                                        <p:set>
                                          <p:cBhvr>
                                            <p:cTn id="37" dur="1" fill="hold">
                                              <p:stCondLst>
                                                <p:cond delay="0"/>
                                              </p:stCondLst>
                                            </p:cTn>
                                            <p:tgtEl>
                                              <p:spTgt spid="42"/>
                                            </p:tgtEl>
                                            <p:attrNameLst>
                                              <p:attrName>style.visibility</p:attrName>
                                            </p:attrNameLst>
                                          </p:cBhvr>
                                          <p:to>
                                            <p:strVal val="visible"/>
                                          </p:to>
                                        </p:set>
                                        <p:animEffect transition="in" filter="wipe(left)">
                                          <p:cBhvr>
                                            <p:cTn id="38" dur="500"/>
                                            <p:tgtEl>
                                              <p:spTgt spid="42"/>
                                            </p:tgtEl>
                                          </p:cBhvr>
                                        </p:animEffect>
                                      </p:childTnLst>
                                    </p:cTn>
                                  </p:par>
                                  <p:par>
                                    <p:cTn id="39" presetID="22" presetClass="entr" presetSubtype="8" fill="hold" grpId="0" nodeType="withEffect">
                                      <p:stCondLst>
                                        <p:cond delay="400"/>
                                      </p:stCondLst>
                                      <p:childTnLst>
                                        <p:set>
                                          <p:cBhvr>
                                            <p:cTn id="40" dur="1" fill="hold">
                                              <p:stCondLst>
                                                <p:cond delay="0"/>
                                              </p:stCondLst>
                                            </p:cTn>
                                            <p:tgtEl>
                                              <p:spTgt spid="43"/>
                                            </p:tgtEl>
                                            <p:attrNameLst>
                                              <p:attrName>style.visibility</p:attrName>
                                            </p:attrNameLst>
                                          </p:cBhvr>
                                          <p:to>
                                            <p:strVal val="visible"/>
                                          </p:to>
                                        </p:set>
                                        <p:animEffect transition="in" filter="wipe(left)">
                                          <p:cBhvr>
                                            <p:cTn id="41"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40" grpId="0"/>
          <p:bldP spid="41" grpId="0"/>
          <p:bldP spid="42" grpId="0"/>
          <p:bldP spid="43" grpId="0"/>
        </p:bldLst>
      </p:timing>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rot="16200000">
            <a:off x="2666999" y="-2667000"/>
            <a:ext cx="6858001" cy="12192000"/>
          </a:xfrm>
          <a:prstGeom prst="rect">
            <a:avLst/>
          </a:prstGeom>
        </p:spPr>
      </p:pic>
      <p:grpSp>
        <p:nvGrpSpPr>
          <p:cNvPr id="3" name="组合 2"/>
          <p:cNvGrpSpPr/>
          <p:nvPr/>
        </p:nvGrpSpPr>
        <p:grpSpPr>
          <a:xfrm>
            <a:off x="1531538" y="1261914"/>
            <a:ext cx="4334171" cy="4334171"/>
            <a:chOff x="6550579" y="1904070"/>
            <a:chExt cx="1755152" cy="1755152"/>
          </a:xfrm>
        </p:grpSpPr>
        <p:grpSp>
          <p:nvGrpSpPr>
            <p:cNvPr id="4" name="组合 3"/>
            <p:cNvGrpSpPr/>
            <p:nvPr/>
          </p:nvGrpSpPr>
          <p:grpSpPr>
            <a:xfrm>
              <a:off x="6550579" y="1904070"/>
              <a:ext cx="1755152" cy="1755152"/>
              <a:chOff x="304800" y="673100"/>
              <a:chExt cx="4000500" cy="4000500"/>
            </a:xfrm>
            <a:effectLst>
              <a:outerShdw blurRad="444500" dist="254000" dir="8100000" algn="tr" rotWithShape="0">
                <a:prstClr val="black">
                  <a:alpha val="50000"/>
                </a:prstClr>
              </a:outerShdw>
            </a:effectLst>
          </p:grpSpPr>
          <p:sp>
            <p:nvSpPr>
              <p:cNvPr id="6" name="同心圆 62"/>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1218565">
                  <a:defRPr/>
                </a:pPr>
                <a:endParaRPr lang="zh-CN" altLang="en-US" kern="0">
                  <a:cs typeface="+mn-ea"/>
                  <a:sym typeface="+mn-lt"/>
                </a:endParaRPr>
              </a:p>
            </p:txBody>
          </p:sp>
          <p:sp>
            <p:nvSpPr>
              <p:cNvPr id="7" name="椭圆 6"/>
              <p:cNvSpPr/>
              <p:nvPr/>
            </p:nvSpPr>
            <p:spPr>
              <a:xfrm>
                <a:off x="392112" y="760412"/>
                <a:ext cx="3825873" cy="3825873"/>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1218565">
                  <a:defRPr/>
                </a:pPr>
                <a:endParaRPr lang="zh-CN" altLang="en-US" kern="0">
                  <a:cs typeface="+mn-ea"/>
                  <a:sym typeface="+mn-lt"/>
                </a:endParaRPr>
              </a:p>
            </p:txBody>
          </p:sp>
        </p:grpSp>
        <p:pic>
          <p:nvPicPr>
            <p:cNvPr id="5" name="图片 4"/>
            <p:cNvPicPr>
              <a:picLocks noChangeAspect="1"/>
            </p:cNvPicPr>
            <p:nvPr/>
          </p:nvPicPr>
          <p:blipFill rotWithShape="1">
            <a:blip r:embed="rId2" cstate="print">
              <a:extLst>
                <a:ext uri="{28A0092B-C50C-407E-A947-70E740481C1C}">
                  <a14:useLocalDpi xmlns:a14="http://schemas.microsoft.com/office/drawing/2010/main" val="0"/>
                </a:ext>
              </a:extLst>
            </a:blip>
            <a:srcRect l="16630" r="16630"/>
            <a:stretch>
              <a:fillRect/>
            </a:stretch>
          </p:blipFill>
          <p:spPr>
            <a:xfrm>
              <a:off x="6737274" y="2096963"/>
              <a:ext cx="1381760" cy="1381760"/>
            </a:xfrm>
            <a:prstGeom prst="ellipse">
              <a:avLst/>
            </a:prstGeom>
          </p:spPr>
        </p:pic>
      </p:grpSp>
      <p:grpSp>
        <p:nvGrpSpPr>
          <p:cNvPr id="8" name="组合 7"/>
          <p:cNvGrpSpPr/>
          <p:nvPr/>
        </p:nvGrpSpPr>
        <p:grpSpPr>
          <a:xfrm>
            <a:off x="6826581" y="1434575"/>
            <a:ext cx="3762587" cy="1867347"/>
            <a:chOff x="1591195" y="3531392"/>
            <a:chExt cx="1721136" cy="774463"/>
          </a:xfrm>
          <a:effectLst>
            <a:outerShdw blurRad="444500" dist="254000" dir="8100000" algn="tr" rotWithShape="0">
              <a:prstClr val="black">
                <a:alpha val="50000"/>
              </a:prstClr>
            </a:outerShdw>
          </a:effectLst>
        </p:grpSpPr>
        <p:sp>
          <p:nvSpPr>
            <p:cNvPr id="9" name="圆角矩形 104"/>
            <p:cNvSpPr/>
            <p:nvPr/>
          </p:nvSpPr>
          <p:spPr>
            <a:xfrm>
              <a:off x="1591195" y="3531392"/>
              <a:ext cx="1721136" cy="774463"/>
            </a:xfrm>
            <a:custGeom>
              <a:avLst/>
              <a:gdLst/>
              <a:ahLst/>
              <a:cxnLst/>
              <a:rect l="l" t="t" r="r" b="b"/>
              <a:pathLst>
                <a:path w="1721136" h="774463">
                  <a:moveTo>
                    <a:pt x="136668" y="0"/>
                  </a:moveTo>
                  <a:lnTo>
                    <a:pt x="1291044" y="0"/>
                  </a:lnTo>
                  <a:cubicBezTo>
                    <a:pt x="1323411" y="0"/>
                    <a:pt x="1349650" y="26239"/>
                    <a:pt x="1349650" y="58606"/>
                  </a:cubicBezTo>
                  <a:lnTo>
                    <a:pt x="1349650" y="225615"/>
                  </a:lnTo>
                  <a:lnTo>
                    <a:pt x="1629660" y="225615"/>
                  </a:lnTo>
                  <a:cubicBezTo>
                    <a:pt x="1680181" y="225615"/>
                    <a:pt x="1721136" y="266570"/>
                    <a:pt x="1721136" y="317091"/>
                  </a:cubicBezTo>
                  <a:lnTo>
                    <a:pt x="1721136" y="682987"/>
                  </a:lnTo>
                  <a:cubicBezTo>
                    <a:pt x="1721136" y="733508"/>
                    <a:pt x="1680181" y="774463"/>
                    <a:pt x="1629660" y="774463"/>
                  </a:cubicBezTo>
                  <a:lnTo>
                    <a:pt x="91476" y="774463"/>
                  </a:lnTo>
                  <a:cubicBezTo>
                    <a:pt x="40955" y="774463"/>
                    <a:pt x="0" y="733508"/>
                    <a:pt x="0" y="682987"/>
                  </a:cubicBezTo>
                  <a:lnTo>
                    <a:pt x="0" y="317091"/>
                  </a:lnTo>
                  <a:cubicBezTo>
                    <a:pt x="0" y="271215"/>
                    <a:pt x="33770" y="233227"/>
                    <a:pt x="78062" y="228323"/>
                  </a:cubicBezTo>
                  <a:lnTo>
                    <a:pt x="78062" y="58606"/>
                  </a:lnTo>
                  <a:cubicBezTo>
                    <a:pt x="78062" y="26239"/>
                    <a:pt x="104301" y="0"/>
                    <a:pt x="136668" y="0"/>
                  </a:cubicBezTo>
                  <a:close/>
                </a:path>
              </a:pathLst>
            </a:cu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schemeClr val="tx1"/>
                </a:solidFill>
                <a:cs typeface="+mn-ea"/>
                <a:sym typeface="+mn-lt"/>
              </a:endParaRPr>
            </a:p>
          </p:txBody>
        </p:sp>
        <p:sp>
          <p:nvSpPr>
            <p:cNvPr id="10" name="圆角矩形 100"/>
            <p:cNvSpPr/>
            <p:nvPr/>
          </p:nvSpPr>
          <p:spPr>
            <a:xfrm>
              <a:off x="1612670" y="3548528"/>
              <a:ext cx="1678187" cy="740191"/>
            </a:xfrm>
            <a:custGeom>
              <a:avLst/>
              <a:gdLst/>
              <a:ahLst/>
              <a:cxnLst/>
              <a:rect l="l" t="t" r="r" b="b"/>
              <a:pathLst>
                <a:path w="1678187" h="740191">
                  <a:moveTo>
                    <a:pt x="140663" y="0"/>
                  </a:moveTo>
                  <a:lnTo>
                    <a:pt x="1250586" y="0"/>
                  </a:lnTo>
                  <a:cubicBezTo>
                    <a:pt x="1285463" y="0"/>
                    <a:pt x="1313736" y="28273"/>
                    <a:pt x="1313736" y="63150"/>
                  </a:cubicBezTo>
                  <a:lnTo>
                    <a:pt x="1313736" y="225841"/>
                  </a:lnTo>
                  <a:lnTo>
                    <a:pt x="1592460" y="225841"/>
                  </a:lnTo>
                  <a:cubicBezTo>
                    <a:pt x="1639806" y="225841"/>
                    <a:pt x="1678187" y="264222"/>
                    <a:pt x="1678187" y="311568"/>
                  </a:cubicBezTo>
                  <a:lnTo>
                    <a:pt x="1678187" y="654464"/>
                  </a:lnTo>
                  <a:cubicBezTo>
                    <a:pt x="1678187" y="701810"/>
                    <a:pt x="1639806" y="740191"/>
                    <a:pt x="1592460" y="740191"/>
                  </a:cubicBezTo>
                  <a:lnTo>
                    <a:pt x="85727" y="740191"/>
                  </a:lnTo>
                  <a:cubicBezTo>
                    <a:pt x="38381" y="740191"/>
                    <a:pt x="0" y="701810"/>
                    <a:pt x="0" y="654464"/>
                  </a:cubicBezTo>
                  <a:lnTo>
                    <a:pt x="0" y="311568"/>
                  </a:lnTo>
                  <a:cubicBezTo>
                    <a:pt x="0" y="267034"/>
                    <a:pt x="33957" y="230432"/>
                    <a:pt x="77513" y="227499"/>
                  </a:cubicBezTo>
                  <a:lnTo>
                    <a:pt x="77513" y="63150"/>
                  </a:lnTo>
                  <a:cubicBezTo>
                    <a:pt x="77513" y="28273"/>
                    <a:pt x="105786" y="0"/>
                    <a:pt x="140663" y="0"/>
                  </a:cubicBezTo>
                  <a:close/>
                </a:path>
              </a:pathLst>
            </a:custGeom>
            <a:gradFill>
              <a:gsLst>
                <a:gs pos="39000">
                  <a:srgbClr val="F0F0F0"/>
                </a:gs>
                <a:gs pos="0">
                  <a:schemeClr val="bg1"/>
                </a:gs>
                <a:gs pos="100000">
                  <a:schemeClr val="bg1">
                    <a:lumMod val="7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schemeClr val="tx1"/>
                </a:solidFill>
                <a:cs typeface="+mn-ea"/>
                <a:sym typeface="+mn-lt"/>
              </a:endParaRPr>
            </a:p>
          </p:txBody>
        </p:sp>
      </p:grpSp>
      <p:sp>
        <p:nvSpPr>
          <p:cNvPr id="11" name="Freeform 9"/>
          <p:cNvSpPr>
            <a:spLocks noEditPoints="1"/>
          </p:cNvSpPr>
          <p:nvPr/>
        </p:nvSpPr>
        <p:spPr bwMode="auto">
          <a:xfrm>
            <a:off x="7163271" y="2100763"/>
            <a:ext cx="654985" cy="652597"/>
          </a:xfrm>
          <a:custGeom>
            <a:avLst/>
            <a:gdLst>
              <a:gd name="T0" fmla="*/ 86 w 116"/>
              <a:gd name="T1" fmla="*/ 17 h 116"/>
              <a:gd name="T2" fmla="*/ 8 w 116"/>
              <a:gd name="T3" fmla="*/ 45 h 116"/>
              <a:gd name="T4" fmla="*/ 11 w 116"/>
              <a:gd name="T5" fmla="*/ 50 h 116"/>
              <a:gd name="T6" fmla="*/ 12 w 116"/>
              <a:gd name="T7" fmla="*/ 59 h 116"/>
              <a:gd name="T8" fmla="*/ 16 w 116"/>
              <a:gd name="T9" fmla="*/ 69 h 116"/>
              <a:gd name="T10" fmla="*/ 20 w 116"/>
              <a:gd name="T11" fmla="*/ 77 h 116"/>
              <a:gd name="T12" fmla="*/ 24 w 116"/>
              <a:gd name="T13" fmla="*/ 83 h 116"/>
              <a:gd name="T14" fmla="*/ 27 w 116"/>
              <a:gd name="T15" fmla="*/ 98 h 116"/>
              <a:gd name="T16" fmla="*/ 33 w 116"/>
              <a:gd name="T17" fmla="*/ 105 h 116"/>
              <a:gd name="T18" fmla="*/ 34 w 116"/>
              <a:gd name="T19" fmla="*/ 101 h 116"/>
              <a:gd name="T20" fmla="*/ 37 w 116"/>
              <a:gd name="T21" fmla="*/ 93 h 116"/>
              <a:gd name="T22" fmla="*/ 41 w 116"/>
              <a:gd name="T23" fmla="*/ 83 h 116"/>
              <a:gd name="T24" fmla="*/ 49 w 116"/>
              <a:gd name="T25" fmla="*/ 73 h 116"/>
              <a:gd name="T26" fmla="*/ 53 w 116"/>
              <a:gd name="T27" fmla="*/ 66 h 116"/>
              <a:gd name="T28" fmla="*/ 45 w 116"/>
              <a:gd name="T29" fmla="*/ 61 h 116"/>
              <a:gd name="T30" fmla="*/ 38 w 116"/>
              <a:gd name="T31" fmla="*/ 58 h 116"/>
              <a:gd name="T32" fmla="*/ 33 w 116"/>
              <a:gd name="T33" fmla="*/ 51 h 116"/>
              <a:gd name="T34" fmla="*/ 25 w 116"/>
              <a:gd name="T35" fmla="*/ 47 h 116"/>
              <a:gd name="T36" fmla="*/ 17 w 116"/>
              <a:gd name="T37" fmla="*/ 49 h 116"/>
              <a:gd name="T38" fmla="*/ 13 w 116"/>
              <a:gd name="T39" fmla="*/ 44 h 116"/>
              <a:gd name="T40" fmla="*/ 12 w 116"/>
              <a:gd name="T41" fmla="*/ 37 h 116"/>
              <a:gd name="T42" fmla="*/ 8 w 116"/>
              <a:gd name="T43" fmla="*/ 37 h 116"/>
              <a:gd name="T44" fmla="*/ 12 w 116"/>
              <a:gd name="T45" fmla="*/ 30 h 116"/>
              <a:gd name="T46" fmla="*/ 18 w 116"/>
              <a:gd name="T47" fmla="*/ 30 h 116"/>
              <a:gd name="T48" fmla="*/ 24 w 116"/>
              <a:gd name="T49" fmla="*/ 25 h 116"/>
              <a:gd name="T50" fmla="*/ 30 w 116"/>
              <a:gd name="T51" fmla="*/ 18 h 116"/>
              <a:gd name="T52" fmla="*/ 32 w 116"/>
              <a:gd name="T53" fmla="*/ 15 h 116"/>
              <a:gd name="T54" fmla="*/ 42 w 116"/>
              <a:gd name="T55" fmla="*/ 12 h 116"/>
              <a:gd name="T56" fmla="*/ 34 w 116"/>
              <a:gd name="T57" fmla="*/ 8 h 116"/>
              <a:gd name="T58" fmla="*/ 32 w 116"/>
              <a:gd name="T59" fmla="*/ 8 h 116"/>
              <a:gd name="T60" fmla="*/ 49 w 116"/>
              <a:gd name="T61" fmla="*/ 2 h 116"/>
              <a:gd name="T62" fmla="*/ 56 w 116"/>
              <a:gd name="T63" fmla="*/ 5 h 116"/>
              <a:gd name="T64" fmla="*/ 82 w 116"/>
              <a:gd name="T65" fmla="*/ 6 h 116"/>
              <a:gd name="T66" fmla="*/ 79 w 116"/>
              <a:gd name="T67" fmla="*/ 11 h 116"/>
              <a:gd name="T68" fmla="*/ 85 w 116"/>
              <a:gd name="T69" fmla="*/ 19 h 116"/>
              <a:gd name="T70" fmla="*/ 89 w 116"/>
              <a:gd name="T71" fmla="*/ 19 h 116"/>
              <a:gd name="T72" fmla="*/ 93 w 116"/>
              <a:gd name="T73" fmla="*/ 17 h 116"/>
              <a:gd name="T74" fmla="*/ 97 w 116"/>
              <a:gd name="T75" fmla="*/ 23 h 116"/>
              <a:gd name="T76" fmla="*/ 101 w 116"/>
              <a:gd name="T77" fmla="*/ 27 h 116"/>
              <a:gd name="T78" fmla="*/ 95 w 116"/>
              <a:gd name="T79" fmla="*/ 27 h 116"/>
              <a:gd name="T80" fmla="*/ 89 w 116"/>
              <a:gd name="T81" fmla="*/ 25 h 116"/>
              <a:gd name="T82" fmla="*/ 81 w 116"/>
              <a:gd name="T83" fmla="*/ 24 h 116"/>
              <a:gd name="T84" fmla="*/ 74 w 116"/>
              <a:gd name="T85" fmla="*/ 30 h 116"/>
              <a:gd name="T86" fmla="*/ 70 w 116"/>
              <a:gd name="T87" fmla="*/ 39 h 116"/>
              <a:gd name="T88" fmla="*/ 73 w 116"/>
              <a:gd name="T89" fmla="*/ 50 h 116"/>
              <a:gd name="T90" fmla="*/ 82 w 116"/>
              <a:gd name="T91" fmla="*/ 53 h 116"/>
              <a:gd name="T92" fmla="*/ 91 w 116"/>
              <a:gd name="T93" fmla="*/ 53 h 116"/>
              <a:gd name="T94" fmla="*/ 95 w 116"/>
              <a:gd name="T95" fmla="*/ 61 h 116"/>
              <a:gd name="T96" fmla="*/ 96 w 116"/>
              <a:gd name="T97" fmla="*/ 71 h 116"/>
              <a:gd name="T98" fmla="*/ 95 w 116"/>
              <a:gd name="T99" fmla="*/ 81 h 116"/>
              <a:gd name="T100" fmla="*/ 100 w 116"/>
              <a:gd name="T101" fmla="*/ 90 h 116"/>
              <a:gd name="T102" fmla="*/ 107 w 116"/>
              <a:gd name="T103" fmla="*/ 82 h 116"/>
              <a:gd name="T104" fmla="*/ 112 w 116"/>
              <a:gd name="T105" fmla="*/ 69 h 116"/>
              <a:gd name="T106" fmla="*/ 114 w 116"/>
              <a:gd name="T107" fmla="*/ 53 h 116"/>
              <a:gd name="T108" fmla="*/ 109 w 116"/>
              <a:gd name="T109" fmla="*/ 39 h 116"/>
              <a:gd name="T110" fmla="*/ 105 w 116"/>
              <a:gd name="T111" fmla="*/ 32 h 116"/>
              <a:gd name="T112" fmla="*/ 111 w 116"/>
              <a:gd name="T113" fmla="*/ 41 h 116"/>
              <a:gd name="T114" fmla="*/ 79 w 116"/>
              <a:gd name="T115" fmla="*/ 10 h 116"/>
              <a:gd name="T116" fmla="*/ 75 w 116"/>
              <a:gd name="T117" fmla="*/ 5 h 116"/>
              <a:gd name="T118" fmla="*/ 76 w 116"/>
              <a:gd name="T119" fmla="*/ 9 h 116"/>
              <a:gd name="T120" fmla="*/ 73 w 116"/>
              <a:gd name="T121" fmla="*/ 4 h 116"/>
              <a:gd name="T122" fmla="*/ 109 w 116"/>
              <a:gd name="T123" fmla="*/ 82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16" h="116">
                <a:moveTo>
                  <a:pt x="6" y="33"/>
                </a:moveTo>
                <a:cubicBezTo>
                  <a:pt x="6" y="33"/>
                  <a:pt x="6" y="33"/>
                  <a:pt x="6" y="33"/>
                </a:cubicBezTo>
                <a:cubicBezTo>
                  <a:pt x="6" y="33"/>
                  <a:pt x="6" y="33"/>
                  <a:pt x="5" y="34"/>
                </a:cubicBezTo>
                <a:cubicBezTo>
                  <a:pt x="6" y="34"/>
                  <a:pt x="6" y="34"/>
                  <a:pt x="6" y="34"/>
                </a:cubicBezTo>
                <a:cubicBezTo>
                  <a:pt x="6" y="34"/>
                  <a:pt x="6" y="34"/>
                  <a:pt x="6" y="34"/>
                </a:cubicBezTo>
                <a:cubicBezTo>
                  <a:pt x="6" y="34"/>
                  <a:pt x="6" y="34"/>
                  <a:pt x="6" y="33"/>
                </a:cubicBezTo>
                <a:close/>
                <a:moveTo>
                  <a:pt x="5" y="35"/>
                </a:moveTo>
                <a:cubicBezTo>
                  <a:pt x="5" y="35"/>
                  <a:pt x="5" y="35"/>
                  <a:pt x="5" y="35"/>
                </a:cubicBezTo>
                <a:cubicBezTo>
                  <a:pt x="5" y="35"/>
                  <a:pt x="5" y="34"/>
                  <a:pt x="5" y="34"/>
                </a:cubicBezTo>
                <a:cubicBezTo>
                  <a:pt x="5" y="34"/>
                  <a:pt x="5" y="34"/>
                  <a:pt x="5" y="34"/>
                </a:cubicBezTo>
                <a:cubicBezTo>
                  <a:pt x="5" y="34"/>
                  <a:pt x="5" y="34"/>
                  <a:pt x="5" y="35"/>
                </a:cubicBezTo>
                <a:cubicBezTo>
                  <a:pt x="5" y="35"/>
                  <a:pt x="5" y="35"/>
                  <a:pt x="5" y="35"/>
                </a:cubicBezTo>
                <a:close/>
                <a:moveTo>
                  <a:pt x="88" y="18"/>
                </a:moveTo>
                <a:cubicBezTo>
                  <a:pt x="88" y="18"/>
                  <a:pt x="88" y="18"/>
                  <a:pt x="88" y="18"/>
                </a:cubicBezTo>
                <a:cubicBezTo>
                  <a:pt x="88" y="18"/>
                  <a:pt x="88" y="18"/>
                  <a:pt x="88" y="18"/>
                </a:cubicBezTo>
                <a:cubicBezTo>
                  <a:pt x="88" y="18"/>
                  <a:pt x="88" y="18"/>
                  <a:pt x="88" y="18"/>
                </a:cubicBezTo>
                <a:cubicBezTo>
                  <a:pt x="88" y="18"/>
                  <a:pt x="88" y="18"/>
                  <a:pt x="88" y="18"/>
                </a:cubicBezTo>
                <a:cubicBezTo>
                  <a:pt x="88" y="17"/>
                  <a:pt x="87" y="17"/>
                  <a:pt x="87" y="17"/>
                </a:cubicBezTo>
                <a:cubicBezTo>
                  <a:pt x="87" y="17"/>
                  <a:pt x="87" y="17"/>
                  <a:pt x="87" y="17"/>
                </a:cubicBezTo>
                <a:cubicBezTo>
                  <a:pt x="87" y="17"/>
                  <a:pt x="87" y="17"/>
                  <a:pt x="87" y="17"/>
                </a:cubicBezTo>
                <a:cubicBezTo>
                  <a:pt x="86" y="17"/>
                  <a:pt x="86" y="17"/>
                  <a:pt x="86" y="17"/>
                </a:cubicBezTo>
                <a:cubicBezTo>
                  <a:pt x="86" y="17"/>
                  <a:pt x="86" y="17"/>
                  <a:pt x="86" y="17"/>
                </a:cubicBezTo>
                <a:cubicBezTo>
                  <a:pt x="86" y="16"/>
                  <a:pt x="86" y="16"/>
                  <a:pt x="86" y="16"/>
                </a:cubicBezTo>
                <a:cubicBezTo>
                  <a:pt x="86" y="16"/>
                  <a:pt x="86" y="16"/>
                  <a:pt x="86" y="16"/>
                </a:cubicBezTo>
                <a:cubicBezTo>
                  <a:pt x="86" y="16"/>
                  <a:pt x="86" y="16"/>
                  <a:pt x="85" y="16"/>
                </a:cubicBezTo>
                <a:cubicBezTo>
                  <a:pt x="85" y="16"/>
                  <a:pt x="85" y="16"/>
                  <a:pt x="85" y="16"/>
                </a:cubicBezTo>
                <a:cubicBezTo>
                  <a:pt x="85" y="16"/>
                  <a:pt x="85" y="16"/>
                  <a:pt x="85" y="16"/>
                </a:cubicBezTo>
                <a:cubicBezTo>
                  <a:pt x="86" y="17"/>
                  <a:pt x="86" y="17"/>
                  <a:pt x="86" y="17"/>
                </a:cubicBezTo>
                <a:cubicBezTo>
                  <a:pt x="87" y="17"/>
                  <a:pt x="87" y="17"/>
                  <a:pt x="87" y="17"/>
                </a:cubicBezTo>
                <a:cubicBezTo>
                  <a:pt x="87" y="18"/>
                  <a:pt x="87" y="18"/>
                  <a:pt x="87" y="18"/>
                </a:cubicBezTo>
                <a:cubicBezTo>
                  <a:pt x="86" y="18"/>
                  <a:pt x="87" y="18"/>
                  <a:pt x="87" y="18"/>
                </a:cubicBezTo>
                <a:cubicBezTo>
                  <a:pt x="87" y="18"/>
                  <a:pt x="87" y="18"/>
                  <a:pt x="87" y="18"/>
                </a:cubicBezTo>
                <a:cubicBezTo>
                  <a:pt x="87" y="18"/>
                  <a:pt x="87" y="18"/>
                  <a:pt x="87" y="18"/>
                </a:cubicBezTo>
                <a:cubicBezTo>
                  <a:pt x="87" y="18"/>
                  <a:pt x="87" y="18"/>
                  <a:pt x="87" y="18"/>
                </a:cubicBezTo>
                <a:cubicBezTo>
                  <a:pt x="88" y="18"/>
                  <a:pt x="88" y="18"/>
                  <a:pt x="88" y="18"/>
                </a:cubicBezTo>
                <a:cubicBezTo>
                  <a:pt x="88" y="18"/>
                  <a:pt x="88" y="18"/>
                  <a:pt x="88" y="18"/>
                </a:cubicBezTo>
                <a:cubicBezTo>
                  <a:pt x="88" y="18"/>
                  <a:pt x="88" y="18"/>
                  <a:pt x="88" y="18"/>
                </a:cubicBezTo>
                <a:close/>
                <a:moveTo>
                  <a:pt x="112" y="37"/>
                </a:moveTo>
                <a:cubicBezTo>
                  <a:pt x="114" y="44"/>
                  <a:pt x="116" y="51"/>
                  <a:pt x="116" y="58"/>
                </a:cubicBezTo>
                <a:cubicBezTo>
                  <a:pt x="116" y="90"/>
                  <a:pt x="90" y="116"/>
                  <a:pt x="58" y="116"/>
                </a:cubicBezTo>
                <a:cubicBezTo>
                  <a:pt x="26" y="116"/>
                  <a:pt x="0" y="90"/>
                  <a:pt x="0" y="58"/>
                </a:cubicBezTo>
                <a:cubicBezTo>
                  <a:pt x="0" y="50"/>
                  <a:pt x="2" y="42"/>
                  <a:pt x="5" y="35"/>
                </a:cubicBezTo>
                <a:cubicBezTo>
                  <a:pt x="5" y="42"/>
                  <a:pt x="5" y="42"/>
                  <a:pt x="5" y="42"/>
                </a:cubicBezTo>
                <a:cubicBezTo>
                  <a:pt x="5" y="42"/>
                  <a:pt x="5" y="42"/>
                  <a:pt x="5" y="42"/>
                </a:cubicBezTo>
                <a:cubicBezTo>
                  <a:pt x="5" y="42"/>
                  <a:pt x="5" y="42"/>
                  <a:pt x="5" y="42"/>
                </a:cubicBezTo>
                <a:cubicBezTo>
                  <a:pt x="5" y="42"/>
                  <a:pt x="5" y="42"/>
                  <a:pt x="5" y="42"/>
                </a:cubicBezTo>
                <a:cubicBezTo>
                  <a:pt x="6" y="42"/>
                  <a:pt x="6" y="42"/>
                  <a:pt x="6" y="42"/>
                </a:cubicBezTo>
                <a:cubicBezTo>
                  <a:pt x="6" y="43"/>
                  <a:pt x="6" y="43"/>
                  <a:pt x="6" y="43"/>
                </a:cubicBezTo>
                <a:cubicBezTo>
                  <a:pt x="6" y="43"/>
                  <a:pt x="7" y="43"/>
                  <a:pt x="7" y="43"/>
                </a:cubicBezTo>
                <a:cubicBezTo>
                  <a:pt x="7" y="43"/>
                  <a:pt x="7" y="43"/>
                  <a:pt x="7" y="43"/>
                </a:cubicBezTo>
                <a:cubicBezTo>
                  <a:pt x="7" y="43"/>
                  <a:pt x="7" y="43"/>
                  <a:pt x="7" y="43"/>
                </a:cubicBezTo>
                <a:cubicBezTo>
                  <a:pt x="7" y="43"/>
                  <a:pt x="7" y="43"/>
                  <a:pt x="7" y="43"/>
                </a:cubicBezTo>
                <a:cubicBezTo>
                  <a:pt x="7" y="43"/>
                  <a:pt x="7" y="44"/>
                  <a:pt x="7" y="44"/>
                </a:cubicBezTo>
                <a:cubicBezTo>
                  <a:pt x="7" y="44"/>
                  <a:pt x="7" y="44"/>
                  <a:pt x="7" y="44"/>
                </a:cubicBezTo>
                <a:cubicBezTo>
                  <a:pt x="8" y="44"/>
                  <a:pt x="8" y="44"/>
                  <a:pt x="8" y="45"/>
                </a:cubicBezTo>
                <a:cubicBezTo>
                  <a:pt x="8" y="45"/>
                  <a:pt x="8" y="45"/>
                  <a:pt x="8" y="45"/>
                </a:cubicBezTo>
                <a:cubicBezTo>
                  <a:pt x="8" y="45"/>
                  <a:pt x="8" y="45"/>
                  <a:pt x="8" y="45"/>
                </a:cubicBezTo>
                <a:cubicBezTo>
                  <a:pt x="8" y="45"/>
                  <a:pt x="8" y="45"/>
                  <a:pt x="8" y="45"/>
                </a:cubicBezTo>
                <a:cubicBezTo>
                  <a:pt x="8" y="45"/>
                  <a:pt x="8" y="45"/>
                  <a:pt x="9" y="45"/>
                </a:cubicBezTo>
                <a:cubicBezTo>
                  <a:pt x="9" y="45"/>
                  <a:pt x="9" y="45"/>
                  <a:pt x="9" y="45"/>
                </a:cubicBezTo>
                <a:cubicBezTo>
                  <a:pt x="9" y="45"/>
                  <a:pt x="9" y="45"/>
                  <a:pt x="9" y="45"/>
                </a:cubicBezTo>
                <a:cubicBezTo>
                  <a:pt x="9" y="45"/>
                  <a:pt x="9" y="45"/>
                  <a:pt x="9" y="45"/>
                </a:cubicBezTo>
                <a:cubicBezTo>
                  <a:pt x="9" y="45"/>
                  <a:pt x="9" y="45"/>
                  <a:pt x="9" y="45"/>
                </a:cubicBezTo>
                <a:cubicBezTo>
                  <a:pt x="9" y="45"/>
                  <a:pt x="9" y="45"/>
                  <a:pt x="9" y="45"/>
                </a:cubicBezTo>
                <a:cubicBezTo>
                  <a:pt x="9" y="45"/>
                  <a:pt x="9" y="45"/>
                  <a:pt x="9" y="45"/>
                </a:cubicBezTo>
                <a:cubicBezTo>
                  <a:pt x="9" y="46"/>
                  <a:pt x="9" y="46"/>
                  <a:pt x="9" y="46"/>
                </a:cubicBezTo>
                <a:cubicBezTo>
                  <a:pt x="10" y="46"/>
                  <a:pt x="10" y="46"/>
                  <a:pt x="10" y="46"/>
                </a:cubicBezTo>
                <a:cubicBezTo>
                  <a:pt x="10" y="46"/>
                  <a:pt x="10" y="46"/>
                  <a:pt x="10" y="46"/>
                </a:cubicBezTo>
                <a:cubicBezTo>
                  <a:pt x="10" y="46"/>
                  <a:pt x="10" y="46"/>
                  <a:pt x="10" y="46"/>
                </a:cubicBezTo>
                <a:cubicBezTo>
                  <a:pt x="10" y="46"/>
                  <a:pt x="10" y="46"/>
                  <a:pt x="10" y="47"/>
                </a:cubicBezTo>
                <a:cubicBezTo>
                  <a:pt x="10" y="47"/>
                  <a:pt x="10" y="47"/>
                  <a:pt x="10" y="47"/>
                </a:cubicBezTo>
                <a:cubicBezTo>
                  <a:pt x="10" y="47"/>
                  <a:pt x="10" y="47"/>
                  <a:pt x="10" y="47"/>
                </a:cubicBezTo>
                <a:cubicBezTo>
                  <a:pt x="10" y="47"/>
                  <a:pt x="10" y="47"/>
                  <a:pt x="10" y="47"/>
                </a:cubicBezTo>
                <a:cubicBezTo>
                  <a:pt x="11" y="47"/>
                  <a:pt x="11" y="47"/>
                  <a:pt x="11" y="47"/>
                </a:cubicBezTo>
                <a:cubicBezTo>
                  <a:pt x="11" y="47"/>
                  <a:pt x="11" y="47"/>
                  <a:pt x="11" y="47"/>
                </a:cubicBezTo>
                <a:cubicBezTo>
                  <a:pt x="11" y="48"/>
                  <a:pt x="11" y="48"/>
                  <a:pt x="11" y="48"/>
                </a:cubicBezTo>
                <a:cubicBezTo>
                  <a:pt x="11" y="48"/>
                  <a:pt x="11" y="49"/>
                  <a:pt x="11" y="49"/>
                </a:cubicBezTo>
                <a:cubicBezTo>
                  <a:pt x="11" y="49"/>
                  <a:pt x="11" y="49"/>
                  <a:pt x="11" y="49"/>
                </a:cubicBezTo>
                <a:cubicBezTo>
                  <a:pt x="11" y="49"/>
                  <a:pt x="11" y="49"/>
                  <a:pt x="11" y="49"/>
                </a:cubicBezTo>
                <a:cubicBezTo>
                  <a:pt x="11" y="49"/>
                  <a:pt x="11" y="49"/>
                  <a:pt x="11" y="49"/>
                </a:cubicBezTo>
                <a:cubicBezTo>
                  <a:pt x="11" y="50"/>
                  <a:pt x="11" y="50"/>
                  <a:pt x="11" y="50"/>
                </a:cubicBezTo>
                <a:cubicBezTo>
                  <a:pt x="11" y="50"/>
                  <a:pt x="11" y="50"/>
                  <a:pt x="11" y="50"/>
                </a:cubicBezTo>
                <a:cubicBezTo>
                  <a:pt x="11" y="50"/>
                  <a:pt x="11" y="50"/>
                  <a:pt x="11" y="50"/>
                </a:cubicBezTo>
                <a:cubicBezTo>
                  <a:pt x="11" y="50"/>
                  <a:pt x="11" y="50"/>
                  <a:pt x="11" y="50"/>
                </a:cubicBezTo>
                <a:cubicBezTo>
                  <a:pt x="11" y="50"/>
                  <a:pt x="11" y="50"/>
                  <a:pt x="11" y="50"/>
                </a:cubicBezTo>
                <a:cubicBezTo>
                  <a:pt x="13" y="50"/>
                  <a:pt x="13" y="50"/>
                  <a:pt x="13" y="50"/>
                </a:cubicBezTo>
                <a:cubicBezTo>
                  <a:pt x="13" y="50"/>
                  <a:pt x="13" y="50"/>
                  <a:pt x="13" y="50"/>
                </a:cubicBezTo>
                <a:cubicBezTo>
                  <a:pt x="13" y="50"/>
                  <a:pt x="13" y="50"/>
                  <a:pt x="13" y="50"/>
                </a:cubicBezTo>
                <a:cubicBezTo>
                  <a:pt x="13" y="50"/>
                  <a:pt x="13" y="50"/>
                  <a:pt x="13" y="50"/>
                </a:cubicBezTo>
                <a:cubicBezTo>
                  <a:pt x="13" y="51"/>
                  <a:pt x="13" y="51"/>
                  <a:pt x="13" y="51"/>
                </a:cubicBezTo>
                <a:cubicBezTo>
                  <a:pt x="13" y="51"/>
                  <a:pt x="14" y="51"/>
                  <a:pt x="14" y="51"/>
                </a:cubicBezTo>
                <a:cubicBezTo>
                  <a:pt x="14" y="51"/>
                  <a:pt x="14" y="52"/>
                  <a:pt x="14" y="52"/>
                </a:cubicBezTo>
                <a:cubicBezTo>
                  <a:pt x="14" y="52"/>
                  <a:pt x="14" y="52"/>
                  <a:pt x="14" y="52"/>
                </a:cubicBezTo>
                <a:cubicBezTo>
                  <a:pt x="14" y="52"/>
                  <a:pt x="14" y="53"/>
                  <a:pt x="14" y="53"/>
                </a:cubicBezTo>
                <a:cubicBezTo>
                  <a:pt x="14" y="53"/>
                  <a:pt x="14" y="53"/>
                  <a:pt x="14" y="53"/>
                </a:cubicBezTo>
                <a:cubicBezTo>
                  <a:pt x="14" y="53"/>
                  <a:pt x="14" y="53"/>
                  <a:pt x="14" y="53"/>
                </a:cubicBezTo>
                <a:cubicBezTo>
                  <a:pt x="15" y="53"/>
                  <a:pt x="15" y="53"/>
                  <a:pt x="15" y="54"/>
                </a:cubicBezTo>
                <a:cubicBezTo>
                  <a:pt x="15" y="54"/>
                  <a:pt x="15" y="54"/>
                  <a:pt x="14" y="54"/>
                </a:cubicBezTo>
                <a:cubicBezTo>
                  <a:pt x="14" y="54"/>
                  <a:pt x="14" y="54"/>
                  <a:pt x="14" y="54"/>
                </a:cubicBezTo>
                <a:cubicBezTo>
                  <a:pt x="14" y="56"/>
                  <a:pt x="14" y="56"/>
                  <a:pt x="14" y="56"/>
                </a:cubicBezTo>
                <a:cubicBezTo>
                  <a:pt x="14" y="56"/>
                  <a:pt x="14" y="56"/>
                  <a:pt x="14" y="56"/>
                </a:cubicBezTo>
                <a:cubicBezTo>
                  <a:pt x="14" y="56"/>
                  <a:pt x="14" y="56"/>
                  <a:pt x="14" y="56"/>
                </a:cubicBezTo>
                <a:cubicBezTo>
                  <a:pt x="13" y="56"/>
                  <a:pt x="13" y="56"/>
                  <a:pt x="13" y="56"/>
                </a:cubicBezTo>
                <a:cubicBezTo>
                  <a:pt x="13" y="57"/>
                  <a:pt x="13" y="57"/>
                  <a:pt x="13" y="57"/>
                </a:cubicBezTo>
                <a:cubicBezTo>
                  <a:pt x="13" y="57"/>
                  <a:pt x="13" y="57"/>
                  <a:pt x="13" y="57"/>
                </a:cubicBezTo>
                <a:cubicBezTo>
                  <a:pt x="13" y="57"/>
                  <a:pt x="13" y="57"/>
                  <a:pt x="13" y="57"/>
                </a:cubicBezTo>
                <a:cubicBezTo>
                  <a:pt x="13" y="58"/>
                  <a:pt x="13" y="58"/>
                  <a:pt x="13" y="58"/>
                </a:cubicBezTo>
                <a:cubicBezTo>
                  <a:pt x="13" y="58"/>
                  <a:pt x="13" y="58"/>
                  <a:pt x="13" y="58"/>
                </a:cubicBezTo>
                <a:cubicBezTo>
                  <a:pt x="13" y="58"/>
                  <a:pt x="13" y="58"/>
                  <a:pt x="13" y="58"/>
                </a:cubicBezTo>
                <a:cubicBezTo>
                  <a:pt x="12" y="58"/>
                  <a:pt x="12" y="58"/>
                  <a:pt x="12" y="58"/>
                </a:cubicBezTo>
                <a:cubicBezTo>
                  <a:pt x="12" y="59"/>
                  <a:pt x="12" y="59"/>
                  <a:pt x="12" y="59"/>
                </a:cubicBezTo>
                <a:cubicBezTo>
                  <a:pt x="12" y="59"/>
                  <a:pt x="12" y="59"/>
                  <a:pt x="12" y="59"/>
                </a:cubicBezTo>
                <a:cubicBezTo>
                  <a:pt x="12" y="60"/>
                  <a:pt x="12" y="60"/>
                  <a:pt x="13" y="60"/>
                </a:cubicBezTo>
                <a:cubicBezTo>
                  <a:pt x="13" y="60"/>
                  <a:pt x="13" y="60"/>
                  <a:pt x="13" y="60"/>
                </a:cubicBezTo>
                <a:cubicBezTo>
                  <a:pt x="13" y="60"/>
                  <a:pt x="13" y="60"/>
                  <a:pt x="13" y="60"/>
                </a:cubicBezTo>
                <a:cubicBezTo>
                  <a:pt x="13" y="61"/>
                  <a:pt x="13" y="61"/>
                  <a:pt x="13" y="61"/>
                </a:cubicBezTo>
                <a:cubicBezTo>
                  <a:pt x="12" y="61"/>
                  <a:pt x="12" y="61"/>
                  <a:pt x="12" y="61"/>
                </a:cubicBezTo>
                <a:cubicBezTo>
                  <a:pt x="12" y="61"/>
                  <a:pt x="12" y="61"/>
                  <a:pt x="12" y="61"/>
                </a:cubicBezTo>
                <a:cubicBezTo>
                  <a:pt x="12" y="61"/>
                  <a:pt x="12" y="62"/>
                  <a:pt x="12" y="62"/>
                </a:cubicBezTo>
                <a:cubicBezTo>
                  <a:pt x="12" y="62"/>
                  <a:pt x="12" y="62"/>
                  <a:pt x="12" y="62"/>
                </a:cubicBezTo>
                <a:cubicBezTo>
                  <a:pt x="12" y="62"/>
                  <a:pt x="12" y="62"/>
                  <a:pt x="12" y="62"/>
                </a:cubicBezTo>
                <a:cubicBezTo>
                  <a:pt x="12" y="63"/>
                  <a:pt x="12" y="63"/>
                  <a:pt x="12" y="63"/>
                </a:cubicBezTo>
                <a:cubicBezTo>
                  <a:pt x="12" y="63"/>
                  <a:pt x="12" y="63"/>
                  <a:pt x="12" y="63"/>
                </a:cubicBezTo>
                <a:cubicBezTo>
                  <a:pt x="12" y="64"/>
                  <a:pt x="12" y="64"/>
                  <a:pt x="12" y="64"/>
                </a:cubicBezTo>
                <a:cubicBezTo>
                  <a:pt x="12" y="64"/>
                  <a:pt x="13" y="64"/>
                  <a:pt x="13" y="65"/>
                </a:cubicBezTo>
                <a:cubicBezTo>
                  <a:pt x="13" y="65"/>
                  <a:pt x="13" y="65"/>
                  <a:pt x="14" y="66"/>
                </a:cubicBezTo>
                <a:cubicBezTo>
                  <a:pt x="14" y="66"/>
                  <a:pt x="14" y="66"/>
                  <a:pt x="14" y="66"/>
                </a:cubicBezTo>
                <a:cubicBezTo>
                  <a:pt x="14" y="66"/>
                  <a:pt x="14" y="67"/>
                  <a:pt x="14" y="67"/>
                </a:cubicBezTo>
                <a:cubicBezTo>
                  <a:pt x="14" y="67"/>
                  <a:pt x="14" y="67"/>
                  <a:pt x="14" y="67"/>
                </a:cubicBezTo>
                <a:cubicBezTo>
                  <a:pt x="14" y="67"/>
                  <a:pt x="14" y="68"/>
                  <a:pt x="15" y="68"/>
                </a:cubicBezTo>
                <a:cubicBezTo>
                  <a:pt x="15" y="68"/>
                  <a:pt x="15" y="68"/>
                  <a:pt x="15" y="68"/>
                </a:cubicBezTo>
                <a:cubicBezTo>
                  <a:pt x="15" y="68"/>
                  <a:pt x="15" y="68"/>
                  <a:pt x="15" y="68"/>
                </a:cubicBezTo>
                <a:cubicBezTo>
                  <a:pt x="15" y="68"/>
                  <a:pt x="15" y="68"/>
                  <a:pt x="15" y="68"/>
                </a:cubicBezTo>
                <a:cubicBezTo>
                  <a:pt x="15" y="68"/>
                  <a:pt x="15" y="68"/>
                  <a:pt x="15" y="68"/>
                </a:cubicBezTo>
                <a:cubicBezTo>
                  <a:pt x="15" y="68"/>
                  <a:pt x="15" y="68"/>
                  <a:pt x="15" y="68"/>
                </a:cubicBezTo>
                <a:cubicBezTo>
                  <a:pt x="15" y="68"/>
                  <a:pt x="15" y="68"/>
                  <a:pt x="15" y="68"/>
                </a:cubicBezTo>
                <a:cubicBezTo>
                  <a:pt x="15" y="69"/>
                  <a:pt x="15" y="69"/>
                  <a:pt x="15" y="69"/>
                </a:cubicBezTo>
                <a:cubicBezTo>
                  <a:pt x="15" y="69"/>
                  <a:pt x="15" y="69"/>
                  <a:pt x="15" y="69"/>
                </a:cubicBezTo>
                <a:cubicBezTo>
                  <a:pt x="15" y="69"/>
                  <a:pt x="16" y="69"/>
                  <a:pt x="16" y="69"/>
                </a:cubicBezTo>
                <a:cubicBezTo>
                  <a:pt x="16" y="69"/>
                  <a:pt x="16" y="69"/>
                  <a:pt x="16" y="69"/>
                </a:cubicBezTo>
                <a:cubicBezTo>
                  <a:pt x="16" y="70"/>
                  <a:pt x="16" y="70"/>
                  <a:pt x="16" y="70"/>
                </a:cubicBezTo>
                <a:cubicBezTo>
                  <a:pt x="16" y="70"/>
                  <a:pt x="16" y="70"/>
                  <a:pt x="16" y="70"/>
                </a:cubicBezTo>
                <a:cubicBezTo>
                  <a:pt x="16" y="70"/>
                  <a:pt x="16" y="70"/>
                  <a:pt x="16" y="70"/>
                </a:cubicBezTo>
                <a:cubicBezTo>
                  <a:pt x="16" y="70"/>
                  <a:pt x="16" y="70"/>
                  <a:pt x="16" y="70"/>
                </a:cubicBezTo>
                <a:cubicBezTo>
                  <a:pt x="16" y="70"/>
                  <a:pt x="16" y="70"/>
                  <a:pt x="16" y="70"/>
                </a:cubicBezTo>
                <a:cubicBezTo>
                  <a:pt x="16" y="70"/>
                  <a:pt x="16" y="71"/>
                  <a:pt x="16" y="71"/>
                </a:cubicBezTo>
                <a:cubicBezTo>
                  <a:pt x="16" y="72"/>
                  <a:pt x="16" y="72"/>
                  <a:pt x="16" y="72"/>
                </a:cubicBezTo>
                <a:cubicBezTo>
                  <a:pt x="16" y="72"/>
                  <a:pt x="16" y="72"/>
                  <a:pt x="16" y="72"/>
                </a:cubicBezTo>
                <a:cubicBezTo>
                  <a:pt x="16" y="72"/>
                  <a:pt x="16" y="72"/>
                  <a:pt x="16" y="72"/>
                </a:cubicBezTo>
                <a:cubicBezTo>
                  <a:pt x="16" y="73"/>
                  <a:pt x="16" y="73"/>
                  <a:pt x="16" y="73"/>
                </a:cubicBezTo>
                <a:cubicBezTo>
                  <a:pt x="16" y="73"/>
                  <a:pt x="16" y="73"/>
                  <a:pt x="16" y="73"/>
                </a:cubicBezTo>
                <a:cubicBezTo>
                  <a:pt x="16" y="73"/>
                  <a:pt x="16" y="73"/>
                  <a:pt x="17" y="73"/>
                </a:cubicBezTo>
                <a:cubicBezTo>
                  <a:pt x="17" y="73"/>
                  <a:pt x="17" y="73"/>
                  <a:pt x="17" y="74"/>
                </a:cubicBezTo>
                <a:cubicBezTo>
                  <a:pt x="17" y="74"/>
                  <a:pt x="17" y="74"/>
                  <a:pt x="17" y="74"/>
                </a:cubicBezTo>
                <a:cubicBezTo>
                  <a:pt x="17" y="74"/>
                  <a:pt x="17" y="74"/>
                  <a:pt x="17" y="74"/>
                </a:cubicBezTo>
                <a:cubicBezTo>
                  <a:pt x="17" y="74"/>
                  <a:pt x="17" y="75"/>
                  <a:pt x="17" y="75"/>
                </a:cubicBezTo>
                <a:cubicBezTo>
                  <a:pt x="17" y="75"/>
                  <a:pt x="17" y="75"/>
                  <a:pt x="18" y="75"/>
                </a:cubicBezTo>
                <a:cubicBezTo>
                  <a:pt x="18" y="75"/>
                  <a:pt x="18" y="75"/>
                  <a:pt x="18" y="75"/>
                </a:cubicBezTo>
                <a:cubicBezTo>
                  <a:pt x="18" y="76"/>
                  <a:pt x="18" y="76"/>
                  <a:pt x="18" y="76"/>
                </a:cubicBezTo>
                <a:cubicBezTo>
                  <a:pt x="19" y="76"/>
                  <a:pt x="19" y="76"/>
                  <a:pt x="19" y="76"/>
                </a:cubicBezTo>
                <a:cubicBezTo>
                  <a:pt x="20" y="76"/>
                  <a:pt x="20" y="76"/>
                  <a:pt x="20" y="76"/>
                </a:cubicBezTo>
                <a:cubicBezTo>
                  <a:pt x="20" y="76"/>
                  <a:pt x="20" y="76"/>
                  <a:pt x="20" y="76"/>
                </a:cubicBezTo>
                <a:cubicBezTo>
                  <a:pt x="20" y="76"/>
                  <a:pt x="20" y="76"/>
                  <a:pt x="20" y="76"/>
                </a:cubicBezTo>
                <a:cubicBezTo>
                  <a:pt x="20" y="77"/>
                  <a:pt x="20" y="77"/>
                  <a:pt x="20" y="77"/>
                </a:cubicBezTo>
                <a:cubicBezTo>
                  <a:pt x="20" y="77"/>
                  <a:pt x="20" y="77"/>
                  <a:pt x="20" y="77"/>
                </a:cubicBezTo>
                <a:cubicBezTo>
                  <a:pt x="20" y="77"/>
                  <a:pt x="20" y="77"/>
                  <a:pt x="20" y="77"/>
                </a:cubicBezTo>
                <a:cubicBezTo>
                  <a:pt x="20" y="77"/>
                  <a:pt x="20" y="77"/>
                  <a:pt x="20" y="77"/>
                </a:cubicBezTo>
                <a:cubicBezTo>
                  <a:pt x="20" y="77"/>
                  <a:pt x="20" y="77"/>
                  <a:pt x="20" y="77"/>
                </a:cubicBezTo>
                <a:cubicBezTo>
                  <a:pt x="20" y="77"/>
                  <a:pt x="21" y="77"/>
                  <a:pt x="21" y="77"/>
                </a:cubicBezTo>
                <a:cubicBezTo>
                  <a:pt x="21" y="77"/>
                  <a:pt x="21" y="77"/>
                  <a:pt x="21" y="77"/>
                </a:cubicBezTo>
                <a:cubicBezTo>
                  <a:pt x="21" y="77"/>
                  <a:pt x="21" y="77"/>
                  <a:pt x="21" y="77"/>
                </a:cubicBezTo>
                <a:cubicBezTo>
                  <a:pt x="21" y="78"/>
                  <a:pt x="21" y="78"/>
                  <a:pt x="22" y="78"/>
                </a:cubicBezTo>
                <a:cubicBezTo>
                  <a:pt x="22" y="78"/>
                  <a:pt x="22" y="78"/>
                  <a:pt x="22" y="78"/>
                </a:cubicBezTo>
                <a:cubicBezTo>
                  <a:pt x="22" y="78"/>
                  <a:pt x="22" y="78"/>
                  <a:pt x="22" y="78"/>
                </a:cubicBezTo>
                <a:cubicBezTo>
                  <a:pt x="22" y="78"/>
                  <a:pt x="22" y="78"/>
                  <a:pt x="22" y="78"/>
                </a:cubicBezTo>
                <a:cubicBezTo>
                  <a:pt x="22" y="78"/>
                  <a:pt x="22" y="78"/>
                  <a:pt x="22" y="78"/>
                </a:cubicBezTo>
                <a:cubicBezTo>
                  <a:pt x="22" y="78"/>
                  <a:pt x="22" y="78"/>
                  <a:pt x="22" y="78"/>
                </a:cubicBezTo>
                <a:cubicBezTo>
                  <a:pt x="22" y="78"/>
                  <a:pt x="22" y="78"/>
                  <a:pt x="22" y="78"/>
                </a:cubicBezTo>
                <a:cubicBezTo>
                  <a:pt x="22" y="78"/>
                  <a:pt x="22" y="79"/>
                  <a:pt x="22" y="79"/>
                </a:cubicBezTo>
                <a:cubicBezTo>
                  <a:pt x="22" y="79"/>
                  <a:pt x="22" y="79"/>
                  <a:pt x="22" y="80"/>
                </a:cubicBezTo>
                <a:cubicBezTo>
                  <a:pt x="22" y="80"/>
                  <a:pt x="22" y="80"/>
                  <a:pt x="22" y="80"/>
                </a:cubicBezTo>
                <a:cubicBezTo>
                  <a:pt x="22" y="80"/>
                  <a:pt x="22" y="80"/>
                  <a:pt x="22" y="80"/>
                </a:cubicBezTo>
                <a:cubicBezTo>
                  <a:pt x="22" y="80"/>
                  <a:pt x="22" y="81"/>
                  <a:pt x="23" y="81"/>
                </a:cubicBezTo>
                <a:cubicBezTo>
                  <a:pt x="23" y="81"/>
                  <a:pt x="23" y="81"/>
                  <a:pt x="23" y="81"/>
                </a:cubicBezTo>
                <a:cubicBezTo>
                  <a:pt x="23" y="81"/>
                  <a:pt x="23" y="81"/>
                  <a:pt x="23" y="81"/>
                </a:cubicBezTo>
                <a:cubicBezTo>
                  <a:pt x="23" y="81"/>
                  <a:pt x="23" y="81"/>
                  <a:pt x="23" y="81"/>
                </a:cubicBezTo>
                <a:cubicBezTo>
                  <a:pt x="23" y="81"/>
                  <a:pt x="23" y="81"/>
                  <a:pt x="23" y="81"/>
                </a:cubicBezTo>
                <a:cubicBezTo>
                  <a:pt x="23" y="81"/>
                  <a:pt x="23" y="82"/>
                  <a:pt x="23" y="82"/>
                </a:cubicBezTo>
                <a:cubicBezTo>
                  <a:pt x="23" y="82"/>
                  <a:pt x="23" y="82"/>
                  <a:pt x="23" y="82"/>
                </a:cubicBezTo>
                <a:cubicBezTo>
                  <a:pt x="23" y="82"/>
                  <a:pt x="23" y="82"/>
                  <a:pt x="23" y="82"/>
                </a:cubicBezTo>
                <a:cubicBezTo>
                  <a:pt x="23" y="82"/>
                  <a:pt x="23" y="82"/>
                  <a:pt x="23" y="82"/>
                </a:cubicBezTo>
                <a:cubicBezTo>
                  <a:pt x="23" y="82"/>
                  <a:pt x="23" y="82"/>
                  <a:pt x="23" y="82"/>
                </a:cubicBezTo>
                <a:cubicBezTo>
                  <a:pt x="23" y="82"/>
                  <a:pt x="23" y="83"/>
                  <a:pt x="23" y="83"/>
                </a:cubicBezTo>
                <a:cubicBezTo>
                  <a:pt x="23" y="83"/>
                  <a:pt x="23" y="83"/>
                  <a:pt x="23" y="83"/>
                </a:cubicBezTo>
                <a:cubicBezTo>
                  <a:pt x="24" y="83"/>
                  <a:pt x="24" y="83"/>
                  <a:pt x="24" y="83"/>
                </a:cubicBezTo>
                <a:cubicBezTo>
                  <a:pt x="24" y="83"/>
                  <a:pt x="24" y="83"/>
                  <a:pt x="24" y="83"/>
                </a:cubicBezTo>
                <a:cubicBezTo>
                  <a:pt x="24" y="83"/>
                  <a:pt x="24" y="83"/>
                  <a:pt x="24" y="84"/>
                </a:cubicBezTo>
                <a:cubicBezTo>
                  <a:pt x="24" y="84"/>
                  <a:pt x="24" y="84"/>
                  <a:pt x="24" y="84"/>
                </a:cubicBezTo>
                <a:cubicBezTo>
                  <a:pt x="24" y="84"/>
                  <a:pt x="24" y="85"/>
                  <a:pt x="24" y="85"/>
                </a:cubicBezTo>
                <a:cubicBezTo>
                  <a:pt x="24" y="89"/>
                  <a:pt x="24" y="89"/>
                  <a:pt x="24" y="89"/>
                </a:cubicBezTo>
                <a:cubicBezTo>
                  <a:pt x="24" y="89"/>
                  <a:pt x="24" y="89"/>
                  <a:pt x="24" y="89"/>
                </a:cubicBezTo>
                <a:cubicBezTo>
                  <a:pt x="24" y="89"/>
                  <a:pt x="24" y="89"/>
                  <a:pt x="24" y="89"/>
                </a:cubicBezTo>
                <a:cubicBezTo>
                  <a:pt x="24" y="89"/>
                  <a:pt x="24" y="89"/>
                  <a:pt x="24" y="89"/>
                </a:cubicBezTo>
                <a:cubicBezTo>
                  <a:pt x="24" y="89"/>
                  <a:pt x="24" y="89"/>
                  <a:pt x="24" y="89"/>
                </a:cubicBezTo>
                <a:cubicBezTo>
                  <a:pt x="24" y="89"/>
                  <a:pt x="24" y="89"/>
                  <a:pt x="24" y="89"/>
                </a:cubicBezTo>
                <a:cubicBezTo>
                  <a:pt x="24" y="90"/>
                  <a:pt x="24" y="90"/>
                  <a:pt x="24" y="90"/>
                </a:cubicBezTo>
                <a:cubicBezTo>
                  <a:pt x="24" y="90"/>
                  <a:pt x="24" y="90"/>
                  <a:pt x="25" y="90"/>
                </a:cubicBezTo>
                <a:cubicBezTo>
                  <a:pt x="25" y="90"/>
                  <a:pt x="25" y="90"/>
                  <a:pt x="25" y="90"/>
                </a:cubicBezTo>
                <a:cubicBezTo>
                  <a:pt x="25" y="90"/>
                  <a:pt x="25" y="91"/>
                  <a:pt x="25" y="91"/>
                </a:cubicBezTo>
                <a:cubicBezTo>
                  <a:pt x="25" y="91"/>
                  <a:pt x="25" y="92"/>
                  <a:pt x="25" y="92"/>
                </a:cubicBezTo>
                <a:cubicBezTo>
                  <a:pt x="25" y="92"/>
                  <a:pt x="25" y="92"/>
                  <a:pt x="25" y="92"/>
                </a:cubicBezTo>
                <a:cubicBezTo>
                  <a:pt x="25" y="93"/>
                  <a:pt x="25" y="93"/>
                  <a:pt x="25" y="93"/>
                </a:cubicBezTo>
                <a:cubicBezTo>
                  <a:pt x="25" y="93"/>
                  <a:pt x="25" y="93"/>
                  <a:pt x="25" y="93"/>
                </a:cubicBezTo>
                <a:cubicBezTo>
                  <a:pt x="25" y="93"/>
                  <a:pt x="25" y="93"/>
                  <a:pt x="25" y="93"/>
                </a:cubicBezTo>
                <a:cubicBezTo>
                  <a:pt x="25" y="93"/>
                  <a:pt x="25" y="93"/>
                  <a:pt x="25" y="93"/>
                </a:cubicBezTo>
                <a:cubicBezTo>
                  <a:pt x="25" y="93"/>
                  <a:pt x="25" y="93"/>
                  <a:pt x="25" y="93"/>
                </a:cubicBezTo>
                <a:cubicBezTo>
                  <a:pt x="25" y="94"/>
                  <a:pt x="25" y="94"/>
                  <a:pt x="25" y="94"/>
                </a:cubicBezTo>
                <a:cubicBezTo>
                  <a:pt x="25" y="94"/>
                  <a:pt x="25" y="94"/>
                  <a:pt x="25" y="94"/>
                </a:cubicBezTo>
                <a:cubicBezTo>
                  <a:pt x="25" y="94"/>
                  <a:pt x="25" y="95"/>
                  <a:pt x="25" y="95"/>
                </a:cubicBezTo>
                <a:cubicBezTo>
                  <a:pt x="25" y="95"/>
                  <a:pt x="25" y="95"/>
                  <a:pt x="25" y="95"/>
                </a:cubicBezTo>
                <a:cubicBezTo>
                  <a:pt x="25" y="96"/>
                  <a:pt x="26" y="96"/>
                  <a:pt x="26" y="97"/>
                </a:cubicBezTo>
                <a:cubicBezTo>
                  <a:pt x="26" y="97"/>
                  <a:pt x="26" y="97"/>
                  <a:pt x="26" y="97"/>
                </a:cubicBezTo>
                <a:cubicBezTo>
                  <a:pt x="27" y="97"/>
                  <a:pt x="27" y="97"/>
                  <a:pt x="27" y="98"/>
                </a:cubicBezTo>
                <a:cubicBezTo>
                  <a:pt x="27" y="98"/>
                  <a:pt x="27" y="98"/>
                  <a:pt x="27" y="98"/>
                </a:cubicBezTo>
                <a:cubicBezTo>
                  <a:pt x="27" y="98"/>
                  <a:pt x="27" y="98"/>
                  <a:pt x="27" y="98"/>
                </a:cubicBezTo>
                <a:cubicBezTo>
                  <a:pt x="27" y="98"/>
                  <a:pt x="27" y="98"/>
                  <a:pt x="27" y="98"/>
                </a:cubicBezTo>
                <a:cubicBezTo>
                  <a:pt x="27" y="98"/>
                  <a:pt x="27" y="98"/>
                  <a:pt x="27" y="98"/>
                </a:cubicBezTo>
                <a:cubicBezTo>
                  <a:pt x="27" y="98"/>
                  <a:pt x="27" y="98"/>
                  <a:pt x="27" y="98"/>
                </a:cubicBezTo>
                <a:cubicBezTo>
                  <a:pt x="27" y="98"/>
                  <a:pt x="27" y="98"/>
                  <a:pt x="27" y="98"/>
                </a:cubicBezTo>
                <a:cubicBezTo>
                  <a:pt x="27" y="98"/>
                  <a:pt x="27" y="98"/>
                  <a:pt x="27" y="98"/>
                </a:cubicBezTo>
                <a:cubicBezTo>
                  <a:pt x="28" y="98"/>
                  <a:pt x="28" y="99"/>
                  <a:pt x="28" y="99"/>
                </a:cubicBezTo>
                <a:cubicBezTo>
                  <a:pt x="28" y="99"/>
                  <a:pt x="28" y="99"/>
                  <a:pt x="28" y="99"/>
                </a:cubicBezTo>
                <a:cubicBezTo>
                  <a:pt x="28" y="99"/>
                  <a:pt x="28" y="99"/>
                  <a:pt x="28" y="99"/>
                </a:cubicBezTo>
                <a:cubicBezTo>
                  <a:pt x="28" y="99"/>
                  <a:pt x="28" y="99"/>
                  <a:pt x="28" y="99"/>
                </a:cubicBezTo>
                <a:cubicBezTo>
                  <a:pt x="28" y="99"/>
                  <a:pt x="28" y="99"/>
                  <a:pt x="29" y="99"/>
                </a:cubicBezTo>
                <a:cubicBezTo>
                  <a:pt x="29" y="100"/>
                  <a:pt x="29" y="100"/>
                  <a:pt x="29" y="101"/>
                </a:cubicBezTo>
                <a:cubicBezTo>
                  <a:pt x="29" y="101"/>
                  <a:pt x="29" y="101"/>
                  <a:pt x="29" y="101"/>
                </a:cubicBezTo>
                <a:cubicBezTo>
                  <a:pt x="30" y="101"/>
                  <a:pt x="30" y="101"/>
                  <a:pt x="30" y="102"/>
                </a:cubicBezTo>
                <a:cubicBezTo>
                  <a:pt x="30" y="102"/>
                  <a:pt x="30" y="102"/>
                  <a:pt x="30" y="102"/>
                </a:cubicBezTo>
                <a:cubicBezTo>
                  <a:pt x="30" y="102"/>
                  <a:pt x="30" y="102"/>
                  <a:pt x="30" y="102"/>
                </a:cubicBezTo>
                <a:cubicBezTo>
                  <a:pt x="30" y="102"/>
                  <a:pt x="30" y="102"/>
                  <a:pt x="30" y="102"/>
                </a:cubicBezTo>
                <a:cubicBezTo>
                  <a:pt x="30" y="102"/>
                  <a:pt x="30" y="102"/>
                  <a:pt x="30" y="102"/>
                </a:cubicBezTo>
                <a:cubicBezTo>
                  <a:pt x="30" y="103"/>
                  <a:pt x="30" y="103"/>
                  <a:pt x="30" y="103"/>
                </a:cubicBezTo>
                <a:cubicBezTo>
                  <a:pt x="30" y="103"/>
                  <a:pt x="30" y="103"/>
                  <a:pt x="30" y="103"/>
                </a:cubicBezTo>
                <a:cubicBezTo>
                  <a:pt x="30" y="103"/>
                  <a:pt x="30" y="103"/>
                  <a:pt x="31" y="103"/>
                </a:cubicBezTo>
                <a:cubicBezTo>
                  <a:pt x="31" y="103"/>
                  <a:pt x="31" y="104"/>
                  <a:pt x="31" y="104"/>
                </a:cubicBezTo>
                <a:cubicBezTo>
                  <a:pt x="31" y="104"/>
                  <a:pt x="31" y="104"/>
                  <a:pt x="31" y="104"/>
                </a:cubicBezTo>
                <a:cubicBezTo>
                  <a:pt x="31" y="104"/>
                  <a:pt x="31" y="104"/>
                  <a:pt x="31" y="104"/>
                </a:cubicBezTo>
                <a:cubicBezTo>
                  <a:pt x="31" y="104"/>
                  <a:pt x="32" y="104"/>
                  <a:pt x="32" y="104"/>
                </a:cubicBezTo>
                <a:cubicBezTo>
                  <a:pt x="32" y="105"/>
                  <a:pt x="32" y="105"/>
                  <a:pt x="32" y="105"/>
                </a:cubicBezTo>
                <a:cubicBezTo>
                  <a:pt x="33" y="105"/>
                  <a:pt x="33" y="105"/>
                  <a:pt x="33" y="105"/>
                </a:cubicBezTo>
                <a:cubicBezTo>
                  <a:pt x="33" y="105"/>
                  <a:pt x="33" y="105"/>
                  <a:pt x="33" y="105"/>
                </a:cubicBezTo>
                <a:cubicBezTo>
                  <a:pt x="33" y="105"/>
                  <a:pt x="33" y="105"/>
                  <a:pt x="33" y="105"/>
                </a:cubicBezTo>
                <a:cubicBezTo>
                  <a:pt x="33" y="105"/>
                  <a:pt x="33" y="105"/>
                  <a:pt x="33" y="105"/>
                </a:cubicBezTo>
                <a:cubicBezTo>
                  <a:pt x="33" y="105"/>
                  <a:pt x="33" y="105"/>
                  <a:pt x="33" y="105"/>
                </a:cubicBezTo>
                <a:cubicBezTo>
                  <a:pt x="33" y="105"/>
                  <a:pt x="33" y="105"/>
                  <a:pt x="33" y="105"/>
                </a:cubicBezTo>
                <a:cubicBezTo>
                  <a:pt x="33" y="105"/>
                  <a:pt x="33" y="105"/>
                  <a:pt x="33" y="105"/>
                </a:cubicBezTo>
                <a:cubicBezTo>
                  <a:pt x="34" y="105"/>
                  <a:pt x="34" y="105"/>
                  <a:pt x="34" y="105"/>
                </a:cubicBezTo>
                <a:cubicBezTo>
                  <a:pt x="34" y="105"/>
                  <a:pt x="34" y="105"/>
                  <a:pt x="34" y="105"/>
                </a:cubicBezTo>
                <a:cubicBezTo>
                  <a:pt x="34" y="106"/>
                  <a:pt x="34" y="106"/>
                  <a:pt x="34" y="106"/>
                </a:cubicBezTo>
                <a:cubicBezTo>
                  <a:pt x="34" y="106"/>
                  <a:pt x="34" y="106"/>
                  <a:pt x="34" y="106"/>
                </a:cubicBezTo>
                <a:cubicBezTo>
                  <a:pt x="34" y="106"/>
                  <a:pt x="34" y="106"/>
                  <a:pt x="34" y="106"/>
                </a:cubicBezTo>
                <a:cubicBezTo>
                  <a:pt x="34" y="106"/>
                  <a:pt x="34" y="106"/>
                  <a:pt x="35" y="106"/>
                </a:cubicBezTo>
                <a:cubicBezTo>
                  <a:pt x="35" y="106"/>
                  <a:pt x="35" y="106"/>
                  <a:pt x="35" y="105"/>
                </a:cubicBezTo>
                <a:cubicBezTo>
                  <a:pt x="35" y="105"/>
                  <a:pt x="35" y="105"/>
                  <a:pt x="35" y="105"/>
                </a:cubicBezTo>
                <a:cubicBezTo>
                  <a:pt x="35" y="105"/>
                  <a:pt x="35" y="105"/>
                  <a:pt x="35" y="104"/>
                </a:cubicBezTo>
                <a:cubicBezTo>
                  <a:pt x="35" y="104"/>
                  <a:pt x="35" y="104"/>
                  <a:pt x="35" y="104"/>
                </a:cubicBezTo>
                <a:cubicBezTo>
                  <a:pt x="35" y="104"/>
                  <a:pt x="35" y="104"/>
                  <a:pt x="35" y="104"/>
                </a:cubicBezTo>
                <a:cubicBezTo>
                  <a:pt x="35" y="104"/>
                  <a:pt x="35" y="104"/>
                  <a:pt x="35" y="104"/>
                </a:cubicBezTo>
                <a:cubicBezTo>
                  <a:pt x="35" y="104"/>
                  <a:pt x="35" y="104"/>
                  <a:pt x="35" y="104"/>
                </a:cubicBezTo>
                <a:cubicBezTo>
                  <a:pt x="35" y="104"/>
                  <a:pt x="35" y="104"/>
                  <a:pt x="35" y="104"/>
                </a:cubicBezTo>
                <a:cubicBezTo>
                  <a:pt x="35" y="104"/>
                  <a:pt x="35" y="104"/>
                  <a:pt x="35" y="104"/>
                </a:cubicBezTo>
                <a:cubicBezTo>
                  <a:pt x="35" y="104"/>
                  <a:pt x="35" y="104"/>
                  <a:pt x="35" y="103"/>
                </a:cubicBezTo>
                <a:cubicBezTo>
                  <a:pt x="35" y="103"/>
                  <a:pt x="35" y="103"/>
                  <a:pt x="35" y="103"/>
                </a:cubicBezTo>
                <a:cubicBezTo>
                  <a:pt x="35" y="103"/>
                  <a:pt x="35" y="102"/>
                  <a:pt x="35" y="102"/>
                </a:cubicBezTo>
                <a:cubicBezTo>
                  <a:pt x="34" y="102"/>
                  <a:pt x="34" y="102"/>
                  <a:pt x="34" y="102"/>
                </a:cubicBezTo>
                <a:cubicBezTo>
                  <a:pt x="34" y="102"/>
                  <a:pt x="34" y="102"/>
                  <a:pt x="34" y="102"/>
                </a:cubicBezTo>
                <a:cubicBezTo>
                  <a:pt x="34" y="102"/>
                  <a:pt x="34" y="102"/>
                  <a:pt x="34" y="102"/>
                </a:cubicBezTo>
                <a:cubicBezTo>
                  <a:pt x="34" y="101"/>
                  <a:pt x="34" y="101"/>
                  <a:pt x="34" y="101"/>
                </a:cubicBezTo>
                <a:cubicBezTo>
                  <a:pt x="34" y="101"/>
                  <a:pt x="34" y="101"/>
                  <a:pt x="34" y="101"/>
                </a:cubicBezTo>
                <a:cubicBezTo>
                  <a:pt x="34" y="101"/>
                  <a:pt x="34" y="101"/>
                  <a:pt x="34" y="101"/>
                </a:cubicBezTo>
                <a:cubicBezTo>
                  <a:pt x="34" y="101"/>
                  <a:pt x="34" y="101"/>
                  <a:pt x="34" y="101"/>
                </a:cubicBezTo>
                <a:cubicBezTo>
                  <a:pt x="34" y="101"/>
                  <a:pt x="34" y="101"/>
                  <a:pt x="34" y="101"/>
                </a:cubicBezTo>
                <a:cubicBezTo>
                  <a:pt x="34" y="100"/>
                  <a:pt x="34" y="100"/>
                  <a:pt x="34" y="100"/>
                </a:cubicBezTo>
                <a:cubicBezTo>
                  <a:pt x="34" y="100"/>
                  <a:pt x="34" y="99"/>
                  <a:pt x="34" y="99"/>
                </a:cubicBezTo>
                <a:cubicBezTo>
                  <a:pt x="34" y="99"/>
                  <a:pt x="34" y="99"/>
                  <a:pt x="33" y="99"/>
                </a:cubicBezTo>
                <a:cubicBezTo>
                  <a:pt x="33" y="98"/>
                  <a:pt x="33" y="98"/>
                  <a:pt x="33" y="98"/>
                </a:cubicBezTo>
                <a:cubicBezTo>
                  <a:pt x="33" y="98"/>
                  <a:pt x="33" y="98"/>
                  <a:pt x="33" y="98"/>
                </a:cubicBezTo>
                <a:cubicBezTo>
                  <a:pt x="33" y="98"/>
                  <a:pt x="33" y="98"/>
                  <a:pt x="33" y="98"/>
                </a:cubicBezTo>
                <a:cubicBezTo>
                  <a:pt x="33" y="98"/>
                  <a:pt x="33" y="98"/>
                  <a:pt x="33" y="98"/>
                </a:cubicBezTo>
                <a:cubicBezTo>
                  <a:pt x="33" y="98"/>
                  <a:pt x="33" y="98"/>
                  <a:pt x="33" y="98"/>
                </a:cubicBezTo>
                <a:cubicBezTo>
                  <a:pt x="33" y="98"/>
                  <a:pt x="33" y="98"/>
                  <a:pt x="33" y="98"/>
                </a:cubicBezTo>
                <a:cubicBezTo>
                  <a:pt x="33" y="98"/>
                  <a:pt x="33" y="97"/>
                  <a:pt x="33" y="97"/>
                </a:cubicBezTo>
                <a:cubicBezTo>
                  <a:pt x="33" y="97"/>
                  <a:pt x="33" y="97"/>
                  <a:pt x="33" y="97"/>
                </a:cubicBezTo>
                <a:cubicBezTo>
                  <a:pt x="33" y="97"/>
                  <a:pt x="33" y="97"/>
                  <a:pt x="33" y="97"/>
                </a:cubicBezTo>
                <a:cubicBezTo>
                  <a:pt x="34" y="97"/>
                  <a:pt x="34" y="97"/>
                  <a:pt x="34" y="96"/>
                </a:cubicBezTo>
                <a:cubicBezTo>
                  <a:pt x="34" y="96"/>
                  <a:pt x="34" y="96"/>
                  <a:pt x="34" y="96"/>
                </a:cubicBezTo>
                <a:cubicBezTo>
                  <a:pt x="34" y="96"/>
                  <a:pt x="34" y="96"/>
                  <a:pt x="34" y="96"/>
                </a:cubicBezTo>
                <a:cubicBezTo>
                  <a:pt x="34" y="96"/>
                  <a:pt x="34" y="96"/>
                  <a:pt x="34" y="96"/>
                </a:cubicBezTo>
                <a:cubicBezTo>
                  <a:pt x="34" y="96"/>
                  <a:pt x="35" y="96"/>
                  <a:pt x="35" y="96"/>
                </a:cubicBezTo>
                <a:cubicBezTo>
                  <a:pt x="35" y="96"/>
                  <a:pt x="35" y="96"/>
                  <a:pt x="35" y="96"/>
                </a:cubicBezTo>
                <a:cubicBezTo>
                  <a:pt x="35" y="96"/>
                  <a:pt x="35" y="96"/>
                  <a:pt x="35" y="96"/>
                </a:cubicBezTo>
                <a:cubicBezTo>
                  <a:pt x="35" y="95"/>
                  <a:pt x="35" y="95"/>
                  <a:pt x="35" y="95"/>
                </a:cubicBezTo>
                <a:cubicBezTo>
                  <a:pt x="35" y="95"/>
                  <a:pt x="35" y="95"/>
                  <a:pt x="35" y="95"/>
                </a:cubicBezTo>
                <a:cubicBezTo>
                  <a:pt x="36" y="95"/>
                  <a:pt x="36" y="95"/>
                  <a:pt x="36" y="95"/>
                </a:cubicBezTo>
                <a:cubicBezTo>
                  <a:pt x="36" y="95"/>
                  <a:pt x="36" y="95"/>
                  <a:pt x="36" y="95"/>
                </a:cubicBezTo>
                <a:cubicBezTo>
                  <a:pt x="36" y="95"/>
                  <a:pt x="37" y="95"/>
                  <a:pt x="37" y="95"/>
                </a:cubicBezTo>
                <a:cubicBezTo>
                  <a:pt x="37" y="94"/>
                  <a:pt x="37" y="94"/>
                  <a:pt x="37" y="93"/>
                </a:cubicBezTo>
                <a:cubicBezTo>
                  <a:pt x="37" y="93"/>
                  <a:pt x="36" y="93"/>
                  <a:pt x="36" y="93"/>
                </a:cubicBezTo>
                <a:cubicBezTo>
                  <a:pt x="36" y="93"/>
                  <a:pt x="36" y="93"/>
                  <a:pt x="36" y="93"/>
                </a:cubicBezTo>
                <a:cubicBezTo>
                  <a:pt x="36" y="93"/>
                  <a:pt x="36" y="93"/>
                  <a:pt x="36" y="93"/>
                </a:cubicBezTo>
                <a:cubicBezTo>
                  <a:pt x="36" y="93"/>
                  <a:pt x="36" y="93"/>
                  <a:pt x="36" y="93"/>
                </a:cubicBezTo>
                <a:cubicBezTo>
                  <a:pt x="36" y="93"/>
                  <a:pt x="35" y="93"/>
                  <a:pt x="35" y="92"/>
                </a:cubicBezTo>
                <a:cubicBezTo>
                  <a:pt x="35" y="92"/>
                  <a:pt x="35" y="92"/>
                  <a:pt x="35" y="92"/>
                </a:cubicBezTo>
                <a:cubicBezTo>
                  <a:pt x="37" y="92"/>
                  <a:pt x="37" y="92"/>
                  <a:pt x="37" y="92"/>
                </a:cubicBezTo>
                <a:cubicBezTo>
                  <a:pt x="37" y="92"/>
                  <a:pt x="37" y="92"/>
                  <a:pt x="37" y="92"/>
                </a:cubicBezTo>
                <a:cubicBezTo>
                  <a:pt x="37" y="92"/>
                  <a:pt x="37" y="92"/>
                  <a:pt x="37" y="92"/>
                </a:cubicBezTo>
                <a:cubicBezTo>
                  <a:pt x="37" y="92"/>
                  <a:pt x="37" y="92"/>
                  <a:pt x="38" y="92"/>
                </a:cubicBezTo>
                <a:cubicBezTo>
                  <a:pt x="38" y="92"/>
                  <a:pt x="38" y="92"/>
                  <a:pt x="38" y="92"/>
                </a:cubicBezTo>
                <a:cubicBezTo>
                  <a:pt x="38" y="91"/>
                  <a:pt x="38" y="91"/>
                  <a:pt x="38" y="91"/>
                </a:cubicBezTo>
                <a:cubicBezTo>
                  <a:pt x="38" y="91"/>
                  <a:pt x="38" y="91"/>
                  <a:pt x="38" y="91"/>
                </a:cubicBezTo>
                <a:cubicBezTo>
                  <a:pt x="38" y="91"/>
                  <a:pt x="38" y="90"/>
                  <a:pt x="38" y="90"/>
                </a:cubicBezTo>
                <a:cubicBezTo>
                  <a:pt x="38" y="90"/>
                  <a:pt x="38" y="90"/>
                  <a:pt x="38" y="90"/>
                </a:cubicBezTo>
                <a:cubicBezTo>
                  <a:pt x="38" y="90"/>
                  <a:pt x="38" y="90"/>
                  <a:pt x="38" y="90"/>
                </a:cubicBezTo>
                <a:cubicBezTo>
                  <a:pt x="38" y="90"/>
                  <a:pt x="38" y="90"/>
                  <a:pt x="38" y="90"/>
                </a:cubicBezTo>
                <a:cubicBezTo>
                  <a:pt x="39" y="90"/>
                  <a:pt x="39" y="90"/>
                  <a:pt x="39" y="90"/>
                </a:cubicBezTo>
                <a:cubicBezTo>
                  <a:pt x="39" y="90"/>
                  <a:pt x="40" y="89"/>
                  <a:pt x="40" y="89"/>
                </a:cubicBezTo>
                <a:cubicBezTo>
                  <a:pt x="40" y="88"/>
                  <a:pt x="40" y="88"/>
                  <a:pt x="40" y="88"/>
                </a:cubicBezTo>
                <a:cubicBezTo>
                  <a:pt x="40" y="85"/>
                  <a:pt x="40" y="85"/>
                  <a:pt x="40" y="85"/>
                </a:cubicBezTo>
                <a:cubicBezTo>
                  <a:pt x="40" y="85"/>
                  <a:pt x="40" y="84"/>
                  <a:pt x="40" y="84"/>
                </a:cubicBezTo>
                <a:cubicBezTo>
                  <a:pt x="40" y="84"/>
                  <a:pt x="40" y="84"/>
                  <a:pt x="40" y="84"/>
                </a:cubicBezTo>
                <a:cubicBezTo>
                  <a:pt x="41" y="85"/>
                  <a:pt x="41" y="85"/>
                  <a:pt x="41" y="85"/>
                </a:cubicBezTo>
                <a:cubicBezTo>
                  <a:pt x="41" y="84"/>
                  <a:pt x="41" y="84"/>
                  <a:pt x="41" y="84"/>
                </a:cubicBezTo>
                <a:cubicBezTo>
                  <a:pt x="41" y="84"/>
                  <a:pt x="41" y="84"/>
                  <a:pt x="41" y="84"/>
                </a:cubicBezTo>
                <a:cubicBezTo>
                  <a:pt x="41" y="84"/>
                  <a:pt x="41" y="83"/>
                  <a:pt x="41" y="83"/>
                </a:cubicBezTo>
                <a:cubicBezTo>
                  <a:pt x="41" y="83"/>
                  <a:pt x="41" y="83"/>
                  <a:pt x="41" y="83"/>
                </a:cubicBezTo>
                <a:cubicBezTo>
                  <a:pt x="41" y="83"/>
                  <a:pt x="41" y="83"/>
                  <a:pt x="42" y="82"/>
                </a:cubicBezTo>
                <a:cubicBezTo>
                  <a:pt x="42" y="82"/>
                  <a:pt x="42" y="82"/>
                  <a:pt x="43" y="82"/>
                </a:cubicBezTo>
                <a:cubicBezTo>
                  <a:pt x="43" y="82"/>
                  <a:pt x="43" y="82"/>
                  <a:pt x="43" y="82"/>
                </a:cubicBezTo>
                <a:cubicBezTo>
                  <a:pt x="43" y="82"/>
                  <a:pt x="44" y="82"/>
                  <a:pt x="44" y="82"/>
                </a:cubicBezTo>
                <a:cubicBezTo>
                  <a:pt x="44" y="82"/>
                  <a:pt x="44" y="82"/>
                  <a:pt x="44" y="82"/>
                </a:cubicBezTo>
                <a:cubicBezTo>
                  <a:pt x="44" y="82"/>
                  <a:pt x="45" y="82"/>
                  <a:pt x="45" y="82"/>
                </a:cubicBezTo>
                <a:cubicBezTo>
                  <a:pt x="45" y="82"/>
                  <a:pt x="45" y="82"/>
                  <a:pt x="45" y="82"/>
                </a:cubicBezTo>
                <a:cubicBezTo>
                  <a:pt x="45" y="82"/>
                  <a:pt x="45" y="82"/>
                  <a:pt x="45" y="82"/>
                </a:cubicBezTo>
                <a:cubicBezTo>
                  <a:pt x="45" y="82"/>
                  <a:pt x="45" y="82"/>
                  <a:pt x="45" y="82"/>
                </a:cubicBezTo>
                <a:cubicBezTo>
                  <a:pt x="45" y="82"/>
                  <a:pt x="45" y="82"/>
                  <a:pt x="45" y="82"/>
                </a:cubicBezTo>
                <a:cubicBezTo>
                  <a:pt x="45" y="82"/>
                  <a:pt x="45" y="82"/>
                  <a:pt x="45" y="82"/>
                </a:cubicBezTo>
                <a:cubicBezTo>
                  <a:pt x="45" y="82"/>
                  <a:pt x="45" y="82"/>
                  <a:pt x="45" y="82"/>
                </a:cubicBezTo>
                <a:cubicBezTo>
                  <a:pt x="45" y="81"/>
                  <a:pt x="45" y="81"/>
                  <a:pt x="45" y="81"/>
                </a:cubicBezTo>
                <a:cubicBezTo>
                  <a:pt x="45" y="81"/>
                  <a:pt x="45" y="81"/>
                  <a:pt x="45" y="81"/>
                </a:cubicBezTo>
                <a:cubicBezTo>
                  <a:pt x="45" y="81"/>
                  <a:pt x="45" y="81"/>
                  <a:pt x="45" y="81"/>
                </a:cubicBezTo>
                <a:cubicBezTo>
                  <a:pt x="46" y="81"/>
                  <a:pt x="46" y="81"/>
                  <a:pt x="46" y="81"/>
                </a:cubicBezTo>
                <a:cubicBezTo>
                  <a:pt x="46" y="81"/>
                  <a:pt x="46" y="81"/>
                  <a:pt x="46" y="81"/>
                </a:cubicBezTo>
                <a:cubicBezTo>
                  <a:pt x="46" y="80"/>
                  <a:pt x="46" y="80"/>
                  <a:pt x="46" y="80"/>
                </a:cubicBezTo>
                <a:cubicBezTo>
                  <a:pt x="46" y="80"/>
                  <a:pt x="47" y="80"/>
                  <a:pt x="47" y="80"/>
                </a:cubicBezTo>
                <a:cubicBezTo>
                  <a:pt x="47" y="80"/>
                  <a:pt x="47" y="80"/>
                  <a:pt x="47" y="80"/>
                </a:cubicBezTo>
                <a:cubicBezTo>
                  <a:pt x="47" y="80"/>
                  <a:pt x="47" y="80"/>
                  <a:pt x="47" y="80"/>
                </a:cubicBezTo>
                <a:cubicBezTo>
                  <a:pt x="47" y="80"/>
                  <a:pt x="48" y="80"/>
                  <a:pt x="48" y="79"/>
                </a:cubicBezTo>
                <a:cubicBezTo>
                  <a:pt x="48" y="79"/>
                  <a:pt x="48" y="79"/>
                  <a:pt x="48" y="79"/>
                </a:cubicBezTo>
                <a:cubicBezTo>
                  <a:pt x="48" y="78"/>
                  <a:pt x="48" y="78"/>
                  <a:pt x="48" y="78"/>
                </a:cubicBezTo>
                <a:cubicBezTo>
                  <a:pt x="49" y="78"/>
                  <a:pt x="49" y="78"/>
                  <a:pt x="49" y="78"/>
                </a:cubicBezTo>
                <a:cubicBezTo>
                  <a:pt x="49" y="77"/>
                  <a:pt x="49" y="76"/>
                  <a:pt x="49" y="76"/>
                </a:cubicBezTo>
                <a:cubicBezTo>
                  <a:pt x="49" y="75"/>
                  <a:pt x="49" y="75"/>
                  <a:pt x="49" y="75"/>
                </a:cubicBezTo>
                <a:cubicBezTo>
                  <a:pt x="49" y="73"/>
                  <a:pt x="49" y="73"/>
                  <a:pt x="49" y="73"/>
                </a:cubicBezTo>
                <a:cubicBezTo>
                  <a:pt x="49" y="72"/>
                  <a:pt x="49" y="72"/>
                  <a:pt x="49" y="72"/>
                </a:cubicBezTo>
                <a:cubicBezTo>
                  <a:pt x="49" y="72"/>
                  <a:pt x="49" y="72"/>
                  <a:pt x="49" y="72"/>
                </a:cubicBezTo>
                <a:cubicBezTo>
                  <a:pt x="49" y="72"/>
                  <a:pt x="49" y="72"/>
                  <a:pt x="49" y="72"/>
                </a:cubicBezTo>
                <a:cubicBezTo>
                  <a:pt x="49" y="72"/>
                  <a:pt x="49" y="72"/>
                  <a:pt x="49" y="72"/>
                </a:cubicBezTo>
                <a:cubicBezTo>
                  <a:pt x="49" y="72"/>
                  <a:pt x="49" y="72"/>
                  <a:pt x="49" y="72"/>
                </a:cubicBezTo>
                <a:cubicBezTo>
                  <a:pt x="49" y="72"/>
                  <a:pt x="49" y="72"/>
                  <a:pt x="49" y="72"/>
                </a:cubicBezTo>
                <a:cubicBezTo>
                  <a:pt x="49" y="72"/>
                  <a:pt x="49" y="72"/>
                  <a:pt x="49" y="72"/>
                </a:cubicBezTo>
                <a:cubicBezTo>
                  <a:pt x="50" y="72"/>
                  <a:pt x="50" y="72"/>
                  <a:pt x="50" y="72"/>
                </a:cubicBezTo>
                <a:cubicBezTo>
                  <a:pt x="50" y="72"/>
                  <a:pt x="50" y="72"/>
                  <a:pt x="50" y="72"/>
                </a:cubicBezTo>
                <a:cubicBezTo>
                  <a:pt x="50" y="72"/>
                  <a:pt x="50" y="71"/>
                  <a:pt x="50" y="71"/>
                </a:cubicBezTo>
                <a:cubicBezTo>
                  <a:pt x="50" y="71"/>
                  <a:pt x="50" y="71"/>
                  <a:pt x="50" y="71"/>
                </a:cubicBezTo>
                <a:cubicBezTo>
                  <a:pt x="50" y="71"/>
                  <a:pt x="50" y="71"/>
                  <a:pt x="50" y="71"/>
                </a:cubicBezTo>
                <a:cubicBezTo>
                  <a:pt x="50" y="71"/>
                  <a:pt x="51" y="71"/>
                  <a:pt x="51" y="71"/>
                </a:cubicBezTo>
                <a:cubicBezTo>
                  <a:pt x="51" y="71"/>
                  <a:pt x="51" y="71"/>
                  <a:pt x="51" y="71"/>
                </a:cubicBezTo>
                <a:cubicBezTo>
                  <a:pt x="51" y="70"/>
                  <a:pt x="51" y="70"/>
                  <a:pt x="51" y="70"/>
                </a:cubicBezTo>
                <a:cubicBezTo>
                  <a:pt x="51" y="70"/>
                  <a:pt x="51" y="70"/>
                  <a:pt x="51" y="70"/>
                </a:cubicBezTo>
                <a:cubicBezTo>
                  <a:pt x="51" y="70"/>
                  <a:pt x="51" y="70"/>
                  <a:pt x="51" y="70"/>
                </a:cubicBezTo>
                <a:cubicBezTo>
                  <a:pt x="51" y="70"/>
                  <a:pt x="51" y="70"/>
                  <a:pt x="51" y="70"/>
                </a:cubicBezTo>
                <a:cubicBezTo>
                  <a:pt x="51" y="70"/>
                  <a:pt x="51" y="70"/>
                  <a:pt x="51" y="70"/>
                </a:cubicBezTo>
                <a:cubicBezTo>
                  <a:pt x="51" y="70"/>
                  <a:pt x="52" y="69"/>
                  <a:pt x="52" y="69"/>
                </a:cubicBezTo>
                <a:cubicBezTo>
                  <a:pt x="52" y="69"/>
                  <a:pt x="52" y="68"/>
                  <a:pt x="53" y="68"/>
                </a:cubicBezTo>
                <a:cubicBezTo>
                  <a:pt x="53" y="68"/>
                  <a:pt x="53" y="68"/>
                  <a:pt x="53" y="68"/>
                </a:cubicBezTo>
                <a:cubicBezTo>
                  <a:pt x="54" y="68"/>
                  <a:pt x="53" y="67"/>
                  <a:pt x="53" y="67"/>
                </a:cubicBezTo>
                <a:cubicBezTo>
                  <a:pt x="53" y="67"/>
                  <a:pt x="53" y="67"/>
                  <a:pt x="53" y="67"/>
                </a:cubicBezTo>
                <a:cubicBezTo>
                  <a:pt x="53" y="67"/>
                  <a:pt x="53" y="67"/>
                  <a:pt x="53" y="67"/>
                </a:cubicBezTo>
                <a:cubicBezTo>
                  <a:pt x="53" y="67"/>
                  <a:pt x="53" y="67"/>
                  <a:pt x="53" y="67"/>
                </a:cubicBezTo>
                <a:cubicBezTo>
                  <a:pt x="53" y="67"/>
                  <a:pt x="53" y="67"/>
                  <a:pt x="53" y="67"/>
                </a:cubicBezTo>
                <a:cubicBezTo>
                  <a:pt x="53" y="67"/>
                  <a:pt x="53" y="66"/>
                  <a:pt x="53" y="66"/>
                </a:cubicBezTo>
                <a:cubicBezTo>
                  <a:pt x="53" y="66"/>
                  <a:pt x="53" y="66"/>
                  <a:pt x="53" y="66"/>
                </a:cubicBezTo>
                <a:cubicBezTo>
                  <a:pt x="53" y="66"/>
                  <a:pt x="53" y="66"/>
                  <a:pt x="53" y="66"/>
                </a:cubicBezTo>
                <a:cubicBezTo>
                  <a:pt x="53" y="66"/>
                  <a:pt x="53" y="66"/>
                  <a:pt x="53" y="66"/>
                </a:cubicBezTo>
                <a:cubicBezTo>
                  <a:pt x="53" y="64"/>
                  <a:pt x="53" y="64"/>
                  <a:pt x="53" y="64"/>
                </a:cubicBezTo>
                <a:cubicBezTo>
                  <a:pt x="53" y="64"/>
                  <a:pt x="53" y="64"/>
                  <a:pt x="53" y="64"/>
                </a:cubicBezTo>
                <a:cubicBezTo>
                  <a:pt x="53" y="64"/>
                  <a:pt x="53" y="64"/>
                  <a:pt x="53" y="64"/>
                </a:cubicBezTo>
                <a:cubicBezTo>
                  <a:pt x="53" y="64"/>
                  <a:pt x="53" y="64"/>
                  <a:pt x="53" y="64"/>
                </a:cubicBezTo>
                <a:cubicBezTo>
                  <a:pt x="53" y="63"/>
                  <a:pt x="53" y="63"/>
                  <a:pt x="53" y="63"/>
                </a:cubicBezTo>
                <a:cubicBezTo>
                  <a:pt x="53" y="63"/>
                  <a:pt x="53" y="63"/>
                  <a:pt x="53" y="63"/>
                </a:cubicBezTo>
                <a:cubicBezTo>
                  <a:pt x="52" y="63"/>
                  <a:pt x="52" y="63"/>
                  <a:pt x="52" y="63"/>
                </a:cubicBezTo>
                <a:cubicBezTo>
                  <a:pt x="52" y="63"/>
                  <a:pt x="52" y="63"/>
                  <a:pt x="52" y="63"/>
                </a:cubicBezTo>
                <a:cubicBezTo>
                  <a:pt x="51" y="63"/>
                  <a:pt x="51" y="63"/>
                  <a:pt x="51" y="63"/>
                </a:cubicBezTo>
                <a:cubicBezTo>
                  <a:pt x="50" y="63"/>
                  <a:pt x="50" y="63"/>
                  <a:pt x="50" y="62"/>
                </a:cubicBezTo>
                <a:cubicBezTo>
                  <a:pt x="50" y="62"/>
                  <a:pt x="50" y="62"/>
                  <a:pt x="50" y="62"/>
                </a:cubicBezTo>
                <a:cubicBezTo>
                  <a:pt x="50" y="62"/>
                  <a:pt x="50" y="62"/>
                  <a:pt x="50" y="62"/>
                </a:cubicBezTo>
                <a:cubicBezTo>
                  <a:pt x="50" y="62"/>
                  <a:pt x="50" y="62"/>
                  <a:pt x="50" y="62"/>
                </a:cubicBezTo>
                <a:cubicBezTo>
                  <a:pt x="49" y="62"/>
                  <a:pt x="49" y="62"/>
                  <a:pt x="49" y="62"/>
                </a:cubicBezTo>
                <a:cubicBezTo>
                  <a:pt x="49" y="62"/>
                  <a:pt x="49" y="61"/>
                  <a:pt x="49" y="61"/>
                </a:cubicBezTo>
                <a:cubicBezTo>
                  <a:pt x="49" y="61"/>
                  <a:pt x="49" y="61"/>
                  <a:pt x="48" y="61"/>
                </a:cubicBezTo>
                <a:cubicBezTo>
                  <a:pt x="48" y="61"/>
                  <a:pt x="48" y="61"/>
                  <a:pt x="48" y="61"/>
                </a:cubicBezTo>
                <a:cubicBezTo>
                  <a:pt x="48" y="61"/>
                  <a:pt x="48" y="61"/>
                  <a:pt x="48" y="61"/>
                </a:cubicBezTo>
                <a:cubicBezTo>
                  <a:pt x="48" y="61"/>
                  <a:pt x="48" y="61"/>
                  <a:pt x="48" y="61"/>
                </a:cubicBezTo>
                <a:cubicBezTo>
                  <a:pt x="48" y="61"/>
                  <a:pt x="48" y="61"/>
                  <a:pt x="48" y="61"/>
                </a:cubicBezTo>
                <a:cubicBezTo>
                  <a:pt x="48" y="61"/>
                  <a:pt x="48" y="61"/>
                  <a:pt x="48" y="61"/>
                </a:cubicBezTo>
                <a:cubicBezTo>
                  <a:pt x="47" y="61"/>
                  <a:pt x="47" y="61"/>
                  <a:pt x="47" y="61"/>
                </a:cubicBezTo>
                <a:cubicBezTo>
                  <a:pt x="47" y="61"/>
                  <a:pt x="47" y="61"/>
                  <a:pt x="47" y="61"/>
                </a:cubicBezTo>
                <a:cubicBezTo>
                  <a:pt x="46" y="61"/>
                  <a:pt x="46" y="61"/>
                  <a:pt x="46" y="61"/>
                </a:cubicBezTo>
                <a:cubicBezTo>
                  <a:pt x="46" y="61"/>
                  <a:pt x="46" y="61"/>
                  <a:pt x="45" y="61"/>
                </a:cubicBezTo>
                <a:cubicBezTo>
                  <a:pt x="45" y="61"/>
                  <a:pt x="45" y="61"/>
                  <a:pt x="45" y="61"/>
                </a:cubicBezTo>
                <a:cubicBezTo>
                  <a:pt x="44" y="61"/>
                  <a:pt x="44" y="61"/>
                  <a:pt x="44" y="61"/>
                </a:cubicBezTo>
                <a:cubicBezTo>
                  <a:pt x="44" y="61"/>
                  <a:pt x="44" y="61"/>
                  <a:pt x="44" y="61"/>
                </a:cubicBezTo>
                <a:cubicBezTo>
                  <a:pt x="44" y="61"/>
                  <a:pt x="44" y="61"/>
                  <a:pt x="44" y="61"/>
                </a:cubicBezTo>
                <a:cubicBezTo>
                  <a:pt x="44" y="60"/>
                  <a:pt x="44" y="60"/>
                  <a:pt x="43" y="60"/>
                </a:cubicBezTo>
                <a:cubicBezTo>
                  <a:pt x="43" y="60"/>
                  <a:pt x="43" y="60"/>
                  <a:pt x="43" y="60"/>
                </a:cubicBezTo>
                <a:cubicBezTo>
                  <a:pt x="43" y="60"/>
                  <a:pt x="42" y="60"/>
                  <a:pt x="42" y="60"/>
                </a:cubicBezTo>
                <a:cubicBezTo>
                  <a:pt x="42" y="60"/>
                  <a:pt x="42" y="60"/>
                  <a:pt x="42" y="60"/>
                </a:cubicBezTo>
                <a:cubicBezTo>
                  <a:pt x="42" y="60"/>
                  <a:pt x="42" y="60"/>
                  <a:pt x="42" y="60"/>
                </a:cubicBezTo>
                <a:cubicBezTo>
                  <a:pt x="42" y="60"/>
                  <a:pt x="42" y="60"/>
                  <a:pt x="42" y="60"/>
                </a:cubicBezTo>
                <a:cubicBezTo>
                  <a:pt x="42" y="60"/>
                  <a:pt x="42" y="60"/>
                  <a:pt x="42" y="60"/>
                </a:cubicBezTo>
                <a:cubicBezTo>
                  <a:pt x="42" y="60"/>
                  <a:pt x="42" y="60"/>
                  <a:pt x="42" y="60"/>
                </a:cubicBezTo>
                <a:cubicBezTo>
                  <a:pt x="42" y="59"/>
                  <a:pt x="42" y="59"/>
                  <a:pt x="42" y="59"/>
                </a:cubicBezTo>
                <a:cubicBezTo>
                  <a:pt x="42" y="59"/>
                  <a:pt x="41" y="59"/>
                  <a:pt x="41" y="59"/>
                </a:cubicBezTo>
                <a:cubicBezTo>
                  <a:pt x="41" y="59"/>
                  <a:pt x="41" y="59"/>
                  <a:pt x="41" y="59"/>
                </a:cubicBezTo>
                <a:cubicBezTo>
                  <a:pt x="41" y="59"/>
                  <a:pt x="41" y="59"/>
                  <a:pt x="41" y="59"/>
                </a:cubicBezTo>
                <a:cubicBezTo>
                  <a:pt x="39" y="59"/>
                  <a:pt x="39" y="59"/>
                  <a:pt x="39" y="59"/>
                </a:cubicBezTo>
                <a:cubicBezTo>
                  <a:pt x="39" y="59"/>
                  <a:pt x="39" y="59"/>
                  <a:pt x="39" y="59"/>
                </a:cubicBezTo>
                <a:cubicBezTo>
                  <a:pt x="38" y="59"/>
                  <a:pt x="38" y="59"/>
                  <a:pt x="38" y="59"/>
                </a:cubicBezTo>
                <a:cubicBezTo>
                  <a:pt x="38" y="59"/>
                  <a:pt x="38" y="59"/>
                  <a:pt x="38" y="59"/>
                </a:cubicBezTo>
                <a:cubicBezTo>
                  <a:pt x="38" y="59"/>
                  <a:pt x="38" y="59"/>
                  <a:pt x="38" y="59"/>
                </a:cubicBezTo>
                <a:cubicBezTo>
                  <a:pt x="37" y="59"/>
                  <a:pt x="37" y="59"/>
                  <a:pt x="37" y="59"/>
                </a:cubicBezTo>
                <a:cubicBezTo>
                  <a:pt x="37" y="59"/>
                  <a:pt x="37" y="59"/>
                  <a:pt x="37" y="59"/>
                </a:cubicBezTo>
                <a:cubicBezTo>
                  <a:pt x="37" y="59"/>
                  <a:pt x="37" y="59"/>
                  <a:pt x="37" y="59"/>
                </a:cubicBezTo>
                <a:cubicBezTo>
                  <a:pt x="37" y="59"/>
                  <a:pt x="37" y="59"/>
                  <a:pt x="37" y="59"/>
                </a:cubicBezTo>
                <a:cubicBezTo>
                  <a:pt x="37" y="59"/>
                  <a:pt x="37" y="59"/>
                  <a:pt x="37" y="59"/>
                </a:cubicBezTo>
                <a:cubicBezTo>
                  <a:pt x="37" y="59"/>
                  <a:pt x="37" y="59"/>
                  <a:pt x="37" y="59"/>
                </a:cubicBezTo>
                <a:cubicBezTo>
                  <a:pt x="37" y="59"/>
                  <a:pt x="38" y="59"/>
                  <a:pt x="38" y="58"/>
                </a:cubicBezTo>
                <a:cubicBezTo>
                  <a:pt x="38" y="58"/>
                  <a:pt x="38" y="58"/>
                  <a:pt x="38" y="58"/>
                </a:cubicBezTo>
                <a:cubicBezTo>
                  <a:pt x="39" y="58"/>
                  <a:pt x="39" y="58"/>
                  <a:pt x="39" y="58"/>
                </a:cubicBezTo>
                <a:cubicBezTo>
                  <a:pt x="39" y="58"/>
                  <a:pt x="39" y="58"/>
                  <a:pt x="39" y="58"/>
                </a:cubicBezTo>
                <a:cubicBezTo>
                  <a:pt x="39" y="58"/>
                  <a:pt x="39" y="58"/>
                  <a:pt x="39" y="58"/>
                </a:cubicBezTo>
                <a:cubicBezTo>
                  <a:pt x="39" y="58"/>
                  <a:pt x="40" y="58"/>
                  <a:pt x="40" y="58"/>
                </a:cubicBezTo>
                <a:cubicBezTo>
                  <a:pt x="40" y="58"/>
                  <a:pt x="39" y="57"/>
                  <a:pt x="39" y="57"/>
                </a:cubicBezTo>
                <a:cubicBezTo>
                  <a:pt x="39" y="57"/>
                  <a:pt x="39" y="57"/>
                  <a:pt x="39" y="56"/>
                </a:cubicBezTo>
                <a:cubicBezTo>
                  <a:pt x="39" y="56"/>
                  <a:pt x="38" y="56"/>
                  <a:pt x="38" y="56"/>
                </a:cubicBezTo>
                <a:cubicBezTo>
                  <a:pt x="38" y="56"/>
                  <a:pt x="38" y="55"/>
                  <a:pt x="38" y="55"/>
                </a:cubicBezTo>
                <a:cubicBezTo>
                  <a:pt x="38" y="55"/>
                  <a:pt x="38" y="55"/>
                  <a:pt x="38" y="55"/>
                </a:cubicBezTo>
                <a:cubicBezTo>
                  <a:pt x="38" y="55"/>
                  <a:pt x="38" y="55"/>
                  <a:pt x="38" y="55"/>
                </a:cubicBezTo>
                <a:cubicBezTo>
                  <a:pt x="38" y="55"/>
                  <a:pt x="37" y="55"/>
                  <a:pt x="37" y="55"/>
                </a:cubicBezTo>
                <a:cubicBezTo>
                  <a:pt x="37" y="55"/>
                  <a:pt x="37" y="55"/>
                  <a:pt x="37" y="55"/>
                </a:cubicBezTo>
                <a:cubicBezTo>
                  <a:pt x="37" y="55"/>
                  <a:pt x="37" y="55"/>
                  <a:pt x="37" y="55"/>
                </a:cubicBezTo>
                <a:cubicBezTo>
                  <a:pt x="37" y="55"/>
                  <a:pt x="37" y="55"/>
                  <a:pt x="36" y="54"/>
                </a:cubicBezTo>
                <a:cubicBezTo>
                  <a:pt x="36" y="54"/>
                  <a:pt x="36" y="54"/>
                  <a:pt x="36" y="54"/>
                </a:cubicBezTo>
                <a:cubicBezTo>
                  <a:pt x="36" y="54"/>
                  <a:pt x="36" y="54"/>
                  <a:pt x="36" y="54"/>
                </a:cubicBezTo>
                <a:cubicBezTo>
                  <a:pt x="36" y="54"/>
                  <a:pt x="36" y="54"/>
                  <a:pt x="36" y="54"/>
                </a:cubicBezTo>
                <a:cubicBezTo>
                  <a:pt x="36" y="54"/>
                  <a:pt x="36" y="54"/>
                  <a:pt x="36" y="54"/>
                </a:cubicBezTo>
                <a:cubicBezTo>
                  <a:pt x="36" y="54"/>
                  <a:pt x="36" y="54"/>
                  <a:pt x="36" y="54"/>
                </a:cubicBezTo>
                <a:cubicBezTo>
                  <a:pt x="36" y="53"/>
                  <a:pt x="36" y="53"/>
                  <a:pt x="35" y="53"/>
                </a:cubicBezTo>
                <a:cubicBezTo>
                  <a:pt x="35" y="53"/>
                  <a:pt x="35" y="53"/>
                  <a:pt x="35" y="53"/>
                </a:cubicBezTo>
                <a:cubicBezTo>
                  <a:pt x="35" y="53"/>
                  <a:pt x="35" y="53"/>
                  <a:pt x="35" y="52"/>
                </a:cubicBezTo>
                <a:cubicBezTo>
                  <a:pt x="35" y="52"/>
                  <a:pt x="35" y="52"/>
                  <a:pt x="35" y="52"/>
                </a:cubicBezTo>
                <a:cubicBezTo>
                  <a:pt x="34" y="52"/>
                  <a:pt x="34" y="52"/>
                  <a:pt x="34" y="52"/>
                </a:cubicBezTo>
                <a:cubicBezTo>
                  <a:pt x="34" y="52"/>
                  <a:pt x="34" y="52"/>
                  <a:pt x="34" y="52"/>
                </a:cubicBezTo>
                <a:cubicBezTo>
                  <a:pt x="33" y="52"/>
                  <a:pt x="33" y="52"/>
                  <a:pt x="33" y="52"/>
                </a:cubicBezTo>
                <a:cubicBezTo>
                  <a:pt x="33" y="51"/>
                  <a:pt x="33" y="51"/>
                  <a:pt x="33" y="51"/>
                </a:cubicBezTo>
                <a:cubicBezTo>
                  <a:pt x="32" y="51"/>
                  <a:pt x="32" y="51"/>
                  <a:pt x="32" y="51"/>
                </a:cubicBezTo>
                <a:cubicBezTo>
                  <a:pt x="32" y="51"/>
                  <a:pt x="32" y="51"/>
                  <a:pt x="32" y="51"/>
                </a:cubicBezTo>
                <a:cubicBezTo>
                  <a:pt x="32" y="51"/>
                  <a:pt x="31" y="51"/>
                  <a:pt x="31" y="51"/>
                </a:cubicBezTo>
                <a:cubicBezTo>
                  <a:pt x="31" y="51"/>
                  <a:pt x="31" y="51"/>
                  <a:pt x="31" y="51"/>
                </a:cubicBezTo>
                <a:cubicBezTo>
                  <a:pt x="31" y="51"/>
                  <a:pt x="31" y="51"/>
                  <a:pt x="31" y="51"/>
                </a:cubicBezTo>
                <a:cubicBezTo>
                  <a:pt x="31" y="51"/>
                  <a:pt x="31" y="50"/>
                  <a:pt x="30" y="50"/>
                </a:cubicBezTo>
                <a:cubicBezTo>
                  <a:pt x="30" y="50"/>
                  <a:pt x="30" y="50"/>
                  <a:pt x="30" y="50"/>
                </a:cubicBezTo>
                <a:cubicBezTo>
                  <a:pt x="30" y="50"/>
                  <a:pt x="30" y="50"/>
                  <a:pt x="30" y="50"/>
                </a:cubicBezTo>
                <a:cubicBezTo>
                  <a:pt x="30" y="50"/>
                  <a:pt x="30" y="50"/>
                  <a:pt x="30" y="50"/>
                </a:cubicBezTo>
                <a:cubicBezTo>
                  <a:pt x="30" y="49"/>
                  <a:pt x="29" y="49"/>
                  <a:pt x="29" y="49"/>
                </a:cubicBezTo>
                <a:cubicBezTo>
                  <a:pt x="29" y="49"/>
                  <a:pt x="29" y="49"/>
                  <a:pt x="29" y="49"/>
                </a:cubicBezTo>
                <a:cubicBezTo>
                  <a:pt x="28" y="49"/>
                  <a:pt x="28" y="49"/>
                  <a:pt x="28" y="49"/>
                </a:cubicBezTo>
                <a:cubicBezTo>
                  <a:pt x="28" y="49"/>
                  <a:pt x="28" y="49"/>
                  <a:pt x="28" y="49"/>
                </a:cubicBezTo>
                <a:cubicBezTo>
                  <a:pt x="28" y="49"/>
                  <a:pt x="28" y="49"/>
                  <a:pt x="28" y="49"/>
                </a:cubicBezTo>
                <a:cubicBezTo>
                  <a:pt x="29" y="48"/>
                  <a:pt x="29" y="48"/>
                  <a:pt x="29" y="48"/>
                </a:cubicBezTo>
                <a:cubicBezTo>
                  <a:pt x="28" y="48"/>
                  <a:pt x="28" y="48"/>
                  <a:pt x="28" y="48"/>
                </a:cubicBezTo>
                <a:cubicBezTo>
                  <a:pt x="28" y="48"/>
                  <a:pt x="28" y="48"/>
                  <a:pt x="28" y="48"/>
                </a:cubicBezTo>
                <a:cubicBezTo>
                  <a:pt x="28" y="48"/>
                  <a:pt x="28" y="48"/>
                  <a:pt x="28" y="48"/>
                </a:cubicBezTo>
                <a:cubicBezTo>
                  <a:pt x="28" y="48"/>
                  <a:pt x="28" y="48"/>
                  <a:pt x="28" y="48"/>
                </a:cubicBezTo>
                <a:cubicBezTo>
                  <a:pt x="27" y="48"/>
                  <a:pt x="27" y="48"/>
                  <a:pt x="27" y="48"/>
                </a:cubicBezTo>
                <a:cubicBezTo>
                  <a:pt x="27" y="48"/>
                  <a:pt x="26" y="48"/>
                  <a:pt x="26" y="48"/>
                </a:cubicBezTo>
                <a:cubicBezTo>
                  <a:pt x="26" y="48"/>
                  <a:pt x="26" y="48"/>
                  <a:pt x="26" y="48"/>
                </a:cubicBezTo>
                <a:cubicBezTo>
                  <a:pt x="26" y="48"/>
                  <a:pt x="26" y="48"/>
                  <a:pt x="26" y="48"/>
                </a:cubicBezTo>
                <a:cubicBezTo>
                  <a:pt x="26" y="48"/>
                  <a:pt x="26" y="48"/>
                  <a:pt x="26" y="48"/>
                </a:cubicBezTo>
                <a:cubicBezTo>
                  <a:pt x="26" y="48"/>
                  <a:pt x="26" y="48"/>
                  <a:pt x="26" y="48"/>
                </a:cubicBezTo>
                <a:cubicBezTo>
                  <a:pt x="26" y="48"/>
                  <a:pt x="25" y="48"/>
                  <a:pt x="26" y="48"/>
                </a:cubicBezTo>
                <a:cubicBezTo>
                  <a:pt x="26" y="47"/>
                  <a:pt x="26" y="47"/>
                  <a:pt x="26" y="47"/>
                </a:cubicBezTo>
                <a:cubicBezTo>
                  <a:pt x="25" y="47"/>
                  <a:pt x="25" y="47"/>
                  <a:pt x="25" y="47"/>
                </a:cubicBezTo>
                <a:cubicBezTo>
                  <a:pt x="25" y="47"/>
                  <a:pt x="24" y="47"/>
                  <a:pt x="24" y="47"/>
                </a:cubicBezTo>
                <a:cubicBezTo>
                  <a:pt x="24" y="47"/>
                  <a:pt x="24" y="47"/>
                  <a:pt x="23" y="47"/>
                </a:cubicBezTo>
                <a:cubicBezTo>
                  <a:pt x="23" y="47"/>
                  <a:pt x="23" y="47"/>
                  <a:pt x="23" y="47"/>
                </a:cubicBezTo>
                <a:cubicBezTo>
                  <a:pt x="23" y="47"/>
                  <a:pt x="22" y="46"/>
                  <a:pt x="22" y="46"/>
                </a:cubicBezTo>
                <a:cubicBezTo>
                  <a:pt x="22" y="46"/>
                  <a:pt x="22" y="46"/>
                  <a:pt x="21" y="46"/>
                </a:cubicBezTo>
                <a:cubicBezTo>
                  <a:pt x="21" y="46"/>
                  <a:pt x="21" y="46"/>
                  <a:pt x="21" y="46"/>
                </a:cubicBezTo>
                <a:cubicBezTo>
                  <a:pt x="21" y="46"/>
                  <a:pt x="21" y="46"/>
                  <a:pt x="21" y="46"/>
                </a:cubicBezTo>
                <a:cubicBezTo>
                  <a:pt x="21" y="46"/>
                  <a:pt x="21" y="46"/>
                  <a:pt x="21" y="46"/>
                </a:cubicBezTo>
                <a:cubicBezTo>
                  <a:pt x="20" y="46"/>
                  <a:pt x="20" y="46"/>
                  <a:pt x="20" y="46"/>
                </a:cubicBezTo>
                <a:cubicBezTo>
                  <a:pt x="20" y="47"/>
                  <a:pt x="20" y="47"/>
                  <a:pt x="20" y="47"/>
                </a:cubicBezTo>
                <a:cubicBezTo>
                  <a:pt x="20" y="46"/>
                  <a:pt x="19" y="46"/>
                  <a:pt x="19" y="46"/>
                </a:cubicBezTo>
                <a:cubicBezTo>
                  <a:pt x="19" y="46"/>
                  <a:pt x="19" y="46"/>
                  <a:pt x="19" y="46"/>
                </a:cubicBezTo>
                <a:cubicBezTo>
                  <a:pt x="19" y="46"/>
                  <a:pt x="19" y="46"/>
                  <a:pt x="19" y="46"/>
                </a:cubicBezTo>
                <a:cubicBezTo>
                  <a:pt x="19" y="47"/>
                  <a:pt x="19" y="47"/>
                  <a:pt x="19" y="47"/>
                </a:cubicBezTo>
                <a:cubicBezTo>
                  <a:pt x="19" y="47"/>
                  <a:pt x="19" y="47"/>
                  <a:pt x="19" y="47"/>
                </a:cubicBezTo>
                <a:cubicBezTo>
                  <a:pt x="19" y="47"/>
                  <a:pt x="18" y="47"/>
                  <a:pt x="18" y="47"/>
                </a:cubicBezTo>
                <a:cubicBezTo>
                  <a:pt x="18" y="47"/>
                  <a:pt x="18" y="47"/>
                  <a:pt x="18" y="47"/>
                </a:cubicBezTo>
                <a:cubicBezTo>
                  <a:pt x="18" y="47"/>
                  <a:pt x="18" y="47"/>
                  <a:pt x="18" y="47"/>
                </a:cubicBezTo>
                <a:cubicBezTo>
                  <a:pt x="18" y="47"/>
                  <a:pt x="17" y="47"/>
                  <a:pt x="17" y="47"/>
                </a:cubicBezTo>
                <a:cubicBezTo>
                  <a:pt x="17" y="47"/>
                  <a:pt x="17" y="47"/>
                  <a:pt x="17" y="47"/>
                </a:cubicBezTo>
                <a:cubicBezTo>
                  <a:pt x="16" y="47"/>
                  <a:pt x="16" y="47"/>
                  <a:pt x="16" y="47"/>
                </a:cubicBezTo>
                <a:cubicBezTo>
                  <a:pt x="16" y="47"/>
                  <a:pt x="16" y="47"/>
                  <a:pt x="16" y="47"/>
                </a:cubicBezTo>
                <a:cubicBezTo>
                  <a:pt x="16" y="48"/>
                  <a:pt x="16" y="48"/>
                  <a:pt x="16" y="48"/>
                </a:cubicBezTo>
                <a:cubicBezTo>
                  <a:pt x="16" y="48"/>
                  <a:pt x="16" y="48"/>
                  <a:pt x="16" y="48"/>
                </a:cubicBezTo>
                <a:cubicBezTo>
                  <a:pt x="16" y="48"/>
                  <a:pt x="17" y="48"/>
                  <a:pt x="17" y="48"/>
                </a:cubicBezTo>
                <a:cubicBezTo>
                  <a:pt x="17" y="48"/>
                  <a:pt x="17" y="48"/>
                  <a:pt x="17" y="48"/>
                </a:cubicBezTo>
                <a:cubicBezTo>
                  <a:pt x="17" y="49"/>
                  <a:pt x="17" y="49"/>
                  <a:pt x="17" y="49"/>
                </a:cubicBezTo>
                <a:cubicBezTo>
                  <a:pt x="17" y="49"/>
                  <a:pt x="17" y="49"/>
                  <a:pt x="17" y="49"/>
                </a:cubicBezTo>
                <a:cubicBezTo>
                  <a:pt x="17" y="49"/>
                  <a:pt x="17"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5" y="49"/>
                  <a:pt x="15" y="49"/>
                </a:cubicBezTo>
                <a:cubicBezTo>
                  <a:pt x="15" y="49"/>
                  <a:pt x="15" y="49"/>
                  <a:pt x="15" y="49"/>
                </a:cubicBezTo>
                <a:cubicBezTo>
                  <a:pt x="15" y="49"/>
                  <a:pt x="15" y="48"/>
                  <a:pt x="15" y="48"/>
                </a:cubicBezTo>
                <a:cubicBezTo>
                  <a:pt x="15" y="48"/>
                  <a:pt x="15" y="48"/>
                  <a:pt x="15" y="48"/>
                </a:cubicBezTo>
                <a:cubicBezTo>
                  <a:pt x="15" y="48"/>
                  <a:pt x="15" y="48"/>
                  <a:pt x="14" y="48"/>
                </a:cubicBezTo>
                <a:cubicBezTo>
                  <a:pt x="14" y="48"/>
                  <a:pt x="14" y="48"/>
                  <a:pt x="14" y="48"/>
                </a:cubicBezTo>
                <a:cubicBezTo>
                  <a:pt x="14" y="48"/>
                  <a:pt x="14" y="48"/>
                  <a:pt x="14" y="48"/>
                </a:cubicBezTo>
                <a:cubicBezTo>
                  <a:pt x="13" y="48"/>
                  <a:pt x="13" y="48"/>
                  <a:pt x="13" y="48"/>
                </a:cubicBezTo>
                <a:cubicBezTo>
                  <a:pt x="13" y="48"/>
                  <a:pt x="13" y="48"/>
                  <a:pt x="13" y="48"/>
                </a:cubicBezTo>
                <a:cubicBezTo>
                  <a:pt x="13" y="48"/>
                  <a:pt x="13" y="48"/>
                  <a:pt x="13" y="48"/>
                </a:cubicBezTo>
                <a:cubicBezTo>
                  <a:pt x="13" y="48"/>
                  <a:pt x="13" y="48"/>
                  <a:pt x="13" y="48"/>
                </a:cubicBezTo>
                <a:cubicBezTo>
                  <a:pt x="13" y="48"/>
                  <a:pt x="12" y="48"/>
                  <a:pt x="12" y="48"/>
                </a:cubicBezTo>
                <a:cubicBezTo>
                  <a:pt x="12" y="48"/>
                  <a:pt x="12" y="48"/>
                  <a:pt x="12" y="48"/>
                </a:cubicBezTo>
                <a:cubicBezTo>
                  <a:pt x="12" y="47"/>
                  <a:pt x="12" y="47"/>
                  <a:pt x="12" y="47"/>
                </a:cubicBezTo>
                <a:cubicBezTo>
                  <a:pt x="12" y="47"/>
                  <a:pt x="12" y="47"/>
                  <a:pt x="12" y="47"/>
                </a:cubicBezTo>
                <a:cubicBezTo>
                  <a:pt x="12" y="47"/>
                  <a:pt x="12" y="47"/>
                  <a:pt x="12" y="46"/>
                </a:cubicBezTo>
                <a:cubicBezTo>
                  <a:pt x="12" y="46"/>
                  <a:pt x="12" y="46"/>
                  <a:pt x="12" y="46"/>
                </a:cubicBezTo>
                <a:cubicBezTo>
                  <a:pt x="12" y="46"/>
                  <a:pt x="12" y="46"/>
                  <a:pt x="12" y="46"/>
                </a:cubicBezTo>
                <a:cubicBezTo>
                  <a:pt x="12" y="46"/>
                  <a:pt x="12" y="46"/>
                  <a:pt x="12" y="46"/>
                </a:cubicBezTo>
                <a:cubicBezTo>
                  <a:pt x="12" y="46"/>
                  <a:pt x="13" y="46"/>
                  <a:pt x="13" y="45"/>
                </a:cubicBezTo>
                <a:cubicBezTo>
                  <a:pt x="13" y="45"/>
                  <a:pt x="13" y="44"/>
                  <a:pt x="13" y="44"/>
                </a:cubicBezTo>
                <a:cubicBezTo>
                  <a:pt x="13" y="44"/>
                  <a:pt x="13" y="44"/>
                  <a:pt x="13" y="44"/>
                </a:cubicBezTo>
                <a:cubicBezTo>
                  <a:pt x="13" y="44"/>
                  <a:pt x="13" y="44"/>
                  <a:pt x="13" y="44"/>
                </a:cubicBezTo>
                <a:cubicBezTo>
                  <a:pt x="13" y="44"/>
                  <a:pt x="13" y="44"/>
                  <a:pt x="13" y="44"/>
                </a:cubicBezTo>
                <a:cubicBezTo>
                  <a:pt x="13" y="43"/>
                  <a:pt x="13" y="43"/>
                  <a:pt x="13" y="43"/>
                </a:cubicBezTo>
                <a:cubicBezTo>
                  <a:pt x="13" y="43"/>
                  <a:pt x="13" y="43"/>
                  <a:pt x="13" y="42"/>
                </a:cubicBezTo>
                <a:cubicBezTo>
                  <a:pt x="13" y="42"/>
                  <a:pt x="13" y="42"/>
                  <a:pt x="12" y="42"/>
                </a:cubicBezTo>
                <a:cubicBezTo>
                  <a:pt x="12" y="42"/>
                  <a:pt x="12" y="42"/>
                  <a:pt x="12" y="42"/>
                </a:cubicBezTo>
                <a:cubicBezTo>
                  <a:pt x="12" y="42"/>
                  <a:pt x="12" y="42"/>
                  <a:pt x="12" y="42"/>
                </a:cubicBezTo>
                <a:cubicBezTo>
                  <a:pt x="12" y="42"/>
                  <a:pt x="12" y="42"/>
                  <a:pt x="12" y="42"/>
                </a:cubicBezTo>
                <a:cubicBezTo>
                  <a:pt x="11" y="42"/>
                  <a:pt x="11" y="42"/>
                  <a:pt x="11" y="42"/>
                </a:cubicBezTo>
                <a:cubicBezTo>
                  <a:pt x="11" y="42"/>
                  <a:pt x="11" y="42"/>
                  <a:pt x="11" y="42"/>
                </a:cubicBezTo>
                <a:cubicBezTo>
                  <a:pt x="11" y="42"/>
                  <a:pt x="11" y="42"/>
                  <a:pt x="11" y="42"/>
                </a:cubicBezTo>
                <a:cubicBezTo>
                  <a:pt x="11" y="42"/>
                  <a:pt x="11" y="42"/>
                  <a:pt x="11" y="42"/>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0"/>
                </a:cubicBezTo>
                <a:cubicBezTo>
                  <a:pt x="11" y="40"/>
                  <a:pt x="11" y="40"/>
                  <a:pt x="11" y="40"/>
                </a:cubicBezTo>
                <a:cubicBezTo>
                  <a:pt x="11" y="40"/>
                  <a:pt x="11" y="40"/>
                  <a:pt x="11" y="40"/>
                </a:cubicBezTo>
                <a:cubicBezTo>
                  <a:pt x="11" y="40"/>
                  <a:pt x="11" y="40"/>
                  <a:pt x="11" y="40"/>
                </a:cubicBezTo>
                <a:cubicBezTo>
                  <a:pt x="11" y="40"/>
                  <a:pt x="11" y="40"/>
                  <a:pt x="11" y="40"/>
                </a:cubicBezTo>
                <a:cubicBezTo>
                  <a:pt x="11" y="40"/>
                  <a:pt x="11" y="40"/>
                  <a:pt x="12" y="40"/>
                </a:cubicBezTo>
                <a:cubicBezTo>
                  <a:pt x="12" y="40"/>
                  <a:pt x="12" y="39"/>
                  <a:pt x="13" y="38"/>
                </a:cubicBezTo>
                <a:cubicBezTo>
                  <a:pt x="13" y="38"/>
                  <a:pt x="13" y="38"/>
                  <a:pt x="13" y="37"/>
                </a:cubicBezTo>
                <a:cubicBezTo>
                  <a:pt x="13" y="37"/>
                  <a:pt x="13" y="37"/>
                  <a:pt x="13" y="37"/>
                </a:cubicBezTo>
                <a:cubicBezTo>
                  <a:pt x="13" y="37"/>
                  <a:pt x="13" y="37"/>
                  <a:pt x="13" y="37"/>
                </a:cubicBezTo>
                <a:cubicBezTo>
                  <a:pt x="12" y="37"/>
                  <a:pt x="12" y="37"/>
                  <a:pt x="12" y="37"/>
                </a:cubicBezTo>
                <a:cubicBezTo>
                  <a:pt x="12" y="37"/>
                  <a:pt x="12" y="37"/>
                  <a:pt x="12" y="37"/>
                </a:cubicBezTo>
                <a:cubicBezTo>
                  <a:pt x="12" y="37"/>
                  <a:pt x="11" y="37"/>
                  <a:pt x="11" y="37"/>
                </a:cubicBezTo>
                <a:cubicBezTo>
                  <a:pt x="11" y="37"/>
                  <a:pt x="10" y="37"/>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9" y="38"/>
                  <a:pt x="9" y="39"/>
                  <a:pt x="9" y="39"/>
                </a:cubicBezTo>
                <a:cubicBezTo>
                  <a:pt x="9" y="39"/>
                  <a:pt x="9" y="39"/>
                  <a:pt x="9" y="39"/>
                </a:cubicBezTo>
                <a:cubicBezTo>
                  <a:pt x="9" y="39"/>
                  <a:pt x="9" y="39"/>
                  <a:pt x="9" y="39"/>
                </a:cubicBezTo>
                <a:cubicBezTo>
                  <a:pt x="9" y="39"/>
                  <a:pt x="8" y="40"/>
                  <a:pt x="8" y="40"/>
                </a:cubicBezTo>
                <a:cubicBezTo>
                  <a:pt x="8" y="40"/>
                  <a:pt x="8" y="39"/>
                  <a:pt x="8" y="39"/>
                </a:cubicBezTo>
                <a:cubicBezTo>
                  <a:pt x="8" y="39"/>
                  <a:pt x="8" y="39"/>
                  <a:pt x="8" y="39"/>
                </a:cubicBezTo>
                <a:cubicBezTo>
                  <a:pt x="8" y="39"/>
                  <a:pt x="8" y="39"/>
                  <a:pt x="8" y="39"/>
                </a:cubicBezTo>
                <a:cubicBezTo>
                  <a:pt x="8" y="38"/>
                  <a:pt x="8" y="38"/>
                  <a:pt x="8" y="38"/>
                </a:cubicBezTo>
                <a:cubicBezTo>
                  <a:pt x="8" y="38"/>
                  <a:pt x="8" y="38"/>
                  <a:pt x="7" y="38"/>
                </a:cubicBezTo>
                <a:cubicBezTo>
                  <a:pt x="7" y="38"/>
                  <a:pt x="7" y="38"/>
                  <a:pt x="7" y="38"/>
                </a:cubicBezTo>
                <a:cubicBezTo>
                  <a:pt x="7" y="38"/>
                  <a:pt x="7" y="38"/>
                  <a:pt x="7" y="38"/>
                </a:cubicBezTo>
                <a:cubicBezTo>
                  <a:pt x="7" y="38"/>
                  <a:pt x="7" y="38"/>
                  <a:pt x="7" y="38"/>
                </a:cubicBezTo>
                <a:cubicBezTo>
                  <a:pt x="7" y="38"/>
                  <a:pt x="8" y="37"/>
                  <a:pt x="8" y="37"/>
                </a:cubicBezTo>
                <a:cubicBezTo>
                  <a:pt x="8" y="37"/>
                  <a:pt x="8" y="37"/>
                  <a:pt x="8" y="37"/>
                </a:cubicBezTo>
                <a:cubicBezTo>
                  <a:pt x="8" y="38"/>
                  <a:pt x="8" y="38"/>
                  <a:pt x="8" y="38"/>
                </a:cubicBezTo>
                <a:cubicBezTo>
                  <a:pt x="8" y="37"/>
                  <a:pt x="8" y="37"/>
                  <a:pt x="8" y="37"/>
                </a:cubicBezTo>
                <a:cubicBezTo>
                  <a:pt x="8" y="37"/>
                  <a:pt x="8" y="37"/>
                  <a:pt x="8" y="37"/>
                </a:cubicBezTo>
                <a:cubicBezTo>
                  <a:pt x="8" y="37"/>
                  <a:pt x="8" y="37"/>
                  <a:pt x="8" y="37"/>
                </a:cubicBezTo>
                <a:cubicBezTo>
                  <a:pt x="9" y="37"/>
                  <a:pt x="9" y="37"/>
                  <a:pt x="9" y="37"/>
                </a:cubicBezTo>
                <a:cubicBezTo>
                  <a:pt x="9" y="37"/>
                  <a:pt x="9" y="37"/>
                  <a:pt x="9" y="37"/>
                </a:cubicBezTo>
                <a:cubicBezTo>
                  <a:pt x="9" y="37"/>
                  <a:pt x="9" y="37"/>
                  <a:pt x="9" y="36"/>
                </a:cubicBezTo>
                <a:cubicBezTo>
                  <a:pt x="9" y="36"/>
                  <a:pt x="8" y="36"/>
                  <a:pt x="9" y="36"/>
                </a:cubicBezTo>
                <a:cubicBezTo>
                  <a:pt x="9" y="36"/>
                  <a:pt x="9" y="36"/>
                  <a:pt x="9" y="36"/>
                </a:cubicBezTo>
                <a:cubicBezTo>
                  <a:pt x="9" y="36"/>
                  <a:pt x="9" y="36"/>
                  <a:pt x="9" y="36"/>
                </a:cubicBezTo>
                <a:cubicBezTo>
                  <a:pt x="9" y="36"/>
                  <a:pt x="9" y="36"/>
                  <a:pt x="9" y="36"/>
                </a:cubicBezTo>
                <a:cubicBezTo>
                  <a:pt x="9" y="36"/>
                  <a:pt x="9" y="35"/>
                  <a:pt x="9" y="35"/>
                </a:cubicBezTo>
                <a:cubicBezTo>
                  <a:pt x="9" y="35"/>
                  <a:pt x="9" y="34"/>
                  <a:pt x="9" y="34"/>
                </a:cubicBezTo>
                <a:cubicBezTo>
                  <a:pt x="9" y="34"/>
                  <a:pt x="9" y="34"/>
                  <a:pt x="9" y="34"/>
                </a:cubicBezTo>
                <a:cubicBezTo>
                  <a:pt x="10" y="34"/>
                  <a:pt x="10" y="34"/>
                  <a:pt x="10" y="34"/>
                </a:cubicBezTo>
                <a:cubicBezTo>
                  <a:pt x="10" y="34"/>
                  <a:pt x="10" y="34"/>
                  <a:pt x="10" y="34"/>
                </a:cubicBezTo>
                <a:cubicBezTo>
                  <a:pt x="10" y="34"/>
                  <a:pt x="10" y="34"/>
                  <a:pt x="10" y="34"/>
                </a:cubicBezTo>
                <a:cubicBezTo>
                  <a:pt x="10" y="34"/>
                  <a:pt x="9" y="33"/>
                  <a:pt x="10" y="33"/>
                </a:cubicBezTo>
                <a:cubicBezTo>
                  <a:pt x="10" y="33"/>
                  <a:pt x="10" y="33"/>
                  <a:pt x="10" y="33"/>
                </a:cubicBezTo>
                <a:cubicBezTo>
                  <a:pt x="10" y="33"/>
                  <a:pt x="10" y="33"/>
                  <a:pt x="10" y="33"/>
                </a:cubicBezTo>
                <a:cubicBezTo>
                  <a:pt x="10" y="33"/>
                  <a:pt x="10" y="33"/>
                  <a:pt x="10" y="33"/>
                </a:cubicBezTo>
                <a:cubicBezTo>
                  <a:pt x="10" y="33"/>
                  <a:pt x="10" y="33"/>
                  <a:pt x="10" y="33"/>
                </a:cubicBezTo>
                <a:cubicBezTo>
                  <a:pt x="10" y="33"/>
                  <a:pt x="10" y="32"/>
                  <a:pt x="10" y="32"/>
                </a:cubicBezTo>
                <a:cubicBezTo>
                  <a:pt x="10" y="32"/>
                  <a:pt x="10" y="32"/>
                  <a:pt x="10" y="32"/>
                </a:cubicBezTo>
                <a:cubicBezTo>
                  <a:pt x="10" y="32"/>
                  <a:pt x="10" y="32"/>
                  <a:pt x="10" y="32"/>
                </a:cubicBezTo>
                <a:cubicBezTo>
                  <a:pt x="10" y="32"/>
                  <a:pt x="11" y="32"/>
                  <a:pt x="11" y="32"/>
                </a:cubicBezTo>
                <a:cubicBezTo>
                  <a:pt x="11" y="32"/>
                  <a:pt x="11" y="32"/>
                  <a:pt x="11" y="32"/>
                </a:cubicBezTo>
                <a:cubicBezTo>
                  <a:pt x="11" y="31"/>
                  <a:pt x="11" y="31"/>
                  <a:pt x="11" y="31"/>
                </a:cubicBezTo>
                <a:cubicBezTo>
                  <a:pt x="12" y="31"/>
                  <a:pt x="12" y="31"/>
                  <a:pt x="12" y="30"/>
                </a:cubicBezTo>
                <a:cubicBezTo>
                  <a:pt x="12" y="30"/>
                  <a:pt x="12" y="30"/>
                  <a:pt x="12" y="30"/>
                </a:cubicBezTo>
                <a:cubicBezTo>
                  <a:pt x="12" y="30"/>
                  <a:pt x="12" y="30"/>
                  <a:pt x="12" y="30"/>
                </a:cubicBezTo>
                <a:cubicBezTo>
                  <a:pt x="12" y="30"/>
                  <a:pt x="12" y="30"/>
                  <a:pt x="12" y="30"/>
                </a:cubicBezTo>
                <a:cubicBezTo>
                  <a:pt x="12" y="30"/>
                  <a:pt x="13" y="30"/>
                  <a:pt x="13" y="30"/>
                </a:cubicBezTo>
                <a:cubicBezTo>
                  <a:pt x="13" y="30"/>
                  <a:pt x="13" y="30"/>
                  <a:pt x="13" y="30"/>
                </a:cubicBezTo>
                <a:cubicBezTo>
                  <a:pt x="13" y="30"/>
                  <a:pt x="13" y="30"/>
                  <a:pt x="13" y="30"/>
                </a:cubicBezTo>
                <a:cubicBezTo>
                  <a:pt x="14" y="30"/>
                  <a:pt x="14" y="30"/>
                  <a:pt x="14" y="30"/>
                </a:cubicBezTo>
                <a:cubicBezTo>
                  <a:pt x="15" y="30"/>
                  <a:pt x="15" y="30"/>
                  <a:pt x="15" y="30"/>
                </a:cubicBezTo>
                <a:cubicBezTo>
                  <a:pt x="15" y="29"/>
                  <a:pt x="15" y="29"/>
                  <a:pt x="16" y="29"/>
                </a:cubicBezTo>
                <a:cubicBezTo>
                  <a:pt x="16" y="29"/>
                  <a:pt x="16" y="29"/>
                  <a:pt x="16" y="29"/>
                </a:cubicBezTo>
                <a:cubicBezTo>
                  <a:pt x="16" y="29"/>
                  <a:pt x="16" y="29"/>
                  <a:pt x="16" y="29"/>
                </a:cubicBezTo>
                <a:cubicBezTo>
                  <a:pt x="16" y="29"/>
                  <a:pt x="16" y="29"/>
                  <a:pt x="16" y="29"/>
                </a:cubicBezTo>
                <a:cubicBezTo>
                  <a:pt x="16" y="29"/>
                  <a:pt x="17" y="30"/>
                  <a:pt x="17" y="30"/>
                </a:cubicBezTo>
                <a:cubicBezTo>
                  <a:pt x="17" y="31"/>
                  <a:pt x="17" y="31"/>
                  <a:pt x="17" y="31"/>
                </a:cubicBezTo>
                <a:cubicBezTo>
                  <a:pt x="17" y="31"/>
                  <a:pt x="16" y="32"/>
                  <a:pt x="16" y="32"/>
                </a:cubicBezTo>
                <a:cubicBezTo>
                  <a:pt x="16" y="32"/>
                  <a:pt x="16" y="32"/>
                  <a:pt x="16" y="32"/>
                </a:cubicBezTo>
                <a:cubicBezTo>
                  <a:pt x="16" y="32"/>
                  <a:pt x="16" y="32"/>
                  <a:pt x="16" y="32"/>
                </a:cubicBezTo>
                <a:cubicBezTo>
                  <a:pt x="16" y="33"/>
                  <a:pt x="16" y="33"/>
                  <a:pt x="16" y="33"/>
                </a:cubicBezTo>
                <a:cubicBezTo>
                  <a:pt x="16" y="33"/>
                  <a:pt x="17" y="33"/>
                  <a:pt x="17" y="33"/>
                </a:cubicBezTo>
                <a:cubicBezTo>
                  <a:pt x="17" y="33"/>
                  <a:pt x="17" y="33"/>
                  <a:pt x="17" y="33"/>
                </a:cubicBezTo>
                <a:cubicBezTo>
                  <a:pt x="17" y="33"/>
                  <a:pt x="17" y="33"/>
                  <a:pt x="17" y="33"/>
                </a:cubicBezTo>
                <a:cubicBezTo>
                  <a:pt x="17" y="33"/>
                  <a:pt x="17" y="33"/>
                  <a:pt x="17" y="33"/>
                </a:cubicBezTo>
                <a:cubicBezTo>
                  <a:pt x="17" y="33"/>
                  <a:pt x="17" y="33"/>
                  <a:pt x="17" y="33"/>
                </a:cubicBezTo>
                <a:cubicBezTo>
                  <a:pt x="18" y="33"/>
                  <a:pt x="18" y="32"/>
                  <a:pt x="18" y="32"/>
                </a:cubicBezTo>
                <a:cubicBezTo>
                  <a:pt x="18" y="32"/>
                  <a:pt x="18" y="31"/>
                  <a:pt x="18" y="31"/>
                </a:cubicBezTo>
                <a:cubicBezTo>
                  <a:pt x="18" y="31"/>
                  <a:pt x="18" y="31"/>
                  <a:pt x="18" y="31"/>
                </a:cubicBezTo>
                <a:cubicBezTo>
                  <a:pt x="18" y="31"/>
                  <a:pt x="18" y="31"/>
                  <a:pt x="18" y="31"/>
                </a:cubicBezTo>
                <a:cubicBezTo>
                  <a:pt x="18" y="31"/>
                  <a:pt x="18" y="31"/>
                  <a:pt x="18" y="31"/>
                </a:cubicBezTo>
                <a:cubicBezTo>
                  <a:pt x="18" y="31"/>
                  <a:pt x="18" y="31"/>
                  <a:pt x="18" y="31"/>
                </a:cubicBezTo>
                <a:cubicBezTo>
                  <a:pt x="18" y="31"/>
                  <a:pt x="18" y="30"/>
                  <a:pt x="18" y="30"/>
                </a:cubicBezTo>
                <a:cubicBezTo>
                  <a:pt x="18" y="30"/>
                  <a:pt x="18" y="30"/>
                  <a:pt x="18" y="30"/>
                </a:cubicBezTo>
                <a:cubicBezTo>
                  <a:pt x="19" y="30"/>
                  <a:pt x="19" y="30"/>
                  <a:pt x="19" y="30"/>
                </a:cubicBezTo>
                <a:cubicBezTo>
                  <a:pt x="19" y="30"/>
                  <a:pt x="19" y="30"/>
                  <a:pt x="19" y="30"/>
                </a:cubicBezTo>
                <a:cubicBezTo>
                  <a:pt x="19" y="30"/>
                  <a:pt x="19" y="30"/>
                  <a:pt x="19" y="30"/>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20" y="29"/>
                  <a:pt x="20" y="29"/>
                  <a:pt x="20" y="28"/>
                </a:cubicBezTo>
                <a:cubicBezTo>
                  <a:pt x="20" y="28"/>
                  <a:pt x="20" y="28"/>
                  <a:pt x="20" y="28"/>
                </a:cubicBezTo>
                <a:cubicBezTo>
                  <a:pt x="20" y="28"/>
                  <a:pt x="20" y="28"/>
                  <a:pt x="20" y="28"/>
                </a:cubicBezTo>
                <a:cubicBezTo>
                  <a:pt x="20" y="28"/>
                  <a:pt x="20" y="28"/>
                  <a:pt x="20" y="28"/>
                </a:cubicBezTo>
                <a:cubicBezTo>
                  <a:pt x="21" y="28"/>
                  <a:pt x="21" y="28"/>
                  <a:pt x="21" y="28"/>
                </a:cubicBezTo>
                <a:cubicBezTo>
                  <a:pt x="21" y="28"/>
                  <a:pt x="21" y="28"/>
                  <a:pt x="21" y="28"/>
                </a:cubicBezTo>
                <a:cubicBezTo>
                  <a:pt x="21" y="28"/>
                  <a:pt x="21" y="28"/>
                  <a:pt x="21" y="28"/>
                </a:cubicBezTo>
                <a:cubicBezTo>
                  <a:pt x="21" y="27"/>
                  <a:pt x="21" y="27"/>
                  <a:pt x="21" y="27"/>
                </a:cubicBezTo>
                <a:cubicBezTo>
                  <a:pt x="21" y="27"/>
                  <a:pt x="20" y="27"/>
                  <a:pt x="20" y="27"/>
                </a:cubicBezTo>
                <a:cubicBezTo>
                  <a:pt x="20" y="27"/>
                  <a:pt x="20" y="27"/>
                  <a:pt x="20" y="27"/>
                </a:cubicBezTo>
                <a:cubicBezTo>
                  <a:pt x="20" y="27"/>
                  <a:pt x="20" y="27"/>
                  <a:pt x="20" y="27"/>
                </a:cubicBezTo>
                <a:cubicBezTo>
                  <a:pt x="21" y="27"/>
                  <a:pt x="21" y="27"/>
                  <a:pt x="21" y="27"/>
                </a:cubicBezTo>
                <a:cubicBezTo>
                  <a:pt x="21" y="27"/>
                  <a:pt x="21" y="27"/>
                  <a:pt x="21" y="27"/>
                </a:cubicBezTo>
                <a:cubicBezTo>
                  <a:pt x="21" y="27"/>
                  <a:pt x="21" y="27"/>
                  <a:pt x="21" y="27"/>
                </a:cubicBezTo>
                <a:cubicBezTo>
                  <a:pt x="22" y="27"/>
                  <a:pt x="22" y="27"/>
                  <a:pt x="22" y="26"/>
                </a:cubicBezTo>
                <a:cubicBezTo>
                  <a:pt x="22" y="26"/>
                  <a:pt x="22" y="26"/>
                  <a:pt x="22" y="26"/>
                </a:cubicBezTo>
                <a:cubicBezTo>
                  <a:pt x="23" y="25"/>
                  <a:pt x="23" y="25"/>
                  <a:pt x="23" y="25"/>
                </a:cubicBezTo>
                <a:cubicBezTo>
                  <a:pt x="24" y="25"/>
                  <a:pt x="24" y="25"/>
                  <a:pt x="24" y="25"/>
                </a:cubicBezTo>
                <a:cubicBezTo>
                  <a:pt x="24" y="25"/>
                  <a:pt x="24" y="25"/>
                  <a:pt x="24" y="25"/>
                </a:cubicBezTo>
                <a:cubicBezTo>
                  <a:pt x="24" y="25"/>
                  <a:pt x="24" y="25"/>
                  <a:pt x="24" y="25"/>
                </a:cubicBezTo>
                <a:cubicBezTo>
                  <a:pt x="24" y="25"/>
                  <a:pt x="24" y="24"/>
                  <a:pt x="24" y="24"/>
                </a:cubicBezTo>
                <a:cubicBezTo>
                  <a:pt x="24" y="24"/>
                  <a:pt x="24" y="24"/>
                  <a:pt x="25" y="24"/>
                </a:cubicBezTo>
                <a:cubicBezTo>
                  <a:pt x="25" y="24"/>
                  <a:pt x="25" y="24"/>
                  <a:pt x="25" y="24"/>
                </a:cubicBezTo>
                <a:cubicBezTo>
                  <a:pt x="25" y="24"/>
                  <a:pt x="25" y="24"/>
                  <a:pt x="25" y="23"/>
                </a:cubicBezTo>
                <a:cubicBezTo>
                  <a:pt x="25" y="23"/>
                  <a:pt x="25" y="23"/>
                  <a:pt x="25" y="23"/>
                </a:cubicBezTo>
                <a:cubicBezTo>
                  <a:pt x="25" y="23"/>
                  <a:pt x="25" y="23"/>
                  <a:pt x="25" y="23"/>
                </a:cubicBezTo>
                <a:cubicBezTo>
                  <a:pt x="25" y="23"/>
                  <a:pt x="25" y="22"/>
                  <a:pt x="25" y="22"/>
                </a:cubicBezTo>
                <a:cubicBezTo>
                  <a:pt x="26" y="22"/>
                  <a:pt x="26" y="21"/>
                  <a:pt x="27" y="21"/>
                </a:cubicBezTo>
                <a:cubicBezTo>
                  <a:pt x="27" y="21"/>
                  <a:pt x="27" y="21"/>
                  <a:pt x="27" y="21"/>
                </a:cubicBezTo>
                <a:cubicBezTo>
                  <a:pt x="28" y="21"/>
                  <a:pt x="28" y="21"/>
                  <a:pt x="28" y="21"/>
                </a:cubicBezTo>
                <a:cubicBezTo>
                  <a:pt x="28" y="21"/>
                  <a:pt x="28" y="20"/>
                  <a:pt x="28" y="20"/>
                </a:cubicBezTo>
                <a:cubicBezTo>
                  <a:pt x="28" y="20"/>
                  <a:pt x="28" y="20"/>
                  <a:pt x="28" y="20"/>
                </a:cubicBezTo>
                <a:cubicBezTo>
                  <a:pt x="28" y="20"/>
                  <a:pt x="28" y="20"/>
                  <a:pt x="28" y="20"/>
                </a:cubicBezTo>
                <a:cubicBezTo>
                  <a:pt x="29" y="20"/>
                  <a:pt x="29" y="20"/>
                  <a:pt x="29" y="20"/>
                </a:cubicBezTo>
                <a:cubicBezTo>
                  <a:pt x="29" y="20"/>
                  <a:pt x="29" y="20"/>
                  <a:pt x="29" y="20"/>
                </a:cubicBezTo>
                <a:cubicBezTo>
                  <a:pt x="29" y="20"/>
                  <a:pt x="29" y="20"/>
                  <a:pt x="29" y="20"/>
                </a:cubicBezTo>
                <a:cubicBezTo>
                  <a:pt x="29" y="20"/>
                  <a:pt x="29" y="20"/>
                  <a:pt x="29" y="20"/>
                </a:cubicBezTo>
                <a:cubicBezTo>
                  <a:pt x="29" y="20"/>
                  <a:pt x="29" y="20"/>
                  <a:pt x="30" y="20"/>
                </a:cubicBezTo>
                <a:cubicBezTo>
                  <a:pt x="30" y="19"/>
                  <a:pt x="30" y="19"/>
                  <a:pt x="30" y="19"/>
                </a:cubicBezTo>
                <a:cubicBezTo>
                  <a:pt x="30" y="19"/>
                  <a:pt x="30" y="19"/>
                  <a:pt x="30" y="19"/>
                </a:cubicBezTo>
                <a:cubicBezTo>
                  <a:pt x="30" y="18"/>
                  <a:pt x="30" y="18"/>
                  <a:pt x="30" y="18"/>
                </a:cubicBezTo>
                <a:cubicBezTo>
                  <a:pt x="30" y="18"/>
                  <a:pt x="30" y="18"/>
                  <a:pt x="30" y="18"/>
                </a:cubicBezTo>
                <a:cubicBezTo>
                  <a:pt x="30" y="18"/>
                  <a:pt x="30" y="18"/>
                  <a:pt x="30" y="18"/>
                </a:cubicBezTo>
                <a:cubicBezTo>
                  <a:pt x="30" y="18"/>
                  <a:pt x="30" y="18"/>
                  <a:pt x="30" y="18"/>
                </a:cubicBezTo>
                <a:cubicBezTo>
                  <a:pt x="30" y="18"/>
                  <a:pt x="30" y="18"/>
                  <a:pt x="30" y="18"/>
                </a:cubicBezTo>
                <a:cubicBezTo>
                  <a:pt x="30" y="18"/>
                  <a:pt x="30" y="18"/>
                  <a:pt x="30" y="18"/>
                </a:cubicBezTo>
                <a:cubicBezTo>
                  <a:pt x="31" y="18"/>
                  <a:pt x="31" y="18"/>
                  <a:pt x="31" y="18"/>
                </a:cubicBezTo>
                <a:cubicBezTo>
                  <a:pt x="31" y="18"/>
                  <a:pt x="31" y="17"/>
                  <a:pt x="31" y="17"/>
                </a:cubicBezTo>
                <a:cubicBezTo>
                  <a:pt x="31" y="17"/>
                  <a:pt x="31" y="17"/>
                  <a:pt x="31" y="17"/>
                </a:cubicBezTo>
                <a:cubicBezTo>
                  <a:pt x="31" y="17"/>
                  <a:pt x="31" y="17"/>
                  <a:pt x="31" y="17"/>
                </a:cubicBezTo>
                <a:cubicBezTo>
                  <a:pt x="31" y="17"/>
                  <a:pt x="31" y="17"/>
                  <a:pt x="31" y="17"/>
                </a:cubicBezTo>
                <a:cubicBezTo>
                  <a:pt x="32" y="17"/>
                  <a:pt x="32" y="17"/>
                  <a:pt x="32" y="17"/>
                </a:cubicBezTo>
                <a:cubicBezTo>
                  <a:pt x="32" y="17"/>
                  <a:pt x="32" y="17"/>
                  <a:pt x="32" y="17"/>
                </a:cubicBezTo>
                <a:cubicBezTo>
                  <a:pt x="32" y="17"/>
                  <a:pt x="32" y="17"/>
                  <a:pt x="32" y="17"/>
                </a:cubicBezTo>
                <a:cubicBezTo>
                  <a:pt x="32" y="17"/>
                  <a:pt x="32" y="17"/>
                  <a:pt x="32" y="17"/>
                </a:cubicBezTo>
                <a:cubicBezTo>
                  <a:pt x="32" y="17"/>
                  <a:pt x="32" y="17"/>
                  <a:pt x="32" y="17"/>
                </a:cubicBezTo>
                <a:cubicBezTo>
                  <a:pt x="33" y="17"/>
                  <a:pt x="33" y="17"/>
                  <a:pt x="33" y="16"/>
                </a:cubicBezTo>
                <a:cubicBezTo>
                  <a:pt x="33" y="16"/>
                  <a:pt x="33" y="16"/>
                  <a:pt x="33" y="16"/>
                </a:cubicBezTo>
                <a:cubicBezTo>
                  <a:pt x="33" y="16"/>
                  <a:pt x="33" y="16"/>
                  <a:pt x="33" y="16"/>
                </a:cubicBezTo>
                <a:cubicBezTo>
                  <a:pt x="33" y="16"/>
                  <a:pt x="33" y="16"/>
                  <a:pt x="33" y="16"/>
                </a:cubicBezTo>
                <a:cubicBezTo>
                  <a:pt x="34" y="16"/>
                  <a:pt x="34" y="16"/>
                  <a:pt x="34" y="16"/>
                </a:cubicBezTo>
                <a:cubicBezTo>
                  <a:pt x="34" y="16"/>
                  <a:pt x="34" y="16"/>
                  <a:pt x="34" y="16"/>
                </a:cubicBezTo>
                <a:cubicBezTo>
                  <a:pt x="34" y="16"/>
                  <a:pt x="34" y="16"/>
                  <a:pt x="34" y="16"/>
                </a:cubicBezTo>
                <a:cubicBezTo>
                  <a:pt x="34" y="16"/>
                  <a:pt x="34" y="16"/>
                  <a:pt x="34" y="16"/>
                </a:cubicBezTo>
                <a:cubicBezTo>
                  <a:pt x="35" y="16"/>
                  <a:pt x="35" y="15"/>
                  <a:pt x="35" y="15"/>
                </a:cubicBezTo>
                <a:cubicBezTo>
                  <a:pt x="35" y="15"/>
                  <a:pt x="35" y="15"/>
                  <a:pt x="35" y="15"/>
                </a:cubicBezTo>
                <a:cubicBezTo>
                  <a:pt x="34" y="15"/>
                  <a:pt x="34" y="15"/>
                  <a:pt x="34" y="15"/>
                </a:cubicBezTo>
                <a:cubicBezTo>
                  <a:pt x="33" y="15"/>
                  <a:pt x="33" y="15"/>
                  <a:pt x="33" y="15"/>
                </a:cubicBezTo>
                <a:cubicBezTo>
                  <a:pt x="33" y="15"/>
                  <a:pt x="33" y="15"/>
                  <a:pt x="33" y="15"/>
                </a:cubicBezTo>
                <a:cubicBezTo>
                  <a:pt x="33" y="15"/>
                  <a:pt x="33" y="15"/>
                  <a:pt x="33" y="15"/>
                </a:cubicBezTo>
                <a:cubicBezTo>
                  <a:pt x="33" y="15"/>
                  <a:pt x="33" y="15"/>
                  <a:pt x="32" y="15"/>
                </a:cubicBezTo>
                <a:cubicBezTo>
                  <a:pt x="32" y="15"/>
                  <a:pt x="32" y="15"/>
                  <a:pt x="32" y="15"/>
                </a:cubicBezTo>
                <a:cubicBezTo>
                  <a:pt x="32" y="15"/>
                  <a:pt x="32" y="15"/>
                  <a:pt x="32" y="15"/>
                </a:cubicBezTo>
                <a:cubicBezTo>
                  <a:pt x="32" y="15"/>
                  <a:pt x="32" y="15"/>
                  <a:pt x="32" y="15"/>
                </a:cubicBezTo>
                <a:cubicBezTo>
                  <a:pt x="33" y="15"/>
                  <a:pt x="33" y="15"/>
                  <a:pt x="33" y="15"/>
                </a:cubicBezTo>
                <a:cubicBezTo>
                  <a:pt x="33" y="15"/>
                  <a:pt x="33" y="14"/>
                  <a:pt x="33" y="14"/>
                </a:cubicBezTo>
                <a:cubicBezTo>
                  <a:pt x="33" y="14"/>
                  <a:pt x="33" y="14"/>
                  <a:pt x="33" y="14"/>
                </a:cubicBezTo>
                <a:cubicBezTo>
                  <a:pt x="33" y="14"/>
                  <a:pt x="33" y="14"/>
                  <a:pt x="33" y="14"/>
                </a:cubicBezTo>
                <a:cubicBezTo>
                  <a:pt x="33" y="14"/>
                  <a:pt x="33" y="14"/>
                  <a:pt x="33" y="14"/>
                </a:cubicBezTo>
                <a:cubicBezTo>
                  <a:pt x="34" y="14"/>
                  <a:pt x="34" y="14"/>
                  <a:pt x="34" y="14"/>
                </a:cubicBezTo>
                <a:cubicBezTo>
                  <a:pt x="34" y="14"/>
                  <a:pt x="34" y="14"/>
                  <a:pt x="34" y="14"/>
                </a:cubicBezTo>
                <a:cubicBezTo>
                  <a:pt x="34" y="14"/>
                  <a:pt x="34" y="14"/>
                  <a:pt x="34" y="14"/>
                </a:cubicBezTo>
                <a:cubicBezTo>
                  <a:pt x="34" y="14"/>
                  <a:pt x="34" y="14"/>
                  <a:pt x="34" y="14"/>
                </a:cubicBezTo>
                <a:cubicBezTo>
                  <a:pt x="34" y="14"/>
                  <a:pt x="34" y="14"/>
                  <a:pt x="34" y="14"/>
                </a:cubicBezTo>
                <a:cubicBezTo>
                  <a:pt x="38" y="14"/>
                  <a:pt x="38" y="14"/>
                  <a:pt x="38" y="14"/>
                </a:cubicBezTo>
                <a:cubicBezTo>
                  <a:pt x="38" y="13"/>
                  <a:pt x="38" y="13"/>
                  <a:pt x="38" y="13"/>
                </a:cubicBezTo>
                <a:cubicBezTo>
                  <a:pt x="38" y="13"/>
                  <a:pt x="38" y="13"/>
                  <a:pt x="39" y="13"/>
                </a:cubicBezTo>
                <a:cubicBezTo>
                  <a:pt x="39" y="13"/>
                  <a:pt x="39" y="13"/>
                  <a:pt x="39" y="13"/>
                </a:cubicBezTo>
                <a:cubicBezTo>
                  <a:pt x="39" y="13"/>
                  <a:pt x="39" y="13"/>
                  <a:pt x="39" y="13"/>
                </a:cubicBezTo>
                <a:cubicBezTo>
                  <a:pt x="39" y="13"/>
                  <a:pt x="39" y="13"/>
                  <a:pt x="39" y="13"/>
                </a:cubicBezTo>
                <a:cubicBezTo>
                  <a:pt x="39" y="13"/>
                  <a:pt x="39" y="13"/>
                  <a:pt x="39" y="13"/>
                </a:cubicBezTo>
                <a:cubicBezTo>
                  <a:pt x="39" y="13"/>
                  <a:pt x="39" y="13"/>
                  <a:pt x="39" y="13"/>
                </a:cubicBezTo>
                <a:cubicBezTo>
                  <a:pt x="39" y="13"/>
                  <a:pt x="39" y="13"/>
                  <a:pt x="39" y="12"/>
                </a:cubicBezTo>
                <a:cubicBezTo>
                  <a:pt x="39" y="12"/>
                  <a:pt x="40" y="12"/>
                  <a:pt x="40" y="12"/>
                </a:cubicBezTo>
                <a:cubicBezTo>
                  <a:pt x="40" y="12"/>
                  <a:pt x="40" y="12"/>
                  <a:pt x="40" y="12"/>
                </a:cubicBezTo>
                <a:cubicBezTo>
                  <a:pt x="40" y="12"/>
                  <a:pt x="40" y="12"/>
                  <a:pt x="40" y="12"/>
                </a:cubicBezTo>
                <a:cubicBezTo>
                  <a:pt x="40" y="12"/>
                  <a:pt x="40" y="12"/>
                  <a:pt x="41" y="12"/>
                </a:cubicBezTo>
                <a:cubicBezTo>
                  <a:pt x="41" y="12"/>
                  <a:pt x="41" y="12"/>
                  <a:pt x="41" y="12"/>
                </a:cubicBezTo>
                <a:cubicBezTo>
                  <a:pt x="41" y="12"/>
                  <a:pt x="41" y="12"/>
                  <a:pt x="41" y="12"/>
                </a:cubicBezTo>
                <a:cubicBezTo>
                  <a:pt x="41" y="12"/>
                  <a:pt x="41" y="12"/>
                  <a:pt x="41" y="12"/>
                </a:cubicBezTo>
                <a:cubicBezTo>
                  <a:pt x="41" y="12"/>
                  <a:pt x="41" y="12"/>
                  <a:pt x="42" y="12"/>
                </a:cubicBezTo>
                <a:cubicBezTo>
                  <a:pt x="42" y="12"/>
                  <a:pt x="42" y="12"/>
                  <a:pt x="42" y="12"/>
                </a:cubicBezTo>
                <a:cubicBezTo>
                  <a:pt x="42" y="12"/>
                  <a:pt x="42" y="11"/>
                  <a:pt x="42" y="11"/>
                </a:cubicBezTo>
                <a:cubicBezTo>
                  <a:pt x="42" y="11"/>
                  <a:pt x="42" y="10"/>
                  <a:pt x="42" y="10"/>
                </a:cubicBezTo>
                <a:cubicBezTo>
                  <a:pt x="42" y="10"/>
                  <a:pt x="42" y="10"/>
                  <a:pt x="42" y="10"/>
                </a:cubicBezTo>
                <a:cubicBezTo>
                  <a:pt x="42" y="10"/>
                  <a:pt x="42" y="10"/>
                  <a:pt x="42" y="10"/>
                </a:cubicBezTo>
                <a:cubicBezTo>
                  <a:pt x="42" y="8"/>
                  <a:pt x="42" y="8"/>
                  <a:pt x="42" y="8"/>
                </a:cubicBezTo>
                <a:cubicBezTo>
                  <a:pt x="41" y="8"/>
                  <a:pt x="41" y="8"/>
                  <a:pt x="41" y="8"/>
                </a:cubicBezTo>
                <a:cubicBezTo>
                  <a:pt x="41" y="8"/>
                  <a:pt x="41" y="8"/>
                  <a:pt x="41" y="8"/>
                </a:cubicBezTo>
                <a:cubicBezTo>
                  <a:pt x="41" y="8"/>
                  <a:pt x="40" y="8"/>
                  <a:pt x="40" y="8"/>
                </a:cubicBezTo>
                <a:cubicBezTo>
                  <a:pt x="40" y="8"/>
                  <a:pt x="40" y="8"/>
                  <a:pt x="40" y="8"/>
                </a:cubicBezTo>
                <a:cubicBezTo>
                  <a:pt x="40" y="8"/>
                  <a:pt x="40" y="8"/>
                  <a:pt x="40" y="8"/>
                </a:cubicBezTo>
                <a:cubicBezTo>
                  <a:pt x="40" y="8"/>
                  <a:pt x="40" y="8"/>
                  <a:pt x="40" y="8"/>
                </a:cubicBezTo>
                <a:cubicBezTo>
                  <a:pt x="40" y="8"/>
                  <a:pt x="40" y="8"/>
                  <a:pt x="39" y="8"/>
                </a:cubicBezTo>
                <a:cubicBezTo>
                  <a:pt x="40" y="8"/>
                  <a:pt x="40" y="8"/>
                  <a:pt x="40" y="8"/>
                </a:cubicBezTo>
                <a:cubicBezTo>
                  <a:pt x="40" y="8"/>
                  <a:pt x="40" y="8"/>
                  <a:pt x="40" y="8"/>
                </a:cubicBezTo>
                <a:cubicBezTo>
                  <a:pt x="40" y="8"/>
                  <a:pt x="40" y="8"/>
                  <a:pt x="40" y="8"/>
                </a:cubicBezTo>
                <a:cubicBezTo>
                  <a:pt x="40" y="7"/>
                  <a:pt x="40" y="7"/>
                  <a:pt x="40" y="7"/>
                </a:cubicBezTo>
                <a:cubicBezTo>
                  <a:pt x="40" y="7"/>
                  <a:pt x="40" y="7"/>
                  <a:pt x="40" y="7"/>
                </a:cubicBezTo>
                <a:cubicBezTo>
                  <a:pt x="40" y="7"/>
                  <a:pt x="40" y="7"/>
                  <a:pt x="39" y="7"/>
                </a:cubicBezTo>
                <a:cubicBezTo>
                  <a:pt x="39" y="7"/>
                  <a:pt x="39" y="7"/>
                  <a:pt x="39" y="7"/>
                </a:cubicBezTo>
                <a:cubicBezTo>
                  <a:pt x="37" y="7"/>
                  <a:pt x="37" y="7"/>
                  <a:pt x="37" y="7"/>
                </a:cubicBezTo>
                <a:cubicBezTo>
                  <a:pt x="37" y="7"/>
                  <a:pt x="37" y="7"/>
                  <a:pt x="37" y="7"/>
                </a:cubicBezTo>
                <a:cubicBezTo>
                  <a:pt x="37" y="7"/>
                  <a:pt x="36" y="8"/>
                  <a:pt x="36" y="8"/>
                </a:cubicBezTo>
                <a:cubicBezTo>
                  <a:pt x="36" y="8"/>
                  <a:pt x="36" y="8"/>
                  <a:pt x="36" y="8"/>
                </a:cubicBezTo>
                <a:cubicBezTo>
                  <a:pt x="36" y="8"/>
                  <a:pt x="36" y="8"/>
                  <a:pt x="36" y="8"/>
                </a:cubicBezTo>
                <a:cubicBezTo>
                  <a:pt x="36" y="8"/>
                  <a:pt x="35" y="8"/>
                  <a:pt x="35" y="8"/>
                </a:cubicBezTo>
                <a:cubicBezTo>
                  <a:pt x="34" y="8"/>
                  <a:pt x="34" y="8"/>
                  <a:pt x="34" y="8"/>
                </a:cubicBezTo>
                <a:cubicBezTo>
                  <a:pt x="34" y="8"/>
                  <a:pt x="34" y="8"/>
                  <a:pt x="34" y="8"/>
                </a:cubicBezTo>
                <a:cubicBezTo>
                  <a:pt x="34" y="8"/>
                  <a:pt x="34" y="8"/>
                  <a:pt x="34" y="8"/>
                </a:cubicBezTo>
                <a:cubicBezTo>
                  <a:pt x="34" y="9"/>
                  <a:pt x="34" y="9"/>
                  <a:pt x="34" y="9"/>
                </a:cubicBezTo>
                <a:cubicBezTo>
                  <a:pt x="34" y="9"/>
                  <a:pt x="34" y="9"/>
                  <a:pt x="34" y="9"/>
                </a:cubicBezTo>
                <a:cubicBezTo>
                  <a:pt x="34" y="9"/>
                  <a:pt x="34" y="10"/>
                  <a:pt x="34" y="10"/>
                </a:cubicBezTo>
                <a:cubicBezTo>
                  <a:pt x="34" y="10"/>
                  <a:pt x="34" y="10"/>
                  <a:pt x="34" y="10"/>
                </a:cubicBezTo>
                <a:cubicBezTo>
                  <a:pt x="34" y="10"/>
                  <a:pt x="34" y="10"/>
                  <a:pt x="34" y="10"/>
                </a:cubicBezTo>
                <a:cubicBezTo>
                  <a:pt x="33" y="10"/>
                  <a:pt x="33" y="10"/>
                  <a:pt x="33" y="10"/>
                </a:cubicBezTo>
                <a:cubicBezTo>
                  <a:pt x="33" y="10"/>
                  <a:pt x="33" y="10"/>
                  <a:pt x="33" y="10"/>
                </a:cubicBezTo>
                <a:cubicBezTo>
                  <a:pt x="33" y="10"/>
                  <a:pt x="33" y="11"/>
                  <a:pt x="32" y="11"/>
                </a:cubicBezTo>
                <a:cubicBezTo>
                  <a:pt x="32" y="11"/>
                  <a:pt x="32" y="11"/>
                  <a:pt x="32" y="11"/>
                </a:cubicBezTo>
                <a:cubicBezTo>
                  <a:pt x="32" y="11"/>
                  <a:pt x="32" y="11"/>
                  <a:pt x="31" y="11"/>
                </a:cubicBezTo>
                <a:cubicBezTo>
                  <a:pt x="31" y="11"/>
                  <a:pt x="31" y="12"/>
                  <a:pt x="31" y="12"/>
                </a:cubicBezTo>
                <a:cubicBezTo>
                  <a:pt x="31" y="12"/>
                  <a:pt x="31" y="12"/>
                  <a:pt x="31" y="12"/>
                </a:cubicBezTo>
                <a:cubicBezTo>
                  <a:pt x="31" y="12"/>
                  <a:pt x="31" y="12"/>
                  <a:pt x="31" y="12"/>
                </a:cubicBezTo>
                <a:cubicBezTo>
                  <a:pt x="31" y="12"/>
                  <a:pt x="31" y="12"/>
                  <a:pt x="31" y="12"/>
                </a:cubicBezTo>
                <a:cubicBezTo>
                  <a:pt x="31" y="12"/>
                  <a:pt x="31" y="12"/>
                  <a:pt x="31" y="12"/>
                </a:cubicBezTo>
                <a:cubicBezTo>
                  <a:pt x="31" y="12"/>
                  <a:pt x="31" y="12"/>
                  <a:pt x="31" y="12"/>
                </a:cubicBezTo>
                <a:cubicBezTo>
                  <a:pt x="31" y="12"/>
                  <a:pt x="31" y="12"/>
                  <a:pt x="31" y="11"/>
                </a:cubicBezTo>
                <a:cubicBezTo>
                  <a:pt x="31" y="11"/>
                  <a:pt x="31" y="11"/>
                  <a:pt x="31" y="10"/>
                </a:cubicBezTo>
                <a:cubicBezTo>
                  <a:pt x="31" y="10"/>
                  <a:pt x="31" y="10"/>
                  <a:pt x="31" y="10"/>
                </a:cubicBezTo>
                <a:cubicBezTo>
                  <a:pt x="31" y="10"/>
                  <a:pt x="31" y="10"/>
                  <a:pt x="31" y="10"/>
                </a:cubicBezTo>
                <a:cubicBezTo>
                  <a:pt x="31" y="10"/>
                  <a:pt x="31" y="10"/>
                  <a:pt x="31" y="10"/>
                </a:cubicBezTo>
                <a:cubicBezTo>
                  <a:pt x="31" y="10"/>
                  <a:pt x="31" y="10"/>
                  <a:pt x="31" y="10"/>
                </a:cubicBezTo>
                <a:cubicBezTo>
                  <a:pt x="31" y="10"/>
                  <a:pt x="31" y="10"/>
                  <a:pt x="31" y="10"/>
                </a:cubicBezTo>
                <a:cubicBezTo>
                  <a:pt x="31" y="9"/>
                  <a:pt x="31" y="9"/>
                  <a:pt x="31" y="9"/>
                </a:cubicBezTo>
                <a:cubicBezTo>
                  <a:pt x="31" y="9"/>
                  <a:pt x="31" y="9"/>
                  <a:pt x="31" y="9"/>
                </a:cubicBezTo>
                <a:cubicBezTo>
                  <a:pt x="31" y="9"/>
                  <a:pt x="32" y="9"/>
                  <a:pt x="32" y="9"/>
                </a:cubicBezTo>
                <a:cubicBezTo>
                  <a:pt x="32" y="9"/>
                  <a:pt x="32" y="9"/>
                  <a:pt x="32" y="9"/>
                </a:cubicBezTo>
                <a:cubicBezTo>
                  <a:pt x="32" y="8"/>
                  <a:pt x="32" y="8"/>
                  <a:pt x="32" y="8"/>
                </a:cubicBezTo>
                <a:cubicBezTo>
                  <a:pt x="32" y="8"/>
                  <a:pt x="32" y="8"/>
                  <a:pt x="32" y="8"/>
                </a:cubicBezTo>
                <a:cubicBezTo>
                  <a:pt x="32" y="8"/>
                  <a:pt x="32" y="8"/>
                  <a:pt x="32" y="7"/>
                </a:cubicBezTo>
                <a:cubicBezTo>
                  <a:pt x="32" y="7"/>
                  <a:pt x="32" y="7"/>
                  <a:pt x="32" y="7"/>
                </a:cubicBezTo>
                <a:cubicBezTo>
                  <a:pt x="32" y="8"/>
                  <a:pt x="32" y="8"/>
                  <a:pt x="32" y="8"/>
                </a:cubicBezTo>
                <a:cubicBezTo>
                  <a:pt x="32" y="7"/>
                  <a:pt x="32" y="7"/>
                  <a:pt x="32" y="7"/>
                </a:cubicBezTo>
                <a:cubicBezTo>
                  <a:pt x="32" y="7"/>
                  <a:pt x="32" y="7"/>
                  <a:pt x="32" y="7"/>
                </a:cubicBezTo>
                <a:cubicBezTo>
                  <a:pt x="32" y="7"/>
                  <a:pt x="32" y="7"/>
                  <a:pt x="32" y="7"/>
                </a:cubicBezTo>
                <a:cubicBezTo>
                  <a:pt x="32" y="7"/>
                  <a:pt x="32" y="7"/>
                  <a:pt x="32" y="7"/>
                </a:cubicBezTo>
                <a:cubicBezTo>
                  <a:pt x="34" y="7"/>
                  <a:pt x="34" y="7"/>
                  <a:pt x="34" y="7"/>
                </a:cubicBezTo>
                <a:cubicBezTo>
                  <a:pt x="34" y="7"/>
                  <a:pt x="34" y="7"/>
                  <a:pt x="34" y="7"/>
                </a:cubicBezTo>
                <a:cubicBezTo>
                  <a:pt x="34" y="7"/>
                  <a:pt x="34" y="7"/>
                  <a:pt x="34" y="7"/>
                </a:cubicBezTo>
                <a:cubicBezTo>
                  <a:pt x="34" y="7"/>
                  <a:pt x="34" y="7"/>
                  <a:pt x="34" y="7"/>
                </a:cubicBezTo>
                <a:cubicBezTo>
                  <a:pt x="34" y="7"/>
                  <a:pt x="34" y="6"/>
                  <a:pt x="34" y="6"/>
                </a:cubicBezTo>
                <a:cubicBezTo>
                  <a:pt x="34" y="6"/>
                  <a:pt x="35" y="6"/>
                  <a:pt x="35" y="6"/>
                </a:cubicBezTo>
                <a:cubicBezTo>
                  <a:pt x="35" y="6"/>
                  <a:pt x="35" y="6"/>
                  <a:pt x="35" y="6"/>
                </a:cubicBezTo>
                <a:cubicBezTo>
                  <a:pt x="36" y="6"/>
                  <a:pt x="36" y="6"/>
                  <a:pt x="36" y="6"/>
                </a:cubicBezTo>
                <a:cubicBezTo>
                  <a:pt x="36" y="6"/>
                  <a:pt x="36" y="6"/>
                  <a:pt x="36" y="6"/>
                </a:cubicBezTo>
                <a:cubicBezTo>
                  <a:pt x="36" y="6"/>
                  <a:pt x="36" y="6"/>
                  <a:pt x="36" y="6"/>
                </a:cubicBezTo>
                <a:cubicBezTo>
                  <a:pt x="36" y="6"/>
                  <a:pt x="36" y="6"/>
                  <a:pt x="36" y="6"/>
                </a:cubicBezTo>
                <a:cubicBezTo>
                  <a:pt x="36" y="6"/>
                  <a:pt x="36" y="6"/>
                  <a:pt x="36" y="6"/>
                </a:cubicBezTo>
                <a:cubicBezTo>
                  <a:pt x="36" y="6"/>
                  <a:pt x="36" y="6"/>
                  <a:pt x="36" y="6"/>
                </a:cubicBezTo>
                <a:cubicBezTo>
                  <a:pt x="36" y="6"/>
                  <a:pt x="36" y="6"/>
                  <a:pt x="37" y="5"/>
                </a:cubicBezTo>
                <a:cubicBezTo>
                  <a:pt x="37" y="5"/>
                  <a:pt x="37" y="5"/>
                  <a:pt x="37" y="4"/>
                </a:cubicBezTo>
                <a:cubicBezTo>
                  <a:pt x="37" y="4"/>
                  <a:pt x="37" y="4"/>
                  <a:pt x="37" y="4"/>
                </a:cubicBezTo>
                <a:cubicBezTo>
                  <a:pt x="41" y="3"/>
                  <a:pt x="45" y="2"/>
                  <a:pt x="49" y="1"/>
                </a:cubicBezTo>
                <a:cubicBezTo>
                  <a:pt x="49" y="1"/>
                  <a:pt x="49" y="1"/>
                  <a:pt x="49" y="1"/>
                </a:cubicBezTo>
                <a:cubicBezTo>
                  <a:pt x="49" y="1"/>
                  <a:pt x="49" y="1"/>
                  <a:pt x="49" y="1"/>
                </a:cubicBezTo>
                <a:cubicBezTo>
                  <a:pt x="49" y="1"/>
                  <a:pt x="49" y="1"/>
                  <a:pt x="49" y="2"/>
                </a:cubicBezTo>
                <a:cubicBezTo>
                  <a:pt x="50" y="2"/>
                  <a:pt x="50" y="2"/>
                  <a:pt x="50" y="2"/>
                </a:cubicBezTo>
                <a:cubicBezTo>
                  <a:pt x="50" y="3"/>
                  <a:pt x="50" y="3"/>
                  <a:pt x="50" y="3"/>
                </a:cubicBezTo>
                <a:cubicBezTo>
                  <a:pt x="50" y="3"/>
                  <a:pt x="50" y="3"/>
                  <a:pt x="50" y="4"/>
                </a:cubicBezTo>
                <a:cubicBezTo>
                  <a:pt x="50" y="4"/>
                  <a:pt x="50" y="4"/>
                  <a:pt x="50" y="4"/>
                </a:cubicBezTo>
                <a:cubicBezTo>
                  <a:pt x="49" y="4"/>
                  <a:pt x="49" y="4"/>
                  <a:pt x="49" y="4"/>
                </a:cubicBezTo>
                <a:cubicBezTo>
                  <a:pt x="49" y="4"/>
                  <a:pt x="49" y="4"/>
                  <a:pt x="49" y="4"/>
                </a:cubicBezTo>
                <a:cubicBezTo>
                  <a:pt x="49" y="5"/>
                  <a:pt x="49" y="5"/>
                  <a:pt x="48" y="5"/>
                </a:cubicBezTo>
                <a:cubicBezTo>
                  <a:pt x="48" y="5"/>
                  <a:pt x="48" y="5"/>
                  <a:pt x="48" y="5"/>
                </a:cubicBezTo>
                <a:cubicBezTo>
                  <a:pt x="48" y="6"/>
                  <a:pt x="48" y="6"/>
                  <a:pt x="48" y="6"/>
                </a:cubicBezTo>
                <a:cubicBezTo>
                  <a:pt x="48" y="6"/>
                  <a:pt x="48" y="6"/>
                  <a:pt x="48" y="6"/>
                </a:cubicBezTo>
                <a:cubicBezTo>
                  <a:pt x="48" y="6"/>
                  <a:pt x="48" y="6"/>
                  <a:pt x="48" y="6"/>
                </a:cubicBezTo>
                <a:cubicBezTo>
                  <a:pt x="48" y="7"/>
                  <a:pt x="49" y="7"/>
                  <a:pt x="49" y="7"/>
                </a:cubicBezTo>
                <a:cubicBezTo>
                  <a:pt x="49" y="7"/>
                  <a:pt x="49" y="8"/>
                  <a:pt x="50" y="8"/>
                </a:cubicBezTo>
                <a:cubicBezTo>
                  <a:pt x="50" y="8"/>
                  <a:pt x="50" y="8"/>
                  <a:pt x="50" y="8"/>
                </a:cubicBezTo>
                <a:cubicBezTo>
                  <a:pt x="52" y="8"/>
                  <a:pt x="52" y="8"/>
                  <a:pt x="52" y="8"/>
                </a:cubicBezTo>
                <a:cubicBezTo>
                  <a:pt x="52" y="8"/>
                  <a:pt x="52" y="8"/>
                  <a:pt x="52" y="8"/>
                </a:cubicBezTo>
                <a:cubicBezTo>
                  <a:pt x="52" y="8"/>
                  <a:pt x="52" y="8"/>
                  <a:pt x="52" y="8"/>
                </a:cubicBezTo>
                <a:cubicBezTo>
                  <a:pt x="53" y="8"/>
                  <a:pt x="53" y="8"/>
                  <a:pt x="53" y="7"/>
                </a:cubicBezTo>
                <a:cubicBezTo>
                  <a:pt x="53" y="7"/>
                  <a:pt x="53" y="7"/>
                  <a:pt x="53" y="7"/>
                </a:cubicBezTo>
                <a:cubicBezTo>
                  <a:pt x="53" y="7"/>
                  <a:pt x="53" y="7"/>
                  <a:pt x="53" y="7"/>
                </a:cubicBezTo>
                <a:cubicBezTo>
                  <a:pt x="53" y="6"/>
                  <a:pt x="53" y="6"/>
                  <a:pt x="53" y="6"/>
                </a:cubicBezTo>
                <a:cubicBezTo>
                  <a:pt x="53" y="6"/>
                  <a:pt x="53" y="6"/>
                  <a:pt x="53" y="6"/>
                </a:cubicBezTo>
                <a:cubicBezTo>
                  <a:pt x="53" y="6"/>
                  <a:pt x="53" y="6"/>
                  <a:pt x="53" y="6"/>
                </a:cubicBezTo>
                <a:cubicBezTo>
                  <a:pt x="53" y="6"/>
                  <a:pt x="54" y="6"/>
                  <a:pt x="54" y="6"/>
                </a:cubicBezTo>
                <a:cubicBezTo>
                  <a:pt x="54" y="6"/>
                  <a:pt x="54" y="6"/>
                  <a:pt x="54" y="6"/>
                </a:cubicBezTo>
                <a:cubicBezTo>
                  <a:pt x="54" y="6"/>
                  <a:pt x="54" y="6"/>
                  <a:pt x="54" y="6"/>
                </a:cubicBezTo>
                <a:cubicBezTo>
                  <a:pt x="55" y="6"/>
                  <a:pt x="55" y="6"/>
                  <a:pt x="55" y="6"/>
                </a:cubicBezTo>
                <a:cubicBezTo>
                  <a:pt x="55" y="6"/>
                  <a:pt x="56" y="6"/>
                  <a:pt x="56" y="5"/>
                </a:cubicBezTo>
                <a:cubicBezTo>
                  <a:pt x="56" y="5"/>
                  <a:pt x="56" y="5"/>
                  <a:pt x="56" y="5"/>
                </a:cubicBezTo>
                <a:cubicBezTo>
                  <a:pt x="56" y="5"/>
                  <a:pt x="56" y="5"/>
                  <a:pt x="56" y="5"/>
                </a:cubicBezTo>
                <a:cubicBezTo>
                  <a:pt x="56" y="5"/>
                  <a:pt x="56" y="5"/>
                  <a:pt x="56" y="5"/>
                </a:cubicBezTo>
                <a:cubicBezTo>
                  <a:pt x="56" y="5"/>
                  <a:pt x="56" y="5"/>
                  <a:pt x="57" y="5"/>
                </a:cubicBezTo>
                <a:cubicBezTo>
                  <a:pt x="57" y="5"/>
                  <a:pt x="57" y="5"/>
                  <a:pt x="57" y="4"/>
                </a:cubicBezTo>
                <a:cubicBezTo>
                  <a:pt x="57" y="4"/>
                  <a:pt x="57" y="4"/>
                  <a:pt x="57" y="4"/>
                </a:cubicBezTo>
                <a:cubicBezTo>
                  <a:pt x="58" y="4"/>
                  <a:pt x="58" y="4"/>
                  <a:pt x="58" y="4"/>
                </a:cubicBezTo>
                <a:cubicBezTo>
                  <a:pt x="58" y="4"/>
                  <a:pt x="58" y="4"/>
                  <a:pt x="58" y="4"/>
                </a:cubicBezTo>
                <a:cubicBezTo>
                  <a:pt x="58" y="4"/>
                  <a:pt x="59" y="4"/>
                  <a:pt x="59" y="4"/>
                </a:cubicBezTo>
                <a:cubicBezTo>
                  <a:pt x="59" y="4"/>
                  <a:pt x="59" y="4"/>
                  <a:pt x="59" y="4"/>
                </a:cubicBezTo>
                <a:cubicBezTo>
                  <a:pt x="59" y="4"/>
                  <a:pt x="59" y="4"/>
                  <a:pt x="59" y="4"/>
                </a:cubicBezTo>
                <a:cubicBezTo>
                  <a:pt x="59" y="4"/>
                  <a:pt x="59" y="4"/>
                  <a:pt x="59" y="4"/>
                </a:cubicBezTo>
                <a:cubicBezTo>
                  <a:pt x="59" y="4"/>
                  <a:pt x="59" y="4"/>
                  <a:pt x="59" y="4"/>
                </a:cubicBezTo>
                <a:cubicBezTo>
                  <a:pt x="59" y="3"/>
                  <a:pt x="59" y="3"/>
                  <a:pt x="59" y="3"/>
                </a:cubicBezTo>
                <a:cubicBezTo>
                  <a:pt x="59" y="3"/>
                  <a:pt x="59" y="3"/>
                  <a:pt x="59" y="3"/>
                </a:cubicBezTo>
                <a:cubicBezTo>
                  <a:pt x="59" y="3"/>
                  <a:pt x="59" y="3"/>
                  <a:pt x="59" y="3"/>
                </a:cubicBezTo>
                <a:cubicBezTo>
                  <a:pt x="59" y="2"/>
                  <a:pt x="59" y="2"/>
                  <a:pt x="59" y="2"/>
                </a:cubicBezTo>
                <a:cubicBezTo>
                  <a:pt x="59" y="2"/>
                  <a:pt x="59" y="2"/>
                  <a:pt x="60" y="1"/>
                </a:cubicBezTo>
                <a:cubicBezTo>
                  <a:pt x="60" y="1"/>
                  <a:pt x="60" y="1"/>
                  <a:pt x="60" y="1"/>
                </a:cubicBezTo>
                <a:cubicBezTo>
                  <a:pt x="60" y="1"/>
                  <a:pt x="60" y="1"/>
                  <a:pt x="60" y="1"/>
                </a:cubicBezTo>
                <a:cubicBezTo>
                  <a:pt x="60" y="0"/>
                  <a:pt x="60" y="0"/>
                  <a:pt x="60" y="0"/>
                </a:cubicBezTo>
                <a:cubicBezTo>
                  <a:pt x="68" y="1"/>
                  <a:pt x="75" y="3"/>
                  <a:pt x="82" y="6"/>
                </a:cubicBezTo>
                <a:cubicBezTo>
                  <a:pt x="82" y="6"/>
                  <a:pt x="82" y="6"/>
                  <a:pt x="82" y="6"/>
                </a:cubicBezTo>
                <a:cubicBezTo>
                  <a:pt x="82" y="6"/>
                  <a:pt x="82" y="6"/>
                  <a:pt x="82" y="6"/>
                </a:cubicBezTo>
                <a:cubicBezTo>
                  <a:pt x="82" y="6"/>
                  <a:pt x="82" y="6"/>
                  <a:pt x="82" y="6"/>
                </a:cubicBezTo>
                <a:cubicBezTo>
                  <a:pt x="82" y="6"/>
                  <a:pt x="82" y="6"/>
                  <a:pt x="82" y="6"/>
                </a:cubicBezTo>
                <a:cubicBezTo>
                  <a:pt x="82" y="6"/>
                  <a:pt x="82" y="6"/>
                  <a:pt x="82" y="6"/>
                </a:cubicBezTo>
                <a:cubicBezTo>
                  <a:pt x="82" y="6"/>
                  <a:pt x="82" y="6"/>
                  <a:pt x="82" y="6"/>
                </a:cubicBezTo>
                <a:cubicBezTo>
                  <a:pt x="82" y="7"/>
                  <a:pt x="82" y="7"/>
                  <a:pt x="82" y="7"/>
                </a:cubicBezTo>
                <a:cubicBezTo>
                  <a:pt x="82" y="7"/>
                  <a:pt x="82" y="7"/>
                  <a:pt x="82" y="7"/>
                </a:cubicBezTo>
                <a:cubicBezTo>
                  <a:pt x="82" y="7"/>
                  <a:pt x="82" y="7"/>
                  <a:pt x="82" y="7"/>
                </a:cubicBezTo>
                <a:cubicBezTo>
                  <a:pt x="82" y="7"/>
                  <a:pt x="82" y="7"/>
                  <a:pt x="82" y="7"/>
                </a:cubicBezTo>
                <a:cubicBezTo>
                  <a:pt x="82" y="7"/>
                  <a:pt x="82" y="7"/>
                  <a:pt x="82" y="7"/>
                </a:cubicBezTo>
                <a:cubicBezTo>
                  <a:pt x="82" y="8"/>
                  <a:pt x="82" y="8"/>
                  <a:pt x="82" y="8"/>
                </a:cubicBezTo>
                <a:cubicBezTo>
                  <a:pt x="82" y="8"/>
                  <a:pt x="82" y="8"/>
                  <a:pt x="82" y="8"/>
                </a:cubicBezTo>
                <a:cubicBezTo>
                  <a:pt x="82" y="8"/>
                  <a:pt x="82" y="9"/>
                  <a:pt x="82" y="9"/>
                </a:cubicBezTo>
                <a:cubicBezTo>
                  <a:pt x="82" y="9"/>
                  <a:pt x="82" y="9"/>
                  <a:pt x="82" y="9"/>
                </a:cubicBezTo>
                <a:cubicBezTo>
                  <a:pt x="83" y="9"/>
                  <a:pt x="83" y="10"/>
                  <a:pt x="83" y="10"/>
                </a:cubicBezTo>
                <a:cubicBezTo>
                  <a:pt x="83" y="10"/>
                  <a:pt x="83" y="10"/>
                  <a:pt x="83" y="10"/>
                </a:cubicBezTo>
                <a:cubicBezTo>
                  <a:pt x="83" y="10"/>
                  <a:pt x="83" y="10"/>
                  <a:pt x="83" y="10"/>
                </a:cubicBezTo>
                <a:cubicBezTo>
                  <a:pt x="83" y="10"/>
                  <a:pt x="83" y="10"/>
                  <a:pt x="83" y="10"/>
                </a:cubicBezTo>
                <a:cubicBezTo>
                  <a:pt x="83" y="10"/>
                  <a:pt x="83" y="10"/>
                  <a:pt x="83" y="10"/>
                </a:cubicBezTo>
                <a:cubicBezTo>
                  <a:pt x="83" y="11"/>
                  <a:pt x="83" y="11"/>
                  <a:pt x="83" y="11"/>
                </a:cubicBezTo>
                <a:cubicBezTo>
                  <a:pt x="83" y="10"/>
                  <a:pt x="83" y="10"/>
                  <a:pt x="83" y="10"/>
                </a:cubicBezTo>
                <a:cubicBezTo>
                  <a:pt x="81" y="10"/>
                  <a:pt x="81" y="10"/>
                  <a:pt x="81" y="10"/>
                </a:cubicBezTo>
                <a:cubicBezTo>
                  <a:pt x="81" y="10"/>
                  <a:pt x="81" y="10"/>
                  <a:pt x="81" y="10"/>
                </a:cubicBezTo>
                <a:cubicBezTo>
                  <a:pt x="81" y="10"/>
                  <a:pt x="81" y="10"/>
                  <a:pt x="81" y="10"/>
                </a:cubicBezTo>
                <a:cubicBezTo>
                  <a:pt x="81" y="10"/>
                  <a:pt x="81" y="11"/>
                  <a:pt x="81" y="11"/>
                </a:cubicBezTo>
                <a:cubicBezTo>
                  <a:pt x="81" y="11"/>
                  <a:pt x="81" y="11"/>
                  <a:pt x="81" y="11"/>
                </a:cubicBezTo>
                <a:cubicBezTo>
                  <a:pt x="81" y="11"/>
                  <a:pt x="81" y="11"/>
                  <a:pt x="81" y="11"/>
                </a:cubicBezTo>
                <a:cubicBezTo>
                  <a:pt x="80" y="11"/>
                  <a:pt x="80" y="11"/>
                  <a:pt x="80" y="11"/>
                </a:cubicBezTo>
                <a:cubicBezTo>
                  <a:pt x="80" y="11"/>
                  <a:pt x="80" y="11"/>
                  <a:pt x="80" y="11"/>
                </a:cubicBezTo>
                <a:cubicBezTo>
                  <a:pt x="80" y="11"/>
                  <a:pt x="80" y="11"/>
                  <a:pt x="80" y="11"/>
                </a:cubicBezTo>
                <a:cubicBezTo>
                  <a:pt x="79" y="11"/>
                  <a:pt x="79" y="11"/>
                  <a:pt x="79" y="11"/>
                </a:cubicBezTo>
                <a:cubicBezTo>
                  <a:pt x="79" y="11"/>
                  <a:pt x="79" y="11"/>
                  <a:pt x="79" y="11"/>
                </a:cubicBezTo>
                <a:cubicBezTo>
                  <a:pt x="79" y="11"/>
                  <a:pt x="79" y="11"/>
                  <a:pt x="79" y="11"/>
                </a:cubicBezTo>
                <a:cubicBezTo>
                  <a:pt x="79" y="11"/>
                  <a:pt x="79" y="11"/>
                  <a:pt x="79" y="11"/>
                </a:cubicBezTo>
                <a:cubicBezTo>
                  <a:pt x="78" y="11"/>
                  <a:pt x="78" y="11"/>
                  <a:pt x="78" y="12"/>
                </a:cubicBezTo>
                <a:cubicBezTo>
                  <a:pt x="77" y="12"/>
                  <a:pt x="77" y="12"/>
                  <a:pt x="77" y="13"/>
                </a:cubicBezTo>
                <a:cubicBezTo>
                  <a:pt x="77" y="13"/>
                  <a:pt x="77" y="13"/>
                  <a:pt x="77" y="13"/>
                </a:cubicBezTo>
                <a:cubicBezTo>
                  <a:pt x="77" y="13"/>
                  <a:pt x="77" y="13"/>
                  <a:pt x="77" y="13"/>
                </a:cubicBezTo>
                <a:cubicBezTo>
                  <a:pt x="77" y="13"/>
                  <a:pt x="76" y="13"/>
                  <a:pt x="76" y="14"/>
                </a:cubicBezTo>
                <a:cubicBezTo>
                  <a:pt x="76" y="14"/>
                  <a:pt x="76" y="14"/>
                  <a:pt x="76" y="14"/>
                </a:cubicBezTo>
                <a:cubicBezTo>
                  <a:pt x="76" y="14"/>
                  <a:pt x="76" y="14"/>
                  <a:pt x="76" y="14"/>
                </a:cubicBezTo>
                <a:cubicBezTo>
                  <a:pt x="77" y="15"/>
                  <a:pt x="77" y="16"/>
                  <a:pt x="78" y="16"/>
                </a:cubicBezTo>
                <a:cubicBezTo>
                  <a:pt x="78" y="16"/>
                  <a:pt x="78" y="17"/>
                  <a:pt x="79" y="17"/>
                </a:cubicBezTo>
                <a:cubicBezTo>
                  <a:pt x="79" y="18"/>
                  <a:pt x="80" y="19"/>
                  <a:pt x="80" y="20"/>
                </a:cubicBezTo>
                <a:cubicBezTo>
                  <a:pt x="80" y="20"/>
                  <a:pt x="80" y="20"/>
                  <a:pt x="80" y="20"/>
                </a:cubicBezTo>
                <a:cubicBezTo>
                  <a:pt x="81" y="20"/>
                  <a:pt x="81" y="20"/>
                  <a:pt x="81" y="20"/>
                </a:cubicBezTo>
                <a:cubicBezTo>
                  <a:pt x="81" y="20"/>
                  <a:pt x="81" y="20"/>
                  <a:pt x="81" y="19"/>
                </a:cubicBezTo>
                <a:cubicBezTo>
                  <a:pt x="81" y="19"/>
                  <a:pt x="81" y="19"/>
                  <a:pt x="81" y="19"/>
                </a:cubicBezTo>
                <a:cubicBezTo>
                  <a:pt x="81" y="19"/>
                  <a:pt x="81" y="19"/>
                  <a:pt x="81" y="19"/>
                </a:cubicBezTo>
                <a:cubicBezTo>
                  <a:pt x="81" y="19"/>
                  <a:pt x="81" y="19"/>
                  <a:pt x="81" y="19"/>
                </a:cubicBezTo>
                <a:cubicBezTo>
                  <a:pt x="83" y="19"/>
                  <a:pt x="83" y="19"/>
                  <a:pt x="83" y="19"/>
                </a:cubicBezTo>
                <a:cubicBezTo>
                  <a:pt x="83" y="19"/>
                  <a:pt x="83" y="19"/>
                  <a:pt x="83" y="19"/>
                </a:cubicBezTo>
                <a:cubicBezTo>
                  <a:pt x="83" y="19"/>
                  <a:pt x="83" y="19"/>
                  <a:pt x="83" y="19"/>
                </a:cubicBezTo>
                <a:cubicBezTo>
                  <a:pt x="83" y="19"/>
                  <a:pt x="83" y="19"/>
                  <a:pt x="83" y="18"/>
                </a:cubicBezTo>
                <a:cubicBezTo>
                  <a:pt x="83" y="18"/>
                  <a:pt x="84" y="18"/>
                  <a:pt x="84" y="18"/>
                </a:cubicBezTo>
                <a:cubicBezTo>
                  <a:pt x="84" y="18"/>
                  <a:pt x="84" y="18"/>
                  <a:pt x="84" y="18"/>
                </a:cubicBezTo>
                <a:cubicBezTo>
                  <a:pt x="84" y="18"/>
                  <a:pt x="84" y="18"/>
                  <a:pt x="84" y="19"/>
                </a:cubicBezTo>
                <a:cubicBezTo>
                  <a:pt x="84" y="19"/>
                  <a:pt x="84" y="19"/>
                  <a:pt x="84" y="19"/>
                </a:cubicBezTo>
                <a:cubicBezTo>
                  <a:pt x="84" y="19"/>
                  <a:pt x="85" y="19"/>
                  <a:pt x="85" y="19"/>
                </a:cubicBezTo>
                <a:cubicBezTo>
                  <a:pt x="85" y="19"/>
                  <a:pt x="85" y="19"/>
                  <a:pt x="85" y="19"/>
                </a:cubicBezTo>
                <a:cubicBezTo>
                  <a:pt x="85" y="19"/>
                  <a:pt x="85" y="19"/>
                  <a:pt x="85" y="19"/>
                </a:cubicBezTo>
                <a:cubicBezTo>
                  <a:pt x="85" y="19"/>
                  <a:pt x="85" y="19"/>
                  <a:pt x="85" y="19"/>
                </a:cubicBezTo>
                <a:cubicBezTo>
                  <a:pt x="85" y="19"/>
                  <a:pt x="86" y="19"/>
                  <a:pt x="86" y="19"/>
                </a:cubicBezTo>
                <a:cubicBezTo>
                  <a:pt x="86" y="19"/>
                  <a:pt x="86" y="19"/>
                  <a:pt x="86" y="20"/>
                </a:cubicBezTo>
                <a:cubicBezTo>
                  <a:pt x="86" y="20"/>
                  <a:pt x="86" y="20"/>
                  <a:pt x="86" y="20"/>
                </a:cubicBezTo>
                <a:cubicBezTo>
                  <a:pt x="86" y="20"/>
                  <a:pt x="86" y="20"/>
                  <a:pt x="86" y="20"/>
                </a:cubicBezTo>
                <a:cubicBezTo>
                  <a:pt x="87" y="20"/>
                  <a:pt x="87" y="20"/>
                  <a:pt x="87" y="20"/>
                </a:cubicBezTo>
                <a:cubicBezTo>
                  <a:pt x="87" y="20"/>
                  <a:pt x="87" y="20"/>
                  <a:pt x="87" y="20"/>
                </a:cubicBezTo>
                <a:cubicBezTo>
                  <a:pt x="87" y="20"/>
                  <a:pt x="87" y="20"/>
                  <a:pt x="87" y="20"/>
                </a:cubicBezTo>
                <a:cubicBezTo>
                  <a:pt x="87" y="20"/>
                  <a:pt x="87" y="20"/>
                  <a:pt x="87" y="20"/>
                </a:cubicBezTo>
                <a:cubicBezTo>
                  <a:pt x="88" y="20"/>
                  <a:pt x="88" y="20"/>
                  <a:pt x="88" y="21"/>
                </a:cubicBezTo>
                <a:cubicBezTo>
                  <a:pt x="88" y="21"/>
                  <a:pt x="88" y="21"/>
                  <a:pt x="88" y="21"/>
                </a:cubicBezTo>
                <a:cubicBezTo>
                  <a:pt x="88" y="23"/>
                  <a:pt x="88" y="23"/>
                  <a:pt x="88" y="23"/>
                </a:cubicBezTo>
                <a:cubicBezTo>
                  <a:pt x="89" y="23"/>
                  <a:pt x="89" y="23"/>
                  <a:pt x="89" y="23"/>
                </a:cubicBezTo>
                <a:cubicBezTo>
                  <a:pt x="89" y="23"/>
                  <a:pt x="89" y="23"/>
                  <a:pt x="89" y="23"/>
                </a:cubicBezTo>
                <a:cubicBezTo>
                  <a:pt x="89" y="23"/>
                  <a:pt x="89" y="23"/>
                  <a:pt x="89" y="23"/>
                </a:cubicBezTo>
                <a:cubicBezTo>
                  <a:pt x="89" y="23"/>
                  <a:pt x="89" y="23"/>
                  <a:pt x="89" y="23"/>
                </a:cubicBezTo>
                <a:cubicBezTo>
                  <a:pt x="89" y="24"/>
                  <a:pt x="89" y="24"/>
                  <a:pt x="89" y="24"/>
                </a:cubicBezTo>
                <a:cubicBezTo>
                  <a:pt x="90" y="24"/>
                  <a:pt x="90" y="24"/>
                  <a:pt x="90" y="24"/>
                </a:cubicBezTo>
                <a:cubicBezTo>
                  <a:pt x="90" y="23"/>
                  <a:pt x="90" y="23"/>
                  <a:pt x="90" y="23"/>
                </a:cubicBezTo>
                <a:cubicBezTo>
                  <a:pt x="90" y="23"/>
                  <a:pt x="90" y="23"/>
                  <a:pt x="90" y="23"/>
                </a:cubicBezTo>
                <a:cubicBezTo>
                  <a:pt x="90" y="23"/>
                  <a:pt x="90" y="23"/>
                  <a:pt x="90" y="23"/>
                </a:cubicBezTo>
                <a:cubicBezTo>
                  <a:pt x="90" y="23"/>
                  <a:pt x="91" y="22"/>
                  <a:pt x="91" y="22"/>
                </a:cubicBezTo>
                <a:cubicBezTo>
                  <a:pt x="91" y="22"/>
                  <a:pt x="91" y="22"/>
                  <a:pt x="91" y="22"/>
                </a:cubicBezTo>
                <a:cubicBezTo>
                  <a:pt x="91" y="20"/>
                  <a:pt x="91" y="20"/>
                  <a:pt x="91" y="20"/>
                </a:cubicBezTo>
                <a:cubicBezTo>
                  <a:pt x="91" y="20"/>
                  <a:pt x="90" y="20"/>
                  <a:pt x="90" y="20"/>
                </a:cubicBezTo>
                <a:cubicBezTo>
                  <a:pt x="90" y="20"/>
                  <a:pt x="90" y="20"/>
                  <a:pt x="90" y="20"/>
                </a:cubicBezTo>
                <a:cubicBezTo>
                  <a:pt x="90" y="19"/>
                  <a:pt x="90" y="19"/>
                  <a:pt x="89" y="19"/>
                </a:cubicBezTo>
                <a:cubicBezTo>
                  <a:pt x="89" y="19"/>
                  <a:pt x="89" y="19"/>
                  <a:pt x="89" y="19"/>
                </a:cubicBezTo>
                <a:cubicBezTo>
                  <a:pt x="89" y="19"/>
                  <a:pt x="90" y="19"/>
                  <a:pt x="90" y="19"/>
                </a:cubicBezTo>
                <a:cubicBezTo>
                  <a:pt x="90" y="19"/>
                  <a:pt x="90" y="19"/>
                  <a:pt x="90" y="19"/>
                </a:cubicBezTo>
                <a:cubicBezTo>
                  <a:pt x="90" y="19"/>
                  <a:pt x="90" y="19"/>
                  <a:pt x="90" y="19"/>
                </a:cubicBezTo>
                <a:cubicBezTo>
                  <a:pt x="90" y="19"/>
                  <a:pt x="90" y="19"/>
                  <a:pt x="90" y="19"/>
                </a:cubicBezTo>
                <a:cubicBezTo>
                  <a:pt x="90" y="19"/>
                  <a:pt x="90" y="19"/>
                  <a:pt x="90" y="19"/>
                </a:cubicBezTo>
                <a:cubicBezTo>
                  <a:pt x="90" y="19"/>
                  <a:pt x="90" y="19"/>
                  <a:pt x="90" y="19"/>
                </a:cubicBezTo>
                <a:cubicBezTo>
                  <a:pt x="90" y="19"/>
                  <a:pt x="90" y="19"/>
                  <a:pt x="91" y="19"/>
                </a:cubicBezTo>
                <a:cubicBezTo>
                  <a:pt x="91" y="19"/>
                  <a:pt x="91" y="19"/>
                  <a:pt x="91" y="19"/>
                </a:cubicBezTo>
                <a:cubicBezTo>
                  <a:pt x="91" y="19"/>
                  <a:pt x="91" y="19"/>
                  <a:pt x="91" y="19"/>
                </a:cubicBezTo>
                <a:cubicBezTo>
                  <a:pt x="91" y="19"/>
                  <a:pt x="91" y="19"/>
                  <a:pt x="91" y="19"/>
                </a:cubicBezTo>
                <a:cubicBezTo>
                  <a:pt x="91" y="20"/>
                  <a:pt x="91" y="20"/>
                  <a:pt x="91" y="20"/>
                </a:cubicBezTo>
                <a:cubicBezTo>
                  <a:pt x="91" y="20"/>
                  <a:pt x="91" y="20"/>
                  <a:pt x="91" y="20"/>
                </a:cubicBezTo>
                <a:cubicBezTo>
                  <a:pt x="91" y="21"/>
                  <a:pt x="92" y="21"/>
                  <a:pt x="92" y="21"/>
                </a:cubicBezTo>
                <a:cubicBezTo>
                  <a:pt x="92" y="21"/>
                  <a:pt x="92" y="21"/>
                  <a:pt x="92" y="21"/>
                </a:cubicBezTo>
                <a:cubicBezTo>
                  <a:pt x="92" y="21"/>
                  <a:pt x="92" y="21"/>
                  <a:pt x="92" y="21"/>
                </a:cubicBezTo>
                <a:cubicBezTo>
                  <a:pt x="92" y="21"/>
                  <a:pt x="92" y="21"/>
                  <a:pt x="92" y="21"/>
                </a:cubicBezTo>
                <a:cubicBezTo>
                  <a:pt x="92" y="21"/>
                  <a:pt x="92" y="21"/>
                  <a:pt x="92" y="21"/>
                </a:cubicBezTo>
                <a:cubicBezTo>
                  <a:pt x="92" y="21"/>
                  <a:pt x="92" y="22"/>
                  <a:pt x="93" y="22"/>
                </a:cubicBezTo>
                <a:cubicBezTo>
                  <a:pt x="93" y="22"/>
                  <a:pt x="93" y="22"/>
                  <a:pt x="93" y="22"/>
                </a:cubicBezTo>
                <a:cubicBezTo>
                  <a:pt x="93" y="22"/>
                  <a:pt x="93" y="22"/>
                  <a:pt x="93" y="22"/>
                </a:cubicBezTo>
                <a:cubicBezTo>
                  <a:pt x="93" y="22"/>
                  <a:pt x="93" y="22"/>
                  <a:pt x="93" y="22"/>
                </a:cubicBezTo>
                <a:cubicBezTo>
                  <a:pt x="93" y="22"/>
                  <a:pt x="94" y="22"/>
                  <a:pt x="94" y="22"/>
                </a:cubicBezTo>
                <a:cubicBezTo>
                  <a:pt x="94" y="21"/>
                  <a:pt x="94" y="21"/>
                  <a:pt x="94" y="21"/>
                </a:cubicBezTo>
                <a:cubicBezTo>
                  <a:pt x="94" y="21"/>
                  <a:pt x="94" y="21"/>
                  <a:pt x="94" y="21"/>
                </a:cubicBezTo>
                <a:cubicBezTo>
                  <a:pt x="94" y="21"/>
                  <a:pt x="94" y="20"/>
                  <a:pt x="94" y="20"/>
                </a:cubicBezTo>
                <a:cubicBezTo>
                  <a:pt x="94" y="19"/>
                  <a:pt x="94" y="18"/>
                  <a:pt x="93" y="18"/>
                </a:cubicBezTo>
                <a:cubicBezTo>
                  <a:pt x="93" y="17"/>
                  <a:pt x="93" y="17"/>
                  <a:pt x="93" y="17"/>
                </a:cubicBezTo>
                <a:cubicBezTo>
                  <a:pt x="93" y="17"/>
                  <a:pt x="93" y="17"/>
                  <a:pt x="93" y="17"/>
                </a:cubicBezTo>
                <a:cubicBezTo>
                  <a:pt x="93" y="17"/>
                  <a:pt x="93" y="17"/>
                  <a:pt x="93" y="17"/>
                </a:cubicBezTo>
                <a:cubicBezTo>
                  <a:pt x="93" y="17"/>
                  <a:pt x="93" y="17"/>
                  <a:pt x="93" y="16"/>
                </a:cubicBezTo>
                <a:cubicBezTo>
                  <a:pt x="93" y="16"/>
                  <a:pt x="93" y="16"/>
                  <a:pt x="93" y="16"/>
                </a:cubicBezTo>
                <a:cubicBezTo>
                  <a:pt x="93" y="16"/>
                  <a:pt x="93" y="16"/>
                  <a:pt x="93" y="16"/>
                </a:cubicBezTo>
                <a:cubicBezTo>
                  <a:pt x="94" y="16"/>
                  <a:pt x="94" y="16"/>
                  <a:pt x="94" y="17"/>
                </a:cubicBezTo>
                <a:cubicBezTo>
                  <a:pt x="95" y="17"/>
                  <a:pt x="95" y="17"/>
                  <a:pt x="95" y="17"/>
                </a:cubicBezTo>
                <a:cubicBezTo>
                  <a:pt x="95" y="17"/>
                  <a:pt x="95" y="17"/>
                  <a:pt x="95" y="17"/>
                </a:cubicBezTo>
                <a:cubicBezTo>
                  <a:pt x="95" y="17"/>
                  <a:pt x="95" y="17"/>
                  <a:pt x="96" y="17"/>
                </a:cubicBezTo>
                <a:cubicBezTo>
                  <a:pt x="96" y="17"/>
                  <a:pt x="96" y="17"/>
                  <a:pt x="96" y="17"/>
                </a:cubicBezTo>
                <a:cubicBezTo>
                  <a:pt x="96" y="17"/>
                  <a:pt x="96" y="18"/>
                  <a:pt x="96" y="18"/>
                </a:cubicBezTo>
                <a:cubicBezTo>
                  <a:pt x="96" y="18"/>
                  <a:pt x="96" y="18"/>
                  <a:pt x="96" y="18"/>
                </a:cubicBezTo>
                <a:cubicBezTo>
                  <a:pt x="97" y="18"/>
                  <a:pt x="97" y="18"/>
                  <a:pt x="97" y="19"/>
                </a:cubicBezTo>
                <a:cubicBezTo>
                  <a:pt x="97" y="19"/>
                  <a:pt x="97" y="19"/>
                  <a:pt x="97" y="19"/>
                </a:cubicBezTo>
                <a:cubicBezTo>
                  <a:pt x="97" y="19"/>
                  <a:pt x="97" y="19"/>
                  <a:pt x="97" y="19"/>
                </a:cubicBezTo>
                <a:cubicBezTo>
                  <a:pt x="96" y="19"/>
                  <a:pt x="96" y="19"/>
                  <a:pt x="96" y="19"/>
                </a:cubicBezTo>
                <a:cubicBezTo>
                  <a:pt x="96" y="19"/>
                  <a:pt x="96" y="19"/>
                  <a:pt x="96" y="20"/>
                </a:cubicBezTo>
                <a:cubicBezTo>
                  <a:pt x="96" y="20"/>
                  <a:pt x="96" y="20"/>
                  <a:pt x="96" y="20"/>
                </a:cubicBezTo>
                <a:cubicBezTo>
                  <a:pt x="96" y="20"/>
                  <a:pt x="96" y="20"/>
                  <a:pt x="96" y="20"/>
                </a:cubicBezTo>
                <a:cubicBezTo>
                  <a:pt x="96" y="20"/>
                  <a:pt x="96" y="20"/>
                  <a:pt x="96" y="20"/>
                </a:cubicBezTo>
                <a:cubicBezTo>
                  <a:pt x="95" y="20"/>
                  <a:pt x="95" y="20"/>
                  <a:pt x="95" y="20"/>
                </a:cubicBezTo>
                <a:cubicBezTo>
                  <a:pt x="95" y="20"/>
                  <a:pt x="95" y="20"/>
                  <a:pt x="95" y="20"/>
                </a:cubicBezTo>
                <a:cubicBezTo>
                  <a:pt x="95" y="21"/>
                  <a:pt x="95" y="21"/>
                  <a:pt x="96" y="21"/>
                </a:cubicBezTo>
                <a:cubicBezTo>
                  <a:pt x="96" y="22"/>
                  <a:pt x="96" y="22"/>
                  <a:pt x="96" y="22"/>
                </a:cubicBezTo>
                <a:cubicBezTo>
                  <a:pt x="96" y="22"/>
                  <a:pt x="96" y="22"/>
                  <a:pt x="96" y="22"/>
                </a:cubicBezTo>
                <a:cubicBezTo>
                  <a:pt x="96" y="22"/>
                  <a:pt x="96" y="22"/>
                  <a:pt x="96" y="22"/>
                </a:cubicBezTo>
                <a:cubicBezTo>
                  <a:pt x="96" y="22"/>
                  <a:pt x="96" y="22"/>
                  <a:pt x="96" y="22"/>
                </a:cubicBezTo>
                <a:cubicBezTo>
                  <a:pt x="96" y="22"/>
                  <a:pt x="96" y="23"/>
                  <a:pt x="97" y="23"/>
                </a:cubicBezTo>
                <a:cubicBezTo>
                  <a:pt x="97" y="23"/>
                  <a:pt x="97" y="23"/>
                  <a:pt x="97" y="23"/>
                </a:cubicBezTo>
                <a:cubicBezTo>
                  <a:pt x="97" y="23"/>
                  <a:pt x="97" y="23"/>
                  <a:pt x="97" y="23"/>
                </a:cubicBezTo>
                <a:cubicBezTo>
                  <a:pt x="97" y="23"/>
                  <a:pt x="97" y="23"/>
                  <a:pt x="97" y="23"/>
                </a:cubicBezTo>
                <a:cubicBezTo>
                  <a:pt x="97" y="23"/>
                  <a:pt x="97" y="23"/>
                  <a:pt x="97" y="23"/>
                </a:cubicBezTo>
                <a:cubicBezTo>
                  <a:pt x="98" y="24"/>
                  <a:pt x="98" y="24"/>
                  <a:pt x="98" y="24"/>
                </a:cubicBezTo>
                <a:cubicBezTo>
                  <a:pt x="98" y="24"/>
                  <a:pt x="98" y="24"/>
                  <a:pt x="98" y="24"/>
                </a:cubicBezTo>
                <a:cubicBezTo>
                  <a:pt x="98" y="24"/>
                  <a:pt x="99" y="24"/>
                  <a:pt x="99" y="24"/>
                </a:cubicBezTo>
                <a:cubicBezTo>
                  <a:pt x="99" y="24"/>
                  <a:pt x="99" y="24"/>
                  <a:pt x="99" y="24"/>
                </a:cubicBezTo>
                <a:cubicBezTo>
                  <a:pt x="99" y="24"/>
                  <a:pt x="99" y="24"/>
                  <a:pt x="99" y="24"/>
                </a:cubicBezTo>
                <a:cubicBezTo>
                  <a:pt x="99" y="24"/>
                  <a:pt x="99" y="24"/>
                  <a:pt x="99" y="24"/>
                </a:cubicBezTo>
                <a:cubicBezTo>
                  <a:pt x="99" y="24"/>
                  <a:pt x="99" y="23"/>
                  <a:pt x="100" y="23"/>
                </a:cubicBezTo>
                <a:cubicBezTo>
                  <a:pt x="100" y="23"/>
                  <a:pt x="100" y="23"/>
                  <a:pt x="100" y="23"/>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5"/>
                  <a:pt x="100" y="25"/>
                  <a:pt x="100" y="25"/>
                </a:cubicBezTo>
                <a:cubicBezTo>
                  <a:pt x="100" y="25"/>
                  <a:pt x="100" y="25"/>
                  <a:pt x="100" y="25"/>
                </a:cubicBezTo>
                <a:cubicBezTo>
                  <a:pt x="100" y="25"/>
                  <a:pt x="100" y="26"/>
                  <a:pt x="101" y="26"/>
                </a:cubicBezTo>
                <a:cubicBezTo>
                  <a:pt x="101" y="26"/>
                  <a:pt x="101" y="26"/>
                  <a:pt x="101" y="26"/>
                </a:cubicBezTo>
                <a:cubicBezTo>
                  <a:pt x="101" y="26"/>
                  <a:pt x="101" y="26"/>
                  <a:pt x="101" y="26"/>
                </a:cubicBezTo>
                <a:cubicBezTo>
                  <a:pt x="101" y="26"/>
                  <a:pt x="101" y="26"/>
                  <a:pt x="101" y="26"/>
                </a:cubicBezTo>
                <a:cubicBezTo>
                  <a:pt x="101" y="27"/>
                  <a:pt x="101" y="27"/>
                  <a:pt x="101" y="27"/>
                </a:cubicBezTo>
                <a:cubicBezTo>
                  <a:pt x="101" y="27"/>
                  <a:pt x="101" y="27"/>
                  <a:pt x="101" y="27"/>
                </a:cubicBezTo>
                <a:cubicBezTo>
                  <a:pt x="101" y="27"/>
                  <a:pt x="101" y="27"/>
                  <a:pt x="101" y="27"/>
                </a:cubicBezTo>
                <a:cubicBezTo>
                  <a:pt x="101" y="27"/>
                  <a:pt x="101" y="27"/>
                  <a:pt x="101" y="27"/>
                </a:cubicBezTo>
                <a:cubicBezTo>
                  <a:pt x="101" y="27"/>
                  <a:pt x="101" y="27"/>
                  <a:pt x="101" y="27"/>
                </a:cubicBezTo>
                <a:cubicBezTo>
                  <a:pt x="101" y="27"/>
                  <a:pt x="101" y="28"/>
                  <a:pt x="101" y="28"/>
                </a:cubicBezTo>
                <a:cubicBezTo>
                  <a:pt x="101" y="28"/>
                  <a:pt x="101" y="27"/>
                  <a:pt x="101" y="27"/>
                </a:cubicBezTo>
                <a:cubicBezTo>
                  <a:pt x="100" y="27"/>
                  <a:pt x="100" y="27"/>
                  <a:pt x="100" y="27"/>
                </a:cubicBezTo>
                <a:cubicBezTo>
                  <a:pt x="100" y="28"/>
                  <a:pt x="100" y="28"/>
                  <a:pt x="100" y="28"/>
                </a:cubicBezTo>
                <a:cubicBezTo>
                  <a:pt x="100" y="28"/>
                  <a:pt x="100" y="28"/>
                  <a:pt x="100" y="28"/>
                </a:cubicBezTo>
                <a:cubicBezTo>
                  <a:pt x="100" y="28"/>
                  <a:pt x="100" y="28"/>
                  <a:pt x="100" y="28"/>
                </a:cubicBezTo>
                <a:cubicBezTo>
                  <a:pt x="100" y="28"/>
                  <a:pt x="99" y="28"/>
                  <a:pt x="99" y="28"/>
                </a:cubicBezTo>
                <a:cubicBezTo>
                  <a:pt x="99" y="27"/>
                  <a:pt x="99" y="27"/>
                  <a:pt x="99" y="27"/>
                </a:cubicBezTo>
                <a:cubicBezTo>
                  <a:pt x="99" y="27"/>
                  <a:pt x="99" y="27"/>
                  <a:pt x="98" y="27"/>
                </a:cubicBezTo>
                <a:cubicBezTo>
                  <a:pt x="98" y="27"/>
                  <a:pt x="98" y="27"/>
                  <a:pt x="98" y="27"/>
                </a:cubicBezTo>
                <a:cubicBezTo>
                  <a:pt x="98" y="27"/>
                  <a:pt x="98" y="27"/>
                  <a:pt x="98" y="27"/>
                </a:cubicBezTo>
                <a:cubicBezTo>
                  <a:pt x="98" y="27"/>
                  <a:pt x="98" y="27"/>
                  <a:pt x="98" y="27"/>
                </a:cubicBezTo>
                <a:cubicBezTo>
                  <a:pt x="98" y="27"/>
                  <a:pt x="98" y="27"/>
                  <a:pt x="98" y="27"/>
                </a:cubicBezTo>
                <a:cubicBezTo>
                  <a:pt x="98" y="27"/>
                  <a:pt x="98" y="27"/>
                  <a:pt x="98" y="27"/>
                </a:cubicBezTo>
                <a:cubicBezTo>
                  <a:pt x="97" y="27"/>
                  <a:pt x="97" y="27"/>
                  <a:pt x="97" y="27"/>
                </a:cubicBezTo>
                <a:cubicBezTo>
                  <a:pt x="97" y="27"/>
                  <a:pt x="97" y="27"/>
                  <a:pt x="97" y="26"/>
                </a:cubicBezTo>
                <a:cubicBezTo>
                  <a:pt x="96" y="26"/>
                  <a:pt x="96" y="26"/>
                  <a:pt x="96" y="26"/>
                </a:cubicBezTo>
                <a:cubicBezTo>
                  <a:pt x="96" y="27"/>
                  <a:pt x="96" y="27"/>
                  <a:pt x="96" y="27"/>
                </a:cubicBezTo>
                <a:cubicBezTo>
                  <a:pt x="96" y="27"/>
                  <a:pt x="96" y="28"/>
                  <a:pt x="96" y="28"/>
                </a:cubicBezTo>
                <a:cubicBezTo>
                  <a:pt x="96" y="28"/>
                  <a:pt x="96" y="28"/>
                  <a:pt x="96" y="28"/>
                </a:cubicBezTo>
                <a:cubicBezTo>
                  <a:pt x="96" y="28"/>
                  <a:pt x="96" y="28"/>
                  <a:pt x="95" y="28"/>
                </a:cubicBezTo>
                <a:cubicBezTo>
                  <a:pt x="95" y="28"/>
                  <a:pt x="95" y="28"/>
                  <a:pt x="95" y="28"/>
                </a:cubicBezTo>
                <a:cubicBezTo>
                  <a:pt x="95" y="28"/>
                  <a:pt x="95" y="28"/>
                  <a:pt x="95" y="28"/>
                </a:cubicBezTo>
                <a:cubicBezTo>
                  <a:pt x="95" y="28"/>
                  <a:pt x="95" y="28"/>
                  <a:pt x="95" y="28"/>
                </a:cubicBezTo>
                <a:cubicBezTo>
                  <a:pt x="95" y="27"/>
                  <a:pt x="95" y="27"/>
                  <a:pt x="95" y="27"/>
                </a:cubicBezTo>
                <a:cubicBezTo>
                  <a:pt x="94" y="27"/>
                  <a:pt x="94" y="27"/>
                  <a:pt x="94" y="27"/>
                </a:cubicBezTo>
                <a:cubicBezTo>
                  <a:pt x="94" y="27"/>
                  <a:pt x="94" y="27"/>
                  <a:pt x="94" y="27"/>
                </a:cubicBezTo>
                <a:cubicBezTo>
                  <a:pt x="94" y="27"/>
                  <a:pt x="94" y="27"/>
                  <a:pt x="94" y="27"/>
                </a:cubicBezTo>
                <a:cubicBezTo>
                  <a:pt x="94" y="27"/>
                  <a:pt x="94" y="27"/>
                  <a:pt x="94" y="27"/>
                </a:cubicBezTo>
                <a:cubicBezTo>
                  <a:pt x="94" y="27"/>
                  <a:pt x="94" y="27"/>
                  <a:pt x="94" y="27"/>
                </a:cubicBezTo>
                <a:cubicBezTo>
                  <a:pt x="94" y="27"/>
                  <a:pt x="94" y="27"/>
                  <a:pt x="94" y="27"/>
                </a:cubicBezTo>
                <a:cubicBezTo>
                  <a:pt x="93" y="27"/>
                  <a:pt x="93" y="27"/>
                  <a:pt x="93" y="27"/>
                </a:cubicBezTo>
                <a:cubicBezTo>
                  <a:pt x="93" y="27"/>
                  <a:pt x="93" y="27"/>
                  <a:pt x="93" y="27"/>
                </a:cubicBezTo>
                <a:cubicBezTo>
                  <a:pt x="93" y="27"/>
                  <a:pt x="93" y="27"/>
                  <a:pt x="93" y="27"/>
                </a:cubicBezTo>
                <a:cubicBezTo>
                  <a:pt x="93" y="27"/>
                  <a:pt x="93" y="27"/>
                  <a:pt x="93" y="27"/>
                </a:cubicBezTo>
                <a:cubicBezTo>
                  <a:pt x="93" y="26"/>
                  <a:pt x="93" y="26"/>
                  <a:pt x="93" y="26"/>
                </a:cubicBezTo>
                <a:cubicBezTo>
                  <a:pt x="93" y="26"/>
                  <a:pt x="93" y="26"/>
                  <a:pt x="93" y="26"/>
                </a:cubicBezTo>
                <a:cubicBezTo>
                  <a:pt x="93" y="26"/>
                  <a:pt x="93" y="26"/>
                  <a:pt x="93" y="26"/>
                </a:cubicBezTo>
                <a:cubicBezTo>
                  <a:pt x="92" y="26"/>
                  <a:pt x="92" y="26"/>
                  <a:pt x="92" y="26"/>
                </a:cubicBezTo>
                <a:cubicBezTo>
                  <a:pt x="92" y="26"/>
                  <a:pt x="92" y="26"/>
                  <a:pt x="92" y="26"/>
                </a:cubicBezTo>
                <a:cubicBezTo>
                  <a:pt x="92" y="26"/>
                  <a:pt x="92" y="26"/>
                  <a:pt x="92" y="26"/>
                </a:cubicBezTo>
                <a:cubicBezTo>
                  <a:pt x="92" y="26"/>
                  <a:pt x="92" y="26"/>
                  <a:pt x="92" y="26"/>
                </a:cubicBezTo>
                <a:cubicBezTo>
                  <a:pt x="91" y="26"/>
                  <a:pt x="91" y="26"/>
                  <a:pt x="91" y="26"/>
                </a:cubicBezTo>
                <a:cubicBezTo>
                  <a:pt x="91" y="26"/>
                  <a:pt x="91" y="26"/>
                  <a:pt x="91" y="26"/>
                </a:cubicBezTo>
                <a:cubicBezTo>
                  <a:pt x="91" y="26"/>
                  <a:pt x="91" y="26"/>
                  <a:pt x="91" y="26"/>
                </a:cubicBezTo>
                <a:cubicBezTo>
                  <a:pt x="90" y="26"/>
                  <a:pt x="90" y="26"/>
                  <a:pt x="90" y="26"/>
                </a:cubicBezTo>
                <a:cubicBezTo>
                  <a:pt x="90" y="26"/>
                  <a:pt x="90" y="26"/>
                  <a:pt x="90" y="26"/>
                </a:cubicBezTo>
                <a:cubicBezTo>
                  <a:pt x="90" y="26"/>
                  <a:pt x="90" y="26"/>
                  <a:pt x="90" y="26"/>
                </a:cubicBezTo>
                <a:cubicBezTo>
                  <a:pt x="90" y="26"/>
                  <a:pt x="90" y="26"/>
                  <a:pt x="90" y="25"/>
                </a:cubicBezTo>
                <a:cubicBezTo>
                  <a:pt x="90" y="25"/>
                  <a:pt x="90" y="25"/>
                  <a:pt x="90" y="25"/>
                </a:cubicBezTo>
                <a:cubicBezTo>
                  <a:pt x="89" y="25"/>
                  <a:pt x="89" y="25"/>
                  <a:pt x="89" y="25"/>
                </a:cubicBezTo>
                <a:cubicBezTo>
                  <a:pt x="89" y="25"/>
                  <a:pt x="89" y="25"/>
                  <a:pt x="89" y="25"/>
                </a:cubicBezTo>
                <a:cubicBezTo>
                  <a:pt x="89" y="25"/>
                  <a:pt x="89" y="25"/>
                  <a:pt x="89" y="25"/>
                </a:cubicBezTo>
                <a:cubicBezTo>
                  <a:pt x="89" y="25"/>
                  <a:pt x="89" y="25"/>
                  <a:pt x="89" y="25"/>
                </a:cubicBezTo>
                <a:cubicBezTo>
                  <a:pt x="89" y="24"/>
                  <a:pt x="89" y="24"/>
                  <a:pt x="89" y="24"/>
                </a:cubicBezTo>
                <a:cubicBezTo>
                  <a:pt x="89" y="24"/>
                  <a:pt x="89" y="24"/>
                  <a:pt x="89" y="24"/>
                </a:cubicBezTo>
                <a:cubicBezTo>
                  <a:pt x="89" y="24"/>
                  <a:pt x="89" y="24"/>
                  <a:pt x="89" y="24"/>
                </a:cubicBezTo>
                <a:cubicBezTo>
                  <a:pt x="89" y="24"/>
                  <a:pt x="89" y="24"/>
                  <a:pt x="89" y="24"/>
                </a:cubicBezTo>
                <a:cubicBezTo>
                  <a:pt x="89" y="24"/>
                  <a:pt x="89" y="24"/>
                  <a:pt x="89" y="24"/>
                </a:cubicBezTo>
                <a:cubicBezTo>
                  <a:pt x="89" y="24"/>
                  <a:pt x="89" y="23"/>
                  <a:pt x="89" y="23"/>
                </a:cubicBezTo>
                <a:cubicBezTo>
                  <a:pt x="88" y="23"/>
                  <a:pt x="88" y="23"/>
                  <a:pt x="88" y="23"/>
                </a:cubicBezTo>
                <a:cubicBezTo>
                  <a:pt x="88" y="23"/>
                  <a:pt x="88" y="23"/>
                  <a:pt x="88" y="23"/>
                </a:cubicBezTo>
                <a:cubicBezTo>
                  <a:pt x="88" y="23"/>
                  <a:pt x="88" y="23"/>
                  <a:pt x="88" y="23"/>
                </a:cubicBezTo>
                <a:cubicBezTo>
                  <a:pt x="88" y="22"/>
                  <a:pt x="88" y="22"/>
                  <a:pt x="88" y="22"/>
                </a:cubicBezTo>
                <a:cubicBezTo>
                  <a:pt x="87" y="22"/>
                  <a:pt x="87" y="22"/>
                  <a:pt x="87" y="22"/>
                </a:cubicBezTo>
                <a:cubicBezTo>
                  <a:pt x="87" y="22"/>
                  <a:pt x="86" y="23"/>
                  <a:pt x="86" y="23"/>
                </a:cubicBezTo>
                <a:cubicBezTo>
                  <a:pt x="86" y="23"/>
                  <a:pt x="86" y="23"/>
                  <a:pt x="86" y="23"/>
                </a:cubicBezTo>
                <a:cubicBezTo>
                  <a:pt x="86" y="23"/>
                  <a:pt x="86" y="23"/>
                  <a:pt x="86" y="23"/>
                </a:cubicBezTo>
                <a:cubicBezTo>
                  <a:pt x="85" y="23"/>
                  <a:pt x="85" y="23"/>
                  <a:pt x="85" y="23"/>
                </a:cubicBezTo>
                <a:cubicBezTo>
                  <a:pt x="85" y="23"/>
                  <a:pt x="85" y="23"/>
                  <a:pt x="84" y="23"/>
                </a:cubicBezTo>
                <a:cubicBezTo>
                  <a:pt x="84" y="23"/>
                  <a:pt x="83" y="23"/>
                  <a:pt x="83" y="23"/>
                </a:cubicBezTo>
                <a:cubicBezTo>
                  <a:pt x="83" y="23"/>
                  <a:pt x="83" y="23"/>
                  <a:pt x="83" y="23"/>
                </a:cubicBezTo>
                <a:cubicBezTo>
                  <a:pt x="82" y="23"/>
                  <a:pt x="82" y="23"/>
                  <a:pt x="82" y="23"/>
                </a:cubicBezTo>
                <a:cubicBezTo>
                  <a:pt x="82" y="23"/>
                  <a:pt x="82" y="23"/>
                  <a:pt x="82" y="23"/>
                </a:cubicBezTo>
                <a:cubicBezTo>
                  <a:pt x="82" y="23"/>
                  <a:pt x="82" y="23"/>
                  <a:pt x="82" y="23"/>
                </a:cubicBezTo>
                <a:cubicBezTo>
                  <a:pt x="82" y="23"/>
                  <a:pt x="82" y="23"/>
                  <a:pt x="82" y="23"/>
                </a:cubicBezTo>
                <a:cubicBezTo>
                  <a:pt x="82" y="23"/>
                  <a:pt x="82" y="23"/>
                  <a:pt x="81" y="23"/>
                </a:cubicBezTo>
                <a:cubicBezTo>
                  <a:pt x="81" y="23"/>
                  <a:pt x="81" y="23"/>
                  <a:pt x="81" y="23"/>
                </a:cubicBezTo>
                <a:cubicBezTo>
                  <a:pt x="81" y="23"/>
                  <a:pt x="81" y="23"/>
                  <a:pt x="81" y="23"/>
                </a:cubicBezTo>
                <a:cubicBezTo>
                  <a:pt x="81" y="23"/>
                  <a:pt x="81" y="23"/>
                  <a:pt x="81" y="23"/>
                </a:cubicBezTo>
                <a:cubicBezTo>
                  <a:pt x="81" y="24"/>
                  <a:pt x="81" y="24"/>
                  <a:pt x="81" y="24"/>
                </a:cubicBezTo>
                <a:cubicBezTo>
                  <a:pt x="81" y="24"/>
                  <a:pt x="81" y="24"/>
                  <a:pt x="81" y="24"/>
                </a:cubicBezTo>
                <a:cubicBezTo>
                  <a:pt x="81" y="24"/>
                  <a:pt x="81" y="24"/>
                  <a:pt x="80" y="24"/>
                </a:cubicBezTo>
                <a:cubicBezTo>
                  <a:pt x="80" y="24"/>
                  <a:pt x="80" y="24"/>
                  <a:pt x="80" y="24"/>
                </a:cubicBezTo>
                <a:cubicBezTo>
                  <a:pt x="79" y="24"/>
                  <a:pt x="79" y="24"/>
                  <a:pt x="79" y="24"/>
                </a:cubicBezTo>
                <a:cubicBezTo>
                  <a:pt x="79" y="24"/>
                  <a:pt x="79" y="24"/>
                  <a:pt x="79" y="24"/>
                </a:cubicBezTo>
                <a:cubicBezTo>
                  <a:pt x="79" y="24"/>
                  <a:pt x="79" y="24"/>
                  <a:pt x="78" y="24"/>
                </a:cubicBezTo>
                <a:cubicBezTo>
                  <a:pt x="78" y="24"/>
                  <a:pt x="78" y="24"/>
                  <a:pt x="78" y="24"/>
                </a:cubicBezTo>
                <a:cubicBezTo>
                  <a:pt x="78" y="24"/>
                  <a:pt x="78" y="24"/>
                  <a:pt x="78" y="24"/>
                </a:cubicBezTo>
                <a:cubicBezTo>
                  <a:pt x="78" y="24"/>
                  <a:pt x="78" y="24"/>
                  <a:pt x="78" y="24"/>
                </a:cubicBezTo>
                <a:cubicBezTo>
                  <a:pt x="78" y="24"/>
                  <a:pt x="78" y="24"/>
                  <a:pt x="78" y="24"/>
                </a:cubicBezTo>
                <a:cubicBezTo>
                  <a:pt x="78" y="24"/>
                  <a:pt x="78" y="24"/>
                  <a:pt x="78" y="25"/>
                </a:cubicBezTo>
                <a:cubicBezTo>
                  <a:pt x="78" y="25"/>
                  <a:pt x="78" y="25"/>
                  <a:pt x="77" y="25"/>
                </a:cubicBezTo>
                <a:cubicBezTo>
                  <a:pt x="77" y="25"/>
                  <a:pt x="77" y="25"/>
                  <a:pt x="77" y="25"/>
                </a:cubicBezTo>
                <a:cubicBezTo>
                  <a:pt x="77" y="25"/>
                  <a:pt x="77" y="25"/>
                  <a:pt x="76" y="25"/>
                </a:cubicBezTo>
                <a:cubicBezTo>
                  <a:pt x="76" y="25"/>
                  <a:pt x="76" y="26"/>
                  <a:pt x="76" y="26"/>
                </a:cubicBezTo>
                <a:cubicBezTo>
                  <a:pt x="76" y="26"/>
                  <a:pt x="76" y="26"/>
                  <a:pt x="76" y="26"/>
                </a:cubicBezTo>
                <a:cubicBezTo>
                  <a:pt x="76" y="26"/>
                  <a:pt x="76" y="26"/>
                  <a:pt x="76" y="26"/>
                </a:cubicBezTo>
                <a:cubicBezTo>
                  <a:pt x="76" y="26"/>
                  <a:pt x="76" y="26"/>
                  <a:pt x="76" y="26"/>
                </a:cubicBezTo>
                <a:cubicBezTo>
                  <a:pt x="76" y="26"/>
                  <a:pt x="76" y="26"/>
                  <a:pt x="76" y="26"/>
                </a:cubicBezTo>
                <a:cubicBezTo>
                  <a:pt x="76" y="26"/>
                  <a:pt x="76" y="26"/>
                  <a:pt x="75" y="26"/>
                </a:cubicBezTo>
                <a:cubicBezTo>
                  <a:pt x="75" y="26"/>
                  <a:pt x="75" y="27"/>
                  <a:pt x="75" y="27"/>
                </a:cubicBezTo>
                <a:cubicBezTo>
                  <a:pt x="75" y="27"/>
                  <a:pt x="75" y="27"/>
                  <a:pt x="75" y="27"/>
                </a:cubicBezTo>
                <a:cubicBezTo>
                  <a:pt x="75" y="28"/>
                  <a:pt x="75" y="28"/>
                  <a:pt x="75" y="28"/>
                </a:cubicBezTo>
                <a:cubicBezTo>
                  <a:pt x="74" y="28"/>
                  <a:pt x="74" y="28"/>
                  <a:pt x="74" y="28"/>
                </a:cubicBezTo>
                <a:cubicBezTo>
                  <a:pt x="74" y="28"/>
                  <a:pt x="74" y="28"/>
                  <a:pt x="74" y="28"/>
                </a:cubicBezTo>
                <a:cubicBezTo>
                  <a:pt x="75" y="29"/>
                  <a:pt x="75" y="29"/>
                  <a:pt x="74" y="30"/>
                </a:cubicBezTo>
                <a:cubicBezTo>
                  <a:pt x="74" y="30"/>
                  <a:pt x="74" y="30"/>
                  <a:pt x="74" y="30"/>
                </a:cubicBezTo>
                <a:cubicBezTo>
                  <a:pt x="74" y="30"/>
                  <a:pt x="74" y="30"/>
                  <a:pt x="74" y="30"/>
                </a:cubicBezTo>
                <a:cubicBezTo>
                  <a:pt x="74" y="30"/>
                  <a:pt x="74" y="30"/>
                  <a:pt x="74" y="30"/>
                </a:cubicBezTo>
                <a:cubicBezTo>
                  <a:pt x="74" y="30"/>
                  <a:pt x="73" y="30"/>
                  <a:pt x="73" y="30"/>
                </a:cubicBezTo>
                <a:cubicBezTo>
                  <a:pt x="73" y="30"/>
                  <a:pt x="73" y="30"/>
                  <a:pt x="73" y="30"/>
                </a:cubicBezTo>
                <a:cubicBezTo>
                  <a:pt x="73" y="30"/>
                  <a:pt x="73" y="30"/>
                  <a:pt x="73" y="30"/>
                </a:cubicBezTo>
                <a:cubicBezTo>
                  <a:pt x="73" y="30"/>
                  <a:pt x="73" y="30"/>
                  <a:pt x="72" y="30"/>
                </a:cubicBezTo>
                <a:cubicBezTo>
                  <a:pt x="72" y="30"/>
                  <a:pt x="72" y="30"/>
                  <a:pt x="72" y="30"/>
                </a:cubicBezTo>
                <a:cubicBezTo>
                  <a:pt x="72" y="30"/>
                  <a:pt x="72" y="30"/>
                  <a:pt x="72" y="30"/>
                </a:cubicBezTo>
                <a:cubicBezTo>
                  <a:pt x="72" y="30"/>
                  <a:pt x="72" y="30"/>
                  <a:pt x="72" y="30"/>
                </a:cubicBezTo>
                <a:cubicBezTo>
                  <a:pt x="72" y="30"/>
                  <a:pt x="72" y="30"/>
                  <a:pt x="72" y="31"/>
                </a:cubicBezTo>
                <a:cubicBezTo>
                  <a:pt x="71" y="31"/>
                  <a:pt x="71" y="31"/>
                  <a:pt x="71" y="32"/>
                </a:cubicBezTo>
                <a:cubicBezTo>
                  <a:pt x="71" y="32"/>
                  <a:pt x="71" y="32"/>
                  <a:pt x="71" y="32"/>
                </a:cubicBezTo>
                <a:cubicBezTo>
                  <a:pt x="71" y="32"/>
                  <a:pt x="71" y="33"/>
                  <a:pt x="71" y="33"/>
                </a:cubicBezTo>
                <a:cubicBezTo>
                  <a:pt x="71" y="33"/>
                  <a:pt x="71" y="33"/>
                  <a:pt x="71" y="33"/>
                </a:cubicBezTo>
                <a:cubicBezTo>
                  <a:pt x="71" y="33"/>
                  <a:pt x="71" y="33"/>
                  <a:pt x="71" y="33"/>
                </a:cubicBezTo>
                <a:cubicBezTo>
                  <a:pt x="71" y="34"/>
                  <a:pt x="71" y="34"/>
                  <a:pt x="71" y="34"/>
                </a:cubicBezTo>
                <a:cubicBezTo>
                  <a:pt x="71" y="34"/>
                  <a:pt x="71" y="34"/>
                  <a:pt x="70" y="35"/>
                </a:cubicBezTo>
                <a:cubicBezTo>
                  <a:pt x="70" y="35"/>
                  <a:pt x="70" y="35"/>
                  <a:pt x="70" y="35"/>
                </a:cubicBezTo>
                <a:cubicBezTo>
                  <a:pt x="70" y="35"/>
                  <a:pt x="70" y="35"/>
                  <a:pt x="70" y="35"/>
                </a:cubicBezTo>
                <a:cubicBezTo>
                  <a:pt x="70" y="35"/>
                  <a:pt x="70" y="35"/>
                  <a:pt x="70" y="35"/>
                </a:cubicBezTo>
                <a:cubicBezTo>
                  <a:pt x="70" y="35"/>
                  <a:pt x="70" y="35"/>
                  <a:pt x="70" y="36"/>
                </a:cubicBezTo>
                <a:cubicBezTo>
                  <a:pt x="70" y="36"/>
                  <a:pt x="70" y="36"/>
                  <a:pt x="69" y="36"/>
                </a:cubicBezTo>
                <a:cubicBezTo>
                  <a:pt x="69" y="36"/>
                  <a:pt x="69" y="36"/>
                  <a:pt x="69" y="36"/>
                </a:cubicBezTo>
                <a:cubicBezTo>
                  <a:pt x="69" y="36"/>
                  <a:pt x="69" y="36"/>
                  <a:pt x="69" y="36"/>
                </a:cubicBezTo>
                <a:cubicBezTo>
                  <a:pt x="69" y="38"/>
                  <a:pt x="69" y="38"/>
                  <a:pt x="69" y="38"/>
                </a:cubicBezTo>
                <a:cubicBezTo>
                  <a:pt x="69" y="38"/>
                  <a:pt x="69" y="38"/>
                  <a:pt x="69" y="38"/>
                </a:cubicBezTo>
                <a:cubicBezTo>
                  <a:pt x="69" y="38"/>
                  <a:pt x="69" y="38"/>
                  <a:pt x="69" y="38"/>
                </a:cubicBezTo>
                <a:cubicBezTo>
                  <a:pt x="69" y="39"/>
                  <a:pt x="69" y="39"/>
                  <a:pt x="69" y="39"/>
                </a:cubicBezTo>
                <a:cubicBezTo>
                  <a:pt x="69" y="39"/>
                  <a:pt x="69" y="39"/>
                  <a:pt x="70" y="39"/>
                </a:cubicBezTo>
                <a:cubicBezTo>
                  <a:pt x="70" y="39"/>
                  <a:pt x="70" y="39"/>
                  <a:pt x="70" y="39"/>
                </a:cubicBezTo>
                <a:cubicBezTo>
                  <a:pt x="70" y="39"/>
                  <a:pt x="70" y="39"/>
                  <a:pt x="70" y="39"/>
                </a:cubicBezTo>
                <a:cubicBezTo>
                  <a:pt x="70" y="39"/>
                  <a:pt x="70" y="39"/>
                  <a:pt x="70" y="39"/>
                </a:cubicBezTo>
                <a:cubicBezTo>
                  <a:pt x="70" y="39"/>
                  <a:pt x="70" y="39"/>
                  <a:pt x="70" y="40"/>
                </a:cubicBezTo>
                <a:cubicBezTo>
                  <a:pt x="70" y="40"/>
                  <a:pt x="70" y="40"/>
                  <a:pt x="70" y="40"/>
                </a:cubicBezTo>
                <a:cubicBezTo>
                  <a:pt x="70" y="40"/>
                  <a:pt x="70" y="40"/>
                  <a:pt x="70" y="40"/>
                </a:cubicBezTo>
                <a:cubicBezTo>
                  <a:pt x="70" y="40"/>
                  <a:pt x="70" y="40"/>
                  <a:pt x="70" y="41"/>
                </a:cubicBezTo>
                <a:cubicBezTo>
                  <a:pt x="70" y="41"/>
                  <a:pt x="70" y="41"/>
                  <a:pt x="70" y="41"/>
                </a:cubicBezTo>
                <a:cubicBezTo>
                  <a:pt x="70" y="41"/>
                  <a:pt x="70" y="42"/>
                  <a:pt x="70" y="42"/>
                </a:cubicBezTo>
                <a:cubicBezTo>
                  <a:pt x="70" y="42"/>
                  <a:pt x="70" y="42"/>
                  <a:pt x="70" y="42"/>
                </a:cubicBezTo>
                <a:cubicBezTo>
                  <a:pt x="70" y="43"/>
                  <a:pt x="69" y="43"/>
                  <a:pt x="69" y="43"/>
                </a:cubicBezTo>
                <a:cubicBezTo>
                  <a:pt x="69" y="44"/>
                  <a:pt x="69" y="44"/>
                  <a:pt x="69" y="44"/>
                </a:cubicBezTo>
                <a:cubicBezTo>
                  <a:pt x="70" y="44"/>
                  <a:pt x="70" y="44"/>
                  <a:pt x="70" y="44"/>
                </a:cubicBezTo>
                <a:cubicBezTo>
                  <a:pt x="70" y="44"/>
                  <a:pt x="70" y="44"/>
                  <a:pt x="70" y="44"/>
                </a:cubicBezTo>
                <a:cubicBezTo>
                  <a:pt x="70" y="44"/>
                  <a:pt x="70" y="44"/>
                  <a:pt x="70" y="44"/>
                </a:cubicBezTo>
                <a:cubicBezTo>
                  <a:pt x="70" y="44"/>
                  <a:pt x="70" y="44"/>
                  <a:pt x="70" y="44"/>
                </a:cubicBezTo>
                <a:cubicBezTo>
                  <a:pt x="70" y="44"/>
                  <a:pt x="70" y="44"/>
                  <a:pt x="70" y="44"/>
                </a:cubicBezTo>
                <a:cubicBezTo>
                  <a:pt x="70" y="44"/>
                  <a:pt x="70" y="44"/>
                  <a:pt x="70" y="45"/>
                </a:cubicBezTo>
                <a:cubicBezTo>
                  <a:pt x="70" y="45"/>
                  <a:pt x="70" y="45"/>
                  <a:pt x="70" y="45"/>
                </a:cubicBezTo>
                <a:cubicBezTo>
                  <a:pt x="70" y="45"/>
                  <a:pt x="70" y="45"/>
                  <a:pt x="71" y="45"/>
                </a:cubicBezTo>
                <a:cubicBezTo>
                  <a:pt x="71" y="46"/>
                  <a:pt x="71" y="46"/>
                  <a:pt x="71" y="46"/>
                </a:cubicBezTo>
                <a:cubicBezTo>
                  <a:pt x="71" y="46"/>
                  <a:pt x="71" y="46"/>
                  <a:pt x="71" y="46"/>
                </a:cubicBezTo>
                <a:cubicBezTo>
                  <a:pt x="71" y="46"/>
                  <a:pt x="71" y="46"/>
                  <a:pt x="71" y="47"/>
                </a:cubicBezTo>
                <a:cubicBezTo>
                  <a:pt x="72" y="47"/>
                  <a:pt x="72" y="47"/>
                  <a:pt x="72" y="47"/>
                </a:cubicBezTo>
                <a:cubicBezTo>
                  <a:pt x="72" y="47"/>
                  <a:pt x="72" y="47"/>
                  <a:pt x="72" y="47"/>
                </a:cubicBezTo>
                <a:cubicBezTo>
                  <a:pt x="73" y="48"/>
                  <a:pt x="73" y="48"/>
                  <a:pt x="73" y="49"/>
                </a:cubicBezTo>
                <a:cubicBezTo>
                  <a:pt x="73" y="49"/>
                  <a:pt x="73" y="49"/>
                  <a:pt x="73" y="49"/>
                </a:cubicBezTo>
                <a:cubicBezTo>
                  <a:pt x="73" y="49"/>
                  <a:pt x="73" y="50"/>
                  <a:pt x="73" y="50"/>
                </a:cubicBezTo>
                <a:cubicBezTo>
                  <a:pt x="74" y="50"/>
                  <a:pt x="74" y="50"/>
                  <a:pt x="74" y="50"/>
                </a:cubicBezTo>
                <a:cubicBezTo>
                  <a:pt x="74" y="50"/>
                  <a:pt x="74" y="50"/>
                  <a:pt x="74" y="50"/>
                </a:cubicBezTo>
                <a:cubicBezTo>
                  <a:pt x="74" y="50"/>
                  <a:pt x="74" y="50"/>
                  <a:pt x="74" y="50"/>
                </a:cubicBezTo>
                <a:cubicBezTo>
                  <a:pt x="74" y="51"/>
                  <a:pt x="74" y="51"/>
                  <a:pt x="74" y="51"/>
                </a:cubicBezTo>
                <a:cubicBezTo>
                  <a:pt x="74" y="51"/>
                  <a:pt x="74" y="51"/>
                  <a:pt x="74" y="51"/>
                </a:cubicBezTo>
                <a:cubicBezTo>
                  <a:pt x="75" y="51"/>
                  <a:pt x="75" y="51"/>
                  <a:pt x="75" y="51"/>
                </a:cubicBezTo>
                <a:cubicBezTo>
                  <a:pt x="75" y="51"/>
                  <a:pt x="76" y="51"/>
                  <a:pt x="76" y="51"/>
                </a:cubicBezTo>
                <a:cubicBezTo>
                  <a:pt x="76" y="51"/>
                  <a:pt x="76" y="51"/>
                  <a:pt x="76" y="51"/>
                </a:cubicBezTo>
                <a:cubicBezTo>
                  <a:pt x="76" y="51"/>
                  <a:pt x="76" y="51"/>
                  <a:pt x="76" y="51"/>
                </a:cubicBezTo>
                <a:cubicBezTo>
                  <a:pt x="76" y="51"/>
                  <a:pt x="76" y="51"/>
                  <a:pt x="76" y="51"/>
                </a:cubicBezTo>
                <a:cubicBezTo>
                  <a:pt x="76" y="51"/>
                  <a:pt x="77" y="51"/>
                  <a:pt x="77" y="51"/>
                </a:cubicBezTo>
                <a:cubicBezTo>
                  <a:pt x="77" y="51"/>
                  <a:pt x="77" y="51"/>
                  <a:pt x="77" y="51"/>
                </a:cubicBezTo>
                <a:cubicBezTo>
                  <a:pt x="77" y="52"/>
                  <a:pt x="77" y="52"/>
                  <a:pt x="77" y="52"/>
                </a:cubicBezTo>
                <a:cubicBezTo>
                  <a:pt x="77" y="52"/>
                  <a:pt x="77" y="52"/>
                  <a:pt x="77" y="52"/>
                </a:cubicBezTo>
                <a:cubicBezTo>
                  <a:pt x="77" y="53"/>
                  <a:pt x="77" y="53"/>
                  <a:pt x="78" y="53"/>
                </a:cubicBezTo>
                <a:cubicBezTo>
                  <a:pt x="78" y="53"/>
                  <a:pt x="78" y="53"/>
                  <a:pt x="78" y="53"/>
                </a:cubicBezTo>
                <a:cubicBezTo>
                  <a:pt x="78" y="53"/>
                  <a:pt x="79" y="53"/>
                  <a:pt x="79" y="54"/>
                </a:cubicBezTo>
                <a:cubicBezTo>
                  <a:pt x="79" y="54"/>
                  <a:pt x="79" y="54"/>
                  <a:pt x="79" y="54"/>
                </a:cubicBezTo>
                <a:cubicBezTo>
                  <a:pt x="79" y="54"/>
                  <a:pt x="79" y="54"/>
                  <a:pt x="79" y="54"/>
                </a:cubicBezTo>
                <a:cubicBezTo>
                  <a:pt x="80" y="54"/>
                  <a:pt x="80" y="54"/>
                  <a:pt x="80" y="54"/>
                </a:cubicBezTo>
                <a:cubicBezTo>
                  <a:pt x="80" y="54"/>
                  <a:pt x="80" y="54"/>
                  <a:pt x="80" y="54"/>
                </a:cubicBezTo>
                <a:cubicBezTo>
                  <a:pt x="80" y="54"/>
                  <a:pt x="80" y="53"/>
                  <a:pt x="80" y="53"/>
                </a:cubicBezTo>
                <a:cubicBezTo>
                  <a:pt x="80" y="53"/>
                  <a:pt x="80" y="53"/>
                  <a:pt x="80" y="53"/>
                </a:cubicBezTo>
                <a:cubicBezTo>
                  <a:pt x="81" y="53"/>
                  <a:pt x="81" y="53"/>
                  <a:pt x="81" y="53"/>
                </a:cubicBezTo>
                <a:cubicBezTo>
                  <a:pt x="81" y="53"/>
                  <a:pt x="81" y="53"/>
                  <a:pt x="81" y="53"/>
                </a:cubicBezTo>
                <a:cubicBezTo>
                  <a:pt x="81" y="53"/>
                  <a:pt x="81" y="53"/>
                  <a:pt x="81" y="53"/>
                </a:cubicBezTo>
                <a:cubicBezTo>
                  <a:pt x="81" y="53"/>
                  <a:pt x="81" y="53"/>
                  <a:pt x="81" y="53"/>
                </a:cubicBezTo>
                <a:cubicBezTo>
                  <a:pt x="81" y="53"/>
                  <a:pt x="82" y="53"/>
                  <a:pt x="82" y="53"/>
                </a:cubicBezTo>
                <a:cubicBezTo>
                  <a:pt x="82" y="53"/>
                  <a:pt x="82" y="53"/>
                  <a:pt x="82" y="53"/>
                </a:cubicBezTo>
                <a:cubicBezTo>
                  <a:pt x="82" y="53"/>
                  <a:pt x="82" y="53"/>
                  <a:pt x="82" y="53"/>
                </a:cubicBezTo>
                <a:cubicBezTo>
                  <a:pt x="83" y="53"/>
                  <a:pt x="83" y="53"/>
                  <a:pt x="83" y="53"/>
                </a:cubicBezTo>
                <a:cubicBezTo>
                  <a:pt x="83" y="53"/>
                  <a:pt x="83" y="53"/>
                  <a:pt x="83" y="53"/>
                </a:cubicBezTo>
                <a:cubicBezTo>
                  <a:pt x="83" y="53"/>
                  <a:pt x="83" y="53"/>
                  <a:pt x="83" y="53"/>
                </a:cubicBezTo>
                <a:cubicBezTo>
                  <a:pt x="83" y="54"/>
                  <a:pt x="83" y="54"/>
                  <a:pt x="83" y="54"/>
                </a:cubicBezTo>
                <a:cubicBezTo>
                  <a:pt x="83" y="54"/>
                  <a:pt x="84" y="54"/>
                  <a:pt x="84" y="54"/>
                </a:cubicBezTo>
                <a:cubicBezTo>
                  <a:pt x="84" y="54"/>
                  <a:pt x="84" y="54"/>
                  <a:pt x="84" y="54"/>
                </a:cubicBezTo>
                <a:cubicBezTo>
                  <a:pt x="84" y="54"/>
                  <a:pt x="84" y="54"/>
                  <a:pt x="85" y="54"/>
                </a:cubicBezTo>
                <a:cubicBezTo>
                  <a:pt x="85" y="54"/>
                  <a:pt x="85" y="54"/>
                  <a:pt x="85" y="54"/>
                </a:cubicBezTo>
                <a:cubicBezTo>
                  <a:pt x="85" y="54"/>
                  <a:pt x="85" y="54"/>
                  <a:pt x="85" y="54"/>
                </a:cubicBezTo>
                <a:cubicBezTo>
                  <a:pt x="85" y="54"/>
                  <a:pt x="85" y="54"/>
                  <a:pt x="85" y="54"/>
                </a:cubicBezTo>
                <a:cubicBezTo>
                  <a:pt x="86" y="54"/>
                  <a:pt x="86" y="53"/>
                  <a:pt x="86" y="53"/>
                </a:cubicBezTo>
                <a:cubicBezTo>
                  <a:pt x="86" y="53"/>
                  <a:pt x="86" y="53"/>
                  <a:pt x="86" y="53"/>
                </a:cubicBezTo>
                <a:cubicBezTo>
                  <a:pt x="86" y="54"/>
                  <a:pt x="86" y="54"/>
                  <a:pt x="86" y="54"/>
                </a:cubicBezTo>
                <a:cubicBezTo>
                  <a:pt x="86" y="53"/>
                  <a:pt x="86" y="53"/>
                  <a:pt x="86" y="53"/>
                </a:cubicBezTo>
                <a:cubicBezTo>
                  <a:pt x="86" y="53"/>
                  <a:pt x="86" y="53"/>
                  <a:pt x="86" y="52"/>
                </a:cubicBezTo>
                <a:cubicBezTo>
                  <a:pt x="86" y="52"/>
                  <a:pt x="86" y="52"/>
                  <a:pt x="87" y="52"/>
                </a:cubicBezTo>
                <a:cubicBezTo>
                  <a:pt x="87" y="52"/>
                  <a:pt x="87" y="52"/>
                  <a:pt x="87" y="52"/>
                </a:cubicBezTo>
                <a:cubicBezTo>
                  <a:pt x="87" y="52"/>
                  <a:pt x="87" y="52"/>
                  <a:pt x="87" y="52"/>
                </a:cubicBezTo>
                <a:cubicBezTo>
                  <a:pt x="87" y="52"/>
                  <a:pt x="87" y="52"/>
                  <a:pt x="87" y="52"/>
                </a:cubicBezTo>
                <a:cubicBezTo>
                  <a:pt x="89" y="52"/>
                  <a:pt x="89" y="52"/>
                  <a:pt x="89" y="52"/>
                </a:cubicBezTo>
                <a:cubicBezTo>
                  <a:pt x="89" y="52"/>
                  <a:pt x="89" y="52"/>
                  <a:pt x="89" y="53"/>
                </a:cubicBezTo>
                <a:cubicBezTo>
                  <a:pt x="89" y="53"/>
                  <a:pt x="90" y="53"/>
                  <a:pt x="90" y="53"/>
                </a:cubicBezTo>
                <a:cubicBezTo>
                  <a:pt x="90" y="53"/>
                  <a:pt x="90" y="53"/>
                  <a:pt x="90" y="53"/>
                </a:cubicBezTo>
                <a:cubicBezTo>
                  <a:pt x="90" y="53"/>
                  <a:pt x="90" y="53"/>
                  <a:pt x="90" y="53"/>
                </a:cubicBezTo>
                <a:cubicBezTo>
                  <a:pt x="90" y="53"/>
                  <a:pt x="91" y="53"/>
                  <a:pt x="91" y="53"/>
                </a:cubicBezTo>
                <a:cubicBezTo>
                  <a:pt x="91" y="53"/>
                  <a:pt x="91" y="53"/>
                  <a:pt x="91" y="53"/>
                </a:cubicBezTo>
                <a:cubicBezTo>
                  <a:pt x="90" y="53"/>
                  <a:pt x="90" y="53"/>
                  <a:pt x="90" y="53"/>
                </a:cubicBezTo>
                <a:cubicBezTo>
                  <a:pt x="91" y="53"/>
                  <a:pt x="91" y="53"/>
                  <a:pt x="91" y="53"/>
                </a:cubicBezTo>
                <a:cubicBezTo>
                  <a:pt x="91" y="53"/>
                  <a:pt x="91" y="53"/>
                  <a:pt x="91" y="53"/>
                </a:cubicBezTo>
                <a:cubicBezTo>
                  <a:pt x="91" y="53"/>
                  <a:pt x="91" y="53"/>
                  <a:pt x="92" y="53"/>
                </a:cubicBezTo>
                <a:cubicBezTo>
                  <a:pt x="92" y="53"/>
                  <a:pt x="92" y="54"/>
                  <a:pt x="92" y="54"/>
                </a:cubicBezTo>
                <a:cubicBezTo>
                  <a:pt x="92" y="54"/>
                  <a:pt x="92" y="54"/>
                  <a:pt x="92" y="54"/>
                </a:cubicBezTo>
                <a:cubicBezTo>
                  <a:pt x="92" y="54"/>
                  <a:pt x="92" y="54"/>
                  <a:pt x="92" y="54"/>
                </a:cubicBezTo>
                <a:cubicBezTo>
                  <a:pt x="92" y="54"/>
                  <a:pt x="92" y="54"/>
                  <a:pt x="92" y="54"/>
                </a:cubicBezTo>
                <a:cubicBezTo>
                  <a:pt x="93" y="54"/>
                  <a:pt x="93" y="54"/>
                  <a:pt x="93" y="54"/>
                </a:cubicBezTo>
                <a:cubicBezTo>
                  <a:pt x="93" y="54"/>
                  <a:pt x="93" y="54"/>
                  <a:pt x="94" y="55"/>
                </a:cubicBezTo>
                <a:cubicBezTo>
                  <a:pt x="94" y="55"/>
                  <a:pt x="94" y="55"/>
                  <a:pt x="94" y="56"/>
                </a:cubicBezTo>
                <a:cubicBezTo>
                  <a:pt x="94" y="56"/>
                  <a:pt x="94" y="56"/>
                  <a:pt x="94" y="57"/>
                </a:cubicBezTo>
                <a:cubicBezTo>
                  <a:pt x="94" y="57"/>
                  <a:pt x="94" y="57"/>
                  <a:pt x="94" y="57"/>
                </a:cubicBezTo>
                <a:cubicBezTo>
                  <a:pt x="94" y="57"/>
                  <a:pt x="94" y="57"/>
                  <a:pt x="94" y="57"/>
                </a:cubicBezTo>
                <a:cubicBezTo>
                  <a:pt x="94" y="57"/>
                  <a:pt x="94" y="57"/>
                  <a:pt x="94" y="57"/>
                </a:cubicBezTo>
                <a:cubicBezTo>
                  <a:pt x="94" y="57"/>
                  <a:pt x="94" y="57"/>
                  <a:pt x="93" y="57"/>
                </a:cubicBezTo>
                <a:cubicBezTo>
                  <a:pt x="93" y="57"/>
                  <a:pt x="93" y="57"/>
                  <a:pt x="93" y="57"/>
                </a:cubicBezTo>
                <a:cubicBezTo>
                  <a:pt x="93" y="58"/>
                  <a:pt x="93" y="58"/>
                  <a:pt x="93" y="58"/>
                </a:cubicBezTo>
                <a:cubicBezTo>
                  <a:pt x="93" y="59"/>
                  <a:pt x="93" y="59"/>
                  <a:pt x="93" y="59"/>
                </a:cubicBezTo>
                <a:cubicBezTo>
                  <a:pt x="93" y="59"/>
                  <a:pt x="93" y="59"/>
                  <a:pt x="93" y="59"/>
                </a:cubicBezTo>
                <a:cubicBezTo>
                  <a:pt x="93" y="59"/>
                  <a:pt x="94" y="59"/>
                  <a:pt x="94" y="59"/>
                </a:cubicBezTo>
                <a:cubicBezTo>
                  <a:pt x="94" y="59"/>
                  <a:pt x="94" y="59"/>
                  <a:pt x="94" y="59"/>
                </a:cubicBezTo>
                <a:cubicBezTo>
                  <a:pt x="94" y="59"/>
                  <a:pt x="94" y="59"/>
                  <a:pt x="94" y="59"/>
                </a:cubicBezTo>
                <a:cubicBezTo>
                  <a:pt x="94" y="59"/>
                  <a:pt x="94" y="59"/>
                  <a:pt x="94" y="59"/>
                </a:cubicBezTo>
                <a:cubicBezTo>
                  <a:pt x="94" y="59"/>
                  <a:pt x="94" y="60"/>
                  <a:pt x="94" y="60"/>
                </a:cubicBezTo>
                <a:cubicBezTo>
                  <a:pt x="94" y="60"/>
                  <a:pt x="94" y="60"/>
                  <a:pt x="94" y="60"/>
                </a:cubicBezTo>
                <a:cubicBezTo>
                  <a:pt x="94" y="60"/>
                  <a:pt x="94" y="60"/>
                  <a:pt x="95" y="60"/>
                </a:cubicBezTo>
                <a:cubicBezTo>
                  <a:pt x="95" y="60"/>
                  <a:pt x="95" y="61"/>
                  <a:pt x="95" y="61"/>
                </a:cubicBezTo>
                <a:cubicBezTo>
                  <a:pt x="95" y="61"/>
                  <a:pt x="95" y="61"/>
                  <a:pt x="95" y="62"/>
                </a:cubicBezTo>
                <a:cubicBezTo>
                  <a:pt x="95" y="62"/>
                  <a:pt x="95" y="62"/>
                  <a:pt x="95" y="62"/>
                </a:cubicBezTo>
                <a:cubicBezTo>
                  <a:pt x="95" y="62"/>
                  <a:pt x="95" y="62"/>
                  <a:pt x="95" y="62"/>
                </a:cubicBezTo>
                <a:cubicBezTo>
                  <a:pt x="95" y="62"/>
                  <a:pt x="95" y="63"/>
                  <a:pt x="96" y="63"/>
                </a:cubicBezTo>
                <a:cubicBezTo>
                  <a:pt x="96" y="63"/>
                  <a:pt x="96" y="63"/>
                  <a:pt x="96" y="63"/>
                </a:cubicBezTo>
                <a:cubicBezTo>
                  <a:pt x="96" y="63"/>
                  <a:pt x="96" y="63"/>
                  <a:pt x="96" y="63"/>
                </a:cubicBezTo>
                <a:cubicBezTo>
                  <a:pt x="96" y="63"/>
                  <a:pt x="96" y="64"/>
                  <a:pt x="96" y="64"/>
                </a:cubicBezTo>
                <a:cubicBezTo>
                  <a:pt x="96" y="64"/>
                  <a:pt x="96" y="64"/>
                  <a:pt x="96" y="64"/>
                </a:cubicBezTo>
                <a:cubicBezTo>
                  <a:pt x="96" y="64"/>
                  <a:pt x="96" y="64"/>
                  <a:pt x="96" y="64"/>
                </a:cubicBezTo>
                <a:cubicBezTo>
                  <a:pt x="96" y="65"/>
                  <a:pt x="96" y="65"/>
                  <a:pt x="96" y="65"/>
                </a:cubicBezTo>
                <a:cubicBezTo>
                  <a:pt x="96" y="65"/>
                  <a:pt x="96" y="65"/>
                  <a:pt x="96" y="65"/>
                </a:cubicBezTo>
                <a:cubicBezTo>
                  <a:pt x="97" y="65"/>
                  <a:pt x="97" y="65"/>
                  <a:pt x="97" y="65"/>
                </a:cubicBezTo>
                <a:cubicBezTo>
                  <a:pt x="97" y="65"/>
                  <a:pt x="97" y="65"/>
                  <a:pt x="97" y="65"/>
                </a:cubicBezTo>
                <a:cubicBezTo>
                  <a:pt x="97" y="65"/>
                  <a:pt x="97" y="65"/>
                  <a:pt x="97" y="65"/>
                </a:cubicBezTo>
                <a:cubicBezTo>
                  <a:pt x="97" y="65"/>
                  <a:pt x="97" y="65"/>
                  <a:pt x="97" y="65"/>
                </a:cubicBezTo>
                <a:cubicBezTo>
                  <a:pt x="97" y="66"/>
                  <a:pt x="97" y="66"/>
                  <a:pt x="97" y="66"/>
                </a:cubicBezTo>
                <a:cubicBezTo>
                  <a:pt x="97" y="66"/>
                  <a:pt x="97" y="66"/>
                  <a:pt x="97" y="66"/>
                </a:cubicBezTo>
                <a:cubicBezTo>
                  <a:pt x="97" y="67"/>
                  <a:pt x="97" y="67"/>
                  <a:pt x="97" y="67"/>
                </a:cubicBezTo>
                <a:cubicBezTo>
                  <a:pt x="97" y="67"/>
                  <a:pt x="97" y="67"/>
                  <a:pt x="97" y="67"/>
                </a:cubicBezTo>
                <a:cubicBezTo>
                  <a:pt x="96" y="67"/>
                  <a:pt x="96" y="67"/>
                  <a:pt x="96" y="67"/>
                </a:cubicBezTo>
                <a:cubicBezTo>
                  <a:pt x="96" y="69"/>
                  <a:pt x="96" y="69"/>
                  <a:pt x="96" y="69"/>
                </a:cubicBezTo>
                <a:cubicBezTo>
                  <a:pt x="96" y="69"/>
                  <a:pt x="96" y="69"/>
                  <a:pt x="96" y="69"/>
                </a:cubicBezTo>
                <a:cubicBezTo>
                  <a:pt x="97" y="69"/>
                  <a:pt x="97" y="69"/>
                  <a:pt x="97" y="69"/>
                </a:cubicBezTo>
                <a:cubicBezTo>
                  <a:pt x="97" y="69"/>
                  <a:pt x="97" y="69"/>
                  <a:pt x="97" y="69"/>
                </a:cubicBezTo>
                <a:cubicBezTo>
                  <a:pt x="97" y="69"/>
                  <a:pt x="97" y="70"/>
                  <a:pt x="97" y="70"/>
                </a:cubicBezTo>
                <a:cubicBezTo>
                  <a:pt x="97" y="70"/>
                  <a:pt x="97" y="70"/>
                  <a:pt x="97" y="70"/>
                </a:cubicBezTo>
                <a:cubicBezTo>
                  <a:pt x="97" y="70"/>
                  <a:pt x="96" y="70"/>
                  <a:pt x="96" y="70"/>
                </a:cubicBezTo>
                <a:cubicBezTo>
                  <a:pt x="96" y="70"/>
                  <a:pt x="96" y="70"/>
                  <a:pt x="96" y="71"/>
                </a:cubicBezTo>
                <a:cubicBezTo>
                  <a:pt x="96" y="71"/>
                  <a:pt x="96" y="71"/>
                  <a:pt x="96" y="71"/>
                </a:cubicBezTo>
                <a:cubicBezTo>
                  <a:pt x="96" y="71"/>
                  <a:pt x="96" y="71"/>
                  <a:pt x="96" y="71"/>
                </a:cubicBezTo>
                <a:cubicBezTo>
                  <a:pt x="96" y="71"/>
                  <a:pt x="96" y="71"/>
                  <a:pt x="96" y="71"/>
                </a:cubicBezTo>
                <a:cubicBezTo>
                  <a:pt x="95" y="71"/>
                  <a:pt x="95" y="71"/>
                  <a:pt x="95" y="71"/>
                </a:cubicBezTo>
                <a:cubicBezTo>
                  <a:pt x="95" y="73"/>
                  <a:pt x="95" y="73"/>
                  <a:pt x="95" y="73"/>
                </a:cubicBezTo>
                <a:cubicBezTo>
                  <a:pt x="95" y="73"/>
                  <a:pt x="95" y="73"/>
                  <a:pt x="95" y="73"/>
                </a:cubicBezTo>
                <a:cubicBezTo>
                  <a:pt x="95" y="73"/>
                  <a:pt x="95" y="73"/>
                  <a:pt x="95" y="73"/>
                </a:cubicBezTo>
                <a:cubicBezTo>
                  <a:pt x="95" y="73"/>
                  <a:pt x="95" y="73"/>
                  <a:pt x="95" y="73"/>
                </a:cubicBezTo>
                <a:cubicBezTo>
                  <a:pt x="95" y="74"/>
                  <a:pt x="95" y="74"/>
                  <a:pt x="95" y="74"/>
                </a:cubicBezTo>
                <a:cubicBezTo>
                  <a:pt x="95" y="74"/>
                  <a:pt x="95" y="74"/>
                  <a:pt x="94" y="74"/>
                </a:cubicBezTo>
                <a:cubicBezTo>
                  <a:pt x="94" y="74"/>
                  <a:pt x="94" y="74"/>
                  <a:pt x="94" y="75"/>
                </a:cubicBezTo>
                <a:cubicBezTo>
                  <a:pt x="94" y="75"/>
                  <a:pt x="94" y="75"/>
                  <a:pt x="94" y="75"/>
                </a:cubicBezTo>
                <a:cubicBezTo>
                  <a:pt x="94" y="75"/>
                  <a:pt x="94" y="75"/>
                  <a:pt x="94" y="75"/>
                </a:cubicBezTo>
                <a:cubicBezTo>
                  <a:pt x="94" y="75"/>
                  <a:pt x="94" y="75"/>
                  <a:pt x="94" y="75"/>
                </a:cubicBezTo>
                <a:cubicBezTo>
                  <a:pt x="94" y="75"/>
                  <a:pt x="94" y="75"/>
                  <a:pt x="94" y="75"/>
                </a:cubicBezTo>
                <a:cubicBezTo>
                  <a:pt x="94" y="80"/>
                  <a:pt x="94" y="80"/>
                  <a:pt x="94" y="80"/>
                </a:cubicBezTo>
                <a:cubicBezTo>
                  <a:pt x="94" y="80"/>
                  <a:pt x="94" y="80"/>
                  <a:pt x="94" y="80"/>
                </a:cubicBezTo>
                <a:cubicBezTo>
                  <a:pt x="94" y="80"/>
                  <a:pt x="94" y="80"/>
                  <a:pt x="94" y="80"/>
                </a:cubicBezTo>
                <a:cubicBezTo>
                  <a:pt x="94" y="80"/>
                  <a:pt x="94" y="80"/>
                  <a:pt x="94" y="80"/>
                </a:cubicBezTo>
                <a:cubicBezTo>
                  <a:pt x="94" y="80"/>
                  <a:pt x="94" y="80"/>
                  <a:pt x="94" y="80"/>
                </a:cubicBezTo>
                <a:cubicBezTo>
                  <a:pt x="94" y="80"/>
                  <a:pt x="94" y="80"/>
                  <a:pt x="94" y="80"/>
                </a:cubicBezTo>
                <a:cubicBezTo>
                  <a:pt x="94" y="80"/>
                  <a:pt x="94" y="80"/>
                  <a:pt x="94" y="80"/>
                </a:cubicBezTo>
                <a:cubicBezTo>
                  <a:pt x="94" y="81"/>
                  <a:pt x="94" y="81"/>
                  <a:pt x="95" y="81"/>
                </a:cubicBezTo>
                <a:cubicBezTo>
                  <a:pt x="95" y="81"/>
                  <a:pt x="95" y="81"/>
                  <a:pt x="95" y="81"/>
                </a:cubicBezTo>
                <a:cubicBezTo>
                  <a:pt x="95" y="81"/>
                  <a:pt x="95" y="81"/>
                  <a:pt x="95" y="81"/>
                </a:cubicBezTo>
                <a:cubicBezTo>
                  <a:pt x="95" y="81"/>
                  <a:pt x="95" y="81"/>
                  <a:pt x="95" y="81"/>
                </a:cubicBezTo>
                <a:cubicBezTo>
                  <a:pt x="95" y="81"/>
                  <a:pt x="95" y="81"/>
                  <a:pt x="95" y="81"/>
                </a:cubicBezTo>
                <a:cubicBezTo>
                  <a:pt x="95" y="81"/>
                  <a:pt x="95" y="81"/>
                  <a:pt x="95" y="81"/>
                </a:cubicBezTo>
                <a:cubicBezTo>
                  <a:pt x="95" y="81"/>
                  <a:pt x="95" y="81"/>
                  <a:pt x="95" y="81"/>
                </a:cubicBezTo>
                <a:cubicBezTo>
                  <a:pt x="95" y="82"/>
                  <a:pt x="95" y="82"/>
                  <a:pt x="95" y="82"/>
                </a:cubicBezTo>
                <a:cubicBezTo>
                  <a:pt x="95" y="82"/>
                  <a:pt x="95" y="82"/>
                  <a:pt x="95" y="82"/>
                </a:cubicBezTo>
                <a:cubicBezTo>
                  <a:pt x="94" y="82"/>
                  <a:pt x="94" y="82"/>
                  <a:pt x="94" y="82"/>
                </a:cubicBezTo>
                <a:cubicBezTo>
                  <a:pt x="94" y="87"/>
                  <a:pt x="94" y="87"/>
                  <a:pt x="94" y="87"/>
                </a:cubicBezTo>
                <a:cubicBezTo>
                  <a:pt x="94" y="87"/>
                  <a:pt x="94" y="87"/>
                  <a:pt x="94" y="87"/>
                </a:cubicBezTo>
                <a:cubicBezTo>
                  <a:pt x="94" y="87"/>
                  <a:pt x="95" y="87"/>
                  <a:pt x="95" y="87"/>
                </a:cubicBezTo>
                <a:cubicBezTo>
                  <a:pt x="95" y="87"/>
                  <a:pt x="95" y="88"/>
                  <a:pt x="95" y="88"/>
                </a:cubicBezTo>
                <a:cubicBezTo>
                  <a:pt x="95" y="88"/>
                  <a:pt x="95" y="89"/>
                  <a:pt x="95" y="89"/>
                </a:cubicBezTo>
                <a:cubicBezTo>
                  <a:pt x="95" y="89"/>
                  <a:pt x="95" y="89"/>
                  <a:pt x="95" y="89"/>
                </a:cubicBezTo>
                <a:cubicBezTo>
                  <a:pt x="94" y="90"/>
                  <a:pt x="94" y="90"/>
                  <a:pt x="94" y="90"/>
                </a:cubicBezTo>
                <a:cubicBezTo>
                  <a:pt x="94" y="90"/>
                  <a:pt x="94" y="90"/>
                  <a:pt x="94" y="90"/>
                </a:cubicBezTo>
                <a:cubicBezTo>
                  <a:pt x="94" y="90"/>
                  <a:pt x="93" y="90"/>
                  <a:pt x="93" y="90"/>
                </a:cubicBezTo>
                <a:cubicBezTo>
                  <a:pt x="93" y="90"/>
                  <a:pt x="93" y="91"/>
                  <a:pt x="93" y="91"/>
                </a:cubicBezTo>
                <a:cubicBezTo>
                  <a:pt x="93" y="91"/>
                  <a:pt x="93" y="91"/>
                  <a:pt x="93" y="91"/>
                </a:cubicBezTo>
                <a:cubicBezTo>
                  <a:pt x="93" y="91"/>
                  <a:pt x="93" y="92"/>
                  <a:pt x="93" y="92"/>
                </a:cubicBezTo>
                <a:cubicBezTo>
                  <a:pt x="94" y="92"/>
                  <a:pt x="94" y="92"/>
                  <a:pt x="94" y="92"/>
                </a:cubicBezTo>
                <a:cubicBezTo>
                  <a:pt x="94" y="92"/>
                  <a:pt x="94" y="92"/>
                  <a:pt x="94" y="92"/>
                </a:cubicBezTo>
                <a:cubicBezTo>
                  <a:pt x="94" y="92"/>
                  <a:pt x="94" y="92"/>
                  <a:pt x="95" y="92"/>
                </a:cubicBezTo>
                <a:cubicBezTo>
                  <a:pt x="95" y="92"/>
                  <a:pt x="95" y="92"/>
                  <a:pt x="96" y="92"/>
                </a:cubicBezTo>
                <a:cubicBezTo>
                  <a:pt x="96" y="92"/>
                  <a:pt x="96" y="92"/>
                  <a:pt x="96" y="92"/>
                </a:cubicBezTo>
                <a:cubicBezTo>
                  <a:pt x="97" y="92"/>
                  <a:pt x="98" y="92"/>
                  <a:pt x="98" y="91"/>
                </a:cubicBezTo>
                <a:cubicBezTo>
                  <a:pt x="99" y="91"/>
                  <a:pt x="99" y="91"/>
                  <a:pt x="99" y="91"/>
                </a:cubicBezTo>
                <a:cubicBezTo>
                  <a:pt x="99" y="91"/>
                  <a:pt x="99" y="91"/>
                  <a:pt x="99" y="91"/>
                </a:cubicBezTo>
                <a:cubicBezTo>
                  <a:pt x="99" y="91"/>
                  <a:pt x="99" y="91"/>
                  <a:pt x="99" y="91"/>
                </a:cubicBezTo>
                <a:cubicBezTo>
                  <a:pt x="99" y="91"/>
                  <a:pt x="99" y="91"/>
                  <a:pt x="99" y="91"/>
                </a:cubicBezTo>
                <a:cubicBezTo>
                  <a:pt x="99" y="91"/>
                  <a:pt x="100" y="91"/>
                  <a:pt x="100" y="91"/>
                </a:cubicBezTo>
                <a:cubicBezTo>
                  <a:pt x="100" y="90"/>
                  <a:pt x="100" y="90"/>
                  <a:pt x="100" y="90"/>
                </a:cubicBezTo>
                <a:cubicBezTo>
                  <a:pt x="100" y="90"/>
                  <a:pt x="100" y="90"/>
                  <a:pt x="100" y="90"/>
                </a:cubicBezTo>
                <a:cubicBezTo>
                  <a:pt x="100" y="90"/>
                  <a:pt x="100" y="90"/>
                  <a:pt x="100" y="90"/>
                </a:cubicBezTo>
                <a:cubicBezTo>
                  <a:pt x="100" y="89"/>
                  <a:pt x="101" y="88"/>
                  <a:pt x="101" y="88"/>
                </a:cubicBezTo>
                <a:cubicBezTo>
                  <a:pt x="102" y="88"/>
                  <a:pt x="102" y="88"/>
                  <a:pt x="102" y="88"/>
                </a:cubicBezTo>
                <a:cubicBezTo>
                  <a:pt x="102" y="88"/>
                  <a:pt x="103" y="88"/>
                  <a:pt x="103" y="88"/>
                </a:cubicBezTo>
                <a:cubicBezTo>
                  <a:pt x="103" y="88"/>
                  <a:pt x="103" y="88"/>
                  <a:pt x="103" y="88"/>
                </a:cubicBezTo>
                <a:cubicBezTo>
                  <a:pt x="103" y="88"/>
                  <a:pt x="103" y="88"/>
                  <a:pt x="104" y="88"/>
                </a:cubicBezTo>
                <a:cubicBezTo>
                  <a:pt x="104" y="88"/>
                  <a:pt x="104" y="88"/>
                  <a:pt x="104" y="88"/>
                </a:cubicBezTo>
                <a:cubicBezTo>
                  <a:pt x="105" y="87"/>
                  <a:pt x="105" y="87"/>
                  <a:pt x="105" y="87"/>
                </a:cubicBezTo>
                <a:cubicBezTo>
                  <a:pt x="105" y="87"/>
                  <a:pt x="105" y="86"/>
                  <a:pt x="105" y="86"/>
                </a:cubicBezTo>
                <a:cubicBezTo>
                  <a:pt x="105" y="86"/>
                  <a:pt x="105" y="86"/>
                  <a:pt x="105" y="86"/>
                </a:cubicBezTo>
                <a:cubicBezTo>
                  <a:pt x="105" y="85"/>
                  <a:pt x="105" y="85"/>
                  <a:pt x="105" y="85"/>
                </a:cubicBezTo>
                <a:cubicBezTo>
                  <a:pt x="105" y="85"/>
                  <a:pt x="104" y="85"/>
                  <a:pt x="104" y="85"/>
                </a:cubicBezTo>
                <a:cubicBezTo>
                  <a:pt x="104" y="85"/>
                  <a:pt x="104" y="85"/>
                  <a:pt x="104" y="85"/>
                </a:cubicBezTo>
                <a:cubicBezTo>
                  <a:pt x="104" y="84"/>
                  <a:pt x="104" y="84"/>
                  <a:pt x="104" y="84"/>
                </a:cubicBezTo>
                <a:cubicBezTo>
                  <a:pt x="104" y="84"/>
                  <a:pt x="104" y="84"/>
                  <a:pt x="104" y="84"/>
                </a:cubicBezTo>
                <a:cubicBezTo>
                  <a:pt x="105" y="84"/>
                  <a:pt x="105" y="84"/>
                  <a:pt x="105" y="84"/>
                </a:cubicBezTo>
                <a:cubicBezTo>
                  <a:pt x="105" y="84"/>
                  <a:pt x="105" y="84"/>
                  <a:pt x="105" y="83"/>
                </a:cubicBezTo>
                <a:cubicBezTo>
                  <a:pt x="105" y="83"/>
                  <a:pt x="105" y="83"/>
                  <a:pt x="105" y="83"/>
                </a:cubicBezTo>
                <a:cubicBezTo>
                  <a:pt x="105" y="83"/>
                  <a:pt x="105" y="83"/>
                  <a:pt x="105" y="83"/>
                </a:cubicBezTo>
                <a:cubicBezTo>
                  <a:pt x="105" y="83"/>
                  <a:pt x="105" y="83"/>
                  <a:pt x="105" y="83"/>
                </a:cubicBezTo>
                <a:cubicBezTo>
                  <a:pt x="105" y="84"/>
                  <a:pt x="105" y="84"/>
                  <a:pt x="105" y="84"/>
                </a:cubicBezTo>
                <a:cubicBezTo>
                  <a:pt x="105" y="83"/>
                  <a:pt x="105" y="83"/>
                  <a:pt x="105" y="83"/>
                </a:cubicBezTo>
                <a:cubicBezTo>
                  <a:pt x="105" y="83"/>
                  <a:pt x="105" y="83"/>
                  <a:pt x="105" y="83"/>
                </a:cubicBezTo>
                <a:cubicBezTo>
                  <a:pt x="105" y="83"/>
                  <a:pt x="105" y="83"/>
                  <a:pt x="105" y="83"/>
                </a:cubicBezTo>
                <a:cubicBezTo>
                  <a:pt x="105" y="83"/>
                  <a:pt x="105" y="83"/>
                  <a:pt x="105" y="83"/>
                </a:cubicBezTo>
                <a:cubicBezTo>
                  <a:pt x="106" y="83"/>
                  <a:pt x="106" y="83"/>
                  <a:pt x="106" y="83"/>
                </a:cubicBezTo>
                <a:cubicBezTo>
                  <a:pt x="106" y="83"/>
                  <a:pt x="107" y="82"/>
                  <a:pt x="107" y="82"/>
                </a:cubicBezTo>
                <a:cubicBezTo>
                  <a:pt x="107" y="81"/>
                  <a:pt x="107" y="81"/>
                  <a:pt x="107" y="80"/>
                </a:cubicBezTo>
                <a:cubicBezTo>
                  <a:pt x="107" y="80"/>
                  <a:pt x="107" y="80"/>
                  <a:pt x="107" y="80"/>
                </a:cubicBezTo>
                <a:cubicBezTo>
                  <a:pt x="107" y="80"/>
                  <a:pt x="107" y="79"/>
                  <a:pt x="107" y="79"/>
                </a:cubicBezTo>
                <a:cubicBezTo>
                  <a:pt x="107" y="79"/>
                  <a:pt x="107" y="79"/>
                  <a:pt x="107" y="79"/>
                </a:cubicBezTo>
                <a:cubicBezTo>
                  <a:pt x="107" y="79"/>
                  <a:pt x="107" y="79"/>
                  <a:pt x="107" y="79"/>
                </a:cubicBezTo>
                <a:cubicBezTo>
                  <a:pt x="107" y="79"/>
                  <a:pt x="107" y="79"/>
                  <a:pt x="107" y="79"/>
                </a:cubicBezTo>
                <a:cubicBezTo>
                  <a:pt x="107" y="79"/>
                  <a:pt x="107" y="78"/>
                  <a:pt x="107" y="78"/>
                </a:cubicBezTo>
                <a:cubicBezTo>
                  <a:pt x="107" y="78"/>
                  <a:pt x="108" y="78"/>
                  <a:pt x="108" y="78"/>
                </a:cubicBezTo>
                <a:cubicBezTo>
                  <a:pt x="108" y="78"/>
                  <a:pt x="108" y="78"/>
                  <a:pt x="108" y="78"/>
                </a:cubicBezTo>
                <a:cubicBezTo>
                  <a:pt x="108" y="78"/>
                  <a:pt x="108" y="78"/>
                  <a:pt x="108" y="78"/>
                </a:cubicBezTo>
                <a:cubicBezTo>
                  <a:pt x="109" y="77"/>
                  <a:pt x="109" y="77"/>
                  <a:pt x="109" y="77"/>
                </a:cubicBezTo>
                <a:cubicBezTo>
                  <a:pt x="109" y="77"/>
                  <a:pt x="109" y="76"/>
                  <a:pt x="109" y="76"/>
                </a:cubicBezTo>
                <a:cubicBezTo>
                  <a:pt x="109" y="76"/>
                  <a:pt x="109" y="76"/>
                  <a:pt x="109" y="76"/>
                </a:cubicBezTo>
                <a:cubicBezTo>
                  <a:pt x="109" y="76"/>
                  <a:pt x="109" y="75"/>
                  <a:pt x="109" y="75"/>
                </a:cubicBezTo>
                <a:cubicBezTo>
                  <a:pt x="110" y="75"/>
                  <a:pt x="110" y="74"/>
                  <a:pt x="111" y="74"/>
                </a:cubicBezTo>
                <a:cubicBezTo>
                  <a:pt x="111" y="74"/>
                  <a:pt x="111" y="74"/>
                  <a:pt x="111" y="74"/>
                </a:cubicBezTo>
                <a:cubicBezTo>
                  <a:pt x="111" y="74"/>
                  <a:pt x="111" y="73"/>
                  <a:pt x="111" y="73"/>
                </a:cubicBezTo>
                <a:cubicBezTo>
                  <a:pt x="111" y="73"/>
                  <a:pt x="111" y="72"/>
                  <a:pt x="111" y="72"/>
                </a:cubicBezTo>
                <a:cubicBezTo>
                  <a:pt x="111" y="72"/>
                  <a:pt x="111" y="72"/>
                  <a:pt x="111" y="72"/>
                </a:cubicBezTo>
                <a:cubicBezTo>
                  <a:pt x="111" y="71"/>
                  <a:pt x="111" y="71"/>
                  <a:pt x="111" y="70"/>
                </a:cubicBezTo>
                <a:cubicBezTo>
                  <a:pt x="111" y="70"/>
                  <a:pt x="111" y="70"/>
                  <a:pt x="112" y="69"/>
                </a:cubicBezTo>
                <a:cubicBezTo>
                  <a:pt x="112" y="69"/>
                  <a:pt x="112" y="69"/>
                  <a:pt x="112" y="69"/>
                </a:cubicBezTo>
                <a:cubicBezTo>
                  <a:pt x="112" y="69"/>
                  <a:pt x="112" y="69"/>
                  <a:pt x="112" y="69"/>
                </a:cubicBezTo>
                <a:cubicBezTo>
                  <a:pt x="112" y="68"/>
                  <a:pt x="112" y="68"/>
                  <a:pt x="112" y="68"/>
                </a:cubicBezTo>
                <a:cubicBezTo>
                  <a:pt x="112" y="68"/>
                  <a:pt x="112" y="68"/>
                  <a:pt x="112" y="68"/>
                </a:cubicBezTo>
                <a:cubicBezTo>
                  <a:pt x="112" y="68"/>
                  <a:pt x="112" y="68"/>
                  <a:pt x="112" y="68"/>
                </a:cubicBezTo>
                <a:cubicBezTo>
                  <a:pt x="112" y="68"/>
                  <a:pt x="112" y="68"/>
                  <a:pt x="112" y="68"/>
                </a:cubicBezTo>
                <a:cubicBezTo>
                  <a:pt x="112" y="69"/>
                  <a:pt x="112" y="69"/>
                  <a:pt x="112" y="69"/>
                </a:cubicBezTo>
                <a:cubicBezTo>
                  <a:pt x="112" y="68"/>
                  <a:pt x="112" y="68"/>
                  <a:pt x="112" y="68"/>
                </a:cubicBezTo>
                <a:cubicBezTo>
                  <a:pt x="112" y="67"/>
                  <a:pt x="112" y="66"/>
                  <a:pt x="112" y="65"/>
                </a:cubicBezTo>
                <a:cubicBezTo>
                  <a:pt x="112" y="65"/>
                  <a:pt x="112" y="64"/>
                  <a:pt x="112" y="64"/>
                </a:cubicBezTo>
                <a:cubicBezTo>
                  <a:pt x="112" y="63"/>
                  <a:pt x="112" y="62"/>
                  <a:pt x="113" y="62"/>
                </a:cubicBezTo>
                <a:cubicBezTo>
                  <a:pt x="113" y="61"/>
                  <a:pt x="113" y="61"/>
                  <a:pt x="113" y="61"/>
                </a:cubicBezTo>
                <a:cubicBezTo>
                  <a:pt x="113" y="61"/>
                  <a:pt x="113" y="61"/>
                  <a:pt x="113" y="61"/>
                </a:cubicBezTo>
                <a:cubicBezTo>
                  <a:pt x="113" y="61"/>
                  <a:pt x="113" y="61"/>
                  <a:pt x="113" y="61"/>
                </a:cubicBezTo>
                <a:cubicBezTo>
                  <a:pt x="113" y="61"/>
                  <a:pt x="113" y="61"/>
                  <a:pt x="113" y="61"/>
                </a:cubicBezTo>
                <a:cubicBezTo>
                  <a:pt x="113" y="61"/>
                  <a:pt x="113" y="61"/>
                  <a:pt x="113" y="61"/>
                </a:cubicBezTo>
                <a:cubicBezTo>
                  <a:pt x="113" y="61"/>
                  <a:pt x="113" y="61"/>
                  <a:pt x="113" y="61"/>
                </a:cubicBezTo>
                <a:cubicBezTo>
                  <a:pt x="113" y="60"/>
                  <a:pt x="113" y="60"/>
                  <a:pt x="113" y="60"/>
                </a:cubicBezTo>
                <a:cubicBezTo>
                  <a:pt x="113" y="60"/>
                  <a:pt x="113" y="60"/>
                  <a:pt x="113" y="60"/>
                </a:cubicBezTo>
                <a:cubicBezTo>
                  <a:pt x="113" y="60"/>
                  <a:pt x="113" y="60"/>
                  <a:pt x="113" y="60"/>
                </a:cubicBezTo>
                <a:cubicBezTo>
                  <a:pt x="113" y="60"/>
                  <a:pt x="113" y="60"/>
                  <a:pt x="114" y="60"/>
                </a:cubicBezTo>
                <a:cubicBezTo>
                  <a:pt x="114" y="60"/>
                  <a:pt x="114" y="60"/>
                  <a:pt x="114" y="60"/>
                </a:cubicBezTo>
                <a:cubicBezTo>
                  <a:pt x="114" y="58"/>
                  <a:pt x="114" y="58"/>
                  <a:pt x="114" y="58"/>
                </a:cubicBezTo>
                <a:cubicBezTo>
                  <a:pt x="114" y="58"/>
                  <a:pt x="114" y="58"/>
                  <a:pt x="114" y="57"/>
                </a:cubicBezTo>
                <a:cubicBezTo>
                  <a:pt x="114" y="57"/>
                  <a:pt x="114" y="57"/>
                  <a:pt x="114" y="57"/>
                </a:cubicBezTo>
                <a:cubicBezTo>
                  <a:pt x="113" y="57"/>
                  <a:pt x="113" y="57"/>
                  <a:pt x="113" y="57"/>
                </a:cubicBezTo>
                <a:cubicBezTo>
                  <a:pt x="113" y="57"/>
                  <a:pt x="113" y="56"/>
                  <a:pt x="113" y="56"/>
                </a:cubicBezTo>
                <a:cubicBezTo>
                  <a:pt x="113" y="56"/>
                  <a:pt x="113" y="56"/>
                  <a:pt x="113" y="56"/>
                </a:cubicBezTo>
                <a:cubicBezTo>
                  <a:pt x="113" y="56"/>
                  <a:pt x="113" y="55"/>
                  <a:pt x="114" y="55"/>
                </a:cubicBezTo>
                <a:cubicBezTo>
                  <a:pt x="114" y="55"/>
                  <a:pt x="114" y="55"/>
                  <a:pt x="114" y="55"/>
                </a:cubicBezTo>
                <a:cubicBezTo>
                  <a:pt x="114" y="55"/>
                  <a:pt x="114" y="55"/>
                  <a:pt x="114" y="55"/>
                </a:cubicBezTo>
                <a:cubicBezTo>
                  <a:pt x="114" y="54"/>
                  <a:pt x="114" y="54"/>
                  <a:pt x="114" y="54"/>
                </a:cubicBezTo>
                <a:cubicBezTo>
                  <a:pt x="114" y="54"/>
                  <a:pt x="114" y="54"/>
                  <a:pt x="114" y="54"/>
                </a:cubicBezTo>
                <a:cubicBezTo>
                  <a:pt x="114" y="53"/>
                  <a:pt x="114" y="53"/>
                  <a:pt x="114" y="53"/>
                </a:cubicBezTo>
                <a:cubicBezTo>
                  <a:pt x="114" y="53"/>
                  <a:pt x="114" y="53"/>
                  <a:pt x="114" y="53"/>
                </a:cubicBezTo>
                <a:cubicBezTo>
                  <a:pt x="114" y="52"/>
                  <a:pt x="114" y="52"/>
                  <a:pt x="114" y="52"/>
                </a:cubicBezTo>
                <a:cubicBezTo>
                  <a:pt x="114" y="52"/>
                  <a:pt x="114" y="52"/>
                  <a:pt x="114" y="52"/>
                </a:cubicBezTo>
                <a:cubicBezTo>
                  <a:pt x="114" y="50"/>
                  <a:pt x="114" y="50"/>
                  <a:pt x="114" y="50"/>
                </a:cubicBezTo>
                <a:cubicBezTo>
                  <a:pt x="114" y="50"/>
                  <a:pt x="114" y="50"/>
                  <a:pt x="114" y="50"/>
                </a:cubicBezTo>
                <a:cubicBezTo>
                  <a:pt x="114" y="49"/>
                  <a:pt x="115" y="49"/>
                  <a:pt x="114" y="49"/>
                </a:cubicBezTo>
                <a:cubicBezTo>
                  <a:pt x="114" y="48"/>
                  <a:pt x="113" y="48"/>
                  <a:pt x="113" y="48"/>
                </a:cubicBezTo>
                <a:cubicBezTo>
                  <a:pt x="113" y="47"/>
                  <a:pt x="113" y="47"/>
                  <a:pt x="113" y="47"/>
                </a:cubicBezTo>
                <a:cubicBezTo>
                  <a:pt x="113" y="46"/>
                  <a:pt x="113" y="46"/>
                  <a:pt x="113" y="46"/>
                </a:cubicBezTo>
                <a:cubicBezTo>
                  <a:pt x="113" y="46"/>
                  <a:pt x="112" y="46"/>
                  <a:pt x="112" y="46"/>
                </a:cubicBezTo>
                <a:cubicBezTo>
                  <a:pt x="112" y="46"/>
                  <a:pt x="112" y="46"/>
                  <a:pt x="112" y="45"/>
                </a:cubicBezTo>
                <a:cubicBezTo>
                  <a:pt x="112" y="45"/>
                  <a:pt x="112" y="45"/>
                  <a:pt x="112" y="45"/>
                </a:cubicBezTo>
                <a:cubicBezTo>
                  <a:pt x="112" y="45"/>
                  <a:pt x="112" y="45"/>
                  <a:pt x="112" y="45"/>
                </a:cubicBezTo>
                <a:cubicBezTo>
                  <a:pt x="112" y="45"/>
                  <a:pt x="112" y="45"/>
                  <a:pt x="112" y="45"/>
                </a:cubicBezTo>
                <a:cubicBezTo>
                  <a:pt x="112" y="45"/>
                  <a:pt x="112" y="45"/>
                  <a:pt x="112" y="44"/>
                </a:cubicBezTo>
                <a:cubicBezTo>
                  <a:pt x="112" y="44"/>
                  <a:pt x="112" y="44"/>
                  <a:pt x="111" y="44"/>
                </a:cubicBezTo>
                <a:cubicBezTo>
                  <a:pt x="111" y="44"/>
                  <a:pt x="111" y="44"/>
                  <a:pt x="111" y="44"/>
                </a:cubicBezTo>
                <a:cubicBezTo>
                  <a:pt x="111" y="44"/>
                  <a:pt x="111" y="44"/>
                  <a:pt x="111" y="44"/>
                </a:cubicBezTo>
                <a:cubicBezTo>
                  <a:pt x="111" y="44"/>
                  <a:pt x="111" y="43"/>
                  <a:pt x="111" y="43"/>
                </a:cubicBezTo>
                <a:cubicBezTo>
                  <a:pt x="111" y="43"/>
                  <a:pt x="111" y="43"/>
                  <a:pt x="111" y="43"/>
                </a:cubicBezTo>
                <a:cubicBezTo>
                  <a:pt x="111" y="43"/>
                  <a:pt x="111" y="43"/>
                  <a:pt x="111" y="43"/>
                </a:cubicBezTo>
                <a:cubicBezTo>
                  <a:pt x="111" y="43"/>
                  <a:pt x="111" y="42"/>
                  <a:pt x="111" y="42"/>
                </a:cubicBezTo>
                <a:cubicBezTo>
                  <a:pt x="111" y="42"/>
                  <a:pt x="110" y="42"/>
                  <a:pt x="110" y="42"/>
                </a:cubicBezTo>
                <a:cubicBezTo>
                  <a:pt x="110" y="42"/>
                  <a:pt x="110" y="42"/>
                  <a:pt x="110" y="42"/>
                </a:cubicBezTo>
                <a:cubicBezTo>
                  <a:pt x="110" y="41"/>
                  <a:pt x="110" y="41"/>
                  <a:pt x="110" y="41"/>
                </a:cubicBezTo>
                <a:cubicBezTo>
                  <a:pt x="109" y="41"/>
                  <a:pt x="109" y="40"/>
                  <a:pt x="109" y="39"/>
                </a:cubicBezTo>
                <a:cubicBezTo>
                  <a:pt x="109" y="39"/>
                  <a:pt x="109" y="39"/>
                  <a:pt x="109" y="39"/>
                </a:cubicBezTo>
                <a:cubicBezTo>
                  <a:pt x="109" y="39"/>
                  <a:pt x="109" y="39"/>
                  <a:pt x="109" y="39"/>
                </a:cubicBezTo>
                <a:cubicBezTo>
                  <a:pt x="109" y="39"/>
                  <a:pt x="109" y="39"/>
                  <a:pt x="109" y="39"/>
                </a:cubicBezTo>
                <a:cubicBezTo>
                  <a:pt x="109" y="38"/>
                  <a:pt x="108" y="38"/>
                  <a:pt x="108" y="38"/>
                </a:cubicBezTo>
                <a:cubicBezTo>
                  <a:pt x="108" y="38"/>
                  <a:pt x="108" y="38"/>
                  <a:pt x="108" y="38"/>
                </a:cubicBezTo>
                <a:cubicBezTo>
                  <a:pt x="108" y="37"/>
                  <a:pt x="108" y="37"/>
                  <a:pt x="108" y="37"/>
                </a:cubicBezTo>
                <a:cubicBezTo>
                  <a:pt x="108" y="37"/>
                  <a:pt x="107" y="37"/>
                  <a:pt x="107" y="37"/>
                </a:cubicBezTo>
                <a:cubicBezTo>
                  <a:pt x="107" y="37"/>
                  <a:pt x="107" y="37"/>
                  <a:pt x="107" y="37"/>
                </a:cubicBezTo>
                <a:cubicBezTo>
                  <a:pt x="107" y="37"/>
                  <a:pt x="107" y="36"/>
                  <a:pt x="107" y="36"/>
                </a:cubicBezTo>
                <a:cubicBezTo>
                  <a:pt x="107" y="36"/>
                  <a:pt x="107" y="36"/>
                  <a:pt x="107" y="36"/>
                </a:cubicBezTo>
                <a:cubicBezTo>
                  <a:pt x="107" y="36"/>
                  <a:pt x="107" y="36"/>
                  <a:pt x="107" y="36"/>
                </a:cubicBezTo>
                <a:cubicBezTo>
                  <a:pt x="107" y="36"/>
                  <a:pt x="107" y="36"/>
                  <a:pt x="107" y="36"/>
                </a:cubicBezTo>
                <a:cubicBezTo>
                  <a:pt x="107" y="36"/>
                  <a:pt x="107" y="36"/>
                  <a:pt x="107" y="36"/>
                </a:cubicBezTo>
                <a:cubicBezTo>
                  <a:pt x="107" y="36"/>
                  <a:pt x="107" y="36"/>
                  <a:pt x="107" y="36"/>
                </a:cubicBezTo>
                <a:cubicBezTo>
                  <a:pt x="107" y="35"/>
                  <a:pt x="107" y="35"/>
                  <a:pt x="107" y="35"/>
                </a:cubicBezTo>
                <a:cubicBezTo>
                  <a:pt x="107" y="35"/>
                  <a:pt x="107" y="35"/>
                  <a:pt x="107" y="35"/>
                </a:cubicBezTo>
                <a:cubicBezTo>
                  <a:pt x="106" y="35"/>
                  <a:pt x="106" y="35"/>
                  <a:pt x="106" y="35"/>
                </a:cubicBezTo>
                <a:cubicBezTo>
                  <a:pt x="106" y="34"/>
                  <a:pt x="105" y="34"/>
                  <a:pt x="105" y="33"/>
                </a:cubicBezTo>
                <a:cubicBezTo>
                  <a:pt x="105" y="32"/>
                  <a:pt x="105" y="32"/>
                  <a:pt x="105" y="32"/>
                </a:cubicBezTo>
                <a:cubicBezTo>
                  <a:pt x="104" y="32"/>
                  <a:pt x="104" y="31"/>
                  <a:pt x="103" y="31"/>
                </a:cubicBezTo>
                <a:cubicBezTo>
                  <a:pt x="104" y="31"/>
                  <a:pt x="104" y="31"/>
                  <a:pt x="104" y="31"/>
                </a:cubicBezTo>
                <a:cubicBezTo>
                  <a:pt x="104" y="30"/>
                  <a:pt x="104" y="30"/>
                  <a:pt x="104" y="30"/>
                </a:cubicBezTo>
                <a:cubicBezTo>
                  <a:pt x="104" y="31"/>
                  <a:pt x="104" y="31"/>
                  <a:pt x="104" y="31"/>
                </a:cubicBezTo>
                <a:cubicBezTo>
                  <a:pt x="105" y="31"/>
                  <a:pt x="105" y="31"/>
                  <a:pt x="105" y="31"/>
                </a:cubicBezTo>
                <a:cubicBezTo>
                  <a:pt x="105" y="31"/>
                  <a:pt x="105" y="31"/>
                  <a:pt x="105" y="31"/>
                </a:cubicBezTo>
                <a:cubicBezTo>
                  <a:pt x="105" y="31"/>
                  <a:pt x="105" y="31"/>
                  <a:pt x="105" y="31"/>
                </a:cubicBezTo>
                <a:cubicBezTo>
                  <a:pt x="105" y="31"/>
                  <a:pt x="105" y="31"/>
                  <a:pt x="105" y="31"/>
                </a:cubicBezTo>
                <a:cubicBezTo>
                  <a:pt x="105" y="32"/>
                  <a:pt x="105" y="32"/>
                  <a:pt x="105" y="32"/>
                </a:cubicBezTo>
                <a:cubicBezTo>
                  <a:pt x="105" y="32"/>
                  <a:pt x="105" y="32"/>
                  <a:pt x="105" y="32"/>
                </a:cubicBezTo>
                <a:cubicBezTo>
                  <a:pt x="105" y="32"/>
                  <a:pt x="105" y="32"/>
                  <a:pt x="105" y="32"/>
                </a:cubicBezTo>
                <a:cubicBezTo>
                  <a:pt x="105" y="32"/>
                  <a:pt x="105" y="32"/>
                  <a:pt x="105" y="32"/>
                </a:cubicBezTo>
                <a:cubicBezTo>
                  <a:pt x="105" y="33"/>
                  <a:pt x="105" y="33"/>
                  <a:pt x="105" y="33"/>
                </a:cubicBezTo>
                <a:cubicBezTo>
                  <a:pt x="106" y="33"/>
                  <a:pt x="106" y="33"/>
                  <a:pt x="106" y="33"/>
                </a:cubicBezTo>
                <a:cubicBezTo>
                  <a:pt x="106" y="33"/>
                  <a:pt x="106" y="33"/>
                  <a:pt x="106" y="33"/>
                </a:cubicBezTo>
                <a:cubicBezTo>
                  <a:pt x="106" y="33"/>
                  <a:pt x="106" y="33"/>
                  <a:pt x="106" y="33"/>
                </a:cubicBezTo>
                <a:cubicBezTo>
                  <a:pt x="106" y="33"/>
                  <a:pt x="106" y="33"/>
                  <a:pt x="106" y="33"/>
                </a:cubicBezTo>
                <a:cubicBezTo>
                  <a:pt x="106" y="34"/>
                  <a:pt x="106" y="34"/>
                  <a:pt x="106" y="34"/>
                </a:cubicBezTo>
                <a:cubicBezTo>
                  <a:pt x="106" y="34"/>
                  <a:pt x="107" y="34"/>
                  <a:pt x="107" y="34"/>
                </a:cubicBezTo>
                <a:cubicBezTo>
                  <a:pt x="107" y="34"/>
                  <a:pt x="107" y="34"/>
                  <a:pt x="107" y="34"/>
                </a:cubicBezTo>
                <a:cubicBezTo>
                  <a:pt x="107" y="34"/>
                  <a:pt x="107" y="35"/>
                  <a:pt x="107" y="35"/>
                </a:cubicBezTo>
                <a:cubicBezTo>
                  <a:pt x="108" y="35"/>
                  <a:pt x="108" y="35"/>
                  <a:pt x="108" y="35"/>
                </a:cubicBezTo>
                <a:cubicBezTo>
                  <a:pt x="108" y="36"/>
                  <a:pt x="108" y="36"/>
                  <a:pt x="108" y="36"/>
                </a:cubicBezTo>
                <a:cubicBezTo>
                  <a:pt x="108" y="36"/>
                  <a:pt x="108" y="36"/>
                  <a:pt x="108" y="36"/>
                </a:cubicBezTo>
                <a:cubicBezTo>
                  <a:pt x="108" y="36"/>
                  <a:pt x="108" y="36"/>
                  <a:pt x="108" y="36"/>
                </a:cubicBezTo>
                <a:cubicBezTo>
                  <a:pt x="108" y="36"/>
                  <a:pt x="108" y="37"/>
                  <a:pt x="108" y="37"/>
                </a:cubicBezTo>
                <a:cubicBezTo>
                  <a:pt x="109" y="37"/>
                  <a:pt x="109" y="37"/>
                  <a:pt x="109" y="37"/>
                </a:cubicBezTo>
                <a:cubicBezTo>
                  <a:pt x="109" y="37"/>
                  <a:pt x="109" y="37"/>
                  <a:pt x="109" y="37"/>
                </a:cubicBezTo>
                <a:cubicBezTo>
                  <a:pt x="109" y="38"/>
                  <a:pt x="109" y="38"/>
                  <a:pt x="109" y="38"/>
                </a:cubicBezTo>
                <a:cubicBezTo>
                  <a:pt x="109" y="38"/>
                  <a:pt x="109" y="38"/>
                  <a:pt x="109" y="38"/>
                </a:cubicBezTo>
                <a:cubicBezTo>
                  <a:pt x="109" y="38"/>
                  <a:pt x="109" y="38"/>
                  <a:pt x="109" y="38"/>
                </a:cubicBezTo>
                <a:cubicBezTo>
                  <a:pt x="109" y="38"/>
                  <a:pt x="109" y="38"/>
                  <a:pt x="109" y="38"/>
                </a:cubicBezTo>
                <a:cubicBezTo>
                  <a:pt x="109" y="38"/>
                  <a:pt x="109" y="38"/>
                  <a:pt x="109" y="38"/>
                </a:cubicBezTo>
                <a:cubicBezTo>
                  <a:pt x="109" y="38"/>
                  <a:pt x="109" y="38"/>
                  <a:pt x="109" y="38"/>
                </a:cubicBezTo>
                <a:cubicBezTo>
                  <a:pt x="109" y="39"/>
                  <a:pt x="109" y="39"/>
                  <a:pt x="109" y="39"/>
                </a:cubicBezTo>
                <a:cubicBezTo>
                  <a:pt x="110" y="39"/>
                  <a:pt x="110" y="39"/>
                  <a:pt x="110" y="39"/>
                </a:cubicBezTo>
                <a:cubicBezTo>
                  <a:pt x="110" y="39"/>
                  <a:pt x="110" y="40"/>
                  <a:pt x="110" y="40"/>
                </a:cubicBezTo>
                <a:cubicBezTo>
                  <a:pt x="110" y="40"/>
                  <a:pt x="110" y="40"/>
                  <a:pt x="110" y="40"/>
                </a:cubicBezTo>
                <a:cubicBezTo>
                  <a:pt x="110" y="40"/>
                  <a:pt x="110" y="40"/>
                  <a:pt x="110" y="40"/>
                </a:cubicBezTo>
                <a:cubicBezTo>
                  <a:pt x="110" y="40"/>
                  <a:pt x="110" y="41"/>
                  <a:pt x="111" y="41"/>
                </a:cubicBezTo>
                <a:cubicBezTo>
                  <a:pt x="111" y="41"/>
                  <a:pt x="111" y="41"/>
                  <a:pt x="111" y="41"/>
                </a:cubicBezTo>
                <a:cubicBezTo>
                  <a:pt x="111" y="41"/>
                  <a:pt x="111" y="41"/>
                  <a:pt x="111" y="41"/>
                </a:cubicBezTo>
                <a:cubicBezTo>
                  <a:pt x="111" y="42"/>
                  <a:pt x="111" y="42"/>
                  <a:pt x="111" y="42"/>
                </a:cubicBezTo>
                <a:cubicBezTo>
                  <a:pt x="111" y="42"/>
                  <a:pt x="111" y="42"/>
                  <a:pt x="111" y="42"/>
                </a:cubicBezTo>
                <a:cubicBezTo>
                  <a:pt x="111" y="42"/>
                  <a:pt x="111" y="42"/>
                  <a:pt x="111" y="42"/>
                </a:cubicBezTo>
                <a:cubicBezTo>
                  <a:pt x="111" y="42"/>
                  <a:pt x="111" y="43"/>
                  <a:pt x="111" y="43"/>
                </a:cubicBezTo>
                <a:cubicBezTo>
                  <a:pt x="112" y="43"/>
                  <a:pt x="112" y="43"/>
                  <a:pt x="112" y="44"/>
                </a:cubicBezTo>
                <a:cubicBezTo>
                  <a:pt x="113" y="44"/>
                  <a:pt x="113" y="44"/>
                  <a:pt x="113" y="44"/>
                </a:cubicBezTo>
                <a:cubicBezTo>
                  <a:pt x="113" y="43"/>
                  <a:pt x="113" y="43"/>
                  <a:pt x="113" y="43"/>
                </a:cubicBezTo>
                <a:cubicBezTo>
                  <a:pt x="113" y="42"/>
                  <a:pt x="112" y="41"/>
                  <a:pt x="112" y="39"/>
                </a:cubicBezTo>
                <a:cubicBezTo>
                  <a:pt x="112" y="38"/>
                  <a:pt x="112" y="38"/>
                  <a:pt x="112" y="37"/>
                </a:cubicBezTo>
                <a:close/>
                <a:moveTo>
                  <a:pt x="79" y="5"/>
                </a:moveTo>
                <a:cubicBezTo>
                  <a:pt x="79" y="5"/>
                  <a:pt x="78" y="5"/>
                  <a:pt x="78" y="6"/>
                </a:cubicBezTo>
                <a:cubicBezTo>
                  <a:pt x="78" y="6"/>
                  <a:pt x="78" y="6"/>
                  <a:pt x="78" y="6"/>
                </a:cubicBezTo>
                <a:cubicBezTo>
                  <a:pt x="78" y="6"/>
                  <a:pt x="78" y="6"/>
                  <a:pt x="78" y="6"/>
                </a:cubicBezTo>
                <a:cubicBezTo>
                  <a:pt x="78" y="7"/>
                  <a:pt x="78" y="7"/>
                  <a:pt x="78" y="7"/>
                </a:cubicBezTo>
                <a:cubicBezTo>
                  <a:pt x="78" y="7"/>
                  <a:pt x="79" y="7"/>
                  <a:pt x="79" y="7"/>
                </a:cubicBezTo>
                <a:cubicBezTo>
                  <a:pt x="79" y="8"/>
                  <a:pt x="79" y="8"/>
                  <a:pt x="79" y="8"/>
                </a:cubicBezTo>
                <a:cubicBezTo>
                  <a:pt x="79" y="7"/>
                  <a:pt x="79" y="7"/>
                  <a:pt x="79" y="7"/>
                </a:cubicBezTo>
                <a:cubicBezTo>
                  <a:pt x="79" y="7"/>
                  <a:pt x="79" y="7"/>
                  <a:pt x="79" y="7"/>
                </a:cubicBezTo>
                <a:cubicBezTo>
                  <a:pt x="79" y="7"/>
                  <a:pt x="79" y="8"/>
                  <a:pt x="79" y="8"/>
                </a:cubicBezTo>
                <a:cubicBezTo>
                  <a:pt x="79" y="8"/>
                  <a:pt x="79" y="8"/>
                  <a:pt x="79" y="8"/>
                </a:cubicBezTo>
                <a:cubicBezTo>
                  <a:pt x="78" y="8"/>
                  <a:pt x="78" y="8"/>
                  <a:pt x="78" y="8"/>
                </a:cubicBezTo>
                <a:cubicBezTo>
                  <a:pt x="78" y="8"/>
                  <a:pt x="78" y="8"/>
                  <a:pt x="78" y="8"/>
                </a:cubicBezTo>
                <a:cubicBezTo>
                  <a:pt x="78" y="8"/>
                  <a:pt x="78" y="8"/>
                  <a:pt x="78" y="8"/>
                </a:cubicBezTo>
                <a:cubicBezTo>
                  <a:pt x="78" y="8"/>
                  <a:pt x="78" y="8"/>
                  <a:pt x="78" y="8"/>
                </a:cubicBezTo>
                <a:cubicBezTo>
                  <a:pt x="78" y="10"/>
                  <a:pt x="78" y="10"/>
                  <a:pt x="78" y="10"/>
                </a:cubicBezTo>
                <a:cubicBezTo>
                  <a:pt x="79" y="10"/>
                  <a:pt x="79" y="10"/>
                  <a:pt x="79" y="10"/>
                </a:cubicBezTo>
                <a:cubicBezTo>
                  <a:pt x="79" y="10"/>
                  <a:pt x="79" y="10"/>
                  <a:pt x="79" y="10"/>
                </a:cubicBezTo>
                <a:cubicBezTo>
                  <a:pt x="80" y="10"/>
                  <a:pt x="80" y="10"/>
                  <a:pt x="80" y="10"/>
                </a:cubicBezTo>
                <a:cubicBezTo>
                  <a:pt x="80" y="10"/>
                  <a:pt x="80" y="10"/>
                  <a:pt x="80" y="10"/>
                </a:cubicBezTo>
                <a:cubicBezTo>
                  <a:pt x="81" y="10"/>
                  <a:pt x="81" y="10"/>
                  <a:pt x="81" y="10"/>
                </a:cubicBezTo>
                <a:cubicBezTo>
                  <a:pt x="81" y="10"/>
                  <a:pt x="81" y="10"/>
                  <a:pt x="81" y="10"/>
                </a:cubicBezTo>
                <a:cubicBezTo>
                  <a:pt x="81" y="9"/>
                  <a:pt x="81" y="9"/>
                  <a:pt x="81" y="9"/>
                </a:cubicBezTo>
                <a:cubicBezTo>
                  <a:pt x="81" y="9"/>
                  <a:pt x="81" y="9"/>
                  <a:pt x="81" y="9"/>
                </a:cubicBezTo>
                <a:cubicBezTo>
                  <a:pt x="81" y="9"/>
                  <a:pt x="81" y="8"/>
                  <a:pt x="80" y="8"/>
                </a:cubicBezTo>
                <a:cubicBezTo>
                  <a:pt x="80" y="8"/>
                  <a:pt x="80" y="8"/>
                  <a:pt x="80" y="8"/>
                </a:cubicBezTo>
                <a:cubicBezTo>
                  <a:pt x="80" y="8"/>
                  <a:pt x="80" y="8"/>
                  <a:pt x="80" y="8"/>
                </a:cubicBezTo>
                <a:cubicBezTo>
                  <a:pt x="80" y="8"/>
                  <a:pt x="80" y="8"/>
                  <a:pt x="80" y="8"/>
                </a:cubicBezTo>
                <a:cubicBezTo>
                  <a:pt x="80" y="8"/>
                  <a:pt x="80" y="8"/>
                  <a:pt x="80" y="8"/>
                </a:cubicBezTo>
                <a:cubicBezTo>
                  <a:pt x="80" y="8"/>
                  <a:pt x="80" y="8"/>
                  <a:pt x="80" y="8"/>
                </a:cubicBezTo>
                <a:cubicBezTo>
                  <a:pt x="80" y="8"/>
                  <a:pt x="80" y="8"/>
                  <a:pt x="81" y="7"/>
                </a:cubicBezTo>
                <a:cubicBezTo>
                  <a:pt x="81" y="7"/>
                  <a:pt x="81" y="7"/>
                  <a:pt x="81" y="6"/>
                </a:cubicBezTo>
                <a:cubicBezTo>
                  <a:pt x="81" y="6"/>
                  <a:pt x="81" y="6"/>
                  <a:pt x="81" y="6"/>
                </a:cubicBezTo>
                <a:cubicBezTo>
                  <a:pt x="81" y="6"/>
                  <a:pt x="81" y="6"/>
                  <a:pt x="81" y="6"/>
                </a:cubicBezTo>
                <a:cubicBezTo>
                  <a:pt x="81" y="6"/>
                  <a:pt x="81" y="6"/>
                  <a:pt x="81" y="6"/>
                </a:cubicBezTo>
                <a:cubicBezTo>
                  <a:pt x="80" y="6"/>
                  <a:pt x="80" y="6"/>
                  <a:pt x="80" y="6"/>
                </a:cubicBezTo>
                <a:cubicBezTo>
                  <a:pt x="80" y="6"/>
                  <a:pt x="80" y="6"/>
                  <a:pt x="80" y="6"/>
                </a:cubicBezTo>
                <a:cubicBezTo>
                  <a:pt x="80" y="5"/>
                  <a:pt x="80" y="5"/>
                  <a:pt x="80" y="5"/>
                </a:cubicBezTo>
                <a:cubicBezTo>
                  <a:pt x="80" y="5"/>
                  <a:pt x="80" y="5"/>
                  <a:pt x="80" y="5"/>
                </a:cubicBezTo>
                <a:cubicBezTo>
                  <a:pt x="80" y="5"/>
                  <a:pt x="80" y="5"/>
                  <a:pt x="80" y="5"/>
                </a:cubicBezTo>
                <a:cubicBezTo>
                  <a:pt x="79" y="5"/>
                  <a:pt x="79" y="5"/>
                  <a:pt x="79" y="5"/>
                </a:cubicBezTo>
                <a:cubicBezTo>
                  <a:pt x="79" y="5"/>
                  <a:pt x="79" y="5"/>
                  <a:pt x="79" y="5"/>
                </a:cubicBezTo>
                <a:close/>
                <a:moveTo>
                  <a:pt x="75" y="5"/>
                </a:moveTo>
                <a:cubicBezTo>
                  <a:pt x="75" y="5"/>
                  <a:pt x="75" y="5"/>
                  <a:pt x="75" y="5"/>
                </a:cubicBezTo>
                <a:cubicBezTo>
                  <a:pt x="75" y="5"/>
                  <a:pt x="75" y="5"/>
                  <a:pt x="75" y="5"/>
                </a:cubicBezTo>
                <a:cubicBezTo>
                  <a:pt x="75" y="5"/>
                  <a:pt x="75" y="5"/>
                  <a:pt x="75" y="5"/>
                </a:cubicBezTo>
                <a:cubicBezTo>
                  <a:pt x="75" y="5"/>
                  <a:pt x="75" y="5"/>
                  <a:pt x="74" y="5"/>
                </a:cubicBezTo>
                <a:cubicBezTo>
                  <a:pt x="74" y="5"/>
                  <a:pt x="74" y="5"/>
                  <a:pt x="74" y="5"/>
                </a:cubicBezTo>
                <a:cubicBezTo>
                  <a:pt x="74" y="5"/>
                  <a:pt x="74" y="5"/>
                  <a:pt x="74" y="5"/>
                </a:cubicBezTo>
                <a:cubicBezTo>
                  <a:pt x="74" y="6"/>
                  <a:pt x="74" y="6"/>
                  <a:pt x="74" y="6"/>
                </a:cubicBezTo>
                <a:cubicBezTo>
                  <a:pt x="74" y="6"/>
                  <a:pt x="74" y="6"/>
                  <a:pt x="74" y="6"/>
                </a:cubicBezTo>
                <a:cubicBezTo>
                  <a:pt x="74" y="6"/>
                  <a:pt x="74" y="6"/>
                  <a:pt x="74" y="6"/>
                </a:cubicBezTo>
                <a:cubicBezTo>
                  <a:pt x="74" y="6"/>
                  <a:pt x="74" y="6"/>
                  <a:pt x="74" y="6"/>
                </a:cubicBezTo>
                <a:cubicBezTo>
                  <a:pt x="73" y="6"/>
                  <a:pt x="73" y="6"/>
                  <a:pt x="73" y="6"/>
                </a:cubicBezTo>
                <a:cubicBezTo>
                  <a:pt x="73" y="6"/>
                  <a:pt x="73" y="6"/>
                  <a:pt x="73" y="6"/>
                </a:cubicBezTo>
                <a:cubicBezTo>
                  <a:pt x="73" y="6"/>
                  <a:pt x="73" y="6"/>
                  <a:pt x="73" y="6"/>
                </a:cubicBezTo>
                <a:cubicBezTo>
                  <a:pt x="73" y="6"/>
                  <a:pt x="73" y="6"/>
                  <a:pt x="73" y="6"/>
                </a:cubicBezTo>
                <a:cubicBezTo>
                  <a:pt x="73" y="7"/>
                  <a:pt x="73" y="7"/>
                  <a:pt x="73" y="7"/>
                </a:cubicBezTo>
                <a:cubicBezTo>
                  <a:pt x="73" y="7"/>
                  <a:pt x="73" y="7"/>
                  <a:pt x="73" y="7"/>
                </a:cubicBezTo>
                <a:cubicBezTo>
                  <a:pt x="73" y="8"/>
                  <a:pt x="73" y="8"/>
                  <a:pt x="73" y="8"/>
                </a:cubicBezTo>
                <a:cubicBezTo>
                  <a:pt x="73" y="8"/>
                  <a:pt x="73" y="8"/>
                  <a:pt x="73" y="8"/>
                </a:cubicBezTo>
                <a:cubicBezTo>
                  <a:pt x="73" y="8"/>
                  <a:pt x="73" y="8"/>
                  <a:pt x="73" y="8"/>
                </a:cubicBezTo>
                <a:cubicBezTo>
                  <a:pt x="73" y="8"/>
                  <a:pt x="73" y="8"/>
                  <a:pt x="73" y="8"/>
                </a:cubicBezTo>
                <a:cubicBezTo>
                  <a:pt x="74" y="8"/>
                  <a:pt x="74" y="8"/>
                  <a:pt x="74" y="8"/>
                </a:cubicBezTo>
                <a:cubicBezTo>
                  <a:pt x="74" y="8"/>
                  <a:pt x="74" y="8"/>
                  <a:pt x="74" y="8"/>
                </a:cubicBezTo>
                <a:cubicBezTo>
                  <a:pt x="74" y="8"/>
                  <a:pt x="74" y="8"/>
                  <a:pt x="74" y="8"/>
                </a:cubicBezTo>
                <a:cubicBezTo>
                  <a:pt x="74" y="8"/>
                  <a:pt x="74" y="8"/>
                  <a:pt x="74" y="8"/>
                </a:cubicBezTo>
                <a:cubicBezTo>
                  <a:pt x="74" y="8"/>
                  <a:pt x="74" y="9"/>
                  <a:pt x="74" y="9"/>
                </a:cubicBezTo>
                <a:cubicBezTo>
                  <a:pt x="74" y="9"/>
                  <a:pt x="75" y="9"/>
                  <a:pt x="75" y="9"/>
                </a:cubicBezTo>
                <a:cubicBezTo>
                  <a:pt x="75" y="9"/>
                  <a:pt x="75" y="9"/>
                  <a:pt x="75" y="9"/>
                </a:cubicBezTo>
                <a:cubicBezTo>
                  <a:pt x="75" y="9"/>
                  <a:pt x="75" y="9"/>
                  <a:pt x="75" y="9"/>
                </a:cubicBezTo>
                <a:cubicBezTo>
                  <a:pt x="76" y="9"/>
                  <a:pt x="76" y="9"/>
                  <a:pt x="76" y="9"/>
                </a:cubicBezTo>
                <a:cubicBezTo>
                  <a:pt x="76" y="9"/>
                  <a:pt x="76" y="9"/>
                  <a:pt x="76" y="9"/>
                </a:cubicBezTo>
                <a:cubicBezTo>
                  <a:pt x="77" y="9"/>
                  <a:pt x="77" y="9"/>
                  <a:pt x="77" y="9"/>
                </a:cubicBezTo>
                <a:cubicBezTo>
                  <a:pt x="77" y="9"/>
                  <a:pt x="77" y="9"/>
                  <a:pt x="77" y="9"/>
                </a:cubicBezTo>
                <a:cubicBezTo>
                  <a:pt x="77" y="9"/>
                  <a:pt x="77" y="9"/>
                  <a:pt x="77" y="8"/>
                </a:cubicBezTo>
                <a:cubicBezTo>
                  <a:pt x="78" y="8"/>
                  <a:pt x="78" y="8"/>
                  <a:pt x="78" y="7"/>
                </a:cubicBezTo>
                <a:cubicBezTo>
                  <a:pt x="78" y="7"/>
                  <a:pt x="78" y="7"/>
                  <a:pt x="77" y="7"/>
                </a:cubicBezTo>
                <a:cubicBezTo>
                  <a:pt x="77" y="6"/>
                  <a:pt x="77" y="6"/>
                  <a:pt x="77" y="6"/>
                </a:cubicBezTo>
                <a:cubicBezTo>
                  <a:pt x="77" y="6"/>
                  <a:pt x="77" y="6"/>
                  <a:pt x="77" y="6"/>
                </a:cubicBezTo>
                <a:cubicBezTo>
                  <a:pt x="77" y="6"/>
                  <a:pt x="77" y="6"/>
                  <a:pt x="77" y="6"/>
                </a:cubicBezTo>
                <a:cubicBezTo>
                  <a:pt x="77" y="6"/>
                  <a:pt x="78" y="6"/>
                  <a:pt x="78" y="5"/>
                </a:cubicBezTo>
                <a:cubicBezTo>
                  <a:pt x="78" y="5"/>
                  <a:pt x="78" y="5"/>
                  <a:pt x="78" y="5"/>
                </a:cubicBezTo>
                <a:cubicBezTo>
                  <a:pt x="78" y="5"/>
                  <a:pt x="78" y="5"/>
                  <a:pt x="78" y="5"/>
                </a:cubicBezTo>
                <a:cubicBezTo>
                  <a:pt x="77" y="5"/>
                  <a:pt x="77" y="5"/>
                  <a:pt x="77" y="5"/>
                </a:cubicBezTo>
                <a:cubicBezTo>
                  <a:pt x="77" y="5"/>
                  <a:pt x="77" y="5"/>
                  <a:pt x="77" y="5"/>
                </a:cubicBezTo>
                <a:cubicBezTo>
                  <a:pt x="77" y="5"/>
                  <a:pt x="77" y="5"/>
                  <a:pt x="77" y="5"/>
                </a:cubicBezTo>
                <a:cubicBezTo>
                  <a:pt x="77" y="4"/>
                  <a:pt x="76" y="4"/>
                  <a:pt x="76" y="4"/>
                </a:cubicBezTo>
                <a:cubicBezTo>
                  <a:pt x="76" y="4"/>
                  <a:pt x="76" y="4"/>
                  <a:pt x="76" y="4"/>
                </a:cubicBezTo>
                <a:cubicBezTo>
                  <a:pt x="76" y="4"/>
                  <a:pt x="76" y="4"/>
                  <a:pt x="76" y="4"/>
                </a:cubicBezTo>
                <a:cubicBezTo>
                  <a:pt x="76" y="4"/>
                  <a:pt x="76" y="4"/>
                  <a:pt x="76" y="4"/>
                </a:cubicBezTo>
                <a:cubicBezTo>
                  <a:pt x="76" y="4"/>
                  <a:pt x="75" y="4"/>
                  <a:pt x="75" y="4"/>
                </a:cubicBezTo>
                <a:cubicBezTo>
                  <a:pt x="75" y="4"/>
                  <a:pt x="75" y="4"/>
                  <a:pt x="75" y="4"/>
                </a:cubicBezTo>
                <a:cubicBezTo>
                  <a:pt x="75" y="4"/>
                  <a:pt x="75" y="4"/>
                  <a:pt x="75" y="4"/>
                </a:cubicBezTo>
                <a:cubicBezTo>
                  <a:pt x="75" y="4"/>
                  <a:pt x="75" y="4"/>
                  <a:pt x="75" y="4"/>
                </a:cubicBezTo>
                <a:cubicBezTo>
                  <a:pt x="75" y="4"/>
                  <a:pt x="75" y="4"/>
                  <a:pt x="75" y="4"/>
                </a:cubicBezTo>
                <a:cubicBezTo>
                  <a:pt x="75" y="4"/>
                  <a:pt x="75" y="4"/>
                  <a:pt x="75" y="4"/>
                </a:cubicBezTo>
                <a:cubicBezTo>
                  <a:pt x="75" y="3"/>
                  <a:pt x="75" y="3"/>
                  <a:pt x="75" y="3"/>
                </a:cubicBezTo>
                <a:cubicBezTo>
                  <a:pt x="73" y="3"/>
                  <a:pt x="73" y="3"/>
                  <a:pt x="73" y="3"/>
                </a:cubicBezTo>
                <a:cubicBezTo>
                  <a:pt x="73" y="4"/>
                  <a:pt x="73" y="4"/>
                  <a:pt x="73" y="4"/>
                </a:cubicBezTo>
                <a:cubicBezTo>
                  <a:pt x="73" y="4"/>
                  <a:pt x="73" y="4"/>
                  <a:pt x="73" y="4"/>
                </a:cubicBezTo>
                <a:cubicBezTo>
                  <a:pt x="73" y="4"/>
                  <a:pt x="73" y="5"/>
                  <a:pt x="73" y="5"/>
                </a:cubicBezTo>
                <a:cubicBezTo>
                  <a:pt x="73" y="5"/>
                  <a:pt x="73" y="5"/>
                  <a:pt x="73" y="5"/>
                </a:cubicBezTo>
                <a:cubicBezTo>
                  <a:pt x="75" y="5"/>
                  <a:pt x="75" y="5"/>
                  <a:pt x="75" y="5"/>
                </a:cubicBezTo>
                <a:cubicBezTo>
                  <a:pt x="75" y="5"/>
                  <a:pt x="75" y="5"/>
                  <a:pt x="75" y="5"/>
                </a:cubicBezTo>
                <a:close/>
                <a:moveTo>
                  <a:pt x="112" y="77"/>
                </a:moveTo>
                <a:cubicBezTo>
                  <a:pt x="113" y="76"/>
                  <a:pt x="113" y="75"/>
                  <a:pt x="113" y="74"/>
                </a:cubicBezTo>
                <a:cubicBezTo>
                  <a:pt x="113" y="74"/>
                  <a:pt x="113" y="74"/>
                  <a:pt x="113" y="74"/>
                </a:cubicBezTo>
                <a:cubicBezTo>
                  <a:pt x="113" y="74"/>
                  <a:pt x="113" y="74"/>
                  <a:pt x="113" y="74"/>
                </a:cubicBezTo>
                <a:cubicBezTo>
                  <a:pt x="113" y="74"/>
                  <a:pt x="113" y="74"/>
                  <a:pt x="113" y="74"/>
                </a:cubicBezTo>
                <a:cubicBezTo>
                  <a:pt x="113" y="74"/>
                  <a:pt x="113" y="74"/>
                  <a:pt x="113" y="74"/>
                </a:cubicBezTo>
                <a:cubicBezTo>
                  <a:pt x="113" y="74"/>
                  <a:pt x="113" y="74"/>
                  <a:pt x="112" y="73"/>
                </a:cubicBezTo>
                <a:cubicBezTo>
                  <a:pt x="112" y="74"/>
                  <a:pt x="112" y="74"/>
                  <a:pt x="112" y="74"/>
                </a:cubicBezTo>
                <a:cubicBezTo>
                  <a:pt x="112" y="74"/>
                  <a:pt x="112" y="74"/>
                  <a:pt x="112" y="74"/>
                </a:cubicBezTo>
                <a:cubicBezTo>
                  <a:pt x="112" y="74"/>
                  <a:pt x="112" y="74"/>
                  <a:pt x="111" y="74"/>
                </a:cubicBezTo>
                <a:cubicBezTo>
                  <a:pt x="111" y="75"/>
                  <a:pt x="111" y="75"/>
                  <a:pt x="111" y="75"/>
                </a:cubicBezTo>
                <a:cubicBezTo>
                  <a:pt x="111" y="75"/>
                  <a:pt x="110" y="76"/>
                  <a:pt x="110" y="76"/>
                </a:cubicBezTo>
                <a:cubicBezTo>
                  <a:pt x="110" y="76"/>
                  <a:pt x="110" y="76"/>
                  <a:pt x="110" y="76"/>
                </a:cubicBezTo>
                <a:cubicBezTo>
                  <a:pt x="110" y="76"/>
                  <a:pt x="110" y="76"/>
                  <a:pt x="110" y="76"/>
                </a:cubicBezTo>
                <a:cubicBezTo>
                  <a:pt x="110" y="76"/>
                  <a:pt x="110" y="77"/>
                  <a:pt x="110" y="77"/>
                </a:cubicBezTo>
                <a:cubicBezTo>
                  <a:pt x="110" y="77"/>
                  <a:pt x="110" y="77"/>
                  <a:pt x="110" y="77"/>
                </a:cubicBezTo>
                <a:cubicBezTo>
                  <a:pt x="110" y="77"/>
                  <a:pt x="110" y="77"/>
                  <a:pt x="110" y="77"/>
                </a:cubicBezTo>
                <a:cubicBezTo>
                  <a:pt x="109" y="78"/>
                  <a:pt x="109" y="78"/>
                  <a:pt x="109" y="79"/>
                </a:cubicBezTo>
                <a:cubicBezTo>
                  <a:pt x="109" y="79"/>
                  <a:pt x="109" y="79"/>
                  <a:pt x="109" y="79"/>
                </a:cubicBezTo>
                <a:cubicBezTo>
                  <a:pt x="109" y="79"/>
                  <a:pt x="109" y="79"/>
                  <a:pt x="109" y="79"/>
                </a:cubicBezTo>
                <a:cubicBezTo>
                  <a:pt x="109" y="79"/>
                  <a:pt x="109" y="80"/>
                  <a:pt x="109" y="81"/>
                </a:cubicBezTo>
                <a:cubicBezTo>
                  <a:pt x="109" y="81"/>
                  <a:pt x="109" y="81"/>
                  <a:pt x="109" y="81"/>
                </a:cubicBezTo>
                <a:cubicBezTo>
                  <a:pt x="109" y="82"/>
                  <a:pt x="109" y="82"/>
                  <a:pt x="109" y="82"/>
                </a:cubicBezTo>
                <a:cubicBezTo>
                  <a:pt x="109" y="82"/>
                  <a:pt x="109" y="82"/>
                  <a:pt x="109" y="82"/>
                </a:cubicBezTo>
                <a:cubicBezTo>
                  <a:pt x="109" y="82"/>
                  <a:pt x="109" y="82"/>
                  <a:pt x="109" y="82"/>
                </a:cubicBezTo>
                <a:cubicBezTo>
                  <a:pt x="110" y="82"/>
                  <a:pt x="111" y="81"/>
                  <a:pt x="111" y="81"/>
                </a:cubicBezTo>
                <a:cubicBezTo>
                  <a:pt x="111" y="81"/>
                  <a:pt x="111" y="80"/>
                  <a:pt x="111" y="80"/>
                </a:cubicBezTo>
                <a:cubicBezTo>
                  <a:pt x="111" y="80"/>
                  <a:pt x="111" y="80"/>
                  <a:pt x="111" y="80"/>
                </a:cubicBezTo>
                <a:cubicBezTo>
                  <a:pt x="111" y="80"/>
                  <a:pt x="111" y="80"/>
                  <a:pt x="111" y="79"/>
                </a:cubicBezTo>
                <a:cubicBezTo>
                  <a:pt x="111" y="79"/>
                  <a:pt x="111" y="79"/>
                  <a:pt x="111" y="79"/>
                </a:cubicBezTo>
                <a:cubicBezTo>
                  <a:pt x="111" y="79"/>
                  <a:pt x="111" y="79"/>
                  <a:pt x="111" y="79"/>
                </a:cubicBezTo>
                <a:cubicBezTo>
                  <a:pt x="111" y="79"/>
                  <a:pt x="111" y="79"/>
                  <a:pt x="111" y="78"/>
                </a:cubicBezTo>
                <a:cubicBezTo>
                  <a:pt x="111" y="78"/>
                  <a:pt x="111" y="78"/>
                  <a:pt x="111" y="78"/>
                </a:cubicBezTo>
                <a:cubicBezTo>
                  <a:pt x="111" y="78"/>
                  <a:pt x="111" y="78"/>
                  <a:pt x="111" y="78"/>
                </a:cubicBezTo>
                <a:cubicBezTo>
                  <a:pt x="111" y="78"/>
                  <a:pt x="112" y="78"/>
                  <a:pt x="112" y="78"/>
                </a:cubicBezTo>
                <a:cubicBezTo>
                  <a:pt x="112" y="77"/>
                  <a:pt x="112" y="77"/>
                  <a:pt x="112" y="77"/>
                </a:cubicBezTo>
                <a:cubicBezTo>
                  <a:pt x="112" y="77"/>
                  <a:pt x="112" y="77"/>
                  <a:pt x="112" y="77"/>
                </a:cubicBezTo>
                <a:cubicBezTo>
                  <a:pt x="112" y="77"/>
                  <a:pt x="112" y="77"/>
                  <a:pt x="112" y="77"/>
                </a:cubicBezTo>
                <a:cubicBezTo>
                  <a:pt x="112" y="77"/>
                  <a:pt x="112" y="77"/>
                  <a:pt x="112" y="77"/>
                </a:cubicBezTo>
                <a:close/>
              </a:path>
            </a:pathLst>
          </a:custGeom>
          <a:solidFill>
            <a:srgbClr val="FFD941"/>
          </a:solidFill>
          <a:ln>
            <a:noFill/>
          </a:ln>
        </p:spPr>
        <p:txBody>
          <a:bodyPr vert="horz" wrap="square" lIns="121920" tIns="60960" rIns="121920" bIns="60960" numCol="1" anchor="t" anchorCtr="0" compatLnSpc="1"/>
          <a:lstStyle/>
          <a:p>
            <a:pPr defTabSz="1218565">
              <a:defRPr/>
            </a:pPr>
            <a:endParaRPr lang="zh-CN" altLang="en-US" sz="2400" kern="0" dirty="0">
              <a:cs typeface="+mn-ea"/>
              <a:sym typeface="+mn-lt"/>
            </a:endParaRPr>
          </a:p>
        </p:txBody>
      </p:sp>
      <p:sp>
        <p:nvSpPr>
          <p:cNvPr id="12" name="TextBox 10"/>
          <p:cNvSpPr txBox="1"/>
          <p:nvPr/>
        </p:nvSpPr>
        <p:spPr>
          <a:xfrm>
            <a:off x="7941843" y="2224849"/>
            <a:ext cx="2544456" cy="812530"/>
          </a:xfrm>
          <a:prstGeom prst="rect">
            <a:avLst/>
          </a:prstGeom>
          <a:noFill/>
        </p:spPr>
        <p:txBody>
          <a:bodyPr wrap="square" rtlCol="0">
            <a:spAutoFit/>
          </a:bodyPr>
          <a:lstStyle/>
          <a:p>
            <a:pPr defTabSz="1218565">
              <a:lnSpc>
                <a:spcPct val="130000"/>
              </a:lnSpc>
              <a:defRPr/>
            </a:pPr>
            <a:r>
              <a:rPr lang="zh-CN" altLang="en-US" sz="1200" kern="0" dirty="0">
                <a:cs typeface="+mn-ea"/>
                <a:sym typeface="+mn-lt"/>
              </a:rPr>
              <a:t>您的内容打在这里，或者通过复制您的文本后，在此框中选择粘贴，并选择只保留文字。</a:t>
            </a:r>
            <a:endParaRPr lang="zh-CN" altLang="en-US" sz="1200" kern="0" dirty="0">
              <a:cs typeface="+mn-ea"/>
              <a:sym typeface="+mn-lt"/>
            </a:endParaRPr>
          </a:p>
        </p:txBody>
      </p:sp>
      <p:sp>
        <p:nvSpPr>
          <p:cNvPr id="13" name="TextBox 11"/>
          <p:cNvSpPr txBox="1"/>
          <p:nvPr/>
        </p:nvSpPr>
        <p:spPr>
          <a:xfrm>
            <a:off x="7946300" y="1763042"/>
            <a:ext cx="1861217" cy="411972"/>
          </a:xfrm>
          <a:prstGeom prst="rect">
            <a:avLst/>
          </a:prstGeom>
          <a:noFill/>
        </p:spPr>
        <p:txBody>
          <a:bodyPr wrap="square" tIns="0" bIns="0" rtlCol="0" anchor="t">
            <a:spAutoFit/>
          </a:bodyPr>
          <a:lstStyle/>
          <a:p>
            <a:pPr defTabSz="1218565">
              <a:lnSpc>
                <a:spcPct val="150000"/>
              </a:lnSpc>
              <a:defRPr/>
            </a:pPr>
            <a:r>
              <a:rPr lang="zh-CN" altLang="en-US" sz="2000" kern="0" dirty="0">
                <a:cs typeface="+mn-ea"/>
                <a:sym typeface="+mn-lt"/>
              </a:rPr>
              <a:t>方针一</a:t>
            </a:r>
            <a:endParaRPr lang="zh-CN" altLang="en-US" sz="2000" kern="0" dirty="0">
              <a:cs typeface="+mn-ea"/>
              <a:sym typeface="+mn-lt"/>
            </a:endParaRPr>
          </a:p>
        </p:txBody>
      </p:sp>
      <p:grpSp>
        <p:nvGrpSpPr>
          <p:cNvPr id="14" name="组合 13"/>
          <p:cNvGrpSpPr/>
          <p:nvPr/>
        </p:nvGrpSpPr>
        <p:grpSpPr>
          <a:xfrm>
            <a:off x="6826581" y="3582581"/>
            <a:ext cx="3762587" cy="1867347"/>
            <a:chOff x="1591195" y="3531392"/>
            <a:chExt cx="1721136" cy="774463"/>
          </a:xfrm>
          <a:effectLst>
            <a:outerShdw blurRad="444500" dist="254000" dir="8100000" algn="tr" rotWithShape="0">
              <a:prstClr val="black">
                <a:alpha val="50000"/>
              </a:prstClr>
            </a:outerShdw>
          </a:effectLst>
        </p:grpSpPr>
        <p:sp>
          <p:nvSpPr>
            <p:cNvPr id="15" name="圆角矩形 104"/>
            <p:cNvSpPr/>
            <p:nvPr/>
          </p:nvSpPr>
          <p:spPr>
            <a:xfrm>
              <a:off x="1591195" y="3531392"/>
              <a:ext cx="1721136" cy="774463"/>
            </a:xfrm>
            <a:custGeom>
              <a:avLst/>
              <a:gdLst/>
              <a:ahLst/>
              <a:cxnLst/>
              <a:rect l="l" t="t" r="r" b="b"/>
              <a:pathLst>
                <a:path w="1721136" h="774463">
                  <a:moveTo>
                    <a:pt x="136668" y="0"/>
                  </a:moveTo>
                  <a:lnTo>
                    <a:pt x="1291044" y="0"/>
                  </a:lnTo>
                  <a:cubicBezTo>
                    <a:pt x="1323411" y="0"/>
                    <a:pt x="1349650" y="26239"/>
                    <a:pt x="1349650" y="58606"/>
                  </a:cubicBezTo>
                  <a:lnTo>
                    <a:pt x="1349650" y="225615"/>
                  </a:lnTo>
                  <a:lnTo>
                    <a:pt x="1629660" y="225615"/>
                  </a:lnTo>
                  <a:cubicBezTo>
                    <a:pt x="1680181" y="225615"/>
                    <a:pt x="1721136" y="266570"/>
                    <a:pt x="1721136" y="317091"/>
                  </a:cubicBezTo>
                  <a:lnTo>
                    <a:pt x="1721136" y="682987"/>
                  </a:lnTo>
                  <a:cubicBezTo>
                    <a:pt x="1721136" y="733508"/>
                    <a:pt x="1680181" y="774463"/>
                    <a:pt x="1629660" y="774463"/>
                  </a:cubicBezTo>
                  <a:lnTo>
                    <a:pt x="91476" y="774463"/>
                  </a:lnTo>
                  <a:cubicBezTo>
                    <a:pt x="40955" y="774463"/>
                    <a:pt x="0" y="733508"/>
                    <a:pt x="0" y="682987"/>
                  </a:cubicBezTo>
                  <a:lnTo>
                    <a:pt x="0" y="317091"/>
                  </a:lnTo>
                  <a:cubicBezTo>
                    <a:pt x="0" y="271215"/>
                    <a:pt x="33770" y="233227"/>
                    <a:pt x="78062" y="228323"/>
                  </a:cubicBezTo>
                  <a:lnTo>
                    <a:pt x="78062" y="58606"/>
                  </a:lnTo>
                  <a:cubicBezTo>
                    <a:pt x="78062" y="26239"/>
                    <a:pt x="104301" y="0"/>
                    <a:pt x="136668" y="0"/>
                  </a:cubicBezTo>
                  <a:close/>
                </a:path>
              </a:pathLst>
            </a:cu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schemeClr val="tx1"/>
                </a:solidFill>
                <a:cs typeface="+mn-ea"/>
                <a:sym typeface="+mn-lt"/>
              </a:endParaRPr>
            </a:p>
          </p:txBody>
        </p:sp>
        <p:sp>
          <p:nvSpPr>
            <p:cNvPr id="16" name="圆角矩形 100"/>
            <p:cNvSpPr/>
            <p:nvPr/>
          </p:nvSpPr>
          <p:spPr>
            <a:xfrm>
              <a:off x="1612670" y="3548528"/>
              <a:ext cx="1678187" cy="740191"/>
            </a:xfrm>
            <a:custGeom>
              <a:avLst/>
              <a:gdLst/>
              <a:ahLst/>
              <a:cxnLst/>
              <a:rect l="l" t="t" r="r" b="b"/>
              <a:pathLst>
                <a:path w="1678187" h="740191">
                  <a:moveTo>
                    <a:pt x="140663" y="0"/>
                  </a:moveTo>
                  <a:lnTo>
                    <a:pt x="1250586" y="0"/>
                  </a:lnTo>
                  <a:cubicBezTo>
                    <a:pt x="1285463" y="0"/>
                    <a:pt x="1313736" y="28273"/>
                    <a:pt x="1313736" y="63150"/>
                  </a:cubicBezTo>
                  <a:lnTo>
                    <a:pt x="1313736" y="225841"/>
                  </a:lnTo>
                  <a:lnTo>
                    <a:pt x="1592460" y="225841"/>
                  </a:lnTo>
                  <a:cubicBezTo>
                    <a:pt x="1639806" y="225841"/>
                    <a:pt x="1678187" y="264222"/>
                    <a:pt x="1678187" y="311568"/>
                  </a:cubicBezTo>
                  <a:lnTo>
                    <a:pt x="1678187" y="654464"/>
                  </a:lnTo>
                  <a:cubicBezTo>
                    <a:pt x="1678187" y="701810"/>
                    <a:pt x="1639806" y="740191"/>
                    <a:pt x="1592460" y="740191"/>
                  </a:cubicBezTo>
                  <a:lnTo>
                    <a:pt x="85727" y="740191"/>
                  </a:lnTo>
                  <a:cubicBezTo>
                    <a:pt x="38381" y="740191"/>
                    <a:pt x="0" y="701810"/>
                    <a:pt x="0" y="654464"/>
                  </a:cubicBezTo>
                  <a:lnTo>
                    <a:pt x="0" y="311568"/>
                  </a:lnTo>
                  <a:cubicBezTo>
                    <a:pt x="0" y="267034"/>
                    <a:pt x="33957" y="230432"/>
                    <a:pt x="77513" y="227499"/>
                  </a:cubicBezTo>
                  <a:lnTo>
                    <a:pt x="77513" y="63150"/>
                  </a:lnTo>
                  <a:cubicBezTo>
                    <a:pt x="77513" y="28273"/>
                    <a:pt x="105786" y="0"/>
                    <a:pt x="140663" y="0"/>
                  </a:cubicBezTo>
                  <a:close/>
                </a:path>
              </a:pathLst>
            </a:custGeom>
            <a:gradFill>
              <a:gsLst>
                <a:gs pos="39000">
                  <a:srgbClr val="F0F0F0"/>
                </a:gs>
                <a:gs pos="0">
                  <a:schemeClr val="bg1"/>
                </a:gs>
                <a:gs pos="100000">
                  <a:schemeClr val="bg1">
                    <a:lumMod val="7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schemeClr val="tx1"/>
                </a:solidFill>
                <a:cs typeface="+mn-ea"/>
                <a:sym typeface="+mn-lt"/>
              </a:endParaRPr>
            </a:p>
          </p:txBody>
        </p:sp>
      </p:grpSp>
      <p:sp>
        <p:nvSpPr>
          <p:cNvPr id="17" name="Freeform 9"/>
          <p:cNvSpPr>
            <a:spLocks noEditPoints="1"/>
          </p:cNvSpPr>
          <p:nvPr/>
        </p:nvSpPr>
        <p:spPr bwMode="auto">
          <a:xfrm>
            <a:off x="7163271" y="4267849"/>
            <a:ext cx="654985" cy="652597"/>
          </a:xfrm>
          <a:custGeom>
            <a:avLst/>
            <a:gdLst>
              <a:gd name="T0" fmla="*/ 86 w 116"/>
              <a:gd name="T1" fmla="*/ 17 h 116"/>
              <a:gd name="T2" fmla="*/ 8 w 116"/>
              <a:gd name="T3" fmla="*/ 45 h 116"/>
              <a:gd name="T4" fmla="*/ 11 w 116"/>
              <a:gd name="T5" fmla="*/ 50 h 116"/>
              <a:gd name="T6" fmla="*/ 12 w 116"/>
              <a:gd name="T7" fmla="*/ 59 h 116"/>
              <a:gd name="T8" fmla="*/ 16 w 116"/>
              <a:gd name="T9" fmla="*/ 69 h 116"/>
              <a:gd name="T10" fmla="*/ 20 w 116"/>
              <a:gd name="T11" fmla="*/ 77 h 116"/>
              <a:gd name="T12" fmla="*/ 24 w 116"/>
              <a:gd name="T13" fmla="*/ 83 h 116"/>
              <a:gd name="T14" fmla="*/ 27 w 116"/>
              <a:gd name="T15" fmla="*/ 98 h 116"/>
              <a:gd name="T16" fmla="*/ 33 w 116"/>
              <a:gd name="T17" fmla="*/ 105 h 116"/>
              <a:gd name="T18" fmla="*/ 34 w 116"/>
              <a:gd name="T19" fmla="*/ 101 h 116"/>
              <a:gd name="T20" fmla="*/ 37 w 116"/>
              <a:gd name="T21" fmla="*/ 93 h 116"/>
              <a:gd name="T22" fmla="*/ 41 w 116"/>
              <a:gd name="T23" fmla="*/ 83 h 116"/>
              <a:gd name="T24" fmla="*/ 49 w 116"/>
              <a:gd name="T25" fmla="*/ 73 h 116"/>
              <a:gd name="T26" fmla="*/ 53 w 116"/>
              <a:gd name="T27" fmla="*/ 66 h 116"/>
              <a:gd name="T28" fmla="*/ 45 w 116"/>
              <a:gd name="T29" fmla="*/ 61 h 116"/>
              <a:gd name="T30" fmla="*/ 38 w 116"/>
              <a:gd name="T31" fmla="*/ 58 h 116"/>
              <a:gd name="T32" fmla="*/ 33 w 116"/>
              <a:gd name="T33" fmla="*/ 51 h 116"/>
              <a:gd name="T34" fmla="*/ 25 w 116"/>
              <a:gd name="T35" fmla="*/ 47 h 116"/>
              <a:gd name="T36" fmla="*/ 17 w 116"/>
              <a:gd name="T37" fmla="*/ 49 h 116"/>
              <a:gd name="T38" fmla="*/ 13 w 116"/>
              <a:gd name="T39" fmla="*/ 44 h 116"/>
              <a:gd name="T40" fmla="*/ 12 w 116"/>
              <a:gd name="T41" fmla="*/ 37 h 116"/>
              <a:gd name="T42" fmla="*/ 8 w 116"/>
              <a:gd name="T43" fmla="*/ 37 h 116"/>
              <a:gd name="T44" fmla="*/ 12 w 116"/>
              <a:gd name="T45" fmla="*/ 30 h 116"/>
              <a:gd name="T46" fmla="*/ 18 w 116"/>
              <a:gd name="T47" fmla="*/ 30 h 116"/>
              <a:gd name="T48" fmla="*/ 24 w 116"/>
              <a:gd name="T49" fmla="*/ 25 h 116"/>
              <a:gd name="T50" fmla="*/ 30 w 116"/>
              <a:gd name="T51" fmla="*/ 18 h 116"/>
              <a:gd name="T52" fmla="*/ 32 w 116"/>
              <a:gd name="T53" fmla="*/ 15 h 116"/>
              <a:gd name="T54" fmla="*/ 42 w 116"/>
              <a:gd name="T55" fmla="*/ 12 h 116"/>
              <a:gd name="T56" fmla="*/ 34 w 116"/>
              <a:gd name="T57" fmla="*/ 8 h 116"/>
              <a:gd name="T58" fmla="*/ 32 w 116"/>
              <a:gd name="T59" fmla="*/ 8 h 116"/>
              <a:gd name="T60" fmla="*/ 49 w 116"/>
              <a:gd name="T61" fmla="*/ 2 h 116"/>
              <a:gd name="T62" fmla="*/ 56 w 116"/>
              <a:gd name="T63" fmla="*/ 5 h 116"/>
              <a:gd name="T64" fmla="*/ 82 w 116"/>
              <a:gd name="T65" fmla="*/ 6 h 116"/>
              <a:gd name="T66" fmla="*/ 79 w 116"/>
              <a:gd name="T67" fmla="*/ 11 h 116"/>
              <a:gd name="T68" fmla="*/ 85 w 116"/>
              <a:gd name="T69" fmla="*/ 19 h 116"/>
              <a:gd name="T70" fmla="*/ 89 w 116"/>
              <a:gd name="T71" fmla="*/ 19 h 116"/>
              <a:gd name="T72" fmla="*/ 93 w 116"/>
              <a:gd name="T73" fmla="*/ 17 h 116"/>
              <a:gd name="T74" fmla="*/ 97 w 116"/>
              <a:gd name="T75" fmla="*/ 23 h 116"/>
              <a:gd name="T76" fmla="*/ 101 w 116"/>
              <a:gd name="T77" fmla="*/ 27 h 116"/>
              <a:gd name="T78" fmla="*/ 95 w 116"/>
              <a:gd name="T79" fmla="*/ 27 h 116"/>
              <a:gd name="T80" fmla="*/ 89 w 116"/>
              <a:gd name="T81" fmla="*/ 25 h 116"/>
              <a:gd name="T82" fmla="*/ 81 w 116"/>
              <a:gd name="T83" fmla="*/ 24 h 116"/>
              <a:gd name="T84" fmla="*/ 74 w 116"/>
              <a:gd name="T85" fmla="*/ 30 h 116"/>
              <a:gd name="T86" fmla="*/ 70 w 116"/>
              <a:gd name="T87" fmla="*/ 39 h 116"/>
              <a:gd name="T88" fmla="*/ 73 w 116"/>
              <a:gd name="T89" fmla="*/ 50 h 116"/>
              <a:gd name="T90" fmla="*/ 82 w 116"/>
              <a:gd name="T91" fmla="*/ 53 h 116"/>
              <a:gd name="T92" fmla="*/ 91 w 116"/>
              <a:gd name="T93" fmla="*/ 53 h 116"/>
              <a:gd name="T94" fmla="*/ 95 w 116"/>
              <a:gd name="T95" fmla="*/ 61 h 116"/>
              <a:gd name="T96" fmla="*/ 96 w 116"/>
              <a:gd name="T97" fmla="*/ 71 h 116"/>
              <a:gd name="T98" fmla="*/ 95 w 116"/>
              <a:gd name="T99" fmla="*/ 81 h 116"/>
              <a:gd name="T100" fmla="*/ 100 w 116"/>
              <a:gd name="T101" fmla="*/ 90 h 116"/>
              <a:gd name="T102" fmla="*/ 107 w 116"/>
              <a:gd name="T103" fmla="*/ 82 h 116"/>
              <a:gd name="T104" fmla="*/ 112 w 116"/>
              <a:gd name="T105" fmla="*/ 69 h 116"/>
              <a:gd name="T106" fmla="*/ 114 w 116"/>
              <a:gd name="T107" fmla="*/ 53 h 116"/>
              <a:gd name="T108" fmla="*/ 109 w 116"/>
              <a:gd name="T109" fmla="*/ 39 h 116"/>
              <a:gd name="T110" fmla="*/ 105 w 116"/>
              <a:gd name="T111" fmla="*/ 32 h 116"/>
              <a:gd name="T112" fmla="*/ 111 w 116"/>
              <a:gd name="T113" fmla="*/ 41 h 116"/>
              <a:gd name="T114" fmla="*/ 79 w 116"/>
              <a:gd name="T115" fmla="*/ 10 h 116"/>
              <a:gd name="T116" fmla="*/ 75 w 116"/>
              <a:gd name="T117" fmla="*/ 5 h 116"/>
              <a:gd name="T118" fmla="*/ 76 w 116"/>
              <a:gd name="T119" fmla="*/ 9 h 116"/>
              <a:gd name="T120" fmla="*/ 73 w 116"/>
              <a:gd name="T121" fmla="*/ 4 h 116"/>
              <a:gd name="T122" fmla="*/ 109 w 116"/>
              <a:gd name="T123" fmla="*/ 82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16" h="116">
                <a:moveTo>
                  <a:pt x="6" y="33"/>
                </a:moveTo>
                <a:cubicBezTo>
                  <a:pt x="6" y="33"/>
                  <a:pt x="6" y="33"/>
                  <a:pt x="6" y="33"/>
                </a:cubicBezTo>
                <a:cubicBezTo>
                  <a:pt x="6" y="33"/>
                  <a:pt x="6" y="33"/>
                  <a:pt x="5" y="34"/>
                </a:cubicBezTo>
                <a:cubicBezTo>
                  <a:pt x="6" y="34"/>
                  <a:pt x="6" y="34"/>
                  <a:pt x="6" y="34"/>
                </a:cubicBezTo>
                <a:cubicBezTo>
                  <a:pt x="6" y="34"/>
                  <a:pt x="6" y="34"/>
                  <a:pt x="6" y="34"/>
                </a:cubicBezTo>
                <a:cubicBezTo>
                  <a:pt x="6" y="34"/>
                  <a:pt x="6" y="34"/>
                  <a:pt x="6" y="33"/>
                </a:cubicBezTo>
                <a:close/>
                <a:moveTo>
                  <a:pt x="5" y="35"/>
                </a:moveTo>
                <a:cubicBezTo>
                  <a:pt x="5" y="35"/>
                  <a:pt x="5" y="35"/>
                  <a:pt x="5" y="35"/>
                </a:cubicBezTo>
                <a:cubicBezTo>
                  <a:pt x="5" y="35"/>
                  <a:pt x="5" y="34"/>
                  <a:pt x="5" y="34"/>
                </a:cubicBezTo>
                <a:cubicBezTo>
                  <a:pt x="5" y="34"/>
                  <a:pt x="5" y="34"/>
                  <a:pt x="5" y="34"/>
                </a:cubicBezTo>
                <a:cubicBezTo>
                  <a:pt x="5" y="34"/>
                  <a:pt x="5" y="34"/>
                  <a:pt x="5" y="35"/>
                </a:cubicBezTo>
                <a:cubicBezTo>
                  <a:pt x="5" y="35"/>
                  <a:pt x="5" y="35"/>
                  <a:pt x="5" y="35"/>
                </a:cubicBezTo>
                <a:close/>
                <a:moveTo>
                  <a:pt x="88" y="18"/>
                </a:moveTo>
                <a:cubicBezTo>
                  <a:pt x="88" y="18"/>
                  <a:pt x="88" y="18"/>
                  <a:pt x="88" y="18"/>
                </a:cubicBezTo>
                <a:cubicBezTo>
                  <a:pt x="88" y="18"/>
                  <a:pt x="88" y="18"/>
                  <a:pt x="88" y="18"/>
                </a:cubicBezTo>
                <a:cubicBezTo>
                  <a:pt x="88" y="18"/>
                  <a:pt x="88" y="18"/>
                  <a:pt x="88" y="18"/>
                </a:cubicBezTo>
                <a:cubicBezTo>
                  <a:pt x="88" y="18"/>
                  <a:pt x="88" y="18"/>
                  <a:pt x="88" y="18"/>
                </a:cubicBezTo>
                <a:cubicBezTo>
                  <a:pt x="88" y="17"/>
                  <a:pt x="87" y="17"/>
                  <a:pt x="87" y="17"/>
                </a:cubicBezTo>
                <a:cubicBezTo>
                  <a:pt x="87" y="17"/>
                  <a:pt x="87" y="17"/>
                  <a:pt x="87" y="17"/>
                </a:cubicBezTo>
                <a:cubicBezTo>
                  <a:pt x="87" y="17"/>
                  <a:pt x="87" y="17"/>
                  <a:pt x="87" y="17"/>
                </a:cubicBezTo>
                <a:cubicBezTo>
                  <a:pt x="86" y="17"/>
                  <a:pt x="86" y="17"/>
                  <a:pt x="86" y="17"/>
                </a:cubicBezTo>
                <a:cubicBezTo>
                  <a:pt x="86" y="17"/>
                  <a:pt x="86" y="17"/>
                  <a:pt x="86" y="17"/>
                </a:cubicBezTo>
                <a:cubicBezTo>
                  <a:pt x="86" y="16"/>
                  <a:pt x="86" y="16"/>
                  <a:pt x="86" y="16"/>
                </a:cubicBezTo>
                <a:cubicBezTo>
                  <a:pt x="86" y="16"/>
                  <a:pt x="86" y="16"/>
                  <a:pt x="86" y="16"/>
                </a:cubicBezTo>
                <a:cubicBezTo>
                  <a:pt x="86" y="16"/>
                  <a:pt x="86" y="16"/>
                  <a:pt x="85" y="16"/>
                </a:cubicBezTo>
                <a:cubicBezTo>
                  <a:pt x="85" y="16"/>
                  <a:pt x="85" y="16"/>
                  <a:pt x="85" y="16"/>
                </a:cubicBezTo>
                <a:cubicBezTo>
                  <a:pt x="85" y="16"/>
                  <a:pt x="85" y="16"/>
                  <a:pt x="85" y="16"/>
                </a:cubicBezTo>
                <a:cubicBezTo>
                  <a:pt x="86" y="17"/>
                  <a:pt x="86" y="17"/>
                  <a:pt x="86" y="17"/>
                </a:cubicBezTo>
                <a:cubicBezTo>
                  <a:pt x="87" y="17"/>
                  <a:pt x="87" y="17"/>
                  <a:pt x="87" y="17"/>
                </a:cubicBezTo>
                <a:cubicBezTo>
                  <a:pt x="87" y="18"/>
                  <a:pt x="87" y="18"/>
                  <a:pt x="87" y="18"/>
                </a:cubicBezTo>
                <a:cubicBezTo>
                  <a:pt x="86" y="18"/>
                  <a:pt x="87" y="18"/>
                  <a:pt x="87" y="18"/>
                </a:cubicBezTo>
                <a:cubicBezTo>
                  <a:pt x="87" y="18"/>
                  <a:pt x="87" y="18"/>
                  <a:pt x="87" y="18"/>
                </a:cubicBezTo>
                <a:cubicBezTo>
                  <a:pt x="87" y="18"/>
                  <a:pt x="87" y="18"/>
                  <a:pt x="87" y="18"/>
                </a:cubicBezTo>
                <a:cubicBezTo>
                  <a:pt x="87" y="18"/>
                  <a:pt x="87" y="18"/>
                  <a:pt x="87" y="18"/>
                </a:cubicBezTo>
                <a:cubicBezTo>
                  <a:pt x="88" y="18"/>
                  <a:pt x="88" y="18"/>
                  <a:pt x="88" y="18"/>
                </a:cubicBezTo>
                <a:cubicBezTo>
                  <a:pt x="88" y="18"/>
                  <a:pt x="88" y="18"/>
                  <a:pt x="88" y="18"/>
                </a:cubicBezTo>
                <a:cubicBezTo>
                  <a:pt x="88" y="18"/>
                  <a:pt x="88" y="18"/>
                  <a:pt x="88" y="18"/>
                </a:cubicBezTo>
                <a:close/>
                <a:moveTo>
                  <a:pt x="112" y="37"/>
                </a:moveTo>
                <a:cubicBezTo>
                  <a:pt x="114" y="44"/>
                  <a:pt x="116" y="51"/>
                  <a:pt x="116" y="58"/>
                </a:cubicBezTo>
                <a:cubicBezTo>
                  <a:pt x="116" y="90"/>
                  <a:pt x="90" y="116"/>
                  <a:pt x="58" y="116"/>
                </a:cubicBezTo>
                <a:cubicBezTo>
                  <a:pt x="26" y="116"/>
                  <a:pt x="0" y="90"/>
                  <a:pt x="0" y="58"/>
                </a:cubicBezTo>
                <a:cubicBezTo>
                  <a:pt x="0" y="50"/>
                  <a:pt x="2" y="42"/>
                  <a:pt x="5" y="35"/>
                </a:cubicBezTo>
                <a:cubicBezTo>
                  <a:pt x="5" y="42"/>
                  <a:pt x="5" y="42"/>
                  <a:pt x="5" y="42"/>
                </a:cubicBezTo>
                <a:cubicBezTo>
                  <a:pt x="5" y="42"/>
                  <a:pt x="5" y="42"/>
                  <a:pt x="5" y="42"/>
                </a:cubicBezTo>
                <a:cubicBezTo>
                  <a:pt x="5" y="42"/>
                  <a:pt x="5" y="42"/>
                  <a:pt x="5" y="42"/>
                </a:cubicBezTo>
                <a:cubicBezTo>
                  <a:pt x="5" y="42"/>
                  <a:pt x="5" y="42"/>
                  <a:pt x="5" y="42"/>
                </a:cubicBezTo>
                <a:cubicBezTo>
                  <a:pt x="6" y="42"/>
                  <a:pt x="6" y="42"/>
                  <a:pt x="6" y="42"/>
                </a:cubicBezTo>
                <a:cubicBezTo>
                  <a:pt x="6" y="43"/>
                  <a:pt x="6" y="43"/>
                  <a:pt x="6" y="43"/>
                </a:cubicBezTo>
                <a:cubicBezTo>
                  <a:pt x="6" y="43"/>
                  <a:pt x="7" y="43"/>
                  <a:pt x="7" y="43"/>
                </a:cubicBezTo>
                <a:cubicBezTo>
                  <a:pt x="7" y="43"/>
                  <a:pt x="7" y="43"/>
                  <a:pt x="7" y="43"/>
                </a:cubicBezTo>
                <a:cubicBezTo>
                  <a:pt x="7" y="43"/>
                  <a:pt x="7" y="43"/>
                  <a:pt x="7" y="43"/>
                </a:cubicBezTo>
                <a:cubicBezTo>
                  <a:pt x="7" y="43"/>
                  <a:pt x="7" y="43"/>
                  <a:pt x="7" y="43"/>
                </a:cubicBezTo>
                <a:cubicBezTo>
                  <a:pt x="7" y="43"/>
                  <a:pt x="7" y="44"/>
                  <a:pt x="7" y="44"/>
                </a:cubicBezTo>
                <a:cubicBezTo>
                  <a:pt x="7" y="44"/>
                  <a:pt x="7" y="44"/>
                  <a:pt x="7" y="44"/>
                </a:cubicBezTo>
                <a:cubicBezTo>
                  <a:pt x="8" y="44"/>
                  <a:pt x="8" y="44"/>
                  <a:pt x="8" y="45"/>
                </a:cubicBezTo>
                <a:cubicBezTo>
                  <a:pt x="8" y="45"/>
                  <a:pt x="8" y="45"/>
                  <a:pt x="8" y="45"/>
                </a:cubicBezTo>
                <a:cubicBezTo>
                  <a:pt x="8" y="45"/>
                  <a:pt x="8" y="45"/>
                  <a:pt x="8" y="45"/>
                </a:cubicBezTo>
                <a:cubicBezTo>
                  <a:pt x="8" y="45"/>
                  <a:pt x="8" y="45"/>
                  <a:pt x="8" y="45"/>
                </a:cubicBezTo>
                <a:cubicBezTo>
                  <a:pt x="8" y="45"/>
                  <a:pt x="8" y="45"/>
                  <a:pt x="9" y="45"/>
                </a:cubicBezTo>
                <a:cubicBezTo>
                  <a:pt x="9" y="45"/>
                  <a:pt x="9" y="45"/>
                  <a:pt x="9" y="45"/>
                </a:cubicBezTo>
                <a:cubicBezTo>
                  <a:pt x="9" y="45"/>
                  <a:pt x="9" y="45"/>
                  <a:pt x="9" y="45"/>
                </a:cubicBezTo>
                <a:cubicBezTo>
                  <a:pt x="9" y="45"/>
                  <a:pt x="9" y="45"/>
                  <a:pt x="9" y="45"/>
                </a:cubicBezTo>
                <a:cubicBezTo>
                  <a:pt x="9" y="45"/>
                  <a:pt x="9" y="45"/>
                  <a:pt x="9" y="45"/>
                </a:cubicBezTo>
                <a:cubicBezTo>
                  <a:pt x="9" y="45"/>
                  <a:pt x="9" y="45"/>
                  <a:pt x="9" y="45"/>
                </a:cubicBezTo>
                <a:cubicBezTo>
                  <a:pt x="9" y="45"/>
                  <a:pt x="9" y="45"/>
                  <a:pt x="9" y="45"/>
                </a:cubicBezTo>
                <a:cubicBezTo>
                  <a:pt x="9" y="46"/>
                  <a:pt x="9" y="46"/>
                  <a:pt x="9" y="46"/>
                </a:cubicBezTo>
                <a:cubicBezTo>
                  <a:pt x="10" y="46"/>
                  <a:pt x="10" y="46"/>
                  <a:pt x="10" y="46"/>
                </a:cubicBezTo>
                <a:cubicBezTo>
                  <a:pt x="10" y="46"/>
                  <a:pt x="10" y="46"/>
                  <a:pt x="10" y="46"/>
                </a:cubicBezTo>
                <a:cubicBezTo>
                  <a:pt x="10" y="46"/>
                  <a:pt x="10" y="46"/>
                  <a:pt x="10" y="46"/>
                </a:cubicBezTo>
                <a:cubicBezTo>
                  <a:pt x="10" y="46"/>
                  <a:pt x="10" y="46"/>
                  <a:pt x="10" y="47"/>
                </a:cubicBezTo>
                <a:cubicBezTo>
                  <a:pt x="10" y="47"/>
                  <a:pt x="10" y="47"/>
                  <a:pt x="10" y="47"/>
                </a:cubicBezTo>
                <a:cubicBezTo>
                  <a:pt x="10" y="47"/>
                  <a:pt x="10" y="47"/>
                  <a:pt x="10" y="47"/>
                </a:cubicBezTo>
                <a:cubicBezTo>
                  <a:pt x="10" y="47"/>
                  <a:pt x="10" y="47"/>
                  <a:pt x="10" y="47"/>
                </a:cubicBezTo>
                <a:cubicBezTo>
                  <a:pt x="11" y="47"/>
                  <a:pt x="11" y="47"/>
                  <a:pt x="11" y="47"/>
                </a:cubicBezTo>
                <a:cubicBezTo>
                  <a:pt x="11" y="47"/>
                  <a:pt x="11" y="47"/>
                  <a:pt x="11" y="47"/>
                </a:cubicBezTo>
                <a:cubicBezTo>
                  <a:pt x="11" y="48"/>
                  <a:pt x="11" y="48"/>
                  <a:pt x="11" y="48"/>
                </a:cubicBezTo>
                <a:cubicBezTo>
                  <a:pt x="11" y="48"/>
                  <a:pt x="11" y="49"/>
                  <a:pt x="11" y="49"/>
                </a:cubicBezTo>
                <a:cubicBezTo>
                  <a:pt x="11" y="49"/>
                  <a:pt x="11" y="49"/>
                  <a:pt x="11" y="49"/>
                </a:cubicBezTo>
                <a:cubicBezTo>
                  <a:pt x="11" y="49"/>
                  <a:pt x="11" y="49"/>
                  <a:pt x="11" y="49"/>
                </a:cubicBezTo>
                <a:cubicBezTo>
                  <a:pt x="11" y="49"/>
                  <a:pt x="11" y="49"/>
                  <a:pt x="11" y="49"/>
                </a:cubicBezTo>
                <a:cubicBezTo>
                  <a:pt x="11" y="50"/>
                  <a:pt x="11" y="50"/>
                  <a:pt x="11" y="50"/>
                </a:cubicBezTo>
                <a:cubicBezTo>
                  <a:pt x="11" y="50"/>
                  <a:pt x="11" y="50"/>
                  <a:pt x="11" y="50"/>
                </a:cubicBezTo>
                <a:cubicBezTo>
                  <a:pt x="11" y="50"/>
                  <a:pt x="11" y="50"/>
                  <a:pt x="11" y="50"/>
                </a:cubicBezTo>
                <a:cubicBezTo>
                  <a:pt x="11" y="50"/>
                  <a:pt x="11" y="50"/>
                  <a:pt x="11" y="50"/>
                </a:cubicBezTo>
                <a:cubicBezTo>
                  <a:pt x="11" y="50"/>
                  <a:pt x="11" y="50"/>
                  <a:pt x="11" y="50"/>
                </a:cubicBezTo>
                <a:cubicBezTo>
                  <a:pt x="13" y="50"/>
                  <a:pt x="13" y="50"/>
                  <a:pt x="13" y="50"/>
                </a:cubicBezTo>
                <a:cubicBezTo>
                  <a:pt x="13" y="50"/>
                  <a:pt x="13" y="50"/>
                  <a:pt x="13" y="50"/>
                </a:cubicBezTo>
                <a:cubicBezTo>
                  <a:pt x="13" y="50"/>
                  <a:pt x="13" y="50"/>
                  <a:pt x="13" y="50"/>
                </a:cubicBezTo>
                <a:cubicBezTo>
                  <a:pt x="13" y="50"/>
                  <a:pt x="13" y="50"/>
                  <a:pt x="13" y="50"/>
                </a:cubicBezTo>
                <a:cubicBezTo>
                  <a:pt x="13" y="51"/>
                  <a:pt x="13" y="51"/>
                  <a:pt x="13" y="51"/>
                </a:cubicBezTo>
                <a:cubicBezTo>
                  <a:pt x="13" y="51"/>
                  <a:pt x="14" y="51"/>
                  <a:pt x="14" y="51"/>
                </a:cubicBezTo>
                <a:cubicBezTo>
                  <a:pt x="14" y="51"/>
                  <a:pt x="14" y="52"/>
                  <a:pt x="14" y="52"/>
                </a:cubicBezTo>
                <a:cubicBezTo>
                  <a:pt x="14" y="52"/>
                  <a:pt x="14" y="52"/>
                  <a:pt x="14" y="52"/>
                </a:cubicBezTo>
                <a:cubicBezTo>
                  <a:pt x="14" y="52"/>
                  <a:pt x="14" y="53"/>
                  <a:pt x="14" y="53"/>
                </a:cubicBezTo>
                <a:cubicBezTo>
                  <a:pt x="14" y="53"/>
                  <a:pt x="14" y="53"/>
                  <a:pt x="14" y="53"/>
                </a:cubicBezTo>
                <a:cubicBezTo>
                  <a:pt x="14" y="53"/>
                  <a:pt x="14" y="53"/>
                  <a:pt x="14" y="53"/>
                </a:cubicBezTo>
                <a:cubicBezTo>
                  <a:pt x="15" y="53"/>
                  <a:pt x="15" y="53"/>
                  <a:pt x="15" y="54"/>
                </a:cubicBezTo>
                <a:cubicBezTo>
                  <a:pt x="15" y="54"/>
                  <a:pt x="15" y="54"/>
                  <a:pt x="14" y="54"/>
                </a:cubicBezTo>
                <a:cubicBezTo>
                  <a:pt x="14" y="54"/>
                  <a:pt x="14" y="54"/>
                  <a:pt x="14" y="54"/>
                </a:cubicBezTo>
                <a:cubicBezTo>
                  <a:pt x="14" y="56"/>
                  <a:pt x="14" y="56"/>
                  <a:pt x="14" y="56"/>
                </a:cubicBezTo>
                <a:cubicBezTo>
                  <a:pt x="14" y="56"/>
                  <a:pt x="14" y="56"/>
                  <a:pt x="14" y="56"/>
                </a:cubicBezTo>
                <a:cubicBezTo>
                  <a:pt x="14" y="56"/>
                  <a:pt x="14" y="56"/>
                  <a:pt x="14" y="56"/>
                </a:cubicBezTo>
                <a:cubicBezTo>
                  <a:pt x="13" y="56"/>
                  <a:pt x="13" y="56"/>
                  <a:pt x="13" y="56"/>
                </a:cubicBezTo>
                <a:cubicBezTo>
                  <a:pt x="13" y="57"/>
                  <a:pt x="13" y="57"/>
                  <a:pt x="13" y="57"/>
                </a:cubicBezTo>
                <a:cubicBezTo>
                  <a:pt x="13" y="57"/>
                  <a:pt x="13" y="57"/>
                  <a:pt x="13" y="57"/>
                </a:cubicBezTo>
                <a:cubicBezTo>
                  <a:pt x="13" y="57"/>
                  <a:pt x="13" y="57"/>
                  <a:pt x="13" y="57"/>
                </a:cubicBezTo>
                <a:cubicBezTo>
                  <a:pt x="13" y="58"/>
                  <a:pt x="13" y="58"/>
                  <a:pt x="13" y="58"/>
                </a:cubicBezTo>
                <a:cubicBezTo>
                  <a:pt x="13" y="58"/>
                  <a:pt x="13" y="58"/>
                  <a:pt x="13" y="58"/>
                </a:cubicBezTo>
                <a:cubicBezTo>
                  <a:pt x="13" y="58"/>
                  <a:pt x="13" y="58"/>
                  <a:pt x="13" y="58"/>
                </a:cubicBezTo>
                <a:cubicBezTo>
                  <a:pt x="12" y="58"/>
                  <a:pt x="12" y="58"/>
                  <a:pt x="12" y="58"/>
                </a:cubicBezTo>
                <a:cubicBezTo>
                  <a:pt x="12" y="59"/>
                  <a:pt x="12" y="59"/>
                  <a:pt x="12" y="59"/>
                </a:cubicBezTo>
                <a:cubicBezTo>
                  <a:pt x="12" y="59"/>
                  <a:pt x="12" y="59"/>
                  <a:pt x="12" y="59"/>
                </a:cubicBezTo>
                <a:cubicBezTo>
                  <a:pt x="12" y="60"/>
                  <a:pt x="12" y="60"/>
                  <a:pt x="13" y="60"/>
                </a:cubicBezTo>
                <a:cubicBezTo>
                  <a:pt x="13" y="60"/>
                  <a:pt x="13" y="60"/>
                  <a:pt x="13" y="60"/>
                </a:cubicBezTo>
                <a:cubicBezTo>
                  <a:pt x="13" y="60"/>
                  <a:pt x="13" y="60"/>
                  <a:pt x="13" y="60"/>
                </a:cubicBezTo>
                <a:cubicBezTo>
                  <a:pt x="13" y="61"/>
                  <a:pt x="13" y="61"/>
                  <a:pt x="13" y="61"/>
                </a:cubicBezTo>
                <a:cubicBezTo>
                  <a:pt x="12" y="61"/>
                  <a:pt x="12" y="61"/>
                  <a:pt x="12" y="61"/>
                </a:cubicBezTo>
                <a:cubicBezTo>
                  <a:pt x="12" y="61"/>
                  <a:pt x="12" y="61"/>
                  <a:pt x="12" y="61"/>
                </a:cubicBezTo>
                <a:cubicBezTo>
                  <a:pt x="12" y="61"/>
                  <a:pt x="12" y="62"/>
                  <a:pt x="12" y="62"/>
                </a:cubicBezTo>
                <a:cubicBezTo>
                  <a:pt x="12" y="62"/>
                  <a:pt x="12" y="62"/>
                  <a:pt x="12" y="62"/>
                </a:cubicBezTo>
                <a:cubicBezTo>
                  <a:pt x="12" y="62"/>
                  <a:pt x="12" y="62"/>
                  <a:pt x="12" y="62"/>
                </a:cubicBezTo>
                <a:cubicBezTo>
                  <a:pt x="12" y="63"/>
                  <a:pt x="12" y="63"/>
                  <a:pt x="12" y="63"/>
                </a:cubicBezTo>
                <a:cubicBezTo>
                  <a:pt x="12" y="63"/>
                  <a:pt x="12" y="63"/>
                  <a:pt x="12" y="63"/>
                </a:cubicBezTo>
                <a:cubicBezTo>
                  <a:pt x="12" y="64"/>
                  <a:pt x="12" y="64"/>
                  <a:pt x="12" y="64"/>
                </a:cubicBezTo>
                <a:cubicBezTo>
                  <a:pt x="12" y="64"/>
                  <a:pt x="13" y="64"/>
                  <a:pt x="13" y="65"/>
                </a:cubicBezTo>
                <a:cubicBezTo>
                  <a:pt x="13" y="65"/>
                  <a:pt x="13" y="65"/>
                  <a:pt x="14" y="66"/>
                </a:cubicBezTo>
                <a:cubicBezTo>
                  <a:pt x="14" y="66"/>
                  <a:pt x="14" y="66"/>
                  <a:pt x="14" y="66"/>
                </a:cubicBezTo>
                <a:cubicBezTo>
                  <a:pt x="14" y="66"/>
                  <a:pt x="14" y="67"/>
                  <a:pt x="14" y="67"/>
                </a:cubicBezTo>
                <a:cubicBezTo>
                  <a:pt x="14" y="67"/>
                  <a:pt x="14" y="67"/>
                  <a:pt x="14" y="67"/>
                </a:cubicBezTo>
                <a:cubicBezTo>
                  <a:pt x="14" y="67"/>
                  <a:pt x="14" y="68"/>
                  <a:pt x="15" y="68"/>
                </a:cubicBezTo>
                <a:cubicBezTo>
                  <a:pt x="15" y="68"/>
                  <a:pt x="15" y="68"/>
                  <a:pt x="15" y="68"/>
                </a:cubicBezTo>
                <a:cubicBezTo>
                  <a:pt x="15" y="68"/>
                  <a:pt x="15" y="68"/>
                  <a:pt x="15" y="68"/>
                </a:cubicBezTo>
                <a:cubicBezTo>
                  <a:pt x="15" y="68"/>
                  <a:pt x="15" y="68"/>
                  <a:pt x="15" y="68"/>
                </a:cubicBezTo>
                <a:cubicBezTo>
                  <a:pt x="15" y="68"/>
                  <a:pt x="15" y="68"/>
                  <a:pt x="15" y="68"/>
                </a:cubicBezTo>
                <a:cubicBezTo>
                  <a:pt x="15" y="68"/>
                  <a:pt x="15" y="68"/>
                  <a:pt x="15" y="68"/>
                </a:cubicBezTo>
                <a:cubicBezTo>
                  <a:pt x="15" y="68"/>
                  <a:pt x="15" y="68"/>
                  <a:pt x="15" y="68"/>
                </a:cubicBezTo>
                <a:cubicBezTo>
                  <a:pt x="15" y="69"/>
                  <a:pt x="15" y="69"/>
                  <a:pt x="15" y="69"/>
                </a:cubicBezTo>
                <a:cubicBezTo>
                  <a:pt x="15" y="69"/>
                  <a:pt x="15" y="69"/>
                  <a:pt x="15" y="69"/>
                </a:cubicBezTo>
                <a:cubicBezTo>
                  <a:pt x="15" y="69"/>
                  <a:pt x="16" y="69"/>
                  <a:pt x="16" y="69"/>
                </a:cubicBezTo>
                <a:cubicBezTo>
                  <a:pt x="16" y="69"/>
                  <a:pt x="16" y="69"/>
                  <a:pt x="16" y="69"/>
                </a:cubicBezTo>
                <a:cubicBezTo>
                  <a:pt x="16" y="70"/>
                  <a:pt x="16" y="70"/>
                  <a:pt x="16" y="70"/>
                </a:cubicBezTo>
                <a:cubicBezTo>
                  <a:pt x="16" y="70"/>
                  <a:pt x="16" y="70"/>
                  <a:pt x="16" y="70"/>
                </a:cubicBezTo>
                <a:cubicBezTo>
                  <a:pt x="16" y="70"/>
                  <a:pt x="16" y="70"/>
                  <a:pt x="16" y="70"/>
                </a:cubicBezTo>
                <a:cubicBezTo>
                  <a:pt x="16" y="70"/>
                  <a:pt x="16" y="70"/>
                  <a:pt x="16" y="70"/>
                </a:cubicBezTo>
                <a:cubicBezTo>
                  <a:pt x="16" y="70"/>
                  <a:pt x="16" y="70"/>
                  <a:pt x="16" y="70"/>
                </a:cubicBezTo>
                <a:cubicBezTo>
                  <a:pt x="16" y="70"/>
                  <a:pt x="16" y="71"/>
                  <a:pt x="16" y="71"/>
                </a:cubicBezTo>
                <a:cubicBezTo>
                  <a:pt x="16" y="72"/>
                  <a:pt x="16" y="72"/>
                  <a:pt x="16" y="72"/>
                </a:cubicBezTo>
                <a:cubicBezTo>
                  <a:pt x="16" y="72"/>
                  <a:pt x="16" y="72"/>
                  <a:pt x="16" y="72"/>
                </a:cubicBezTo>
                <a:cubicBezTo>
                  <a:pt x="16" y="72"/>
                  <a:pt x="16" y="72"/>
                  <a:pt x="16" y="72"/>
                </a:cubicBezTo>
                <a:cubicBezTo>
                  <a:pt x="16" y="73"/>
                  <a:pt x="16" y="73"/>
                  <a:pt x="16" y="73"/>
                </a:cubicBezTo>
                <a:cubicBezTo>
                  <a:pt x="16" y="73"/>
                  <a:pt x="16" y="73"/>
                  <a:pt x="16" y="73"/>
                </a:cubicBezTo>
                <a:cubicBezTo>
                  <a:pt x="16" y="73"/>
                  <a:pt x="16" y="73"/>
                  <a:pt x="17" y="73"/>
                </a:cubicBezTo>
                <a:cubicBezTo>
                  <a:pt x="17" y="73"/>
                  <a:pt x="17" y="73"/>
                  <a:pt x="17" y="74"/>
                </a:cubicBezTo>
                <a:cubicBezTo>
                  <a:pt x="17" y="74"/>
                  <a:pt x="17" y="74"/>
                  <a:pt x="17" y="74"/>
                </a:cubicBezTo>
                <a:cubicBezTo>
                  <a:pt x="17" y="74"/>
                  <a:pt x="17" y="74"/>
                  <a:pt x="17" y="74"/>
                </a:cubicBezTo>
                <a:cubicBezTo>
                  <a:pt x="17" y="74"/>
                  <a:pt x="17" y="75"/>
                  <a:pt x="17" y="75"/>
                </a:cubicBezTo>
                <a:cubicBezTo>
                  <a:pt x="17" y="75"/>
                  <a:pt x="17" y="75"/>
                  <a:pt x="18" y="75"/>
                </a:cubicBezTo>
                <a:cubicBezTo>
                  <a:pt x="18" y="75"/>
                  <a:pt x="18" y="75"/>
                  <a:pt x="18" y="75"/>
                </a:cubicBezTo>
                <a:cubicBezTo>
                  <a:pt x="18" y="76"/>
                  <a:pt x="18" y="76"/>
                  <a:pt x="18" y="76"/>
                </a:cubicBezTo>
                <a:cubicBezTo>
                  <a:pt x="19" y="76"/>
                  <a:pt x="19" y="76"/>
                  <a:pt x="19" y="76"/>
                </a:cubicBezTo>
                <a:cubicBezTo>
                  <a:pt x="20" y="76"/>
                  <a:pt x="20" y="76"/>
                  <a:pt x="20" y="76"/>
                </a:cubicBezTo>
                <a:cubicBezTo>
                  <a:pt x="20" y="76"/>
                  <a:pt x="20" y="76"/>
                  <a:pt x="20" y="76"/>
                </a:cubicBezTo>
                <a:cubicBezTo>
                  <a:pt x="20" y="76"/>
                  <a:pt x="20" y="76"/>
                  <a:pt x="20" y="76"/>
                </a:cubicBezTo>
                <a:cubicBezTo>
                  <a:pt x="20" y="77"/>
                  <a:pt x="20" y="77"/>
                  <a:pt x="20" y="77"/>
                </a:cubicBezTo>
                <a:cubicBezTo>
                  <a:pt x="20" y="77"/>
                  <a:pt x="20" y="77"/>
                  <a:pt x="20" y="77"/>
                </a:cubicBezTo>
                <a:cubicBezTo>
                  <a:pt x="20" y="77"/>
                  <a:pt x="20" y="77"/>
                  <a:pt x="20" y="77"/>
                </a:cubicBezTo>
                <a:cubicBezTo>
                  <a:pt x="20" y="77"/>
                  <a:pt x="20" y="77"/>
                  <a:pt x="20" y="77"/>
                </a:cubicBezTo>
                <a:cubicBezTo>
                  <a:pt x="20" y="77"/>
                  <a:pt x="20" y="77"/>
                  <a:pt x="20" y="77"/>
                </a:cubicBezTo>
                <a:cubicBezTo>
                  <a:pt x="20" y="77"/>
                  <a:pt x="21" y="77"/>
                  <a:pt x="21" y="77"/>
                </a:cubicBezTo>
                <a:cubicBezTo>
                  <a:pt x="21" y="77"/>
                  <a:pt x="21" y="77"/>
                  <a:pt x="21" y="77"/>
                </a:cubicBezTo>
                <a:cubicBezTo>
                  <a:pt x="21" y="77"/>
                  <a:pt x="21" y="77"/>
                  <a:pt x="21" y="77"/>
                </a:cubicBezTo>
                <a:cubicBezTo>
                  <a:pt x="21" y="78"/>
                  <a:pt x="21" y="78"/>
                  <a:pt x="22" y="78"/>
                </a:cubicBezTo>
                <a:cubicBezTo>
                  <a:pt x="22" y="78"/>
                  <a:pt x="22" y="78"/>
                  <a:pt x="22" y="78"/>
                </a:cubicBezTo>
                <a:cubicBezTo>
                  <a:pt x="22" y="78"/>
                  <a:pt x="22" y="78"/>
                  <a:pt x="22" y="78"/>
                </a:cubicBezTo>
                <a:cubicBezTo>
                  <a:pt x="22" y="78"/>
                  <a:pt x="22" y="78"/>
                  <a:pt x="22" y="78"/>
                </a:cubicBezTo>
                <a:cubicBezTo>
                  <a:pt x="22" y="78"/>
                  <a:pt x="22" y="78"/>
                  <a:pt x="22" y="78"/>
                </a:cubicBezTo>
                <a:cubicBezTo>
                  <a:pt x="22" y="78"/>
                  <a:pt x="22" y="78"/>
                  <a:pt x="22" y="78"/>
                </a:cubicBezTo>
                <a:cubicBezTo>
                  <a:pt x="22" y="78"/>
                  <a:pt x="22" y="78"/>
                  <a:pt x="22" y="78"/>
                </a:cubicBezTo>
                <a:cubicBezTo>
                  <a:pt x="22" y="78"/>
                  <a:pt x="22" y="79"/>
                  <a:pt x="22" y="79"/>
                </a:cubicBezTo>
                <a:cubicBezTo>
                  <a:pt x="22" y="79"/>
                  <a:pt x="22" y="79"/>
                  <a:pt x="22" y="80"/>
                </a:cubicBezTo>
                <a:cubicBezTo>
                  <a:pt x="22" y="80"/>
                  <a:pt x="22" y="80"/>
                  <a:pt x="22" y="80"/>
                </a:cubicBezTo>
                <a:cubicBezTo>
                  <a:pt x="22" y="80"/>
                  <a:pt x="22" y="80"/>
                  <a:pt x="22" y="80"/>
                </a:cubicBezTo>
                <a:cubicBezTo>
                  <a:pt x="22" y="80"/>
                  <a:pt x="22" y="81"/>
                  <a:pt x="23" y="81"/>
                </a:cubicBezTo>
                <a:cubicBezTo>
                  <a:pt x="23" y="81"/>
                  <a:pt x="23" y="81"/>
                  <a:pt x="23" y="81"/>
                </a:cubicBezTo>
                <a:cubicBezTo>
                  <a:pt x="23" y="81"/>
                  <a:pt x="23" y="81"/>
                  <a:pt x="23" y="81"/>
                </a:cubicBezTo>
                <a:cubicBezTo>
                  <a:pt x="23" y="81"/>
                  <a:pt x="23" y="81"/>
                  <a:pt x="23" y="81"/>
                </a:cubicBezTo>
                <a:cubicBezTo>
                  <a:pt x="23" y="81"/>
                  <a:pt x="23" y="81"/>
                  <a:pt x="23" y="81"/>
                </a:cubicBezTo>
                <a:cubicBezTo>
                  <a:pt x="23" y="81"/>
                  <a:pt x="23" y="82"/>
                  <a:pt x="23" y="82"/>
                </a:cubicBezTo>
                <a:cubicBezTo>
                  <a:pt x="23" y="82"/>
                  <a:pt x="23" y="82"/>
                  <a:pt x="23" y="82"/>
                </a:cubicBezTo>
                <a:cubicBezTo>
                  <a:pt x="23" y="82"/>
                  <a:pt x="23" y="82"/>
                  <a:pt x="23" y="82"/>
                </a:cubicBezTo>
                <a:cubicBezTo>
                  <a:pt x="23" y="82"/>
                  <a:pt x="23" y="82"/>
                  <a:pt x="23" y="82"/>
                </a:cubicBezTo>
                <a:cubicBezTo>
                  <a:pt x="23" y="82"/>
                  <a:pt x="23" y="82"/>
                  <a:pt x="23" y="82"/>
                </a:cubicBezTo>
                <a:cubicBezTo>
                  <a:pt x="23" y="82"/>
                  <a:pt x="23" y="83"/>
                  <a:pt x="23" y="83"/>
                </a:cubicBezTo>
                <a:cubicBezTo>
                  <a:pt x="23" y="83"/>
                  <a:pt x="23" y="83"/>
                  <a:pt x="23" y="83"/>
                </a:cubicBezTo>
                <a:cubicBezTo>
                  <a:pt x="24" y="83"/>
                  <a:pt x="24" y="83"/>
                  <a:pt x="24" y="83"/>
                </a:cubicBezTo>
                <a:cubicBezTo>
                  <a:pt x="24" y="83"/>
                  <a:pt x="24" y="83"/>
                  <a:pt x="24" y="83"/>
                </a:cubicBezTo>
                <a:cubicBezTo>
                  <a:pt x="24" y="83"/>
                  <a:pt x="24" y="83"/>
                  <a:pt x="24" y="84"/>
                </a:cubicBezTo>
                <a:cubicBezTo>
                  <a:pt x="24" y="84"/>
                  <a:pt x="24" y="84"/>
                  <a:pt x="24" y="84"/>
                </a:cubicBezTo>
                <a:cubicBezTo>
                  <a:pt x="24" y="84"/>
                  <a:pt x="24" y="85"/>
                  <a:pt x="24" y="85"/>
                </a:cubicBezTo>
                <a:cubicBezTo>
                  <a:pt x="24" y="89"/>
                  <a:pt x="24" y="89"/>
                  <a:pt x="24" y="89"/>
                </a:cubicBezTo>
                <a:cubicBezTo>
                  <a:pt x="24" y="89"/>
                  <a:pt x="24" y="89"/>
                  <a:pt x="24" y="89"/>
                </a:cubicBezTo>
                <a:cubicBezTo>
                  <a:pt x="24" y="89"/>
                  <a:pt x="24" y="89"/>
                  <a:pt x="24" y="89"/>
                </a:cubicBezTo>
                <a:cubicBezTo>
                  <a:pt x="24" y="89"/>
                  <a:pt x="24" y="89"/>
                  <a:pt x="24" y="89"/>
                </a:cubicBezTo>
                <a:cubicBezTo>
                  <a:pt x="24" y="89"/>
                  <a:pt x="24" y="89"/>
                  <a:pt x="24" y="89"/>
                </a:cubicBezTo>
                <a:cubicBezTo>
                  <a:pt x="24" y="89"/>
                  <a:pt x="24" y="89"/>
                  <a:pt x="24" y="89"/>
                </a:cubicBezTo>
                <a:cubicBezTo>
                  <a:pt x="24" y="90"/>
                  <a:pt x="24" y="90"/>
                  <a:pt x="24" y="90"/>
                </a:cubicBezTo>
                <a:cubicBezTo>
                  <a:pt x="24" y="90"/>
                  <a:pt x="24" y="90"/>
                  <a:pt x="25" y="90"/>
                </a:cubicBezTo>
                <a:cubicBezTo>
                  <a:pt x="25" y="90"/>
                  <a:pt x="25" y="90"/>
                  <a:pt x="25" y="90"/>
                </a:cubicBezTo>
                <a:cubicBezTo>
                  <a:pt x="25" y="90"/>
                  <a:pt x="25" y="91"/>
                  <a:pt x="25" y="91"/>
                </a:cubicBezTo>
                <a:cubicBezTo>
                  <a:pt x="25" y="91"/>
                  <a:pt x="25" y="92"/>
                  <a:pt x="25" y="92"/>
                </a:cubicBezTo>
                <a:cubicBezTo>
                  <a:pt x="25" y="92"/>
                  <a:pt x="25" y="92"/>
                  <a:pt x="25" y="92"/>
                </a:cubicBezTo>
                <a:cubicBezTo>
                  <a:pt x="25" y="93"/>
                  <a:pt x="25" y="93"/>
                  <a:pt x="25" y="93"/>
                </a:cubicBezTo>
                <a:cubicBezTo>
                  <a:pt x="25" y="93"/>
                  <a:pt x="25" y="93"/>
                  <a:pt x="25" y="93"/>
                </a:cubicBezTo>
                <a:cubicBezTo>
                  <a:pt x="25" y="93"/>
                  <a:pt x="25" y="93"/>
                  <a:pt x="25" y="93"/>
                </a:cubicBezTo>
                <a:cubicBezTo>
                  <a:pt x="25" y="93"/>
                  <a:pt x="25" y="93"/>
                  <a:pt x="25" y="93"/>
                </a:cubicBezTo>
                <a:cubicBezTo>
                  <a:pt x="25" y="93"/>
                  <a:pt x="25" y="93"/>
                  <a:pt x="25" y="93"/>
                </a:cubicBezTo>
                <a:cubicBezTo>
                  <a:pt x="25" y="94"/>
                  <a:pt x="25" y="94"/>
                  <a:pt x="25" y="94"/>
                </a:cubicBezTo>
                <a:cubicBezTo>
                  <a:pt x="25" y="94"/>
                  <a:pt x="25" y="94"/>
                  <a:pt x="25" y="94"/>
                </a:cubicBezTo>
                <a:cubicBezTo>
                  <a:pt x="25" y="94"/>
                  <a:pt x="25" y="95"/>
                  <a:pt x="25" y="95"/>
                </a:cubicBezTo>
                <a:cubicBezTo>
                  <a:pt x="25" y="95"/>
                  <a:pt x="25" y="95"/>
                  <a:pt x="25" y="95"/>
                </a:cubicBezTo>
                <a:cubicBezTo>
                  <a:pt x="25" y="96"/>
                  <a:pt x="26" y="96"/>
                  <a:pt x="26" y="97"/>
                </a:cubicBezTo>
                <a:cubicBezTo>
                  <a:pt x="26" y="97"/>
                  <a:pt x="26" y="97"/>
                  <a:pt x="26" y="97"/>
                </a:cubicBezTo>
                <a:cubicBezTo>
                  <a:pt x="27" y="97"/>
                  <a:pt x="27" y="97"/>
                  <a:pt x="27" y="98"/>
                </a:cubicBezTo>
                <a:cubicBezTo>
                  <a:pt x="27" y="98"/>
                  <a:pt x="27" y="98"/>
                  <a:pt x="27" y="98"/>
                </a:cubicBezTo>
                <a:cubicBezTo>
                  <a:pt x="27" y="98"/>
                  <a:pt x="27" y="98"/>
                  <a:pt x="27" y="98"/>
                </a:cubicBezTo>
                <a:cubicBezTo>
                  <a:pt x="27" y="98"/>
                  <a:pt x="27" y="98"/>
                  <a:pt x="27" y="98"/>
                </a:cubicBezTo>
                <a:cubicBezTo>
                  <a:pt x="27" y="98"/>
                  <a:pt x="27" y="98"/>
                  <a:pt x="27" y="98"/>
                </a:cubicBezTo>
                <a:cubicBezTo>
                  <a:pt x="27" y="98"/>
                  <a:pt x="27" y="98"/>
                  <a:pt x="27" y="98"/>
                </a:cubicBezTo>
                <a:cubicBezTo>
                  <a:pt x="27" y="98"/>
                  <a:pt x="27" y="98"/>
                  <a:pt x="27" y="98"/>
                </a:cubicBezTo>
                <a:cubicBezTo>
                  <a:pt x="27" y="98"/>
                  <a:pt x="27" y="98"/>
                  <a:pt x="27" y="98"/>
                </a:cubicBezTo>
                <a:cubicBezTo>
                  <a:pt x="28" y="98"/>
                  <a:pt x="28" y="99"/>
                  <a:pt x="28" y="99"/>
                </a:cubicBezTo>
                <a:cubicBezTo>
                  <a:pt x="28" y="99"/>
                  <a:pt x="28" y="99"/>
                  <a:pt x="28" y="99"/>
                </a:cubicBezTo>
                <a:cubicBezTo>
                  <a:pt x="28" y="99"/>
                  <a:pt x="28" y="99"/>
                  <a:pt x="28" y="99"/>
                </a:cubicBezTo>
                <a:cubicBezTo>
                  <a:pt x="28" y="99"/>
                  <a:pt x="28" y="99"/>
                  <a:pt x="28" y="99"/>
                </a:cubicBezTo>
                <a:cubicBezTo>
                  <a:pt x="28" y="99"/>
                  <a:pt x="28" y="99"/>
                  <a:pt x="29" y="99"/>
                </a:cubicBezTo>
                <a:cubicBezTo>
                  <a:pt x="29" y="100"/>
                  <a:pt x="29" y="100"/>
                  <a:pt x="29" y="101"/>
                </a:cubicBezTo>
                <a:cubicBezTo>
                  <a:pt x="29" y="101"/>
                  <a:pt x="29" y="101"/>
                  <a:pt x="29" y="101"/>
                </a:cubicBezTo>
                <a:cubicBezTo>
                  <a:pt x="30" y="101"/>
                  <a:pt x="30" y="101"/>
                  <a:pt x="30" y="102"/>
                </a:cubicBezTo>
                <a:cubicBezTo>
                  <a:pt x="30" y="102"/>
                  <a:pt x="30" y="102"/>
                  <a:pt x="30" y="102"/>
                </a:cubicBezTo>
                <a:cubicBezTo>
                  <a:pt x="30" y="102"/>
                  <a:pt x="30" y="102"/>
                  <a:pt x="30" y="102"/>
                </a:cubicBezTo>
                <a:cubicBezTo>
                  <a:pt x="30" y="102"/>
                  <a:pt x="30" y="102"/>
                  <a:pt x="30" y="102"/>
                </a:cubicBezTo>
                <a:cubicBezTo>
                  <a:pt x="30" y="102"/>
                  <a:pt x="30" y="102"/>
                  <a:pt x="30" y="102"/>
                </a:cubicBezTo>
                <a:cubicBezTo>
                  <a:pt x="30" y="103"/>
                  <a:pt x="30" y="103"/>
                  <a:pt x="30" y="103"/>
                </a:cubicBezTo>
                <a:cubicBezTo>
                  <a:pt x="30" y="103"/>
                  <a:pt x="30" y="103"/>
                  <a:pt x="30" y="103"/>
                </a:cubicBezTo>
                <a:cubicBezTo>
                  <a:pt x="30" y="103"/>
                  <a:pt x="30" y="103"/>
                  <a:pt x="31" y="103"/>
                </a:cubicBezTo>
                <a:cubicBezTo>
                  <a:pt x="31" y="103"/>
                  <a:pt x="31" y="104"/>
                  <a:pt x="31" y="104"/>
                </a:cubicBezTo>
                <a:cubicBezTo>
                  <a:pt x="31" y="104"/>
                  <a:pt x="31" y="104"/>
                  <a:pt x="31" y="104"/>
                </a:cubicBezTo>
                <a:cubicBezTo>
                  <a:pt x="31" y="104"/>
                  <a:pt x="31" y="104"/>
                  <a:pt x="31" y="104"/>
                </a:cubicBezTo>
                <a:cubicBezTo>
                  <a:pt x="31" y="104"/>
                  <a:pt x="32" y="104"/>
                  <a:pt x="32" y="104"/>
                </a:cubicBezTo>
                <a:cubicBezTo>
                  <a:pt x="32" y="105"/>
                  <a:pt x="32" y="105"/>
                  <a:pt x="32" y="105"/>
                </a:cubicBezTo>
                <a:cubicBezTo>
                  <a:pt x="33" y="105"/>
                  <a:pt x="33" y="105"/>
                  <a:pt x="33" y="105"/>
                </a:cubicBezTo>
                <a:cubicBezTo>
                  <a:pt x="33" y="105"/>
                  <a:pt x="33" y="105"/>
                  <a:pt x="33" y="105"/>
                </a:cubicBezTo>
                <a:cubicBezTo>
                  <a:pt x="33" y="105"/>
                  <a:pt x="33" y="105"/>
                  <a:pt x="33" y="105"/>
                </a:cubicBezTo>
                <a:cubicBezTo>
                  <a:pt x="33" y="105"/>
                  <a:pt x="33" y="105"/>
                  <a:pt x="33" y="105"/>
                </a:cubicBezTo>
                <a:cubicBezTo>
                  <a:pt x="33" y="105"/>
                  <a:pt x="33" y="105"/>
                  <a:pt x="33" y="105"/>
                </a:cubicBezTo>
                <a:cubicBezTo>
                  <a:pt x="33" y="105"/>
                  <a:pt x="33" y="105"/>
                  <a:pt x="33" y="105"/>
                </a:cubicBezTo>
                <a:cubicBezTo>
                  <a:pt x="33" y="105"/>
                  <a:pt x="33" y="105"/>
                  <a:pt x="33" y="105"/>
                </a:cubicBezTo>
                <a:cubicBezTo>
                  <a:pt x="34" y="105"/>
                  <a:pt x="34" y="105"/>
                  <a:pt x="34" y="105"/>
                </a:cubicBezTo>
                <a:cubicBezTo>
                  <a:pt x="34" y="105"/>
                  <a:pt x="34" y="105"/>
                  <a:pt x="34" y="105"/>
                </a:cubicBezTo>
                <a:cubicBezTo>
                  <a:pt x="34" y="106"/>
                  <a:pt x="34" y="106"/>
                  <a:pt x="34" y="106"/>
                </a:cubicBezTo>
                <a:cubicBezTo>
                  <a:pt x="34" y="106"/>
                  <a:pt x="34" y="106"/>
                  <a:pt x="34" y="106"/>
                </a:cubicBezTo>
                <a:cubicBezTo>
                  <a:pt x="34" y="106"/>
                  <a:pt x="34" y="106"/>
                  <a:pt x="34" y="106"/>
                </a:cubicBezTo>
                <a:cubicBezTo>
                  <a:pt x="34" y="106"/>
                  <a:pt x="34" y="106"/>
                  <a:pt x="35" y="106"/>
                </a:cubicBezTo>
                <a:cubicBezTo>
                  <a:pt x="35" y="106"/>
                  <a:pt x="35" y="106"/>
                  <a:pt x="35" y="105"/>
                </a:cubicBezTo>
                <a:cubicBezTo>
                  <a:pt x="35" y="105"/>
                  <a:pt x="35" y="105"/>
                  <a:pt x="35" y="105"/>
                </a:cubicBezTo>
                <a:cubicBezTo>
                  <a:pt x="35" y="105"/>
                  <a:pt x="35" y="105"/>
                  <a:pt x="35" y="104"/>
                </a:cubicBezTo>
                <a:cubicBezTo>
                  <a:pt x="35" y="104"/>
                  <a:pt x="35" y="104"/>
                  <a:pt x="35" y="104"/>
                </a:cubicBezTo>
                <a:cubicBezTo>
                  <a:pt x="35" y="104"/>
                  <a:pt x="35" y="104"/>
                  <a:pt x="35" y="104"/>
                </a:cubicBezTo>
                <a:cubicBezTo>
                  <a:pt x="35" y="104"/>
                  <a:pt x="35" y="104"/>
                  <a:pt x="35" y="104"/>
                </a:cubicBezTo>
                <a:cubicBezTo>
                  <a:pt x="35" y="104"/>
                  <a:pt x="35" y="104"/>
                  <a:pt x="35" y="104"/>
                </a:cubicBezTo>
                <a:cubicBezTo>
                  <a:pt x="35" y="104"/>
                  <a:pt x="35" y="104"/>
                  <a:pt x="35" y="104"/>
                </a:cubicBezTo>
                <a:cubicBezTo>
                  <a:pt x="35" y="104"/>
                  <a:pt x="35" y="104"/>
                  <a:pt x="35" y="104"/>
                </a:cubicBezTo>
                <a:cubicBezTo>
                  <a:pt x="35" y="104"/>
                  <a:pt x="35" y="104"/>
                  <a:pt x="35" y="103"/>
                </a:cubicBezTo>
                <a:cubicBezTo>
                  <a:pt x="35" y="103"/>
                  <a:pt x="35" y="103"/>
                  <a:pt x="35" y="103"/>
                </a:cubicBezTo>
                <a:cubicBezTo>
                  <a:pt x="35" y="103"/>
                  <a:pt x="35" y="102"/>
                  <a:pt x="35" y="102"/>
                </a:cubicBezTo>
                <a:cubicBezTo>
                  <a:pt x="34" y="102"/>
                  <a:pt x="34" y="102"/>
                  <a:pt x="34" y="102"/>
                </a:cubicBezTo>
                <a:cubicBezTo>
                  <a:pt x="34" y="102"/>
                  <a:pt x="34" y="102"/>
                  <a:pt x="34" y="102"/>
                </a:cubicBezTo>
                <a:cubicBezTo>
                  <a:pt x="34" y="102"/>
                  <a:pt x="34" y="102"/>
                  <a:pt x="34" y="102"/>
                </a:cubicBezTo>
                <a:cubicBezTo>
                  <a:pt x="34" y="101"/>
                  <a:pt x="34" y="101"/>
                  <a:pt x="34" y="101"/>
                </a:cubicBezTo>
                <a:cubicBezTo>
                  <a:pt x="34" y="101"/>
                  <a:pt x="34" y="101"/>
                  <a:pt x="34" y="101"/>
                </a:cubicBezTo>
                <a:cubicBezTo>
                  <a:pt x="34" y="101"/>
                  <a:pt x="34" y="101"/>
                  <a:pt x="34" y="101"/>
                </a:cubicBezTo>
                <a:cubicBezTo>
                  <a:pt x="34" y="101"/>
                  <a:pt x="34" y="101"/>
                  <a:pt x="34" y="101"/>
                </a:cubicBezTo>
                <a:cubicBezTo>
                  <a:pt x="34" y="101"/>
                  <a:pt x="34" y="101"/>
                  <a:pt x="34" y="101"/>
                </a:cubicBezTo>
                <a:cubicBezTo>
                  <a:pt x="34" y="100"/>
                  <a:pt x="34" y="100"/>
                  <a:pt x="34" y="100"/>
                </a:cubicBezTo>
                <a:cubicBezTo>
                  <a:pt x="34" y="100"/>
                  <a:pt x="34" y="99"/>
                  <a:pt x="34" y="99"/>
                </a:cubicBezTo>
                <a:cubicBezTo>
                  <a:pt x="34" y="99"/>
                  <a:pt x="34" y="99"/>
                  <a:pt x="33" y="99"/>
                </a:cubicBezTo>
                <a:cubicBezTo>
                  <a:pt x="33" y="98"/>
                  <a:pt x="33" y="98"/>
                  <a:pt x="33" y="98"/>
                </a:cubicBezTo>
                <a:cubicBezTo>
                  <a:pt x="33" y="98"/>
                  <a:pt x="33" y="98"/>
                  <a:pt x="33" y="98"/>
                </a:cubicBezTo>
                <a:cubicBezTo>
                  <a:pt x="33" y="98"/>
                  <a:pt x="33" y="98"/>
                  <a:pt x="33" y="98"/>
                </a:cubicBezTo>
                <a:cubicBezTo>
                  <a:pt x="33" y="98"/>
                  <a:pt x="33" y="98"/>
                  <a:pt x="33" y="98"/>
                </a:cubicBezTo>
                <a:cubicBezTo>
                  <a:pt x="33" y="98"/>
                  <a:pt x="33" y="98"/>
                  <a:pt x="33" y="98"/>
                </a:cubicBezTo>
                <a:cubicBezTo>
                  <a:pt x="33" y="98"/>
                  <a:pt x="33" y="98"/>
                  <a:pt x="33" y="98"/>
                </a:cubicBezTo>
                <a:cubicBezTo>
                  <a:pt x="33" y="98"/>
                  <a:pt x="33" y="97"/>
                  <a:pt x="33" y="97"/>
                </a:cubicBezTo>
                <a:cubicBezTo>
                  <a:pt x="33" y="97"/>
                  <a:pt x="33" y="97"/>
                  <a:pt x="33" y="97"/>
                </a:cubicBezTo>
                <a:cubicBezTo>
                  <a:pt x="33" y="97"/>
                  <a:pt x="33" y="97"/>
                  <a:pt x="33" y="97"/>
                </a:cubicBezTo>
                <a:cubicBezTo>
                  <a:pt x="34" y="97"/>
                  <a:pt x="34" y="97"/>
                  <a:pt x="34" y="96"/>
                </a:cubicBezTo>
                <a:cubicBezTo>
                  <a:pt x="34" y="96"/>
                  <a:pt x="34" y="96"/>
                  <a:pt x="34" y="96"/>
                </a:cubicBezTo>
                <a:cubicBezTo>
                  <a:pt x="34" y="96"/>
                  <a:pt x="34" y="96"/>
                  <a:pt x="34" y="96"/>
                </a:cubicBezTo>
                <a:cubicBezTo>
                  <a:pt x="34" y="96"/>
                  <a:pt x="34" y="96"/>
                  <a:pt x="34" y="96"/>
                </a:cubicBezTo>
                <a:cubicBezTo>
                  <a:pt x="34" y="96"/>
                  <a:pt x="35" y="96"/>
                  <a:pt x="35" y="96"/>
                </a:cubicBezTo>
                <a:cubicBezTo>
                  <a:pt x="35" y="96"/>
                  <a:pt x="35" y="96"/>
                  <a:pt x="35" y="96"/>
                </a:cubicBezTo>
                <a:cubicBezTo>
                  <a:pt x="35" y="96"/>
                  <a:pt x="35" y="96"/>
                  <a:pt x="35" y="96"/>
                </a:cubicBezTo>
                <a:cubicBezTo>
                  <a:pt x="35" y="95"/>
                  <a:pt x="35" y="95"/>
                  <a:pt x="35" y="95"/>
                </a:cubicBezTo>
                <a:cubicBezTo>
                  <a:pt x="35" y="95"/>
                  <a:pt x="35" y="95"/>
                  <a:pt x="35" y="95"/>
                </a:cubicBezTo>
                <a:cubicBezTo>
                  <a:pt x="36" y="95"/>
                  <a:pt x="36" y="95"/>
                  <a:pt x="36" y="95"/>
                </a:cubicBezTo>
                <a:cubicBezTo>
                  <a:pt x="36" y="95"/>
                  <a:pt x="36" y="95"/>
                  <a:pt x="36" y="95"/>
                </a:cubicBezTo>
                <a:cubicBezTo>
                  <a:pt x="36" y="95"/>
                  <a:pt x="37" y="95"/>
                  <a:pt x="37" y="95"/>
                </a:cubicBezTo>
                <a:cubicBezTo>
                  <a:pt x="37" y="94"/>
                  <a:pt x="37" y="94"/>
                  <a:pt x="37" y="93"/>
                </a:cubicBezTo>
                <a:cubicBezTo>
                  <a:pt x="37" y="93"/>
                  <a:pt x="36" y="93"/>
                  <a:pt x="36" y="93"/>
                </a:cubicBezTo>
                <a:cubicBezTo>
                  <a:pt x="36" y="93"/>
                  <a:pt x="36" y="93"/>
                  <a:pt x="36" y="93"/>
                </a:cubicBezTo>
                <a:cubicBezTo>
                  <a:pt x="36" y="93"/>
                  <a:pt x="36" y="93"/>
                  <a:pt x="36" y="93"/>
                </a:cubicBezTo>
                <a:cubicBezTo>
                  <a:pt x="36" y="93"/>
                  <a:pt x="36" y="93"/>
                  <a:pt x="36" y="93"/>
                </a:cubicBezTo>
                <a:cubicBezTo>
                  <a:pt x="36" y="93"/>
                  <a:pt x="35" y="93"/>
                  <a:pt x="35" y="92"/>
                </a:cubicBezTo>
                <a:cubicBezTo>
                  <a:pt x="35" y="92"/>
                  <a:pt x="35" y="92"/>
                  <a:pt x="35" y="92"/>
                </a:cubicBezTo>
                <a:cubicBezTo>
                  <a:pt x="37" y="92"/>
                  <a:pt x="37" y="92"/>
                  <a:pt x="37" y="92"/>
                </a:cubicBezTo>
                <a:cubicBezTo>
                  <a:pt x="37" y="92"/>
                  <a:pt x="37" y="92"/>
                  <a:pt x="37" y="92"/>
                </a:cubicBezTo>
                <a:cubicBezTo>
                  <a:pt x="37" y="92"/>
                  <a:pt x="37" y="92"/>
                  <a:pt x="37" y="92"/>
                </a:cubicBezTo>
                <a:cubicBezTo>
                  <a:pt x="37" y="92"/>
                  <a:pt x="37" y="92"/>
                  <a:pt x="38" y="92"/>
                </a:cubicBezTo>
                <a:cubicBezTo>
                  <a:pt x="38" y="92"/>
                  <a:pt x="38" y="92"/>
                  <a:pt x="38" y="92"/>
                </a:cubicBezTo>
                <a:cubicBezTo>
                  <a:pt x="38" y="91"/>
                  <a:pt x="38" y="91"/>
                  <a:pt x="38" y="91"/>
                </a:cubicBezTo>
                <a:cubicBezTo>
                  <a:pt x="38" y="91"/>
                  <a:pt x="38" y="91"/>
                  <a:pt x="38" y="91"/>
                </a:cubicBezTo>
                <a:cubicBezTo>
                  <a:pt x="38" y="91"/>
                  <a:pt x="38" y="90"/>
                  <a:pt x="38" y="90"/>
                </a:cubicBezTo>
                <a:cubicBezTo>
                  <a:pt x="38" y="90"/>
                  <a:pt x="38" y="90"/>
                  <a:pt x="38" y="90"/>
                </a:cubicBezTo>
                <a:cubicBezTo>
                  <a:pt x="38" y="90"/>
                  <a:pt x="38" y="90"/>
                  <a:pt x="38" y="90"/>
                </a:cubicBezTo>
                <a:cubicBezTo>
                  <a:pt x="38" y="90"/>
                  <a:pt x="38" y="90"/>
                  <a:pt x="38" y="90"/>
                </a:cubicBezTo>
                <a:cubicBezTo>
                  <a:pt x="39" y="90"/>
                  <a:pt x="39" y="90"/>
                  <a:pt x="39" y="90"/>
                </a:cubicBezTo>
                <a:cubicBezTo>
                  <a:pt x="39" y="90"/>
                  <a:pt x="40" y="89"/>
                  <a:pt x="40" y="89"/>
                </a:cubicBezTo>
                <a:cubicBezTo>
                  <a:pt x="40" y="88"/>
                  <a:pt x="40" y="88"/>
                  <a:pt x="40" y="88"/>
                </a:cubicBezTo>
                <a:cubicBezTo>
                  <a:pt x="40" y="85"/>
                  <a:pt x="40" y="85"/>
                  <a:pt x="40" y="85"/>
                </a:cubicBezTo>
                <a:cubicBezTo>
                  <a:pt x="40" y="85"/>
                  <a:pt x="40" y="84"/>
                  <a:pt x="40" y="84"/>
                </a:cubicBezTo>
                <a:cubicBezTo>
                  <a:pt x="40" y="84"/>
                  <a:pt x="40" y="84"/>
                  <a:pt x="40" y="84"/>
                </a:cubicBezTo>
                <a:cubicBezTo>
                  <a:pt x="41" y="85"/>
                  <a:pt x="41" y="85"/>
                  <a:pt x="41" y="85"/>
                </a:cubicBezTo>
                <a:cubicBezTo>
                  <a:pt x="41" y="84"/>
                  <a:pt x="41" y="84"/>
                  <a:pt x="41" y="84"/>
                </a:cubicBezTo>
                <a:cubicBezTo>
                  <a:pt x="41" y="84"/>
                  <a:pt x="41" y="84"/>
                  <a:pt x="41" y="84"/>
                </a:cubicBezTo>
                <a:cubicBezTo>
                  <a:pt x="41" y="84"/>
                  <a:pt x="41" y="83"/>
                  <a:pt x="41" y="83"/>
                </a:cubicBezTo>
                <a:cubicBezTo>
                  <a:pt x="41" y="83"/>
                  <a:pt x="41" y="83"/>
                  <a:pt x="41" y="83"/>
                </a:cubicBezTo>
                <a:cubicBezTo>
                  <a:pt x="41" y="83"/>
                  <a:pt x="41" y="83"/>
                  <a:pt x="42" y="82"/>
                </a:cubicBezTo>
                <a:cubicBezTo>
                  <a:pt x="42" y="82"/>
                  <a:pt x="42" y="82"/>
                  <a:pt x="43" y="82"/>
                </a:cubicBezTo>
                <a:cubicBezTo>
                  <a:pt x="43" y="82"/>
                  <a:pt x="43" y="82"/>
                  <a:pt x="43" y="82"/>
                </a:cubicBezTo>
                <a:cubicBezTo>
                  <a:pt x="43" y="82"/>
                  <a:pt x="44" y="82"/>
                  <a:pt x="44" y="82"/>
                </a:cubicBezTo>
                <a:cubicBezTo>
                  <a:pt x="44" y="82"/>
                  <a:pt x="44" y="82"/>
                  <a:pt x="44" y="82"/>
                </a:cubicBezTo>
                <a:cubicBezTo>
                  <a:pt x="44" y="82"/>
                  <a:pt x="45" y="82"/>
                  <a:pt x="45" y="82"/>
                </a:cubicBezTo>
                <a:cubicBezTo>
                  <a:pt x="45" y="82"/>
                  <a:pt x="45" y="82"/>
                  <a:pt x="45" y="82"/>
                </a:cubicBezTo>
                <a:cubicBezTo>
                  <a:pt x="45" y="82"/>
                  <a:pt x="45" y="82"/>
                  <a:pt x="45" y="82"/>
                </a:cubicBezTo>
                <a:cubicBezTo>
                  <a:pt x="45" y="82"/>
                  <a:pt x="45" y="82"/>
                  <a:pt x="45" y="82"/>
                </a:cubicBezTo>
                <a:cubicBezTo>
                  <a:pt x="45" y="82"/>
                  <a:pt x="45" y="82"/>
                  <a:pt x="45" y="82"/>
                </a:cubicBezTo>
                <a:cubicBezTo>
                  <a:pt x="45" y="82"/>
                  <a:pt x="45" y="82"/>
                  <a:pt x="45" y="82"/>
                </a:cubicBezTo>
                <a:cubicBezTo>
                  <a:pt x="45" y="82"/>
                  <a:pt x="45" y="82"/>
                  <a:pt x="45" y="82"/>
                </a:cubicBezTo>
                <a:cubicBezTo>
                  <a:pt x="45" y="81"/>
                  <a:pt x="45" y="81"/>
                  <a:pt x="45" y="81"/>
                </a:cubicBezTo>
                <a:cubicBezTo>
                  <a:pt x="45" y="81"/>
                  <a:pt x="45" y="81"/>
                  <a:pt x="45" y="81"/>
                </a:cubicBezTo>
                <a:cubicBezTo>
                  <a:pt x="45" y="81"/>
                  <a:pt x="45" y="81"/>
                  <a:pt x="45" y="81"/>
                </a:cubicBezTo>
                <a:cubicBezTo>
                  <a:pt x="46" y="81"/>
                  <a:pt x="46" y="81"/>
                  <a:pt x="46" y="81"/>
                </a:cubicBezTo>
                <a:cubicBezTo>
                  <a:pt x="46" y="81"/>
                  <a:pt x="46" y="81"/>
                  <a:pt x="46" y="81"/>
                </a:cubicBezTo>
                <a:cubicBezTo>
                  <a:pt x="46" y="80"/>
                  <a:pt x="46" y="80"/>
                  <a:pt x="46" y="80"/>
                </a:cubicBezTo>
                <a:cubicBezTo>
                  <a:pt x="46" y="80"/>
                  <a:pt x="47" y="80"/>
                  <a:pt x="47" y="80"/>
                </a:cubicBezTo>
                <a:cubicBezTo>
                  <a:pt x="47" y="80"/>
                  <a:pt x="47" y="80"/>
                  <a:pt x="47" y="80"/>
                </a:cubicBezTo>
                <a:cubicBezTo>
                  <a:pt x="47" y="80"/>
                  <a:pt x="47" y="80"/>
                  <a:pt x="47" y="80"/>
                </a:cubicBezTo>
                <a:cubicBezTo>
                  <a:pt x="47" y="80"/>
                  <a:pt x="48" y="80"/>
                  <a:pt x="48" y="79"/>
                </a:cubicBezTo>
                <a:cubicBezTo>
                  <a:pt x="48" y="79"/>
                  <a:pt x="48" y="79"/>
                  <a:pt x="48" y="79"/>
                </a:cubicBezTo>
                <a:cubicBezTo>
                  <a:pt x="48" y="78"/>
                  <a:pt x="48" y="78"/>
                  <a:pt x="48" y="78"/>
                </a:cubicBezTo>
                <a:cubicBezTo>
                  <a:pt x="49" y="78"/>
                  <a:pt x="49" y="78"/>
                  <a:pt x="49" y="78"/>
                </a:cubicBezTo>
                <a:cubicBezTo>
                  <a:pt x="49" y="77"/>
                  <a:pt x="49" y="76"/>
                  <a:pt x="49" y="76"/>
                </a:cubicBezTo>
                <a:cubicBezTo>
                  <a:pt x="49" y="75"/>
                  <a:pt x="49" y="75"/>
                  <a:pt x="49" y="75"/>
                </a:cubicBezTo>
                <a:cubicBezTo>
                  <a:pt x="49" y="73"/>
                  <a:pt x="49" y="73"/>
                  <a:pt x="49" y="73"/>
                </a:cubicBezTo>
                <a:cubicBezTo>
                  <a:pt x="49" y="72"/>
                  <a:pt x="49" y="72"/>
                  <a:pt x="49" y="72"/>
                </a:cubicBezTo>
                <a:cubicBezTo>
                  <a:pt x="49" y="72"/>
                  <a:pt x="49" y="72"/>
                  <a:pt x="49" y="72"/>
                </a:cubicBezTo>
                <a:cubicBezTo>
                  <a:pt x="49" y="72"/>
                  <a:pt x="49" y="72"/>
                  <a:pt x="49" y="72"/>
                </a:cubicBezTo>
                <a:cubicBezTo>
                  <a:pt x="49" y="72"/>
                  <a:pt x="49" y="72"/>
                  <a:pt x="49" y="72"/>
                </a:cubicBezTo>
                <a:cubicBezTo>
                  <a:pt x="49" y="72"/>
                  <a:pt x="49" y="72"/>
                  <a:pt x="49" y="72"/>
                </a:cubicBezTo>
                <a:cubicBezTo>
                  <a:pt x="49" y="72"/>
                  <a:pt x="49" y="72"/>
                  <a:pt x="49" y="72"/>
                </a:cubicBezTo>
                <a:cubicBezTo>
                  <a:pt x="49" y="72"/>
                  <a:pt x="49" y="72"/>
                  <a:pt x="49" y="72"/>
                </a:cubicBezTo>
                <a:cubicBezTo>
                  <a:pt x="50" y="72"/>
                  <a:pt x="50" y="72"/>
                  <a:pt x="50" y="72"/>
                </a:cubicBezTo>
                <a:cubicBezTo>
                  <a:pt x="50" y="72"/>
                  <a:pt x="50" y="72"/>
                  <a:pt x="50" y="72"/>
                </a:cubicBezTo>
                <a:cubicBezTo>
                  <a:pt x="50" y="72"/>
                  <a:pt x="50" y="71"/>
                  <a:pt x="50" y="71"/>
                </a:cubicBezTo>
                <a:cubicBezTo>
                  <a:pt x="50" y="71"/>
                  <a:pt x="50" y="71"/>
                  <a:pt x="50" y="71"/>
                </a:cubicBezTo>
                <a:cubicBezTo>
                  <a:pt x="50" y="71"/>
                  <a:pt x="50" y="71"/>
                  <a:pt x="50" y="71"/>
                </a:cubicBezTo>
                <a:cubicBezTo>
                  <a:pt x="50" y="71"/>
                  <a:pt x="51" y="71"/>
                  <a:pt x="51" y="71"/>
                </a:cubicBezTo>
                <a:cubicBezTo>
                  <a:pt x="51" y="71"/>
                  <a:pt x="51" y="71"/>
                  <a:pt x="51" y="71"/>
                </a:cubicBezTo>
                <a:cubicBezTo>
                  <a:pt x="51" y="70"/>
                  <a:pt x="51" y="70"/>
                  <a:pt x="51" y="70"/>
                </a:cubicBezTo>
                <a:cubicBezTo>
                  <a:pt x="51" y="70"/>
                  <a:pt x="51" y="70"/>
                  <a:pt x="51" y="70"/>
                </a:cubicBezTo>
                <a:cubicBezTo>
                  <a:pt x="51" y="70"/>
                  <a:pt x="51" y="70"/>
                  <a:pt x="51" y="70"/>
                </a:cubicBezTo>
                <a:cubicBezTo>
                  <a:pt x="51" y="70"/>
                  <a:pt x="51" y="70"/>
                  <a:pt x="51" y="70"/>
                </a:cubicBezTo>
                <a:cubicBezTo>
                  <a:pt x="51" y="70"/>
                  <a:pt x="51" y="70"/>
                  <a:pt x="51" y="70"/>
                </a:cubicBezTo>
                <a:cubicBezTo>
                  <a:pt x="51" y="70"/>
                  <a:pt x="52" y="69"/>
                  <a:pt x="52" y="69"/>
                </a:cubicBezTo>
                <a:cubicBezTo>
                  <a:pt x="52" y="69"/>
                  <a:pt x="52" y="68"/>
                  <a:pt x="53" y="68"/>
                </a:cubicBezTo>
                <a:cubicBezTo>
                  <a:pt x="53" y="68"/>
                  <a:pt x="53" y="68"/>
                  <a:pt x="53" y="68"/>
                </a:cubicBezTo>
                <a:cubicBezTo>
                  <a:pt x="54" y="68"/>
                  <a:pt x="53" y="67"/>
                  <a:pt x="53" y="67"/>
                </a:cubicBezTo>
                <a:cubicBezTo>
                  <a:pt x="53" y="67"/>
                  <a:pt x="53" y="67"/>
                  <a:pt x="53" y="67"/>
                </a:cubicBezTo>
                <a:cubicBezTo>
                  <a:pt x="53" y="67"/>
                  <a:pt x="53" y="67"/>
                  <a:pt x="53" y="67"/>
                </a:cubicBezTo>
                <a:cubicBezTo>
                  <a:pt x="53" y="67"/>
                  <a:pt x="53" y="67"/>
                  <a:pt x="53" y="67"/>
                </a:cubicBezTo>
                <a:cubicBezTo>
                  <a:pt x="53" y="67"/>
                  <a:pt x="53" y="67"/>
                  <a:pt x="53" y="67"/>
                </a:cubicBezTo>
                <a:cubicBezTo>
                  <a:pt x="53" y="67"/>
                  <a:pt x="53" y="66"/>
                  <a:pt x="53" y="66"/>
                </a:cubicBezTo>
                <a:cubicBezTo>
                  <a:pt x="53" y="66"/>
                  <a:pt x="53" y="66"/>
                  <a:pt x="53" y="66"/>
                </a:cubicBezTo>
                <a:cubicBezTo>
                  <a:pt x="53" y="66"/>
                  <a:pt x="53" y="66"/>
                  <a:pt x="53" y="66"/>
                </a:cubicBezTo>
                <a:cubicBezTo>
                  <a:pt x="53" y="66"/>
                  <a:pt x="53" y="66"/>
                  <a:pt x="53" y="66"/>
                </a:cubicBezTo>
                <a:cubicBezTo>
                  <a:pt x="53" y="64"/>
                  <a:pt x="53" y="64"/>
                  <a:pt x="53" y="64"/>
                </a:cubicBezTo>
                <a:cubicBezTo>
                  <a:pt x="53" y="64"/>
                  <a:pt x="53" y="64"/>
                  <a:pt x="53" y="64"/>
                </a:cubicBezTo>
                <a:cubicBezTo>
                  <a:pt x="53" y="64"/>
                  <a:pt x="53" y="64"/>
                  <a:pt x="53" y="64"/>
                </a:cubicBezTo>
                <a:cubicBezTo>
                  <a:pt x="53" y="64"/>
                  <a:pt x="53" y="64"/>
                  <a:pt x="53" y="64"/>
                </a:cubicBezTo>
                <a:cubicBezTo>
                  <a:pt x="53" y="63"/>
                  <a:pt x="53" y="63"/>
                  <a:pt x="53" y="63"/>
                </a:cubicBezTo>
                <a:cubicBezTo>
                  <a:pt x="53" y="63"/>
                  <a:pt x="53" y="63"/>
                  <a:pt x="53" y="63"/>
                </a:cubicBezTo>
                <a:cubicBezTo>
                  <a:pt x="52" y="63"/>
                  <a:pt x="52" y="63"/>
                  <a:pt x="52" y="63"/>
                </a:cubicBezTo>
                <a:cubicBezTo>
                  <a:pt x="52" y="63"/>
                  <a:pt x="52" y="63"/>
                  <a:pt x="52" y="63"/>
                </a:cubicBezTo>
                <a:cubicBezTo>
                  <a:pt x="51" y="63"/>
                  <a:pt x="51" y="63"/>
                  <a:pt x="51" y="63"/>
                </a:cubicBezTo>
                <a:cubicBezTo>
                  <a:pt x="50" y="63"/>
                  <a:pt x="50" y="63"/>
                  <a:pt x="50" y="62"/>
                </a:cubicBezTo>
                <a:cubicBezTo>
                  <a:pt x="50" y="62"/>
                  <a:pt x="50" y="62"/>
                  <a:pt x="50" y="62"/>
                </a:cubicBezTo>
                <a:cubicBezTo>
                  <a:pt x="50" y="62"/>
                  <a:pt x="50" y="62"/>
                  <a:pt x="50" y="62"/>
                </a:cubicBezTo>
                <a:cubicBezTo>
                  <a:pt x="50" y="62"/>
                  <a:pt x="50" y="62"/>
                  <a:pt x="50" y="62"/>
                </a:cubicBezTo>
                <a:cubicBezTo>
                  <a:pt x="49" y="62"/>
                  <a:pt x="49" y="62"/>
                  <a:pt x="49" y="62"/>
                </a:cubicBezTo>
                <a:cubicBezTo>
                  <a:pt x="49" y="62"/>
                  <a:pt x="49" y="61"/>
                  <a:pt x="49" y="61"/>
                </a:cubicBezTo>
                <a:cubicBezTo>
                  <a:pt x="49" y="61"/>
                  <a:pt x="49" y="61"/>
                  <a:pt x="48" y="61"/>
                </a:cubicBezTo>
                <a:cubicBezTo>
                  <a:pt x="48" y="61"/>
                  <a:pt x="48" y="61"/>
                  <a:pt x="48" y="61"/>
                </a:cubicBezTo>
                <a:cubicBezTo>
                  <a:pt x="48" y="61"/>
                  <a:pt x="48" y="61"/>
                  <a:pt x="48" y="61"/>
                </a:cubicBezTo>
                <a:cubicBezTo>
                  <a:pt x="48" y="61"/>
                  <a:pt x="48" y="61"/>
                  <a:pt x="48" y="61"/>
                </a:cubicBezTo>
                <a:cubicBezTo>
                  <a:pt x="48" y="61"/>
                  <a:pt x="48" y="61"/>
                  <a:pt x="48" y="61"/>
                </a:cubicBezTo>
                <a:cubicBezTo>
                  <a:pt x="48" y="61"/>
                  <a:pt x="48" y="61"/>
                  <a:pt x="48" y="61"/>
                </a:cubicBezTo>
                <a:cubicBezTo>
                  <a:pt x="47" y="61"/>
                  <a:pt x="47" y="61"/>
                  <a:pt x="47" y="61"/>
                </a:cubicBezTo>
                <a:cubicBezTo>
                  <a:pt x="47" y="61"/>
                  <a:pt x="47" y="61"/>
                  <a:pt x="47" y="61"/>
                </a:cubicBezTo>
                <a:cubicBezTo>
                  <a:pt x="46" y="61"/>
                  <a:pt x="46" y="61"/>
                  <a:pt x="46" y="61"/>
                </a:cubicBezTo>
                <a:cubicBezTo>
                  <a:pt x="46" y="61"/>
                  <a:pt x="46" y="61"/>
                  <a:pt x="45" y="61"/>
                </a:cubicBezTo>
                <a:cubicBezTo>
                  <a:pt x="45" y="61"/>
                  <a:pt x="45" y="61"/>
                  <a:pt x="45" y="61"/>
                </a:cubicBezTo>
                <a:cubicBezTo>
                  <a:pt x="44" y="61"/>
                  <a:pt x="44" y="61"/>
                  <a:pt x="44" y="61"/>
                </a:cubicBezTo>
                <a:cubicBezTo>
                  <a:pt x="44" y="61"/>
                  <a:pt x="44" y="61"/>
                  <a:pt x="44" y="61"/>
                </a:cubicBezTo>
                <a:cubicBezTo>
                  <a:pt x="44" y="61"/>
                  <a:pt x="44" y="61"/>
                  <a:pt x="44" y="61"/>
                </a:cubicBezTo>
                <a:cubicBezTo>
                  <a:pt x="44" y="60"/>
                  <a:pt x="44" y="60"/>
                  <a:pt x="43" y="60"/>
                </a:cubicBezTo>
                <a:cubicBezTo>
                  <a:pt x="43" y="60"/>
                  <a:pt x="43" y="60"/>
                  <a:pt x="43" y="60"/>
                </a:cubicBezTo>
                <a:cubicBezTo>
                  <a:pt x="43" y="60"/>
                  <a:pt x="42" y="60"/>
                  <a:pt x="42" y="60"/>
                </a:cubicBezTo>
                <a:cubicBezTo>
                  <a:pt x="42" y="60"/>
                  <a:pt x="42" y="60"/>
                  <a:pt x="42" y="60"/>
                </a:cubicBezTo>
                <a:cubicBezTo>
                  <a:pt x="42" y="60"/>
                  <a:pt x="42" y="60"/>
                  <a:pt x="42" y="60"/>
                </a:cubicBezTo>
                <a:cubicBezTo>
                  <a:pt x="42" y="60"/>
                  <a:pt x="42" y="60"/>
                  <a:pt x="42" y="60"/>
                </a:cubicBezTo>
                <a:cubicBezTo>
                  <a:pt x="42" y="60"/>
                  <a:pt x="42" y="60"/>
                  <a:pt x="42" y="60"/>
                </a:cubicBezTo>
                <a:cubicBezTo>
                  <a:pt x="42" y="60"/>
                  <a:pt x="42" y="60"/>
                  <a:pt x="42" y="60"/>
                </a:cubicBezTo>
                <a:cubicBezTo>
                  <a:pt x="42" y="59"/>
                  <a:pt x="42" y="59"/>
                  <a:pt x="42" y="59"/>
                </a:cubicBezTo>
                <a:cubicBezTo>
                  <a:pt x="42" y="59"/>
                  <a:pt x="41" y="59"/>
                  <a:pt x="41" y="59"/>
                </a:cubicBezTo>
                <a:cubicBezTo>
                  <a:pt x="41" y="59"/>
                  <a:pt x="41" y="59"/>
                  <a:pt x="41" y="59"/>
                </a:cubicBezTo>
                <a:cubicBezTo>
                  <a:pt x="41" y="59"/>
                  <a:pt x="41" y="59"/>
                  <a:pt x="41" y="59"/>
                </a:cubicBezTo>
                <a:cubicBezTo>
                  <a:pt x="39" y="59"/>
                  <a:pt x="39" y="59"/>
                  <a:pt x="39" y="59"/>
                </a:cubicBezTo>
                <a:cubicBezTo>
                  <a:pt x="39" y="59"/>
                  <a:pt x="39" y="59"/>
                  <a:pt x="39" y="59"/>
                </a:cubicBezTo>
                <a:cubicBezTo>
                  <a:pt x="38" y="59"/>
                  <a:pt x="38" y="59"/>
                  <a:pt x="38" y="59"/>
                </a:cubicBezTo>
                <a:cubicBezTo>
                  <a:pt x="38" y="59"/>
                  <a:pt x="38" y="59"/>
                  <a:pt x="38" y="59"/>
                </a:cubicBezTo>
                <a:cubicBezTo>
                  <a:pt x="38" y="59"/>
                  <a:pt x="38" y="59"/>
                  <a:pt x="38" y="59"/>
                </a:cubicBezTo>
                <a:cubicBezTo>
                  <a:pt x="37" y="59"/>
                  <a:pt x="37" y="59"/>
                  <a:pt x="37" y="59"/>
                </a:cubicBezTo>
                <a:cubicBezTo>
                  <a:pt x="37" y="59"/>
                  <a:pt x="37" y="59"/>
                  <a:pt x="37" y="59"/>
                </a:cubicBezTo>
                <a:cubicBezTo>
                  <a:pt x="37" y="59"/>
                  <a:pt x="37" y="59"/>
                  <a:pt x="37" y="59"/>
                </a:cubicBezTo>
                <a:cubicBezTo>
                  <a:pt x="37" y="59"/>
                  <a:pt x="37" y="59"/>
                  <a:pt x="37" y="59"/>
                </a:cubicBezTo>
                <a:cubicBezTo>
                  <a:pt x="37" y="59"/>
                  <a:pt x="37" y="59"/>
                  <a:pt x="37" y="59"/>
                </a:cubicBezTo>
                <a:cubicBezTo>
                  <a:pt x="37" y="59"/>
                  <a:pt x="37" y="59"/>
                  <a:pt x="37" y="59"/>
                </a:cubicBezTo>
                <a:cubicBezTo>
                  <a:pt x="37" y="59"/>
                  <a:pt x="38" y="59"/>
                  <a:pt x="38" y="58"/>
                </a:cubicBezTo>
                <a:cubicBezTo>
                  <a:pt x="38" y="58"/>
                  <a:pt x="38" y="58"/>
                  <a:pt x="38" y="58"/>
                </a:cubicBezTo>
                <a:cubicBezTo>
                  <a:pt x="39" y="58"/>
                  <a:pt x="39" y="58"/>
                  <a:pt x="39" y="58"/>
                </a:cubicBezTo>
                <a:cubicBezTo>
                  <a:pt x="39" y="58"/>
                  <a:pt x="39" y="58"/>
                  <a:pt x="39" y="58"/>
                </a:cubicBezTo>
                <a:cubicBezTo>
                  <a:pt x="39" y="58"/>
                  <a:pt x="39" y="58"/>
                  <a:pt x="39" y="58"/>
                </a:cubicBezTo>
                <a:cubicBezTo>
                  <a:pt x="39" y="58"/>
                  <a:pt x="40" y="58"/>
                  <a:pt x="40" y="58"/>
                </a:cubicBezTo>
                <a:cubicBezTo>
                  <a:pt x="40" y="58"/>
                  <a:pt x="39" y="57"/>
                  <a:pt x="39" y="57"/>
                </a:cubicBezTo>
                <a:cubicBezTo>
                  <a:pt x="39" y="57"/>
                  <a:pt x="39" y="57"/>
                  <a:pt x="39" y="56"/>
                </a:cubicBezTo>
                <a:cubicBezTo>
                  <a:pt x="39" y="56"/>
                  <a:pt x="38" y="56"/>
                  <a:pt x="38" y="56"/>
                </a:cubicBezTo>
                <a:cubicBezTo>
                  <a:pt x="38" y="56"/>
                  <a:pt x="38" y="55"/>
                  <a:pt x="38" y="55"/>
                </a:cubicBezTo>
                <a:cubicBezTo>
                  <a:pt x="38" y="55"/>
                  <a:pt x="38" y="55"/>
                  <a:pt x="38" y="55"/>
                </a:cubicBezTo>
                <a:cubicBezTo>
                  <a:pt x="38" y="55"/>
                  <a:pt x="38" y="55"/>
                  <a:pt x="38" y="55"/>
                </a:cubicBezTo>
                <a:cubicBezTo>
                  <a:pt x="38" y="55"/>
                  <a:pt x="37" y="55"/>
                  <a:pt x="37" y="55"/>
                </a:cubicBezTo>
                <a:cubicBezTo>
                  <a:pt x="37" y="55"/>
                  <a:pt x="37" y="55"/>
                  <a:pt x="37" y="55"/>
                </a:cubicBezTo>
                <a:cubicBezTo>
                  <a:pt x="37" y="55"/>
                  <a:pt x="37" y="55"/>
                  <a:pt x="37" y="55"/>
                </a:cubicBezTo>
                <a:cubicBezTo>
                  <a:pt x="37" y="55"/>
                  <a:pt x="37" y="55"/>
                  <a:pt x="36" y="54"/>
                </a:cubicBezTo>
                <a:cubicBezTo>
                  <a:pt x="36" y="54"/>
                  <a:pt x="36" y="54"/>
                  <a:pt x="36" y="54"/>
                </a:cubicBezTo>
                <a:cubicBezTo>
                  <a:pt x="36" y="54"/>
                  <a:pt x="36" y="54"/>
                  <a:pt x="36" y="54"/>
                </a:cubicBezTo>
                <a:cubicBezTo>
                  <a:pt x="36" y="54"/>
                  <a:pt x="36" y="54"/>
                  <a:pt x="36" y="54"/>
                </a:cubicBezTo>
                <a:cubicBezTo>
                  <a:pt x="36" y="54"/>
                  <a:pt x="36" y="54"/>
                  <a:pt x="36" y="54"/>
                </a:cubicBezTo>
                <a:cubicBezTo>
                  <a:pt x="36" y="54"/>
                  <a:pt x="36" y="54"/>
                  <a:pt x="36" y="54"/>
                </a:cubicBezTo>
                <a:cubicBezTo>
                  <a:pt x="36" y="53"/>
                  <a:pt x="36" y="53"/>
                  <a:pt x="35" y="53"/>
                </a:cubicBezTo>
                <a:cubicBezTo>
                  <a:pt x="35" y="53"/>
                  <a:pt x="35" y="53"/>
                  <a:pt x="35" y="53"/>
                </a:cubicBezTo>
                <a:cubicBezTo>
                  <a:pt x="35" y="53"/>
                  <a:pt x="35" y="53"/>
                  <a:pt x="35" y="52"/>
                </a:cubicBezTo>
                <a:cubicBezTo>
                  <a:pt x="35" y="52"/>
                  <a:pt x="35" y="52"/>
                  <a:pt x="35" y="52"/>
                </a:cubicBezTo>
                <a:cubicBezTo>
                  <a:pt x="34" y="52"/>
                  <a:pt x="34" y="52"/>
                  <a:pt x="34" y="52"/>
                </a:cubicBezTo>
                <a:cubicBezTo>
                  <a:pt x="34" y="52"/>
                  <a:pt x="34" y="52"/>
                  <a:pt x="34" y="52"/>
                </a:cubicBezTo>
                <a:cubicBezTo>
                  <a:pt x="33" y="52"/>
                  <a:pt x="33" y="52"/>
                  <a:pt x="33" y="52"/>
                </a:cubicBezTo>
                <a:cubicBezTo>
                  <a:pt x="33" y="51"/>
                  <a:pt x="33" y="51"/>
                  <a:pt x="33" y="51"/>
                </a:cubicBezTo>
                <a:cubicBezTo>
                  <a:pt x="32" y="51"/>
                  <a:pt x="32" y="51"/>
                  <a:pt x="32" y="51"/>
                </a:cubicBezTo>
                <a:cubicBezTo>
                  <a:pt x="32" y="51"/>
                  <a:pt x="32" y="51"/>
                  <a:pt x="32" y="51"/>
                </a:cubicBezTo>
                <a:cubicBezTo>
                  <a:pt x="32" y="51"/>
                  <a:pt x="31" y="51"/>
                  <a:pt x="31" y="51"/>
                </a:cubicBezTo>
                <a:cubicBezTo>
                  <a:pt x="31" y="51"/>
                  <a:pt x="31" y="51"/>
                  <a:pt x="31" y="51"/>
                </a:cubicBezTo>
                <a:cubicBezTo>
                  <a:pt x="31" y="51"/>
                  <a:pt x="31" y="51"/>
                  <a:pt x="31" y="51"/>
                </a:cubicBezTo>
                <a:cubicBezTo>
                  <a:pt x="31" y="51"/>
                  <a:pt x="31" y="50"/>
                  <a:pt x="30" y="50"/>
                </a:cubicBezTo>
                <a:cubicBezTo>
                  <a:pt x="30" y="50"/>
                  <a:pt x="30" y="50"/>
                  <a:pt x="30" y="50"/>
                </a:cubicBezTo>
                <a:cubicBezTo>
                  <a:pt x="30" y="50"/>
                  <a:pt x="30" y="50"/>
                  <a:pt x="30" y="50"/>
                </a:cubicBezTo>
                <a:cubicBezTo>
                  <a:pt x="30" y="50"/>
                  <a:pt x="30" y="50"/>
                  <a:pt x="30" y="50"/>
                </a:cubicBezTo>
                <a:cubicBezTo>
                  <a:pt x="30" y="49"/>
                  <a:pt x="29" y="49"/>
                  <a:pt x="29" y="49"/>
                </a:cubicBezTo>
                <a:cubicBezTo>
                  <a:pt x="29" y="49"/>
                  <a:pt x="29" y="49"/>
                  <a:pt x="29" y="49"/>
                </a:cubicBezTo>
                <a:cubicBezTo>
                  <a:pt x="28" y="49"/>
                  <a:pt x="28" y="49"/>
                  <a:pt x="28" y="49"/>
                </a:cubicBezTo>
                <a:cubicBezTo>
                  <a:pt x="28" y="49"/>
                  <a:pt x="28" y="49"/>
                  <a:pt x="28" y="49"/>
                </a:cubicBezTo>
                <a:cubicBezTo>
                  <a:pt x="28" y="49"/>
                  <a:pt x="28" y="49"/>
                  <a:pt x="28" y="49"/>
                </a:cubicBezTo>
                <a:cubicBezTo>
                  <a:pt x="29" y="48"/>
                  <a:pt x="29" y="48"/>
                  <a:pt x="29" y="48"/>
                </a:cubicBezTo>
                <a:cubicBezTo>
                  <a:pt x="28" y="48"/>
                  <a:pt x="28" y="48"/>
                  <a:pt x="28" y="48"/>
                </a:cubicBezTo>
                <a:cubicBezTo>
                  <a:pt x="28" y="48"/>
                  <a:pt x="28" y="48"/>
                  <a:pt x="28" y="48"/>
                </a:cubicBezTo>
                <a:cubicBezTo>
                  <a:pt x="28" y="48"/>
                  <a:pt x="28" y="48"/>
                  <a:pt x="28" y="48"/>
                </a:cubicBezTo>
                <a:cubicBezTo>
                  <a:pt x="28" y="48"/>
                  <a:pt x="28" y="48"/>
                  <a:pt x="28" y="48"/>
                </a:cubicBezTo>
                <a:cubicBezTo>
                  <a:pt x="27" y="48"/>
                  <a:pt x="27" y="48"/>
                  <a:pt x="27" y="48"/>
                </a:cubicBezTo>
                <a:cubicBezTo>
                  <a:pt x="27" y="48"/>
                  <a:pt x="26" y="48"/>
                  <a:pt x="26" y="48"/>
                </a:cubicBezTo>
                <a:cubicBezTo>
                  <a:pt x="26" y="48"/>
                  <a:pt x="26" y="48"/>
                  <a:pt x="26" y="48"/>
                </a:cubicBezTo>
                <a:cubicBezTo>
                  <a:pt x="26" y="48"/>
                  <a:pt x="26" y="48"/>
                  <a:pt x="26" y="48"/>
                </a:cubicBezTo>
                <a:cubicBezTo>
                  <a:pt x="26" y="48"/>
                  <a:pt x="26" y="48"/>
                  <a:pt x="26" y="48"/>
                </a:cubicBezTo>
                <a:cubicBezTo>
                  <a:pt x="26" y="48"/>
                  <a:pt x="26" y="48"/>
                  <a:pt x="26" y="48"/>
                </a:cubicBezTo>
                <a:cubicBezTo>
                  <a:pt x="26" y="48"/>
                  <a:pt x="25" y="48"/>
                  <a:pt x="26" y="48"/>
                </a:cubicBezTo>
                <a:cubicBezTo>
                  <a:pt x="26" y="47"/>
                  <a:pt x="26" y="47"/>
                  <a:pt x="26" y="47"/>
                </a:cubicBezTo>
                <a:cubicBezTo>
                  <a:pt x="25" y="47"/>
                  <a:pt x="25" y="47"/>
                  <a:pt x="25" y="47"/>
                </a:cubicBezTo>
                <a:cubicBezTo>
                  <a:pt x="25" y="47"/>
                  <a:pt x="24" y="47"/>
                  <a:pt x="24" y="47"/>
                </a:cubicBezTo>
                <a:cubicBezTo>
                  <a:pt x="24" y="47"/>
                  <a:pt x="24" y="47"/>
                  <a:pt x="23" y="47"/>
                </a:cubicBezTo>
                <a:cubicBezTo>
                  <a:pt x="23" y="47"/>
                  <a:pt x="23" y="47"/>
                  <a:pt x="23" y="47"/>
                </a:cubicBezTo>
                <a:cubicBezTo>
                  <a:pt x="23" y="47"/>
                  <a:pt x="22" y="46"/>
                  <a:pt x="22" y="46"/>
                </a:cubicBezTo>
                <a:cubicBezTo>
                  <a:pt x="22" y="46"/>
                  <a:pt x="22" y="46"/>
                  <a:pt x="21" y="46"/>
                </a:cubicBezTo>
                <a:cubicBezTo>
                  <a:pt x="21" y="46"/>
                  <a:pt x="21" y="46"/>
                  <a:pt x="21" y="46"/>
                </a:cubicBezTo>
                <a:cubicBezTo>
                  <a:pt x="21" y="46"/>
                  <a:pt x="21" y="46"/>
                  <a:pt x="21" y="46"/>
                </a:cubicBezTo>
                <a:cubicBezTo>
                  <a:pt x="21" y="46"/>
                  <a:pt x="21" y="46"/>
                  <a:pt x="21" y="46"/>
                </a:cubicBezTo>
                <a:cubicBezTo>
                  <a:pt x="20" y="46"/>
                  <a:pt x="20" y="46"/>
                  <a:pt x="20" y="46"/>
                </a:cubicBezTo>
                <a:cubicBezTo>
                  <a:pt x="20" y="47"/>
                  <a:pt x="20" y="47"/>
                  <a:pt x="20" y="47"/>
                </a:cubicBezTo>
                <a:cubicBezTo>
                  <a:pt x="20" y="46"/>
                  <a:pt x="19" y="46"/>
                  <a:pt x="19" y="46"/>
                </a:cubicBezTo>
                <a:cubicBezTo>
                  <a:pt x="19" y="46"/>
                  <a:pt x="19" y="46"/>
                  <a:pt x="19" y="46"/>
                </a:cubicBezTo>
                <a:cubicBezTo>
                  <a:pt x="19" y="46"/>
                  <a:pt x="19" y="46"/>
                  <a:pt x="19" y="46"/>
                </a:cubicBezTo>
                <a:cubicBezTo>
                  <a:pt x="19" y="47"/>
                  <a:pt x="19" y="47"/>
                  <a:pt x="19" y="47"/>
                </a:cubicBezTo>
                <a:cubicBezTo>
                  <a:pt x="19" y="47"/>
                  <a:pt x="19" y="47"/>
                  <a:pt x="19" y="47"/>
                </a:cubicBezTo>
                <a:cubicBezTo>
                  <a:pt x="19" y="47"/>
                  <a:pt x="18" y="47"/>
                  <a:pt x="18" y="47"/>
                </a:cubicBezTo>
                <a:cubicBezTo>
                  <a:pt x="18" y="47"/>
                  <a:pt x="18" y="47"/>
                  <a:pt x="18" y="47"/>
                </a:cubicBezTo>
                <a:cubicBezTo>
                  <a:pt x="18" y="47"/>
                  <a:pt x="18" y="47"/>
                  <a:pt x="18" y="47"/>
                </a:cubicBezTo>
                <a:cubicBezTo>
                  <a:pt x="18" y="47"/>
                  <a:pt x="17" y="47"/>
                  <a:pt x="17" y="47"/>
                </a:cubicBezTo>
                <a:cubicBezTo>
                  <a:pt x="17" y="47"/>
                  <a:pt x="17" y="47"/>
                  <a:pt x="17" y="47"/>
                </a:cubicBezTo>
                <a:cubicBezTo>
                  <a:pt x="16" y="47"/>
                  <a:pt x="16" y="47"/>
                  <a:pt x="16" y="47"/>
                </a:cubicBezTo>
                <a:cubicBezTo>
                  <a:pt x="16" y="47"/>
                  <a:pt x="16" y="47"/>
                  <a:pt x="16" y="47"/>
                </a:cubicBezTo>
                <a:cubicBezTo>
                  <a:pt x="16" y="48"/>
                  <a:pt x="16" y="48"/>
                  <a:pt x="16" y="48"/>
                </a:cubicBezTo>
                <a:cubicBezTo>
                  <a:pt x="16" y="48"/>
                  <a:pt x="16" y="48"/>
                  <a:pt x="16" y="48"/>
                </a:cubicBezTo>
                <a:cubicBezTo>
                  <a:pt x="16" y="48"/>
                  <a:pt x="17" y="48"/>
                  <a:pt x="17" y="48"/>
                </a:cubicBezTo>
                <a:cubicBezTo>
                  <a:pt x="17" y="48"/>
                  <a:pt x="17" y="48"/>
                  <a:pt x="17" y="48"/>
                </a:cubicBezTo>
                <a:cubicBezTo>
                  <a:pt x="17" y="49"/>
                  <a:pt x="17" y="49"/>
                  <a:pt x="17" y="49"/>
                </a:cubicBezTo>
                <a:cubicBezTo>
                  <a:pt x="17" y="49"/>
                  <a:pt x="17" y="49"/>
                  <a:pt x="17" y="49"/>
                </a:cubicBezTo>
                <a:cubicBezTo>
                  <a:pt x="17" y="49"/>
                  <a:pt x="17"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5" y="49"/>
                  <a:pt x="15" y="49"/>
                </a:cubicBezTo>
                <a:cubicBezTo>
                  <a:pt x="15" y="49"/>
                  <a:pt x="15" y="49"/>
                  <a:pt x="15" y="49"/>
                </a:cubicBezTo>
                <a:cubicBezTo>
                  <a:pt x="15" y="49"/>
                  <a:pt x="15" y="48"/>
                  <a:pt x="15" y="48"/>
                </a:cubicBezTo>
                <a:cubicBezTo>
                  <a:pt x="15" y="48"/>
                  <a:pt x="15" y="48"/>
                  <a:pt x="15" y="48"/>
                </a:cubicBezTo>
                <a:cubicBezTo>
                  <a:pt x="15" y="48"/>
                  <a:pt x="15" y="48"/>
                  <a:pt x="14" y="48"/>
                </a:cubicBezTo>
                <a:cubicBezTo>
                  <a:pt x="14" y="48"/>
                  <a:pt x="14" y="48"/>
                  <a:pt x="14" y="48"/>
                </a:cubicBezTo>
                <a:cubicBezTo>
                  <a:pt x="14" y="48"/>
                  <a:pt x="14" y="48"/>
                  <a:pt x="14" y="48"/>
                </a:cubicBezTo>
                <a:cubicBezTo>
                  <a:pt x="13" y="48"/>
                  <a:pt x="13" y="48"/>
                  <a:pt x="13" y="48"/>
                </a:cubicBezTo>
                <a:cubicBezTo>
                  <a:pt x="13" y="48"/>
                  <a:pt x="13" y="48"/>
                  <a:pt x="13" y="48"/>
                </a:cubicBezTo>
                <a:cubicBezTo>
                  <a:pt x="13" y="48"/>
                  <a:pt x="13" y="48"/>
                  <a:pt x="13" y="48"/>
                </a:cubicBezTo>
                <a:cubicBezTo>
                  <a:pt x="13" y="48"/>
                  <a:pt x="13" y="48"/>
                  <a:pt x="13" y="48"/>
                </a:cubicBezTo>
                <a:cubicBezTo>
                  <a:pt x="13" y="48"/>
                  <a:pt x="12" y="48"/>
                  <a:pt x="12" y="48"/>
                </a:cubicBezTo>
                <a:cubicBezTo>
                  <a:pt x="12" y="48"/>
                  <a:pt x="12" y="48"/>
                  <a:pt x="12" y="48"/>
                </a:cubicBezTo>
                <a:cubicBezTo>
                  <a:pt x="12" y="47"/>
                  <a:pt x="12" y="47"/>
                  <a:pt x="12" y="47"/>
                </a:cubicBezTo>
                <a:cubicBezTo>
                  <a:pt x="12" y="47"/>
                  <a:pt x="12" y="47"/>
                  <a:pt x="12" y="47"/>
                </a:cubicBezTo>
                <a:cubicBezTo>
                  <a:pt x="12" y="47"/>
                  <a:pt x="12" y="47"/>
                  <a:pt x="12" y="46"/>
                </a:cubicBezTo>
                <a:cubicBezTo>
                  <a:pt x="12" y="46"/>
                  <a:pt x="12" y="46"/>
                  <a:pt x="12" y="46"/>
                </a:cubicBezTo>
                <a:cubicBezTo>
                  <a:pt x="12" y="46"/>
                  <a:pt x="12" y="46"/>
                  <a:pt x="12" y="46"/>
                </a:cubicBezTo>
                <a:cubicBezTo>
                  <a:pt x="12" y="46"/>
                  <a:pt x="12" y="46"/>
                  <a:pt x="12" y="46"/>
                </a:cubicBezTo>
                <a:cubicBezTo>
                  <a:pt x="12" y="46"/>
                  <a:pt x="13" y="46"/>
                  <a:pt x="13" y="45"/>
                </a:cubicBezTo>
                <a:cubicBezTo>
                  <a:pt x="13" y="45"/>
                  <a:pt x="13" y="44"/>
                  <a:pt x="13" y="44"/>
                </a:cubicBezTo>
                <a:cubicBezTo>
                  <a:pt x="13" y="44"/>
                  <a:pt x="13" y="44"/>
                  <a:pt x="13" y="44"/>
                </a:cubicBezTo>
                <a:cubicBezTo>
                  <a:pt x="13" y="44"/>
                  <a:pt x="13" y="44"/>
                  <a:pt x="13" y="44"/>
                </a:cubicBezTo>
                <a:cubicBezTo>
                  <a:pt x="13" y="44"/>
                  <a:pt x="13" y="44"/>
                  <a:pt x="13" y="44"/>
                </a:cubicBezTo>
                <a:cubicBezTo>
                  <a:pt x="13" y="43"/>
                  <a:pt x="13" y="43"/>
                  <a:pt x="13" y="43"/>
                </a:cubicBezTo>
                <a:cubicBezTo>
                  <a:pt x="13" y="43"/>
                  <a:pt x="13" y="43"/>
                  <a:pt x="13" y="42"/>
                </a:cubicBezTo>
                <a:cubicBezTo>
                  <a:pt x="13" y="42"/>
                  <a:pt x="13" y="42"/>
                  <a:pt x="12" y="42"/>
                </a:cubicBezTo>
                <a:cubicBezTo>
                  <a:pt x="12" y="42"/>
                  <a:pt x="12" y="42"/>
                  <a:pt x="12" y="42"/>
                </a:cubicBezTo>
                <a:cubicBezTo>
                  <a:pt x="12" y="42"/>
                  <a:pt x="12" y="42"/>
                  <a:pt x="12" y="42"/>
                </a:cubicBezTo>
                <a:cubicBezTo>
                  <a:pt x="12" y="42"/>
                  <a:pt x="12" y="42"/>
                  <a:pt x="12" y="42"/>
                </a:cubicBezTo>
                <a:cubicBezTo>
                  <a:pt x="11" y="42"/>
                  <a:pt x="11" y="42"/>
                  <a:pt x="11" y="42"/>
                </a:cubicBezTo>
                <a:cubicBezTo>
                  <a:pt x="11" y="42"/>
                  <a:pt x="11" y="42"/>
                  <a:pt x="11" y="42"/>
                </a:cubicBezTo>
                <a:cubicBezTo>
                  <a:pt x="11" y="42"/>
                  <a:pt x="11" y="42"/>
                  <a:pt x="11" y="42"/>
                </a:cubicBezTo>
                <a:cubicBezTo>
                  <a:pt x="11" y="42"/>
                  <a:pt x="11" y="42"/>
                  <a:pt x="11" y="42"/>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0"/>
                </a:cubicBezTo>
                <a:cubicBezTo>
                  <a:pt x="11" y="40"/>
                  <a:pt x="11" y="40"/>
                  <a:pt x="11" y="40"/>
                </a:cubicBezTo>
                <a:cubicBezTo>
                  <a:pt x="11" y="40"/>
                  <a:pt x="11" y="40"/>
                  <a:pt x="11" y="40"/>
                </a:cubicBezTo>
                <a:cubicBezTo>
                  <a:pt x="11" y="40"/>
                  <a:pt x="11" y="40"/>
                  <a:pt x="11" y="40"/>
                </a:cubicBezTo>
                <a:cubicBezTo>
                  <a:pt x="11" y="40"/>
                  <a:pt x="11" y="40"/>
                  <a:pt x="11" y="40"/>
                </a:cubicBezTo>
                <a:cubicBezTo>
                  <a:pt x="11" y="40"/>
                  <a:pt x="11" y="40"/>
                  <a:pt x="12" y="40"/>
                </a:cubicBezTo>
                <a:cubicBezTo>
                  <a:pt x="12" y="40"/>
                  <a:pt x="12" y="39"/>
                  <a:pt x="13" y="38"/>
                </a:cubicBezTo>
                <a:cubicBezTo>
                  <a:pt x="13" y="38"/>
                  <a:pt x="13" y="38"/>
                  <a:pt x="13" y="37"/>
                </a:cubicBezTo>
                <a:cubicBezTo>
                  <a:pt x="13" y="37"/>
                  <a:pt x="13" y="37"/>
                  <a:pt x="13" y="37"/>
                </a:cubicBezTo>
                <a:cubicBezTo>
                  <a:pt x="13" y="37"/>
                  <a:pt x="13" y="37"/>
                  <a:pt x="13" y="37"/>
                </a:cubicBezTo>
                <a:cubicBezTo>
                  <a:pt x="12" y="37"/>
                  <a:pt x="12" y="37"/>
                  <a:pt x="12" y="37"/>
                </a:cubicBezTo>
                <a:cubicBezTo>
                  <a:pt x="12" y="37"/>
                  <a:pt x="12" y="37"/>
                  <a:pt x="12" y="37"/>
                </a:cubicBezTo>
                <a:cubicBezTo>
                  <a:pt x="12" y="37"/>
                  <a:pt x="11" y="37"/>
                  <a:pt x="11" y="37"/>
                </a:cubicBezTo>
                <a:cubicBezTo>
                  <a:pt x="11" y="37"/>
                  <a:pt x="10" y="37"/>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9" y="38"/>
                  <a:pt x="9" y="39"/>
                  <a:pt x="9" y="39"/>
                </a:cubicBezTo>
                <a:cubicBezTo>
                  <a:pt x="9" y="39"/>
                  <a:pt x="9" y="39"/>
                  <a:pt x="9" y="39"/>
                </a:cubicBezTo>
                <a:cubicBezTo>
                  <a:pt x="9" y="39"/>
                  <a:pt x="9" y="39"/>
                  <a:pt x="9" y="39"/>
                </a:cubicBezTo>
                <a:cubicBezTo>
                  <a:pt x="9" y="39"/>
                  <a:pt x="8" y="40"/>
                  <a:pt x="8" y="40"/>
                </a:cubicBezTo>
                <a:cubicBezTo>
                  <a:pt x="8" y="40"/>
                  <a:pt x="8" y="39"/>
                  <a:pt x="8" y="39"/>
                </a:cubicBezTo>
                <a:cubicBezTo>
                  <a:pt x="8" y="39"/>
                  <a:pt x="8" y="39"/>
                  <a:pt x="8" y="39"/>
                </a:cubicBezTo>
                <a:cubicBezTo>
                  <a:pt x="8" y="39"/>
                  <a:pt x="8" y="39"/>
                  <a:pt x="8" y="39"/>
                </a:cubicBezTo>
                <a:cubicBezTo>
                  <a:pt x="8" y="38"/>
                  <a:pt x="8" y="38"/>
                  <a:pt x="8" y="38"/>
                </a:cubicBezTo>
                <a:cubicBezTo>
                  <a:pt x="8" y="38"/>
                  <a:pt x="8" y="38"/>
                  <a:pt x="7" y="38"/>
                </a:cubicBezTo>
                <a:cubicBezTo>
                  <a:pt x="7" y="38"/>
                  <a:pt x="7" y="38"/>
                  <a:pt x="7" y="38"/>
                </a:cubicBezTo>
                <a:cubicBezTo>
                  <a:pt x="7" y="38"/>
                  <a:pt x="7" y="38"/>
                  <a:pt x="7" y="38"/>
                </a:cubicBezTo>
                <a:cubicBezTo>
                  <a:pt x="7" y="38"/>
                  <a:pt x="7" y="38"/>
                  <a:pt x="7" y="38"/>
                </a:cubicBezTo>
                <a:cubicBezTo>
                  <a:pt x="7" y="38"/>
                  <a:pt x="8" y="37"/>
                  <a:pt x="8" y="37"/>
                </a:cubicBezTo>
                <a:cubicBezTo>
                  <a:pt x="8" y="37"/>
                  <a:pt x="8" y="37"/>
                  <a:pt x="8" y="37"/>
                </a:cubicBezTo>
                <a:cubicBezTo>
                  <a:pt x="8" y="38"/>
                  <a:pt x="8" y="38"/>
                  <a:pt x="8" y="38"/>
                </a:cubicBezTo>
                <a:cubicBezTo>
                  <a:pt x="8" y="37"/>
                  <a:pt x="8" y="37"/>
                  <a:pt x="8" y="37"/>
                </a:cubicBezTo>
                <a:cubicBezTo>
                  <a:pt x="8" y="37"/>
                  <a:pt x="8" y="37"/>
                  <a:pt x="8" y="37"/>
                </a:cubicBezTo>
                <a:cubicBezTo>
                  <a:pt x="8" y="37"/>
                  <a:pt x="8" y="37"/>
                  <a:pt x="8" y="37"/>
                </a:cubicBezTo>
                <a:cubicBezTo>
                  <a:pt x="9" y="37"/>
                  <a:pt x="9" y="37"/>
                  <a:pt x="9" y="37"/>
                </a:cubicBezTo>
                <a:cubicBezTo>
                  <a:pt x="9" y="37"/>
                  <a:pt x="9" y="37"/>
                  <a:pt x="9" y="37"/>
                </a:cubicBezTo>
                <a:cubicBezTo>
                  <a:pt x="9" y="37"/>
                  <a:pt x="9" y="37"/>
                  <a:pt x="9" y="36"/>
                </a:cubicBezTo>
                <a:cubicBezTo>
                  <a:pt x="9" y="36"/>
                  <a:pt x="8" y="36"/>
                  <a:pt x="9" y="36"/>
                </a:cubicBezTo>
                <a:cubicBezTo>
                  <a:pt x="9" y="36"/>
                  <a:pt x="9" y="36"/>
                  <a:pt x="9" y="36"/>
                </a:cubicBezTo>
                <a:cubicBezTo>
                  <a:pt x="9" y="36"/>
                  <a:pt x="9" y="36"/>
                  <a:pt x="9" y="36"/>
                </a:cubicBezTo>
                <a:cubicBezTo>
                  <a:pt x="9" y="36"/>
                  <a:pt x="9" y="36"/>
                  <a:pt x="9" y="36"/>
                </a:cubicBezTo>
                <a:cubicBezTo>
                  <a:pt x="9" y="36"/>
                  <a:pt x="9" y="35"/>
                  <a:pt x="9" y="35"/>
                </a:cubicBezTo>
                <a:cubicBezTo>
                  <a:pt x="9" y="35"/>
                  <a:pt x="9" y="34"/>
                  <a:pt x="9" y="34"/>
                </a:cubicBezTo>
                <a:cubicBezTo>
                  <a:pt x="9" y="34"/>
                  <a:pt x="9" y="34"/>
                  <a:pt x="9" y="34"/>
                </a:cubicBezTo>
                <a:cubicBezTo>
                  <a:pt x="10" y="34"/>
                  <a:pt x="10" y="34"/>
                  <a:pt x="10" y="34"/>
                </a:cubicBezTo>
                <a:cubicBezTo>
                  <a:pt x="10" y="34"/>
                  <a:pt x="10" y="34"/>
                  <a:pt x="10" y="34"/>
                </a:cubicBezTo>
                <a:cubicBezTo>
                  <a:pt x="10" y="34"/>
                  <a:pt x="10" y="34"/>
                  <a:pt x="10" y="34"/>
                </a:cubicBezTo>
                <a:cubicBezTo>
                  <a:pt x="10" y="34"/>
                  <a:pt x="9" y="33"/>
                  <a:pt x="10" y="33"/>
                </a:cubicBezTo>
                <a:cubicBezTo>
                  <a:pt x="10" y="33"/>
                  <a:pt x="10" y="33"/>
                  <a:pt x="10" y="33"/>
                </a:cubicBezTo>
                <a:cubicBezTo>
                  <a:pt x="10" y="33"/>
                  <a:pt x="10" y="33"/>
                  <a:pt x="10" y="33"/>
                </a:cubicBezTo>
                <a:cubicBezTo>
                  <a:pt x="10" y="33"/>
                  <a:pt x="10" y="33"/>
                  <a:pt x="10" y="33"/>
                </a:cubicBezTo>
                <a:cubicBezTo>
                  <a:pt x="10" y="33"/>
                  <a:pt x="10" y="33"/>
                  <a:pt x="10" y="33"/>
                </a:cubicBezTo>
                <a:cubicBezTo>
                  <a:pt x="10" y="33"/>
                  <a:pt x="10" y="32"/>
                  <a:pt x="10" y="32"/>
                </a:cubicBezTo>
                <a:cubicBezTo>
                  <a:pt x="10" y="32"/>
                  <a:pt x="10" y="32"/>
                  <a:pt x="10" y="32"/>
                </a:cubicBezTo>
                <a:cubicBezTo>
                  <a:pt x="10" y="32"/>
                  <a:pt x="10" y="32"/>
                  <a:pt x="10" y="32"/>
                </a:cubicBezTo>
                <a:cubicBezTo>
                  <a:pt x="10" y="32"/>
                  <a:pt x="11" y="32"/>
                  <a:pt x="11" y="32"/>
                </a:cubicBezTo>
                <a:cubicBezTo>
                  <a:pt x="11" y="32"/>
                  <a:pt x="11" y="32"/>
                  <a:pt x="11" y="32"/>
                </a:cubicBezTo>
                <a:cubicBezTo>
                  <a:pt x="11" y="31"/>
                  <a:pt x="11" y="31"/>
                  <a:pt x="11" y="31"/>
                </a:cubicBezTo>
                <a:cubicBezTo>
                  <a:pt x="12" y="31"/>
                  <a:pt x="12" y="31"/>
                  <a:pt x="12" y="30"/>
                </a:cubicBezTo>
                <a:cubicBezTo>
                  <a:pt x="12" y="30"/>
                  <a:pt x="12" y="30"/>
                  <a:pt x="12" y="30"/>
                </a:cubicBezTo>
                <a:cubicBezTo>
                  <a:pt x="12" y="30"/>
                  <a:pt x="12" y="30"/>
                  <a:pt x="12" y="30"/>
                </a:cubicBezTo>
                <a:cubicBezTo>
                  <a:pt x="12" y="30"/>
                  <a:pt x="12" y="30"/>
                  <a:pt x="12" y="30"/>
                </a:cubicBezTo>
                <a:cubicBezTo>
                  <a:pt x="12" y="30"/>
                  <a:pt x="13" y="30"/>
                  <a:pt x="13" y="30"/>
                </a:cubicBezTo>
                <a:cubicBezTo>
                  <a:pt x="13" y="30"/>
                  <a:pt x="13" y="30"/>
                  <a:pt x="13" y="30"/>
                </a:cubicBezTo>
                <a:cubicBezTo>
                  <a:pt x="13" y="30"/>
                  <a:pt x="13" y="30"/>
                  <a:pt x="13" y="30"/>
                </a:cubicBezTo>
                <a:cubicBezTo>
                  <a:pt x="14" y="30"/>
                  <a:pt x="14" y="30"/>
                  <a:pt x="14" y="30"/>
                </a:cubicBezTo>
                <a:cubicBezTo>
                  <a:pt x="15" y="30"/>
                  <a:pt x="15" y="30"/>
                  <a:pt x="15" y="30"/>
                </a:cubicBezTo>
                <a:cubicBezTo>
                  <a:pt x="15" y="29"/>
                  <a:pt x="15" y="29"/>
                  <a:pt x="16" y="29"/>
                </a:cubicBezTo>
                <a:cubicBezTo>
                  <a:pt x="16" y="29"/>
                  <a:pt x="16" y="29"/>
                  <a:pt x="16" y="29"/>
                </a:cubicBezTo>
                <a:cubicBezTo>
                  <a:pt x="16" y="29"/>
                  <a:pt x="16" y="29"/>
                  <a:pt x="16" y="29"/>
                </a:cubicBezTo>
                <a:cubicBezTo>
                  <a:pt x="16" y="29"/>
                  <a:pt x="16" y="29"/>
                  <a:pt x="16" y="29"/>
                </a:cubicBezTo>
                <a:cubicBezTo>
                  <a:pt x="16" y="29"/>
                  <a:pt x="17" y="30"/>
                  <a:pt x="17" y="30"/>
                </a:cubicBezTo>
                <a:cubicBezTo>
                  <a:pt x="17" y="31"/>
                  <a:pt x="17" y="31"/>
                  <a:pt x="17" y="31"/>
                </a:cubicBezTo>
                <a:cubicBezTo>
                  <a:pt x="17" y="31"/>
                  <a:pt x="16" y="32"/>
                  <a:pt x="16" y="32"/>
                </a:cubicBezTo>
                <a:cubicBezTo>
                  <a:pt x="16" y="32"/>
                  <a:pt x="16" y="32"/>
                  <a:pt x="16" y="32"/>
                </a:cubicBezTo>
                <a:cubicBezTo>
                  <a:pt x="16" y="32"/>
                  <a:pt x="16" y="32"/>
                  <a:pt x="16" y="32"/>
                </a:cubicBezTo>
                <a:cubicBezTo>
                  <a:pt x="16" y="33"/>
                  <a:pt x="16" y="33"/>
                  <a:pt x="16" y="33"/>
                </a:cubicBezTo>
                <a:cubicBezTo>
                  <a:pt x="16" y="33"/>
                  <a:pt x="17" y="33"/>
                  <a:pt x="17" y="33"/>
                </a:cubicBezTo>
                <a:cubicBezTo>
                  <a:pt x="17" y="33"/>
                  <a:pt x="17" y="33"/>
                  <a:pt x="17" y="33"/>
                </a:cubicBezTo>
                <a:cubicBezTo>
                  <a:pt x="17" y="33"/>
                  <a:pt x="17" y="33"/>
                  <a:pt x="17" y="33"/>
                </a:cubicBezTo>
                <a:cubicBezTo>
                  <a:pt x="17" y="33"/>
                  <a:pt x="17" y="33"/>
                  <a:pt x="17" y="33"/>
                </a:cubicBezTo>
                <a:cubicBezTo>
                  <a:pt x="17" y="33"/>
                  <a:pt x="17" y="33"/>
                  <a:pt x="17" y="33"/>
                </a:cubicBezTo>
                <a:cubicBezTo>
                  <a:pt x="18" y="33"/>
                  <a:pt x="18" y="32"/>
                  <a:pt x="18" y="32"/>
                </a:cubicBezTo>
                <a:cubicBezTo>
                  <a:pt x="18" y="32"/>
                  <a:pt x="18" y="31"/>
                  <a:pt x="18" y="31"/>
                </a:cubicBezTo>
                <a:cubicBezTo>
                  <a:pt x="18" y="31"/>
                  <a:pt x="18" y="31"/>
                  <a:pt x="18" y="31"/>
                </a:cubicBezTo>
                <a:cubicBezTo>
                  <a:pt x="18" y="31"/>
                  <a:pt x="18" y="31"/>
                  <a:pt x="18" y="31"/>
                </a:cubicBezTo>
                <a:cubicBezTo>
                  <a:pt x="18" y="31"/>
                  <a:pt x="18" y="31"/>
                  <a:pt x="18" y="31"/>
                </a:cubicBezTo>
                <a:cubicBezTo>
                  <a:pt x="18" y="31"/>
                  <a:pt x="18" y="31"/>
                  <a:pt x="18" y="31"/>
                </a:cubicBezTo>
                <a:cubicBezTo>
                  <a:pt x="18" y="31"/>
                  <a:pt x="18" y="30"/>
                  <a:pt x="18" y="30"/>
                </a:cubicBezTo>
                <a:cubicBezTo>
                  <a:pt x="18" y="30"/>
                  <a:pt x="18" y="30"/>
                  <a:pt x="18" y="30"/>
                </a:cubicBezTo>
                <a:cubicBezTo>
                  <a:pt x="19" y="30"/>
                  <a:pt x="19" y="30"/>
                  <a:pt x="19" y="30"/>
                </a:cubicBezTo>
                <a:cubicBezTo>
                  <a:pt x="19" y="30"/>
                  <a:pt x="19" y="30"/>
                  <a:pt x="19" y="30"/>
                </a:cubicBezTo>
                <a:cubicBezTo>
                  <a:pt x="19" y="30"/>
                  <a:pt x="19" y="30"/>
                  <a:pt x="19" y="30"/>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20" y="29"/>
                  <a:pt x="20" y="29"/>
                  <a:pt x="20" y="28"/>
                </a:cubicBezTo>
                <a:cubicBezTo>
                  <a:pt x="20" y="28"/>
                  <a:pt x="20" y="28"/>
                  <a:pt x="20" y="28"/>
                </a:cubicBezTo>
                <a:cubicBezTo>
                  <a:pt x="20" y="28"/>
                  <a:pt x="20" y="28"/>
                  <a:pt x="20" y="28"/>
                </a:cubicBezTo>
                <a:cubicBezTo>
                  <a:pt x="20" y="28"/>
                  <a:pt x="20" y="28"/>
                  <a:pt x="20" y="28"/>
                </a:cubicBezTo>
                <a:cubicBezTo>
                  <a:pt x="21" y="28"/>
                  <a:pt x="21" y="28"/>
                  <a:pt x="21" y="28"/>
                </a:cubicBezTo>
                <a:cubicBezTo>
                  <a:pt x="21" y="28"/>
                  <a:pt x="21" y="28"/>
                  <a:pt x="21" y="28"/>
                </a:cubicBezTo>
                <a:cubicBezTo>
                  <a:pt x="21" y="28"/>
                  <a:pt x="21" y="28"/>
                  <a:pt x="21" y="28"/>
                </a:cubicBezTo>
                <a:cubicBezTo>
                  <a:pt x="21" y="27"/>
                  <a:pt x="21" y="27"/>
                  <a:pt x="21" y="27"/>
                </a:cubicBezTo>
                <a:cubicBezTo>
                  <a:pt x="21" y="27"/>
                  <a:pt x="20" y="27"/>
                  <a:pt x="20" y="27"/>
                </a:cubicBezTo>
                <a:cubicBezTo>
                  <a:pt x="20" y="27"/>
                  <a:pt x="20" y="27"/>
                  <a:pt x="20" y="27"/>
                </a:cubicBezTo>
                <a:cubicBezTo>
                  <a:pt x="20" y="27"/>
                  <a:pt x="20" y="27"/>
                  <a:pt x="20" y="27"/>
                </a:cubicBezTo>
                <a:cubicBezTo>
                  <a:pt x="21" y="27"/>
                  <a:pt x="21" y="27"/>
                  <a:pt x="21" y="27"/>
                </a:cubicBezTo>
                <a:cubicBezTo>
                  <a:pt x="21" y="27"/>
                  <a:pt x="21" y="27"/>
                  <a:pt x="21" y="27"/>
                </a:cubicBezTo>
                <a:cubicBezTo>
                  <a:pt x="21" y="27"/>
                  <a:pt x="21" y="27"/>
                  <a:pt x="21" y="27"/>
                </a:cubicBezTo>
                <a:cubicBezTo>
                  <a:pt x="22" y="27"/>
                  <a:pt x="22" y="27"/>
                  <a:pt x="22" y="26"/>
                </a:cubicBezTo>
                <a:cubicBezTo>
                  <a:pt x="22" y="26"/>
                  <a:pt x="22" y="26"/>
                  <a:pt x="22" y="26"/>
                </a:cubicBezTo>
                <a:cubicBezTo>
                  <a:pt x="23" y="25"/>
                  <a:pt x="23" y="25"/>
                  <a:pt x="23" y="25"/>
                </a:cubicBezTo>
                <a:cubicBezTo>
                  <a:pt x="24" y="25"/>
                  <a:pt x="24" y="25"/>
                  <a:pt x="24" y="25"/>
                </a:cubicBezTo>
                <a:cubicBezTo>
                  <a:pt x="24" y="25"/>
                  <a:pt x="24" y="25"/>
                  <a:pt x="24" y="25"/>
                </a:cubicBezTo>
                <a:cubicBezTo>
                  <a:pt x="24" y="25"/>
                  <a:pt x="24" y="25"/>
                  <a:pt x="24" y="25"/>
                </a:cubicBezTo>
                <a:cubicBezTo>
                  <a:pt x="24" y="25"/>
                  <a:pt x="24" y="24"/>
                  <a:pt x="24" y="24"/>
                </a:cubicBezTo>
                <a:cubicBezTo>
                  <a:pt x="24" y="24"/>
                  <a:pt x="24" y="24"/>
                  <a:pt x="25" y="24"/>
                </a:cubicBezTo>
                <a:cubicBezTo>
                  <a:pt x="25" y="24"/>
                  <a:pt x="25" y="24"/>
                  <a:pt x="25" y="24"/>
                </a:cubicBezTo>
                <a:cubicBezTo>
                  <a:pt x="25" y="24"/>
                  <a:pt x="25" y="24"/>
                  <a:pt x="25" y="23"/>
                </a:cubicBezTo>
                <a:cubicBezTo>
                  <a:pt x="25" y="23"/>
                  <a:pt x="25" y="23"/>
                  <a:pt x="25" y="23"/>
                </a:cubicBezTo>
                <a:cubicBezTo>
                  <a:pt x="25" y="23"/>
                  <a:pt x="25" y="23"/>
                  <a:pt x="25" y="23"/>
                </a:cubicBezTo>
                <a:cubicBezTo>
                  <a:pt x="25" y="23"/>
                  <a:pt x="25" y="22"/>
                  <a:pt x="25" y="22"/>
                </a:cubicBezTo>
                <a:cubicBezTo>
                  <a:pt x="26" y="22"/>
                  <a:pt x="26" y="21"/>
                  <a:pt x="27" y="21"/>
                </a:cubicBezTo>
                <a:cubicBezTo>
                  <a:pt x="27" y="21"/>
                  <a:pt x="27" y="21"/>
                  <a:pt x="27" y="21"/>
                </a:cubicBezTo>
                <a:cubicBezTo>
                  <a:pt x="28" y="21"/>
                  <a:pt x="28" y="21"/>
                  <a:pt x="28" y="21"/>
                </a:cubicBezTo>
                <a:cubicBezTo>
                  <a:pt x="28" y="21"/>
                  <a:pt x="28" y="20"/>
                  <a:pt x="28" y="20"/>
                </a:cubicBezTo>
                <a:cubicBezTo>
                  <a:pt x="28" y="20"/>
                  <a:pt x="28" y="20"/>
                  <a:pt x="28" y="20"/>
                </a:cubicBezTo>
                <a:cubicBezTo>
                  <a:pt x="28" y="20"/>
                  <a:pt x="28" y="20"/>
                  <a:pt x="28" y="20"/>
                </a:cubicBezTo>
                <a:cubicBezTo>
                  <a:pt x="29" y="20"/>
                  <a:pt x="29" y="20"/>
                  <a:pt x="29" y="20"/>
                </a:cubicBezTo>
                <a:cubicBezTo>
                  <a:pt x="29" y="20"/>
                  <a:pt x="29" y="20"/>
                  <a:pt x="29" y="20"/>
                </a:cubicBezTo>
                <a:cubicBezTo>
                  <a:pt x="29" y="20"/>
                  <a:pt x="29" y="20"/>
                  <a:pt x="29" y="20"/>
                </a:cubicBezTo>
                <a:cubicBezTo>
                  <a:pt x="29" y="20"/>
                  <a:pt x="29" y="20"/>
                  <a:pt x="29" y="20"/>
                </a:cubicBezTo>
                <a:cubicBezTo>
                  <a:pt x="29" y="20"/>
                  <a:pt x="29" y="20"/>
                  <a:pt x="30" y="20"/>
                </a:cubicBezTo>
                <a:cubicBezTo>
                  <a:pt x="30" y="19"/>
                  <a:pt x="30" y="19"/>
                  <a:pt x="30" y="19"/>
                </a:cubicBezTo>
                <a:cubicBezTo>
                  <a:pt x="30" y="19"/>
                  <a:pt x="30" y="19"/>
                  <a:pt x="30" y="19"/>
                </a:cubicBezTo>
                <a:cubicBezTo>
                  <a:pt x="30" y="18"/>
                  <a:pt x="30" y="18"/>
                  <a:pt x="30" y="18"/>
                </a:cubicBezTo>
                <a:cubicBezTo>
                  <a:pt x="30" y="18"/>
                  <a:pt x="30" y="18"/>
                  <a:pt x="30" y="18"/>
                </a:cubicBezTo>
                <a:cubicBezTo>
                  <a:pt x="30" y="18"/>
                  <a:pt x="30" y="18"/>
                  <a:pt x="30" y="18"/>
                </a:cubicBezTo>
                <a:cubicBezTo>
                  <a:pt x="30" y="18"/>
                  <a:pt x="30" y="18"/>
                  <a:pt x="30" y="18"/>
                </a:cubicBezTo>
                <a:cubicBezTo>
                  <a:pt x="30" y="18"/>
                  <a:pt x="30" y="18"/>
                  <a:pt x="30" y="18"/>
                </a:cubicBezTo>
                <a:cubicBezTo>
                  <a:pt x="30" y="18"/>
                  <a:pt x="30" y="18"/>
                  <a:pt x="30" y="18"/>
                </a:cubicBezTo>
                <a:cubicBezTo>
                  <a:pt x="31" y="18"/>
                  <a:pt x="31" y="18"/>
                  <a:pt x="31" y="18"/>
                </a:cubicBezTo>
                <a:cubicBezTo>
                  <a:pt x="31" y="18"/>
                  <a:pt x="31" y="17"/>
                  <a:pt x="31" y="17"/>
                </a:cubicBezTo>
                <a:cubicBezTo>
                  <a:pt x="31" y="17"/>
                  <a:pt x="31" y="17"/>
                  <a:pt x="31" y="17"/>
                </a:cubicBezTo>
                <a:cubicBezTo>
                  <a:pt x="31" y="17"/>
                  <a:pt x="31" y="17"/>
                  <a:pt x="31" y="17"/>
                </a:cubicBezTo>
                <a:cubicBezTo>
                  <a:pt x="31" y="17"/>
                  <a:pt x="31" y="17"/>
                  <a:pt x="31" y="17"/>
                </a:cubicBezTo>
                <a:cubicBezTo>
                  <a:pt x="32" y="17"/>
                  <a:pt x="32" y="17"/>
                  <a:pt x="32" y="17"/>
                </a:cubicBezTo>
                <a:cubicBezTo>
                  <a:pt x="32" y="17"/>
                  <a:pt x="32" y="17"/>
                  <a:pt x="32" y="17"/>
                </a:cubicBezTo>
                <a:cubicBezTo>
                  <a:pt x="32" y="17"/>
                  <a:pt x="32" y="17"/>
                  <a:pt x="32" y="17"/>
                </a:cubicBezTo>
                <a:cubicBezTo>
                  <a:pt x="32" y="17"/>
                  <a:pt x="32" y="17"/>
                  <a:pt x="32" y="17"/>
                </a:cubicBezTo>
                <a:cubicBezTo>
                  <a:pt x="32" y="17"/>
                  <a:pt x="32" y="17"/>
                  <a:pt x="32" y="17"/>
                </a:cubicBezTo>
                <a:cubicBezTo>
                  <a:pt x="33" y="17"/>
                  <a:pt x="33" y="17"/>
                  <a:pt x="33" y="16"/>
                </a:cubicBezTo>
                <a:cubicBezTo>
                  <a:pt x="33" y="16"/>
                  <a:pt x="33" y="16"/>
                  <a:pt x="33" y="16"/>
                </a:cubicBezTo>
                <a:cubicBezTo>
                  <a:pt x="33" y="16"/>
                  <a:pt x="33" y="16"/>
                  <a:pt x="33" y="16"/>
                </a:cubicBezTo>
                <a:cubicBezTo>
                  <a:pt x="33" y="16"/>
                  <a:pt x="33" y="16"/>
                  <a:pt x="33" y="16"/>
                </a:cubicBezTo>
                <a:cubicBezTo>
                  <a:pt x="34" y="16"/>
                  <a:pt x="34" y="16"/>
                  <a:pt x="34" y="16"/>
                </a:cubicBezTo>
                <a:cubicBezTo>
                  <a:pt x="34" y="16"/>
                  <a:pt x="34" y="16"/>
                  <a:pt x="34" y="16"/>
                </a:cubicBezTo>
                <a:cubicBezTo>
                  <a:pt x="34" y="16"/>
                  <a:pt x="34" y="16"/>
                  <a:pt x="34" y="16"/>
                </a:cubicBezTo>
                <a:cubicBezTo>
                  <a:pt x="34" y="16"/>
                  <a:pt x="34" y="16"/>
                  <a:pt x="34" y="16"/>
                </a:cubicBezTo>
                <a:cubicBezTo>
                  <a:pt x="35" y="16"/>
                  <a:pt x="35" y="15"/>
                  <a:pt x="35" y="15"/>
                </a:cubicBezTo>
                <a:cubicBezTo>
                  <a:pt x="35" y="15"/>
                  <a:pt x="35" y="15"/>
                  <a:pt x="35" y="15"/>
                </a:cubicBezTo>
                <a:cubicBezTo>
                  <a:pt x="34" y="15"/>
                  <a:pt x="34" y="15"/>
                  <a:pt x="34" y="15"/>
                </a:cubicBezTo>
                <a:cubicBezTo>
                  <a:pt x="33" y="15"/>
                  <a:pt x="33" y="15"/>
                  <a:pt x="33" y="15"/>
                </a:cubicBezTo>
                <a:cubicBezTo>
                  <a:pt x="33" y="15"/>
                  <a:pt x="33" y="15"/>
                  <a:pt x="33" y="15"/>
                </a:cubicBezTo>
                <a:cubicBezTo>
                  <a:pt x="33" y="15"/>
                  <a:pt x="33" y="15"/>
                  <a:pt x="33" y="15"/>
                </a:cubicBezTo>
                <a:cubicBezTo>
                  <a:pt x="33" y="15"/>
                  <a:pt x="33" y="15"/>
                  <a:pt x="32" y="15"/>
                </a:cubicBezTo>
                <a:cubicBezTo>
                  <a:pt x="32" y="15"/>
                  <a:pt x="32" y="15"/>
                  <a:pt x="32" y="15"/>
                </a:cubicBezTo>
                <a:cubicBezTo>
                  <a:pt x="32" y="15"/>
                  <a:pt x="32" y="15"/>
                  <a:pt x="32" y="15"/>
                </a:cubicBezTo>
                <a:cubicBezTo>
                  <a:pt x="32" y="15"/>
                  <a:pt x="32" y="15"/>
                  <a:pt x="32" y="15"/>
                </a:cubicBezTo>
                <a:cubicBezTo>
                  <a:pt x="33" y="15"/>
                  <a:pt x="33" y="15"/>
                  <a:pt x="33" y="15"/>
                </a:cubicBezTo>
                <a:cubicBezTo>
                  <a:pt x="33" y="15"/>
                  <a:pt x="33" y="14"/>
                  <a:pt x="33" y="14"/>
                </a:cubicBezTo>
                <a:cubicBezTo>
                  <a:pt x="33" y="14"/>
                  <a:pt x="33" y="14"/>
                  <a:pt x="33" y="14"/>
                </a:cubicBezTo>
                <a:cubicBezTo>
                  <a:pt x="33" y="14"/>
                  <a:pt x="33" y="14"/>
                  <a:pt x="33" y="14"/>
                </a:cubicBezTo>
                <a:cubicBezTo>
                  <a:pt x="33" y="14"/>
                  <a:pt x="33" y="14"/>
                  <a:pt x="33" y="14"/>
                </a:cubicBezTo>
                <a:cubicBezTo>
                  <a:pt x="34" y="14"/>
                  <a:pt x="34" y="14"/>
                  <a:pt x="34" y="14"/>
                </a:cubicBezTo>
                <a:cubicBezTo>
                  <a:pt x="34" y="14"/>
                  <a:pt x="34" y="14"/>
                  <a:pt x="34" y="14"/>
                </a:cubicBezTo>
                <a:cubicBezTo>
                  <a:pt x="34" y="14"/>
                  <a:pt x="34" y="14"/>
                  <a:pt x="34" y="14"/>
                </a:cubicBezTo>
                <a:cubicBezTo>
                  <a:pt x="34" y="14"/>
                  <a:pt x="34" y="14"/>
                  <a:pt x="34" y="14"/>
                </a:cubicBezTo>
                <a:cubicBezTo>
                  <a:pt x="34" y="14"/>
                  <a:pt x="34" y="14"/>
                  <a:pt x="34" y="14"/>
                </a:cubicBezTo>
                <a:cubicBezTo>
                  <a:pt x="38" y="14"/>
                  <a:pt x="38" y="14"/>
                  <a:pt x="38" y="14"/>
                </a:cubicBezTo>
                <a:cubicBezTo>
                  <a:pt x="38" y="13"/>
                  <a:pt x="38" y="13"/>
                  <a:pt x="38" y="13"/>
                </a:cubicBezTo>
                <a:cubicBezTo>
                  <a:pt x="38" y="13"/>
                  <a:pt x="38" y="13"/>
                  <a:pt x="39" y="13"/>
                </a:cubicBezTo>
                <a:cubicBezTo>
                  <a:pt x="39" y="13"/>
                  <a:pt x="39" y="13"/>
                  <a:pt x="39" y="13"/>
                </a:cubicBezTo>
                <a:cubicBezTo>
                  <a:pt x="39" y="13"/>
                  <a:pt x="39" y="13"/>
                  <a:pt x="39" y="13"/>
                </a:cubicBezTo>
                <a:cubicBezTo>
                  <a:pt x="39" y="13"/>
                  <a:pt x="39" y="13"/>
                  <a:pt x="39" y="13"/>
                </a:cubicBezTo>
                <a:cubicBezTo>
                  <a:pt x="39" y="13"/>
                  <a:pt x="39" y="13"/>
                  <a:pt x="39" y="13"/>
                </a:cubicBezTo>
                <a:cubicBezTo>
                  <a:pt x="39" y="13"/>
                  <a:pt x="39" y="13"/>
                  <a:pt x="39" y="13"/>
                </a:cubicBezTo>
                <a:cubicBezTo>
                  <a:pt x="39" y="13"/>
                  <a:pt x="39" y="13"/>
                  <a:pt x="39" y="12"/>
                </a:cubicBezTo>
                <a:cubicBezTo>
                  <a:pt x="39" y="12"/>
                  <a:pt x="40" y="12"/>
                  <a:pt x="40" y="12"/>
                </a:cubicBezTo>
                <a:cubicBezTo>
                  <a:pt x="40" y="12"/>
                  <a:pt x="40" y="12"/>
                  <a:pt x="40" y="12"/>
                </a:cubicBezTo>
                <a:cubicBezTo>
                  <a:pt x="40" y="12"/>
                  <a:pt x="40" y="12"/>
                  <a:pt x="40" y="12"/>
                </a:cubicBezTo>
                <a:cubicBezTo>
                  <a:pt x="40" y="12"/>
                  <a:pt x="40" y="12"/>
                  <a:pt x="41" y="12"/>
                </a:cubicBezTo>
                <a:cubicBezTo>
                  <a:pt x="41" y="12"/>
                  <a:pt x="41" y="12"/>
                  <a:pt x="41" y="12"/>
                </a:cubicBezTo>
                <a:cubicBezTo>
                  <a:pt x="41" y="12"/>
                  <a:pt x="41" y="12"/>
                  <a:pt x="41" y="12"/>
                </a:cubicBezTo>
                <a:cubicBezTo>
                  <a:pt x="41" y="12"/>
                  <a:pt x="41" y="12"/>
                  <a:pt x="41" y="12"/>
                </a:cubicBezTo>
                <a:cubicBezTo>
                  <a:pt x="41" y="12"/>
                  <a:pt x="41" y="12"/>
                  <a:pt x="42" y="12"/>
                </a:cubicBezTo>
                <a:cubicBezTo>
                  <a:pt x="42" y="12"/>
                  <a:pt x="42" y="12"/>
                  <a:pt x="42" y="12"/>
                </a:cubicBezTo>
                <a:cubicBezTo>
                  <a:pt x="42" y="12"/>
                  <a:pt x="42" y="11"/>
                  <a:pt x="42" y="11"/>
                </a:cubicBezTo>
                <a:cubicBezTo>
                  <a:pt x="42" y="11"/>
                  <a:pt x="42" y="10"/>
                  <a:pt x="42" y="10"/>
                </a:cubicBezTo>
                <a:cubicBezTo>
                  <a:pt x="42" y="10"/>
                  <a:pt x="42" y="10"/>
                  <a:pt x="42" y="10"/>
                </a:cubicBezTo>
                <a:cubicBezTo>
                  <a:pt x="42" y="10"/>
                  <a:pt x="42" y="10"/>
                  <a:pt x="42" y="10"/>
                </a:cubicBezTo>
                <a:cubicBezTo>
                  <a:pt x="42" y="8"/>
                  <a:pt x="42" y="8"/>
                  <a:pt x="42" y="8"/>
                </a:cubicBezTo>
                <a:cubicBezTo>
                  <a:pt x="41" y="8"/>
                  <a:pt x="41" y="8"/>
                  <a:pt x="41" y="8"/>
                </a:cubicBezTo>
                <a:cubicBezTo>
                  <a:pt x="41" y="8"/>
                  <a:pt x="41" y="8"/>
                  <a:pt x="41" y="8"/>
                </a:cubicBezTo>
                <a:cubicBezTo>
                  <a:pt x="41" y="8"/>
                  <a:pt x="40" y="8"/>
                  <a:pt x="40" y="8"/>
                </a:cubicBezTo>
                <a:cubicBezTo>
                  <a:pt x="40" y="8"/>
                  <a:pt x="40" y="8"/>
                  <a:pt x="40" y="8"/>
                </a:cubicBezTo>
                <a:cubicBezTo>
                  <a:pt x="40" y="8"/>
                  <a:pt x="40" y="8"/>
                  <a:pt x="40" y="8"/>
                </a:cubicBezTo>
                <a:cubicBezTo>
                  <a:pt x="40" y="8"/>
                  <a:pt x="40" y="8"/>
                  <a:pt x="40" y="8"/>
                </a:cubicBezTo>
                <a:cubicBezTo>
                  <a:pt x="40" y="8"/>
                  <a:pt x="40" y="8"/>
                  <a:pt x="39" y="8"/>
                </a:cubicBezTo>
                <a:cubicBezTo>
                  <a:pt x="40" y="8"/>
                  <a:pt x="40" y="8"/>
                  <a:pt x="40" y="8"/>
                </a:cubicBezTo>
                <a:cubicBezTo>
                  <a:pt x="40" y="8"/>
                  <a:pt x="40" y="8"/>
                  <a:pt x="40" y="8"/>
                </a:cubicBezTo>
                <a:cubicBezTo>
                  <a:pt x="40" y="8"/>
                  <a:pt x="40" y="8"/>
                  <a:pt x="40" y="8"/>
                </a:cubicBezTo>
                <a:cubicBezTo>
                  <a:pt x="40" y="7"/>
                  <a:pt x="40" y="7"/>
                  <a:pt x="40" y="7"/>
                </a:cubicBezTo>
                <a:cubicBezTo>
                  <a:pt x="40" y="7"/>
                  <a:pt x="40" y="7"/>
                  <a:pt x="40" y="7"/>
                </a:cubicBezTo>
                <a:cubicBezTo>
                  <a:pt x="40" y="7"/>
                  <a:pt x="40" y="7"/>
                  <a:pt x="39" y="7"/>
                </a:cubicBezTo>
                <a:cubicBezTo>
                  <a:pt x="39" y="7"/>
                  <a:pt x="39" y="7"/>
                  <a:pt x="39" y="7"/>
                </a:cubicBezTo>
                <a:cubicBezTo>
                  <a:pt x="37" y="7"/>
                  <a:pt x="37" y="7"/>
                  <a:pt x="37" y="7"/>
                </a:cubicBezTo>
                <a:cubicBezTo>
                  <a:pt x="37" y="7"/>
                  <a:pt x="37" y="7"/>
                  <a:pt x="37" y="7"/>
                </a:cubicBezTo>
                <a:cubicBezTo>
                  <a:pt x="37" y="7"/>
                  <a:pt x="36" y="8"/>
                  <a:pt x="36" y="8"/>
                </a:cubicBezTo>
                <a:cubicBezTo>
                  <a:pt x="36" y="8"/>
                  <a:pt x="36" y="8"/>
                  <a:pt x="36" y="8"/>
                </a:cubicBezTo>
                <a:cubicBezTo>
                  <a:pt x="36" y="8"/>
                  <a:pt x="36" y="8"/>
                  <a:pt x="36" y="8"/>
                </a:cubicBezTo>
                <a:cubicBezTo>
                  <a:pt x="36" y="8"/>
                  <a:pt x="35" y="8"/>
                  <a:pt x="35" y="8"/>
                </a:cubicBezTo>
                <a:cubicBezTo>
                  <a:pt x="34" y="8"/>
                  <a:pt x="34" y="8"/>
                  <a:pt x="34" y="8"/>
                </a:cubicBezTo>
                <a:cubicBezTo>
                  <a:pt x="34" y="8"/>
                  <a:pt x="34" y="8"/>
                  <a:pt x="34" y="8"/>
                </a:cubicBezTo>
                <a:cubicBezTo>
                  <a:pt x="34" y="8"/>
                  <a:pt x="34" y="8"/>
                  <a:pt x="34" y="8"/>
                </a:cubicBezTo>
                <a:cubicBezTo>
                  <a:pt x="34" y="9"/>
                  <a:pt x="34" y="9"/>
                  <a:pt x="34" y="9"/>
                </a:cubicBezTo>
                <a:cubicBezTo>
                  <a:pt x="34" y="9"/>
                  <a:pt x="34" y="9"/>
                  <a:pt x="34" y="9"/>
                </a:cubicBezTo>
                <a:cubicBezTo>
                  <a:pt x="34" y="9"/>
                  <a:pt x="34" y="10"/>
                  <a:pt x="34" y="10"/>
                </a:cubicBezTo>
                <a:cubicBezTo>
                  <a:pt x="34" y="10"/>
                  <a:pt x="34" y="10"/>
                  <a:pt x="34" y="10"/>
                </a:cubicBezTo>
                <a:cubicBezTo>
                  <a:pt x="34" y="10"/>
                  <a:pt x="34" y="10"/>
                  <a:pt x="34" y="10"/>
                </a:cubicBezTo>
                <a:cubicBezTo>
                  <a:pt x="33" y="10"/>
                  <a:pt x="33" y="10"/>
                  <a:pt x="33" y="10"/>
                </a:cubicBezTo>
                <a:cubicBezTo>
                  <a:pt x="33" y="10"/>
                  <a:pt x="33" y="10"/>
                  <a:pt x="33" y="10"/>
                </a:cubicBezTo>
                <a:cubicBezTo>
                  <a:pt x="33" y="10"/>
                  <a:pt x="33" y="11"/>
                  <a:pt x="32" y="11"/>
                </a:cubicBezTo>
                <a:cubicBezTo>
                  <a:pt x="32" y="11"/>
                  <a:pt x="32" y="11"/>
                  <a:pt x="32" y="11"/>
                </a:cubicBezTo>
                <a:cubicBezTo>
                  <a:pt x="32" y="11"/>
                  <a:pt x="32" y="11"/>
                  <a:pt x="31" y="11"/>
                </a:cubicBezTo>
                <a:cubicBezTo>
                  <a:pt x="31" y="11"/>
                  <a:pt x="31" y="12"/>
                  <a:pt x="31" y="12"/>
                </a:cubicBezTo>
                <a:cubicBezTo>
                  <a:pt x="31" y="12"/>
                  <a:pt x="31" y="12"/>
                  <a:pt x="31" y="12"/>
                </a:cubicBezTo>
                <a:cubicBezTo>
                  <a:pt x="31" y="12"/>
                  <a:pt x="31" y="12"/>
                  <a:pt x="31" y="12"/>
                </a:cubicBezTo>
                <a:cubicBezTo>
                  <a:pt x="31" y="12"/>
                  <a:pt x="31" y="12"/>
                  <a:pt x="31" y="12"/>
                </a:cubicBezTo>
                <a:cubicBezTo>
                  <a:pt x="31" y="12"/>
                  <a:pt x="31" y="12"/>
                  <a:pt x="31" y="12"/>
                </a:cubicBezTo>
                <a:cubicBezTo>
                  <a:pt x="31" y="12"/>
                  <a:pt x="31" y="12"/>
                  <a:pt x="31" y="12"/>
                </a:cubicBezTo>
                <a:cubicBezTo>
                  <a:pt x="31" y="12"/>
                  <a:pt x="31" y="12"/>
                  <a:pt x="31" y="11"/>
                </a:cubicBezTo>
                <a:cubicBezTo>
                  <a:pt x="31" y="11"/>
                  <a:pt x="31" y="11"/>
                  <a:pt x="31" y="10"/>
                </a:cubicBezTo>
                <a:cubicBezTo>
                  <a:pt x="31" y="10"/>
                  <a:pt x="31" y="10"/>
                  <a:pt x="31" y="10"/>
                </a:cubicBezTo>
                <a:cubicBezTo>
                  <a:pt x="31" y="10"/>
                  <a:pt x="31" y="10"/>
                  <a:pt x="31" y="10"/>
                </a:cubicBezTo>
                <a:cubicBezTo>
                  <a:pt x="31" y="10"/>
                  <a:pt x="31" y="10"/>
                  <a:pt x="31" y="10"/>
                </a:cubicBezTo>
                <a:cubicBezTo>
                  <a:pt x="31" y="10"/>
                  <a:pt x="31" y="10"/>
                  <a:pt x="31" y="10"/>
                </a:cubicBezTo>
                <a:cubicBezTo>
                  <a:pt x="31" y="10"/>
                  <a:pt x="31" y="10"/>
                  <a:pt x="31" y="10"/>
                </a:cubicBezTo>
                <a:cubicBezTo>
                  <a:pt x="31" y="9"/>
                  <a:pt x="31" y="9"/>
                  <a:pt x="31" y="9"/>
                </a:cubicBezTo>
                <a:cubicBezTo>
                  <a:pt x="31" y="9"/>
                  <a:pt x="31" y="9"/>
                  <a:pt x="31" y="9"/>
                </a:cubicBezTo>
                <a:cubicBezTo>
                  <a:pt x="31" y="9"/>
                  <a:pt x="32" y="9"/>
                  <a:pt x="32" y="9"/>
                </a:cubicBezTo>
                <a:cubicBezTo>
                  <a:pt x="32" y="9"/>
                  <a:pt x="32" y="9"/>
                  <a:pt x="32" y="9"/>
                </a:cubicBezTo>
                <a:cubicBezTo>
                  <a:pt x="32" y="8"/>
                  <a:pt x="32" y="8"/>
                  <a:pt x="32" y="8"/>
                </a:cubicBezTo>
                <a:cubicBezTo>
                  <a:pt x="32" y="8"/>
                  <a:pt x="32" y="8"/>
                  <a:pt x="32" y="8"/>
                </a:cubicBezTo>
                <a:cubicBezTo>
                  <a:pt x="32" y="8"/>
                  <a:pt x="32" y="8"/>
                  <a:pt x="32" y="7"/>
                </a:cubicBezTo>
                <a:cubicBezTo>
                  <a:pt x="32" y="7"/>
                  <a:pt x="32" y="7"/>
                  <a:pt x="32" y="7"/>
                </a:cubicBezTo>
                <a:cubicBezTo>
                  <a:pt x="32" y="8"/>
                  <a:pt x="32" y="8"/>
                  <a:pt x="32" y="8"/>
                </a:cubicBezTo>
                <a:cubicBezTo>
                  <a:pt x="32" y="7"/>
                  <a:pt x="32" y="7"/>
                  <a:pt x="32" y="7"/>
                </a:cubicBezTo>
                <a:cubicBezTo>
                  <a:pt x="32" y="7"/>
                  <a:pt x="32" y="7"/>
                  <a:pt x="32" y="7"/>
                </a:cubicBezTo>
                <a:cubicBezTo>
                  <a:pt x="32" y="7"/>
                  <a:pt x="32" y="7"/>
                  <a:pt x="32" y="7"/>
                </a:cubicBezTo>
                <a:cubicBezTo>
                  <a:pt x="32" y="7"/>
                  <a:pt x="32" y="7"/>
                  <a:pt x="32" y="7"/>
                </a:cubicBezTo>
                <a:cubicBezTo>
                  <a:pt x="34" y="7"/>
                  <a:pt x="34" y="7"/>
                  <a:pt x="34" y="7"/>
                </a:cubicBezTo>
                <a:cubicBezTo>
                  <a:pt x="34" y="7"/>
                  <a:pt x="34" y="7"/>
                  <a:pt x="34" y="7"/>
                </a:cubicBezTo>
                <a:cubicBezTo>
                  <a:pt x="34" y="7"/>
                  <a:pt x="34" y="7"/>
                  <a:pt x="34" y="7"/>
                </a:cubicBezTo>
                <a:cubicBezTo>
                  <a:pt x="34" y="7"/>
                  <a:pt x="34" y="7"/>
                  <a:pt x="34" y="7"/>
                </a:cubicBezTo>
                <a:cubicBezTo>
                  <a:pt x="34" y="7"/>
                  <a:pt x="34" y="6"/>
                  <a:pt x="34" y="6"/>
                </a:cubicBezTo>
                <a:cubicBezTo>
                  <a:pt x="34" y="6"/>
                  <a:pt x="35" y="6"/>
                  <a:pt x="35" y="6"/>
                </a:cubicBezTo>
                <a:cubicBezTo>
                  <a:pt x="35" y="6"/>
                  <a:pt x="35" y="6"/>
                  <a:pt x="35" y="6"/>
                </a:cubicBezTo>
                <a:cubicBezTo>
                  <a:pt x="36" y="6"/>
                  <a:pt x="36" y="6"/>
                  <a:pt x="36" y="6"/>
                </a:cubicBezTo>
                <a:cubicBezTo>
                  <a:pt x="36" y="6"/>
                  <a:pt x="36" y="6"/>
                  <a:pt x="36" y="6"/>
                </a:cubicBezTo>
                <a:cubicBezTo>
                  <a:pt x="36" y="6"/>
                  <a:pt x="36" y="6"/>
                  <a:pt x="36" y="6"/>
                </a:cubicBezTo>
                <a:cubicBezTo>
                  <a:pt x="36" y="6"/>
                  <a:pt x="36" y="6"/>
                  <a:pt x="36" y="6"/>
                </a:cubicBezTo>
                <a:cubicBezTo>
                  <a:pt x="36" y="6"/>
                  <a:pt x="36" y="6"/>
                  <a:pt x="36" y="6"/>
                </a:cubicBezTo>
                <a:cubicBezTo>
                  <a:pt x="36" y="6"/>
                  <a:pt x="36" y="6"/>
                  <a:pt x="36" y="6"/>
                </a:cubicBezTo>
                <a:cubicBezTo>
                  <a:pt x="36" y="6"/>
                  <a:pt x="36" y="6"/>
                  <a:pt x="37" y="5"/>
                </a:cubicBezTo>
                <a:cubicBezTo>
                  <a:pt x="37" y="5"/>
                  <a:pt x="37" y="5"/>
                  <a:pt x="37" y="4"/>
                </a:cubicBezTo>
                <a:cubicBezTo>
                  <a:pt x="37" y="4"/>
                  <a:pt x="37" y="4"/>
                  <a:pt x="37" y="4"/>
                </a:cubicBezTo>
                <a:cubicBezTo>
                  <a:pt x="41" y="3"/>
                  <a:pt x="45" y="2"/>
                  <a:pt x="49" y="1"/>
                </a:cubicBezTo>
                <a:cubicBezTo>
                  <a:pt x="49" y="1"/>
                  <a:pt x="49" y="1"/>
                  <a:pt x="49" y="1"/>
                </a:cubicBezTo>
                <a:cubicBezTo>
                  <a:pt x="49" y="1"/>
                  <a:pt x="49" y="1"/>
                  <a:pt x="49" y="1"/>
                </a:cubicBezTo>
                <a:cubicBezTo>
                  <a:pt x="49" y="1"/>
                  <a:pt x="49" y="1"/>
                  <a:pt x="49" y="2"/>
                </a:cubicBezTo>
                <a:cubicBezTo>
                  <a:pt x="50" y="2"/>
                  <a:pt x="50" y="2"/>
                  <a:pt x="50" y="2"/>
                </a:cubicBezTo>
                <a:cubicBezTo>
                  <a:pt x="50" y="3"/>
                  <a:pt x="50" y="3"/>
                  <a:pt x="50" y="3"/>
                </a:cubicBezTo>
                <a:cubicBezTo>
                  <a:pt x="50" y="3"/>
                  <a:pt x="50" y="3"/>
                  <a:pt x="50" y="4"/>
                </a:cubicBezTo>
                <a:cubicBezTo>
                  <a:pt x="50" y="4"/>
                  <a:pt x="50" y="4"/>
                  <a:pt x="50" y="4"/>
                </a:cubicBezTo>
                <a:cubicBezTo>
                  <a:pt x="49" y="4"/>
                  <a:pt x="49" y="4"/>
                  <a:pt x="49" y="4"/>
                </a:cubicBezTo>
                <a:cubicBezTo>
                  <a:pt x="49" y="4"/>
                  <a:pt x="49" y="4"/>
                  <a:pt x="49" y="4"/>
                </a:cubicBezTo>
                <a:cubicBezTo>
                  <a:pt x="49" y="5"/>
                  <a:pt x="49" y="5"/>
                  <a:pt x="48" y="5"/>
                </a:cubicBezTo>
                <a:cubicBezTo>
                  <a:pt x="48" y="5"/>
                  <a:pt x="48" y="5"/>
                  <a:pt x="48" y="5"/>
                </a:cubicBezTo>
                <a:cubicBezTo>
                  <a:pt x="48" y="6"/>
                  <a:pt x="48" y="6"/>
                  <a:pt x="48" y="6"/>
                </a:cubicBezTo>
                <a:cubicBezTo>
                  <a:pt x="48" y="6"/>
                  <a:pt x="48" y="6"/>
                  <a:pt x="48" y="6"/>
                </a:cubicBezTo>
                <a:cubicBezTo>
                  <a:pt x="48" y="6"/>
                  <a:pt x="48" y="6"/>
                  <a:pt x="48" y="6"/>
                </a:cubicBezTo>
                <a:cubicBezTo>
                  <a:pt x="48" y="7"/>
                  <a:pt x="49" y="7"/>
                  <a:pt x="49" y="7"/>
                </a:cubicBezTo>
                <a:cubicBezTo>
                  <a:pt x="49" y="7"/>
                  <a:pt x="49" y="8"/>
                  <a:pt x="50" y="8"/>
                </a:cubicBezTo>
                <a:cubicBezTo>
                  <a:pt x="50" y="8"/>
                  <a:pt x="50" y="8"/>
                  <a:pt x="50" y="8"/>
                </a:cubicBezTo>
                <a:cubicBezTo>
                  <a:pt x="52" y="8"/>
                  <a:pt x="52" y="8"/>
                  <a:pt x="52" y="8"/>
                </a:cubicBezTo>
                <a:cubicBezTo>
                  <a:pt x="52" y="8"/>
                  <a:pt x="52" y="8"/>
                  <a:pt x="52" y="8"/>
                </a:cubicBezTo>
                <a:cubicBezTo>
                  <a:pt x="52" y="8"/>
                  <a:pt x="52" y="8"/>
                  <a:pt x="52" y="8"/>
                </a:cubicBezTo>
                <a:cubicBezTo>
                  <a:pt x="53" y="8"/>
                  <a:pt x="53" y="8"/>
                  <a:pt x="53" y="7"/>
                </a:cubicBezTo>
                <a:cubicBezTo>
                  <a:pt x="53" y="7"/>
                  <a:pt x="53" y="7"/>
                  <a:pt x="53" y="7"/>
                </a:cubicBezTo>
                <a:cubicBezTo>
                  <a:pt x="53" y="7"/>
                  <a:pt x="53" y="7"/>
                  <a:pt x="53" y="7"/>
                </a:cubicBezTo>
                <a:cubicBezTo>
                  <a:pt x="53" y="6"/>
                  <a:pt x="53" y="6"/>
                  <a:pt x="53" y="6"/>
                </a:cubicBezTo>
                <a:cubicBezTo>
                  <a:pt x="53" y="6"/>
                  <a:pt x="53" y="6"/>
                  <a:pt x="53" y="6"/>
                </a:cubicBezTo>
                <a:cubicBezTo>
                  <a:pt x="53" y="6"/>
                  <a:pt x="53" y="6"/>
                  <a:pt x="53" y="6"/>
                </a:cubicBezTo>
                <a:cubicBezTo>
                  <a:pt x="53" y="6"/>
                  <a:pt x="54" y="6"/>
                  <a:pt x="54" y="6"/>
                </a:cubicBezTo>
                <a:cubicBezTo>
                  <a:pt x="54" y="6"/>
                  <a:pt x="54" y="6"/>
                  <a:pt x="54" y="6"/>
                </a:cubicBezTo>
                <a:cubicBezTo>
                  <a:pt x="54" y="6"/>
                  <a:pt x="54" y="6"/>
                  <a:pt x="54" y="6"/>
                </a:cubicBezTo>
                <a:cubicBezTo>
                  <a:pt x="55" y="6"/>
                  <a:pt x="55" y="6"/>
                  <a:pt x="55" y="6"/>
                </a:cubicBezTo>
                <a:cubicBezTo>
                  <a:pt x="55" y="6"/>
                  <a:pt x="56" y="6"/>
                  <a:pt x="56" y="5"/>
                </a:cubicBezTo>
                <a:cubicBezTo>
                  <a:pt x="56" y="5"/>
                  <a:pt x="56" y="5"/>
                  <a:pt x="56" y="5"/>
                </a:cubicBezTo>
                <a:cubicBezTo>
                  <a:pt x="56" y="5"/>
                  <a:pt x="56" y="5"/>
                  <a:pt x="56" y="5"/>
                </a:cubicBezTo>
                <a:cubicBezTo>
                  <a:pt x="56" y="5"/>
                  <a:pt x="56" y="5"/>
                  <a:pt x="56" y="5"/>
                </a:cubicBezTo>
                <a:cubicBezTo>
                  <a:pt x="56" y="5"/>
                  <a:pt x="56" y="5"/>
                  <a:pt x="57" y="5"/>
                </a:cubicBezTo>
                <a:cubicBezTo>
                  <a:pt x="57" y="5"/>
                  <a:pt x="57" y="5"/>
                  <a:pt x="57" y="4"/>
                </a:cubicBezTo>
                <a:cubicBezTo>
                  <a:pt x="57" y="4"/>
                  <a:pt x="57" y="4"/>
                  <a:pt x="57" y="4"/>
                </a:cubicBezTo>
                <a:cubicBezTo>
                  <a:pt x="58" y="4"/>
                  <a:pt x="58" y="4"/>
                  <a:pt x="58" y="4"/>
                </a:cubicBezTo>
                <a:cubicBezTo>
                  <a:pt x="58" y="4"/>
                  <a:pt x="58" y="4"/>
                  <a:pt x="58" y="4"/>
                </a:cubicBezTo>
                <a:cubicBezTo>
                  <a:pt x="58" y="4"/>
                  <a:pt x="59" y="4"/>
                  <a:pt x="59" y="4"/>
                </a:cubicBezTo>
                <a:cubicBezTo>
                  <a:pt x="59" y="4"/>
                  <a:pt x="59" y="4"/>
                  <a:pt x="59" y="4"/>
                </a:cubicBezTo>
                <a:cubicBezTo>
                  <a:pt x="59" y="4"/>
                  <a:pt x="59" y="4"/>
                  <a:pt x="59" y="4"/>
                </a:cubicBezTo>
                <a:cubicBezTo>
                  <a:pt x="59" y="4"/>
                  <a:pt x="59" y="4"/>
                  <a:pt x="59" y="4"/>
                </a:cubicBezTo>
                <a:cubicBezTo>
                  <a:pt x="59" y="4"/>
                  <a:pt x="59" y="4"/>
                  <a:pt x="59" y="4"/>
                </a:cubicBezTo>
                <a:cubicBezTo>
                  <a:pt x="59" y="3"/>
                  <a:pt x="59" y="3"/>
                  <a:pt x="59" y="3"/>
                </a:cubicBezTo>
                <a:cubicBezTo>
                  <a:pt x="59" y="3"/>
                  <a:pt x="59" y="3"/>
                  <a:pt x="59" y="3"/>
                </a:cubicBezTo>
                <a:cubicBezTo>
                  <a:pt x="59" y="3"/>
                  <a:pt x="59" y="3"/>
                  <a:pt x="59" y="3"/>
                </a:cubicBezTo>
                <a:cubicBezTo>
                  <a:pt x="59" y="2"/>
                  <a:pt x="59" y="2"/>
                  <a:pt x="59" y="2"/>
                </a:cubicBezTo>
                <a:cubicBezTo>
                  <a:pt x="59" y="2"/>
                  <a:pt x="59" y="2"/>
                  <a:pt x="60" y="1"/>
                </a:cubicBezTo>
                <a:cubicBezTo>
                  <a:pt x="60" y="1"/>
                  <a:pt x="60" y="1"/>
                  <a:pt x="60" y="1"/>
                </a:cubicBezTo>
                <a:cubicBezTo>
                  <a:pt x="60" y="1"/>
                  <a:pt x="60" y="1"/>
                  <a:pt x="60" y="1"/>
                </a:cubicBezTo>
                <a:cubicBezTo>
                  <a:pt x="60" y="0"/>
                  <a:pt x="60" y="0"/>
                  <a:pt x="60" y="0"/>
                </a:cubicBezTo>
                <a:cubicBezTo>
                  <a:pt x="68" y="1"/>
                  <a:pt x="75" y="3"/>
                  <a:pt x="82" y="6"/>
                </a:cubicBezTo>
                <a:cubicBezTo>
                  <a:pt x="82" y="6"/>
                  <a:pt x="82" y="6"/>
                  <a:pt x="82" y="6"/>
                </a:cubicBezTo>
                <a:cubicBezTo>
                  <a:pt x="82" y="6"/>
                  <a:pt x="82" y="6"/>
                  <a:pt x="82" y="6"/>
                </a:cubicBezTo>
                <a:cubicBezTo>
                  <a:pt x="82" y="6"/>
                  <a:pt x="82" y="6"/>
                  <a:pt x="82" y="6"/>
                </a:cubicBezTo>
                <a:cubicBezTo>
                  <a:pt x="82" y="6"/>
                  <a:pt x="82" y="6"/>
                  <a:pt x="82" y="6"/>
                </a:cubicBezTo>
                <a:cubicBezTo>
                  <a:pt x="82" y="6"/>
                  <a:pt x="82" y="6"/>
                  <a:pt x="82" y="6"/>
                </a:cubicBezTo>
                <a:cubicBezTo>
                  <a:pt x="82" y="6"/>
                  <a:pt x="82" y="6"/>
                  <a:pt x="82" y="6"/>
                </a:cubicBezTo>
                <a:cubicBezTo>
                  <a:pt x="82" y="7"/>
                  <a:pt x="82" y="7"/>
                  <a:pt x="82" y="7"/>
                </a:cubicBezTo>
                <a:cubicBezTo>
                  <a:pt x="82" y="7"/>
                  <a:pt x="82" y="7"/>
                  <a:pt x="82" y="7"/>
                </a:cubicBezTo>
                <a:cubicBezTo>
                  <a:pt x="82" y="7"/>
                  <a:pt x="82" y="7"/>
                  <a:pt x="82" y="7"/>
                </a:cubicBezTo>
                <a:cubicBezTo>
                  <a:pt x="82" y="7"/>
                  <a:pt x="82" y="7"/>
                  <a:pt x="82" y="7"/>
                </a:cubicBezTo>
                <a:cubicBezTo>
                  <a:pt x="82" y="7"/>
                  <a:pt x="82" y="7"/>
                  <a:pt x="82" y="7"/>
                </a:cubicBezTo>
                <a:cubicBezTo>
                  <a:pt x="82" y="8"/>
                  <a:pt x="82" y="8"/>
                  <a:pt x="82" y="8"/>
                </a:cubicBezTo>
                <a:cubicBezTo>
                  <a:pt x="82" y="8"/>
                  <a:pt x="82" y="8"/>
                  <a:pt x="82" y="8"/>
                </a:cubicBezTo>
                <a:cubicBezTo>
                  <a:pt x="82" y="8"/>
                  <a:pt x="82" y="9"/>
                  <a:pt x="82" y="9"/>
                </a:cubicBezTo>
                <a:cubicBezTo>
                  <a:pt x="82" y="9"/>
                  <a:pt x="82" y="9"/>
                  <a:pt x="82" y="9"/>
                </a:cubicBezTo>
                <a:cubicBezTo>
                  <a:pt x="83" y="9"/>
                  <a:pt x="83" y="10"/>
                  <a:pt x="83" y="10"/>
                </a:cubicBezTo>
                <a:cubicBezTo>
                  <a:pt x="83" y="10"/>
                  <a:pt x="83" y="10"/>
                  <a:pt x="83" y="10"/>
                </a:cubicBezTo>
                <a:cubicBezTo>
                  <a:pt x="83" y="10"/>
                  <a:pt x="83" y="10"/>
                  <a:pt x="83" y="10"/>
                </a:cubicBezTo>
                <a:cubicBezTo>
                  <a:pt x="83" y="10"/>
                  <a:pt x="83" y="10"/>
                  <a:pt x="83" y="10"/>
                </a:cubicBezTo>
                <a:cubicBezTo>
                  <a:pt x="83" y="10"/>
                  <a:pt x="83" y="10"/>
                  <a:pt x="83" y="10"/>
                </a:cubicBezTo>
                <a:cubicBezTo>
                  <a:pt x="83" y="11"/>
                  <a:pt x="83" y="11"/>
                  <a:pt x="83" y="11"/>
                </a:cubicBezTo>
                <a:cubicBezTo>
                  <a:pt x="83" y="10"/>
                  <a:pt x="83" y="10"/>
                  <a:pt x="83" y="10"/>
                </a:cubicBezTo>
                <a:cubicBezTo>
                  <a:pt x="81" y="10"/>
                  <a:pt x="81" y="10"/>
                  <a:pt x="81" y="10"/>
                </a:cubicBezTo>
                <a:cubicBezTo>
                  <a:pt x="81" y="10"/>
                  <a:pt x="81" y="10"/>
                  <a:pt x="81" y="10"/>
                </a:cubicBezTo>
                <a:cubicBezTo>
                  <a:pt x="81" y="10"/>
                  <a:pt x="81" y="10"/>
                  <a:pt x="81" y="10"/>
                </a:cubicBezTo>
                <a:cubicBezTo>
                  <a:pt x="81" y="10"/>
                  <a:pt x="81" y="11"/>
                  <a:pt x="81" y="11"/>
                </a:cubicBezTo>
                <a:cubicBezTo>
                  <a:pt x="81" y="11"/>
                  <a:pt x="81" y="11"/>
                  <a:pt x="81" y="11"/>
                </a:cubicBezTo>
                <a:cubicBezTo>
                  <a:pt x="81" y="11"/>
                  <a:pt x="81" y="11"/>
                  <a:pt x="81" y="11"/>
                </a:cubicBezTo>
                <a:cubicBezTo>
                  <a:pt x="80" y="11"/>
                  <a:pt x="80" y="11"/>
                  <a:pt x="80" y="11"/>
                </a:cubicBezTo>
                <a:cubicBezTo>
                  <a:pt x="80" y="11"/>
                  <a:pt x="80" y="11"/>
                  <a:pt x="80" y="11"/>
                </a:cubicBezTo>
                <a:cubicBezTo>
                  <a:pt x="80" y="11"/>
                  <a:pt x="80" y="11"/>
                  <a:pt x="80" y="11"/>
                </a:cubicBezTo>
                <a:cubicBezTo>
                  <a:pt x="79" y="11"/>
                  <a:pt x="79" y="11"/>
                  <a:pt x="79" y="11"/>
                </a:cubicBezTo>
                <a:cubicBezTo>
                  <a:pt x="79" y="11"/>
                  <a:pt x="79" y="11"/>
                  <a:pt x="79" y="11"/>
                </a:cubicBezTo>
                <a:cubicBezTo>
                  <a:pt x="79" y="11"/>
                  <a:pt x="79" y="11"/>
                  <a:pt x="79" y="11"/>
                </a:cubicBezTo>
                <a:cubicBezTo>
                  <a:pt x="79" y="11"/>
                  <a:pt x="79" y="11"/>
                  <a:pt x="79" y="11"/>
                </a:cubicBezTo>
                <a:cubicBezTo>
                  <a:pt x="78" y="11"/>
                  <a:pt x="78" y="11"/>
                  <a:pt x="78" y="12"/>
                </a:cubicBezTo>
                <a:cubicBezTo>
                  <a:pt x="77" y="12"/>
                  <a:pt x="77" y="12"/>
                  <a:pt x="77" y="13"/>
                </a:cubicBezTo>
                <a:cubicBezTo>
                  <a:pt x="77" y="13"/>
                  <a:pt x="77" y="13"/>
                  <a:pt x="77" y="13"/>
                </a:cubicBezTo>
                <a:cubicBezTo>
                  <a:pt x="77" y="13"/>
                  <a:pt x="77" y="13"/>
                  <a:pt x="77" y="13"/>
                </a:cubicBezTo>
                <a:cubicBezTo>
                  <a:pt x="77" y="13"/>
                  <a:pt x="76" y="13"/>
                  <a:pt x="76" y="14"/>
                </a:cubicBezTo>
                <a:cubicBezTo>
                  <a:pt x="76" y="14"/>
                  <a:pt x="76" y="14"/>
                  <a:pt x="76" y="14"/>
                </a:cubicBezTo>
                <a:cubicBezTo>
                  <a:pt x="76" y="14"/>
                  <a:pt x="76" y="14"/>
                  <a:pt x="76" y="14"/>
                </a:cubicBezTo>
                <a:cubicBezTo>
                  <a:pt x="77" y="15"/>
                  <a:pt x="77" y="16"/>
                  <a:pt x="78" y="16"/>
                </a:cubicBezTo>
                <a:cubicBezTo>
                  <a:pt x="78" y="16"/>
                  <a:pt x="78" y="17"/>
                  <a:pt x="79" y="17"/>
                </a:cubicBezTo>
                <a:cubicBezTo>
                  <a:pt x="79" y="18"/>
                  <a:pt x="80" y="19"/>
                  <a:pt x="80" y="20"/>
                </a:cubicBezTo>
                <a:cubicBezTo>
                  <a:pt x="80" y="20"/>
                  <a:pt x="80" y="20"/>
                  <a:pt x="80" y="20"/>
                </a:cubicBezTo>
                <a:cubicBezTo>
                  <a:pt x="81" y="20"/>
                  <a:pt x="81" y="20"/>
                  <a:pt x="81" y="20"/>
                </a:cubicBezTo>
                <a:cubicBezTo>
                  <a:pt x="81" y="20"/>
                  <a:pt x="81" y="20"/>
                  <a:pt x="81" y="19"/>
                </a:cubicBezTo>
                <a:cubicBezTo>
                  <a:pt x="81" y="19"/>
                  <a:pt x="81" y="19"/>
                  <a:pt x="81" y="19"/>
                </a:cubicBezTo>
                <a:cubicBezTo>
                  <a:pt x="81" y="19"/>
                  <a:pt x="81" y="19"/>
                  <a:pt x="81" y="19"/>
                </a:cubicBezTo>
                <a:cubicBezTo>
                  <a:pt x="81" y="19"/>
                  <a:pt x="81" y="19"/>
                  <a:pt x="81" y="19"/>
                </a:cubicBezTo>
                <a:cubicBezTo>
                  <a:pt x="83" y="19"/>
                  <a:pt x="83" y="19"/>
                  <a:pt x="83" y="19"/>
                </a:cubicBezTo>
                <a:cubicBezTo>
                  <a:pt x="83" y="19"/>
                  <a:pt x="83" y="19"/>
                  <a:pt x="83" y="19"/>
                </a:cubicBezTo>
                <a:cubicBezTo>
                  <a:pt x="83" y="19"/>
                  <a:pt x="83" y="19"/>
                  <a:pt x="83" y="19"/>
                </a:cubicBezTo>
                <a:cubicBezTo>
                  <a:pt x="83" y="19"/>
                  <a:pt x="83" y="19"/>
                  <a:pt x="83" y="18"/>
                </a:cubicBezTo>
                <a:cubicBezTo>
                  <a:pt x="83" y="18"/>
                  <a:pt x="84" y="18"/>
                  <a:pt x="84" y="18"/>
                </a:cubicBezTo>
                <a:cubicBezTo>
                  <a:pt x="84" y="18"/>
                  <a:pt x="84" y="18"/>
                  <a:pt x="84" y="18"/>
                </a:cubicBezTo>
                <a:cubicBezTo>
                  <a:pt x="84" y="18"/>
                  <a:pt x="84" y="18"/>
                  <a:pt x="84" y="19"/>
                </a:cubicBezTo>
                <a:cubicBezTo>
                  <a:pt x="84" y="19"/>
                  <a:pt x="84" y="19"/>
                  <a:pt x="84" y="19"/>
                </a:cubicBezTo>
                <a:cubicBezTo>
                  <a:pt x="84" y="19"/>
                  <a:pt x="85" y="19"/>
                  <a:pt x="85" y="19"/>
                </a:cubicBezTo>
                <a:cubicBezTo>
                  <a:pt x="85" y="19"/>
                  <a:pt x="85" y="19"/>
                  <a:pt x="85" y="19"/>
                </a:cubicBezTo>
                <a:cubicBezTo>
                  <a:pt x="85" y="19"/>
                  <a:pt x="85" y="19"/>
                  <a:pt x="85" y="19"/>
                </a:cubicBezTo>
                <a:cubicBezTo>
                  <a:pt x="85" y="19"/>
                  <a:pt x="85" y="19"/>
                  <a:pt x="85" y="19"/>
                </a:cubicBezTo>
                <a:cubicBezTo>
                  <a:pt x="85" y="19"/>
                  <a:pt x="86" y="19"/>
                  <a:pt x="86" y="19"/>
                </a:cubicBezTo>
                <a:cubicBezTo>
                  <a:pt x="86" y="19"/>
                  <a:pt x="86" y="19"/>
                  <a:pt x="86" y="20"/>
                </a:cubicBezTo>
                <a:cubicBezTo>
                  <a:pt x="86" y="20"/>
                  <a:pt x="86" y="20"/>
                  <a:pt x="86" y="20"/>
                </a:cubicBezTo>
                <a:cubicBezTo>
                  <a:pt x="86" y="20"/>
                  <a:pt x="86" y="20"/>
                  <a:pt x="86" y="20"/>
                </a:cubicBezTo>
                <a:cubicBezTo>
                  <a:pt x="87" y="20"/>
                  <a:pt x="87" y="20"/>
                  <a:pt x="87" y="20"/>
                </a:cubicBezTo>
                <a:cubicBezTo>
                  <a:pt x="87" y="20"/>
                  <a:pt x="87" y="20"/>
                  <a:pt x="87" y="20"/>
                </a:cubicBezTo>
                <a:cubicBezTo>
                  <a:pt x="87" y="20"/>
                  <a:pt x="87" y="20"/>
                  <a:pt x="87" y="20"/>
                </a:cubicBezTo>
                <a:cubicBezTo>
                  <a:pt x="87" y="20"/>
                  <a:pt x="87" y="20"/>
                  <a:pt x="87" y="20"/>
                </a:cubicBezTo>
                <a:cubicBezTo>
                  <a:pt x="88" y="20"/>
                  <a:pt x="88" y="20"/>
                  <a:pt x="88" y="21"/>
                </a:cubicBezTo>
                <a:cubicBezTo>
                  <a:pt x="88" y="21"/>
                  <a:pt x="88" y="21"/>
                  <a:pt x="88" y="21"/>
                </a:cubicBezTo>
                <a:cubicBezTo>
                  <a:pt x="88" y="23"/>
                  <a:pt x="88" y="23"/>
                  <a:pt x="88" y="23"/>
                </a:cubicBezTo>
                <a:cubicBezTo>
                  <a:pt x="89" y="23"/>
                  <a:pt x="89" y="23"/>
                  <a:pt x="89" y="23"/>
                </a:cubicBezTo>
                <a:cubicBezTo>
                  <a:pt x="89" y="23"/>
                  <a:pt x="89" y="23"/>
                  <a:pt x="89" y="23"/>
                </a:cubicBezTo>
                <a:cubicBezTo>
                  <a:pt x="89" y="23"/>
                  <a:pt x="89" y="23"/>
                  <a:pt x="89" y="23"/>
                </a:cubicBezTo>
                <a:cubicBezTo>
                  <a:pt x="89" y="23"/>
                  <a:pt x="89" y="23"/>
                  <a:pt x="89" y="23"/>
                </a:cubicBezTo>
                <a:cubicBezTo>
                  <a:pt x="89" y="24"/>
                  <a:pt x="89" y="24"/>
                  <a:pt x="89" y="24"/>
                </a:cubicBezTo>
                <a:cubicBezTo>
                  <a:pt x="90" y="24"/>
                  <a:pt x="90" y="24"/>
                  <a:pt x="90" y="24"/>
                </a:cubicBezTo>
                <a:cubicBezTo>
                  <a:pt x="90" y="23"/>
                  <a:pt x="90" y="23"/>
                  <a:pt x="90" y="23"/>
                </a:cubicBezTo>
                <a:cubicBezTo>
                  <a:pt x="90" y="23"/>
                  <a:pt x="90" y="23"/>
                  <a:pt x="90" y="23"/>
                </a:cubicBezTo>
                <a:cubicBezTo>
                  <a:pt x="90" y="23"/>
                  <a:pt x="90" y="23"/>
                  <a:pt x="90" y="23"/>
                </a:cubicBezTo>
                <a:cubicBezTo>
                  <a:pt x="90" y="23"/>
                  <a:pt x="91" y="22"/>
                  <a:pt x="91" y="22"/>
                </a:cubicBezTo>
                <a:cubicBezTo>
                  <a:pt x="91" y="22"/>
                  <a:pt x="91" y="22"/>
                  <a:pt x="91" y="22"/>
                </a:cubicBezTo>
                <a:cubicBezTo>
                  <a:pt x="91" y="20"/>
                  <a:pt x="91" y="20"/>
                  <a:pt x="91" y="20"/>
                </a:cubicBezTo>
                <a:cubicBezTo>
                  <a:pt x="91" y="20"/>
                  <a:pt x="90" y="20"/>
                  <a:pt x="90" y="20"/>
                </a:cubicBezTo>
                <a:cubicBezTo>
                  <a:pt x="90" y="20"/>
                  <a:pt x="90" y="20"/>
                  <a:pt x="90" y="20"/>
                </a:cubicBezTo>
                <a:cubicBezTo>
                  <a:pt x="90" y="19"/>
                  <a:pt x="90" y="19"/>
                  <a:pt x="89" y="19"/>
                </a:cubicBezTo>
                <a:cubicBezTo>
                  <a:pt x="89" y="19"/>
                  <a:pt x="89" y="19"/>
                  <a:pt x="89" y="19"/>
                </a:cubicBezTo>
                <a:cubicBezTo>
                  <a:pt x="89" y="19"/>
                  <a:pt x="90" y="19"/>
                  <a:pt x="90" y="19"/>
                </a:cubicBezTo>
                <a:cubicBezTo>
                  <a:pt x="90" y="19"/>
                  <a:pt x="90" y="19"/>
                  <a:pt x="90" y="19"/>
                </a:cubicBezTo>
                <a:cubicBezTo>
                  <a:pt x="90" y="19"/>
                  <a:pt x="90" y="19"/>
                  <a:pt x="90" y="19"/>
                </a:cubicBezTo>
                <a:cubicBezTo>
                  <a:pt x="90" y="19"/>
                  <a:pt x="90" y="19"/>
                  <a:pt x="90" y="19"/>
                </a:cubicBezTo>
                <a:cubicBezTo>
                  <a:pt x="90" y="19"/>
                  <a:pt x="90" y="19"/>
                  <a:pt x="90" y="19"/>
                </a:cubicBezTo>
                <a:cubicBezTo>
                  <a:pt x="90" y="19"/>
                  <a:pt x="90" y="19"/>
                  <a:pt x="90" y="19"/>
                </a:cubicBezTo>
                <a:cubicBezTo>
                  <a:pt x="90" y="19"/>
                  <a:pt x="90" y="19"/>
                  <a:pt x="91" y="19"/>
                </a:cubicBezTo>
                <a:cubicBezTo>
                  <a:pt x="91" y="19"/>
                  <a:pt x="91" y="19"/>
                  <a:pt x="91" y="19"/>
                </a:cubicBezTo>
                <a:cubicBezTo>
                  <a:pt x="91" y="19"/>
                  <a:pt x="91" y="19"/>
                  <a:pt x="91" y="19"/>
                </a:cubicBezTo>
                <a:cubicBezTo>
                  <a:pt x="91" y="19"/>
                  <a:pt x="91" y="19"/>
                  <a:pt x="91" y="19"/>
                </a:cubicBezTo>
                <a:cubicBezTo>
                  <a:pt x="91" y="20"/>
                  <a:pt x="91" y="20"/>
                  <a:pt x="91" y="20"/>
                </a:cubicBezTo>
                <a:cubicBezTo>
                  <a:pt x="91" y="20"/>
                  <a:pt x="91" y="20"/>
                  <a:pt x="91" y="20"/>
                </a:cubicBezTo>
                <a:cubicBezTo>
                  <a:pt x="91" y="21"/>
                  <a:pt x="92" y="21"/>
                  <a:pt x="92" y="21"/>
                </a:cubicBezTo>
                <a:cubicBezTo>
                  <a:pt x="92" y="21"/>
                  <a:pt x="92" y="21"/>
                  <a:pt x="92" y="21"/>
                </a:cubicBezTo>
                <a:cubicBezTo>
                  <a:pt x="92" y="21"/>
                  <a:pt x="92" y="21"/>
                  <a:pt x="92" y="21"/>
                </a:cubicBezTo>
                <a:cubicBezTo>
                  <a:pt x="92" y="21"/>
                  <a:pt x="92" y="21"/>
                  <a:pt x="92" y="21"/>
                </a:cubicBezTo>
                <a:cubicBezTo>
                  <a:pt x="92" y="21"/>
                  <a:pt x="92" y="21"/>
                  <a:pt x="92" y="21"/>
                </a:cubicBezTo>
                <a:cubicBezTo>
                  <a:pt x="92" y="21"/>
                  <a:pt x="92" y="22"/>
                  <a:pt x="93" y="22"/>
                </a:cubicBezTo>
                <a:cubicBezTo>
                  <a:pt x="93" y="22"/>
                  <a:pt x="93" y="22"/>
                  <a:pt x="93" y="22"/>
                </a:cubicBezTo>
                <a:cubicBezTo>
                  <a:pt x="93" y="22"/>
                  <a:pt x="93" y="22"/>
                  <a:pt x="93" y="22"/>
                </a:cubicBezTo>
                <a:cubicBezTo>
                  <a:pt x="93" y="22"/>
                  <a:pt x="93" y="22"/>
                  <a:pt x="93" y="22"/>
                </a:cubicBezTo>
                <a:cubicBezTo>
                  <a:pt x="93" y="22"/>
                  <a:pt x="94" y="22"/>
                  <a:pt x="94" y="22"/>
                </a:cubicBezTo>
                <a:cubicBezTo>
                  <a:pt x="94" y="21"/>
                  <a:pt x="94" y="21"/>
                  <a:pt x="94" y="21"/>
                </a:cubicBezTo>
                <a:cubicBezTo>
                  <a:pt x="94" y="21"/>
                  <a:pt x="94" y="21"/>
                  <a:pt x="94" y="21"/>
                </a:cubicBezTo>
                <a:cubicBezTo>
                  <a:pt x="94" y="21"/>
                  <a:pt x="94" y="20"/>
                  <a:pt x="94" y="20"/>
                </a:cubicBezTo>
                <a:cubicBezTo>
                  <a:pt x="94" y="19"/>
                  <a:pt x="94" y="18"/>
                  <a:pt x="93" y="18"/>
                </a:cubicBezTo>
                <a:cubicBezTo>
                  <a:pt x="93" y="17"/>
                  <a:pt x="93" y="17"/>
                  <a:pt x="93" y="17"/>
                </a:cubicBezTo>
                <a:cubicBezTo>
                  <a:pt x="93" y="17"/>
                  <a:pt x="93" y="17"/>
                  <a:pt x="93" y="17"/>
                </a:cubicBezTo>
                <a:cubicBezTo>
                  <a:pt x="93" y="17"/>
                  <a:pt x="93" y="17"/>
                  <a:pt x="93" y="17"/>
                </a:cubicBezTo>
                <a:cubicBezTo>
                  <a:pt x="93" y="17"/>
                  <a:pt x="93" y="17"/>
                  <a:pt x="93" y="16"/>
                </a:cubicBezTo>
                <a:cubicBezTo>
                  <a:pt x="93" y="16"/>
                  <a:pt x="93" y="16"/>
                  <a:pt x="93" y="16"/>
                </a:cubicBezTo>
                <a:cubicBezTo>
                  <a:pt x="93" y="16"/>
                  <a:pt x="93" y="16"/>
                  <a:pt x="93" y="16"/>
                </a:cubicBezTo>
                <a:cubicBezTo>
                  <a:pt x="94" y="16"/>
                  <a:pt x="94" y="16"/>
                  <a:pt x="94" y="17"/>
                </a:cubicBezTo>
                <a:cubicBezTo>
                  <a:pt x="95" y="17"/>
                  <a:pt x="95" y="17"/>
                  <a:pt x="95" y="17"/>
                </a:cubicBezTo>
                <a:cubicBezTo>
                  <a:pt x="95" y="17"/>
                  <a:pt x="95" y="17"/>
                  <a:pt x="95" y="17"/>
                </a:cubicBezTo>
                <a:cubicBezTo>
                  <a:pt x="95" y="17"/>
                  <a:pt x="95" y="17"/>
                  <a:pt x="96" y="17"/>
                </a:cubicBezTo>
                <a:cubicBezTo>
                  <a:pt x="96" y="17"/>
                  <a:pt x="96" y="17"/>
                  <a:pt x="96" y="17"/>
                </a:cubicBezTo>
                <a:cubicBezTo>
                  <a:pt x="96" y="17"/>
                  <a:pt x="96" y="18"/>
                  <a:pt x="96" y="18"/>
                </a:cubicBezTo>
                <a:cubicBezTo>
                  <a:pt x="96" y="18"/>
                  <a:pt x="96" y="18"/>
                  <a:pt x="96" y="18"/>
                </a:cubicBezTo>
                <a:cubicBezTo>
                  <a:pt x="97" y="18"/>
                  <a:pt x="97" y="18"/>
                  <a:pt x="97" y="19"/>
                </a:cubicBezTo>
                <a:cubicBezTo>
                  <a:pt x="97" y="19"/>
                  <a:pt x="97" y="19"/>
                  <a:pt x="97" y="19"/>
                </a:cubicBezTo>
                <a:cubicBezTo>
                  <a:pt x="97" y="19"/>
                  <a:pt x="97" y="19"/>
                  <a:pt x="97" y="19"/>
                </a:cubicBezTo>
                <a:cubicBezTo>
                  <a:pt x="96" y="19"/>
                  <a:pt x="96" y="19"/>
                  <a:pt x="96" y="19"/>
                </a:cubicBezTo>
                <a:cubicBezTo>
                  <a:pt x="96" y="19"/>
                  <a:pt x="96" y="19"/>
                  <a:pt x="96" y="20"/>
                </a:cubicBezTo>
                <a:cubicBezTo>
                  <a:pt x="96" y="20"/>
                  <a:pt x="96" y="20"/>
                  <a:pt x="96" y="20"/>
                </a:cubicBezTo>
                <a:cubicBezTo>
                  <a:pt x="96" y="20"/>
                  <a:pt x="96" y="20"/>
                  <a:pt x="96" y="20"/>
                </a:cubicBezTo>
                <a:cubicBezTo>
                  <a:pt x="96" y="20"/>
                  <a:pt x="96" y="20"/>
                  <a:pt x="96" y="20"/>
                </a:cubicBezTo>
                <a:cubicBezTo>
                  <a:pt x="95" y="20"/>
                  <a:pt x="95" y="20"/>
                  <a:pt x="95" y="20"/>
                </a:cubicBezTo>
                <a:cubicBezTo>
                  <a:pt x="95" y="20"/>
                  <a:pt x="95" y="20"/>
                  <a:pt x="95" y="20"/>
                </a:cubicBezTo>
                <a:cubicBezTo>
                  <a:pt x="95" y="21"/>
                  <a:pt x="95" y="21"/>
                  <a:pt x="96" y="21"/>
                </a:cubicBezTo>
                <a:cubicBezTo>
                  <a:pt x="96" y="22"/>
                  <a:pt x="96" y="22"/>
                  <a:pt x="96" y="22"/>
                </a:cubicBezTo>
                <a:cubicBezTo>
                  <a:pt x="96" y="22"/>
                  <a:pt x="96" y="22"/>
                  <a:pt x="96" y="22"/>
                </a:cubicBezTo>
                <a:cubicBezTo>
                  <a:pt x="96" y="22"/>
                  <a:pt x="96" y="22"/>
                  <a:pt x="96" y="22"/>
                </a:cubicBezTo>
                <a:cubicBezTo>
                  <a:pt x="96" y="22"/>
                  <a:pt x="96" y="22"/>
                  <a:pt x="96" y="22"/>
                </a:cubicBezTo>
                <a:cubicBezTo>
                  <a:pt x="96" y="22"/>
                  <a:pt x="96" y="23"/>
                  <a:pt x="97" y="23"/>
                </a:cubicBezTo>
                <a:cubicBezTo>
                  <a:pt x="97" y="23"/>
                  <a:pt x="97" y="23"/>
                  <a:pt x="97" y="23"/>
                </a:cubicBezTo>
                <a:cubicBezTo>
                  <a:pt x="97" y="23"/>
                  <a:pt x="97" y="23"/>
                  <a:pt x="97" y="23"/>
                </a:cubicBezTo>
                <a:cubicBezTo>
                  <a:pt x="97" y="23"/>
                  <a:pt x="97" y="23"/>
                  <a:pt x="97" y="23"/>
                </a:cubicBezTo>
                <a:cubicBezTo>
                  <a:pt x="97" y="23"/>
                  <a:pt x="97" y="23"/>
                  <a:pt x="97" y="23"/>
                </a:cubicBezTo>
                <a:cubicBezTo>
                  <a:pt x="98" y="24"/>
                  <a:pt x="98" y="24"/>
                  <a:pt x="98" y="24"/>
                </a:cubicBezTo>
                <a:cubicBezTo>
                  <a:pt x="98" y="24"/>
                  <a:pt x="98" y="24"/>
                  <a:pt x="98" y="24"/>
                </a:cubicBezTo>
                <a:cubicBezTo>
                  <a:pt x="98" y="24"/>
                  <a:pt x="99" y="24"/>
                  <a:pt x="99" y="24"/>
                </a:cubicBezTo>
                <a:cubicBezTo>
                  <a:pt x="99" y="24"/>
                  <a:pt x="99" y="24"/>
                  <a:pt x="99" y="24"/>
                </a:cubicBezTo>
                <a:cubicBezTo>
                  <a:pt x="99" y="24"/>
                  <a:pt x="99" y="24"/>
                  <a:pt x="99" y="24"/>
                </a:cubicBezTo>
                <a:cubicBezTo>
                  <a:pt x="99" y="24"/>
                  <a:pt x="99" y="24"/>
                  <a:pt x="99" y="24"/>
                </a:cubicBezTo>
                <a:cubicBezTo>
                  <a:pt x="99" y="24"/>
                  <a:pt x="99" y="23"/>
                  <a:pt x="100" y="23"/>
                </a:cubicBezTo>
                <a:cubicBezTo>
                  <a:pt x="100" y="23"/>
                  <a:pt x="100" y="23"/>
                  <a:pt x="100" y="23"/>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5"/>
                  <a:pt x="100" y="25"/>
                  <a:pt x="100" y="25"/>
                </a:cubicBezTo>
                <a:cubicBezTo>
                  <a:pt x="100" y="25"/>
                  <a:pt x="100" y="25"/>
                  <a:pt x="100" y="25"/>
                </a:cubicBezTo>
                <a:cubicBezTo>
                  <a:pt x="100" y="25"/>
                  <a:pt x="100" y="26"/>
                  <a:pt x="101" y="26"/>
                </a:cubicBezTo>
                <a:cubicBezTo>
                  <a:pt x="101" y="26"/>
                  <a:pt x="101" y="26"/>
                  <a:pt x="101" y="26"/>
                </a:cubicBezTo>
                <a:cubicBezTo>
                  <a:pt x="101" y="26"/>
                  <a:pt x="101" y="26"/>
                  <a:pt x="101" y="26"/>
                </a:cubicBezTo>
                <a:cubicBezTo>
                  <a:pt x="101" y="26"/>
                  <a:pt x="101" y="26"/>
                  <a:pt x="101" y="26"/>
                </a:cubicBezTo>
                <a:cubicBezTo>
                  <a:pt x="101" y="27"/>
                  <a:pt x="101" y="27"/>
                  <a:pt x="101" y="27"/>
                </a:cubicBezTo>
                <a:cubicBezTo>
                  <a:pt x="101" y="27"/>
                  <a:pt x="101" y="27"/>
                  <a:pt x="101" y="27"/>
                </a:cubicBezTo>
                <a:cubicBezTo>
                  <a:pt x="101" y="27"/>
                  <a:pt x="101" y="27"/>
                  <a:pt x="101" y="27"/>
                </a:cubicBezTo>
                <a:cubicBezTo>
                  <a:pt x="101" y="27"/>
                  <a:pt x="101" y="27"/>
                  <a:pt x="101" y="27"/>
                </a:cubicBezTo>
                <a:cubicBezTo>
                  <a:pt x="101" y="27"/>
                  <a:pt x="101" y="27"/>
                  <a:pt x="101" y="27"/>
                </a:cubicBezTo>
                <a:cubicBezTo>
                  <a:pt x="101" y="27"/>
                  <a:pt x="101" y="28"/>
                  <a:pt x="101" y="28"/>
                </a:cubicBezTo>
                <a:cubicBezTo>
                  <a:pt x="101" y="28"/>
                  <a:pt x="101" y="27"/>
                  <a:pt x="101" y="27"/>
                </a:cubicBezTo>
                <a:cubicBezTo>
                  <a:pt x="100" y="27"/>
                  <a:pt x="100" y="27"/>
                  <a:pt x="100" y="27"/>
                </a:cubicBezTo>
                <a:cubicBezTo>
                  <a:pt x="100" y="28"/>
                  <a:pt x="100" y="28"/>
                  <a:pt x="100" y="28"/>
                </a:cubicBezTo>
                <a:cubicBezTo>
                  <a:pt x="100" y="28"/>
                  <a:pt x="100" y="28"/>
                  <a:pt x="100" y="28"/>
                </a:cubicBezTo>
                <a:cubicBezTo>
                  <a:pt x="100" y="28"/>
                  <a:pt x="100" y="28"/>
                  <a:pt x="100" y="28"/>
                </a:cubicBezTo>
                <a:cubicBezTo>
                  <a:pt x="100" y="28"/>
                  <a:pt x="99" y="28"/>
                  <a:pt x="99" y="28"/>
                </a:cubicBezTo>
                <a:cubicBezTo>
                  <a:pt x="99" y="27"/>
                  <a:pt x="99" y="27"/>
                  <a:pt x="99" y="27"/>
                </a:cubicBezTo>
                <a:cubicBezTo>
                  <a:pt x="99" y="27"/>
                  <a:pt x="99" y="27"/>
                  <a:pt x="98" y="27"/>
                </a:cubicBezTo>
                <a:cubicBezTo>
                  <a:pt x="98" y="27"/>
                  <a:pt x="98" y="27"/>
                  <a:pt x="98" y="27"/>
                </a:cubicBezTo>
                <a:cubicBezTo>
                  <a:pt x="98" y="27"/>
                  <a:pt x="98" y="27"/>
                  <a:pt x="98" y="27"/>
                </a:cubicBezTo>
                <a:cubicBezTo>
                  <a:pt x="98" y="27"/>
                  <a:pt x="98" y="27"/>
                  <a:pt x="98" y="27"/>
                </a:cubicBezTo>
                <a:cubicBezTo>
                  <a:pt x="98" y="27"/>
                  <a:pt x="98" y="27"/>
                  <a:pt x="98" y="27"/>
                </a:cubicBezTo>
                <a:cubicBezTo>
                  <a:pt x="98" y="27"/>
                  <a:pt x="98" y="27"/>
                  <a:pt x="98" y="27"/>
                </a:cubicBezTo>
                <a:cubicBezTo>
                  <a:pt x="97" y="27"/>
                  <a:pt x="97" y="27"/>
                  <a:pt x="97" y="27"/>
                </a:cubicBezTo>
                <a:cubicBezTo>
                  <a:pt x="97" y="27"/>
                  <a:pt x="97" y="27"/>
                  <a:pt x="97" y="26"/>
                </a:cubicBezTo>
                <a:cubicBezTo>
                  <a:pt x="96" y="26"/>
                  <a:pt x="96" y="26"/>
                  <a:pt x="96" y="26"/>
                </a:cubicBezTo>
                <a:cubicBezTo>
                  <a:pt x="96" y="27"/>
                  <a:pt x="96" y="27"/>
                  <a:pt x="96" y="27"/>
                </a:cubicBezTo>
                <a:cubicBezTo>
                  <a:pt x="96" y="27"/>
                  <a:pt x="96" y="28"/>
                  <a:pt x="96" y="28"/>
                </a:cubicBezTo>
                <a:cubicBezTo>
                  <a:pt x="96" y="28"/>
                  <a:pt x="96" y="28"/>
                  <a:pt x="96" y="28"/>
                </a:cubicBezTo>
                <a:cubicBezTo>
                  <a:pt x="96" y="28"/>
                  <a:pt x="96" y="28"/>
                  <a:pt x="95" y="28"/>
                </a:cubicBezTo>
                <a:cubicBezTo>
                  <a:pt x="95" y="28"/>
                  <a:pt x="95" y="28"/>
                  <a:pt x="95" y="28"/>
                </a:cubicBezTo>
                <a:cubicBezTo>
                  <a:pt x="95" y="28"/>
                  <a:pt x="95" y="28"/>
                  <a:pt x="95" y="28"/>
                </a:cubicBezTo>
                <a:cubicBezTo>
                  <a:pt x="95" y="28"/>
                  <a:pt x="95" y="28"/>
                  <a:pt x="95" y="28"/>
                </a:cubicBezTo>
                <a:cubicBezTo>
                  <a:pt x="95" y="27"/>
                  <a:pt x="95" y="27"/>
                  <a:pt x="95" y="27"/>
                </a:cubicBezTo>
                <a:cubicBezTo>
                  <a:pt x="94" y="27"/>
                  <a:pt x="94" y="27"/>
                  <a:pt x="94" y="27"/>
                </a:cubicBezTo>
                <a:cubicBezTo>
                  <a:pt x="94" y="27"/>
                  <a:pt x="94" y="27"/>
                  <a:pt x="94" y="27"/>
                </a:cubicBezTo>
                <a:cubicBezTo>
                  <a:pt x="94" y="27"/>
                  <a:pt x="94" y="27"/>
                  <a:pt x="94" y="27"/>
                </a:cubicBezTo>
                <a:cubicBezTo>
                  <a:pt x="94" y="27"/>
                  <a:pt x="94" y="27"/>
                  <a:pt x="94" y="27"/>
                </a:cubicBezTo>
                <a:cubicBezTo>
                  <a:pt x="94" y="27"/>
                  <a:pt x="94" y="27"/>
                  <a:pt x="94" y="27"/>
                </a:cubicBezTo>
                <a:cubicBezTo>
                  <a:pt x="94" y="27"/>
                  <a:pt x="94" y="27"/>
                  <a:pt x="94" y="27"/>
                </a:cubicBezTo>
                <a:cubicBezTo>
                  <a:pt x="93" y="27"/>
                  <a:pt x="93" y="27"/>
                  <a:pt x="93" y="27"/>
                </a:cubicBezTo>
                <a:cubicBezTo>
                  <a:pt x="93" y="27"/>
                  <a:pt x="93" y="27"/>
                  <a:pt x="93" y="27"/>
                </a:cubicBezTo>
                <a:cubicBezTo>
                  <a:pt x="93" y="27"/>
                  <a:pt x="93" y="27"/>
                  <a:pt x="93" y="27"/>
                </a:cubicBezTo>
                <a:cubicBezTo>
                  <a:pt x="93" y="27"/>
                  <a:pt x="93" y="27"/>
                  <a:pt x="93" y="27"/>
                </a:cubicBezTo>
                <a:cubicBezTo>
                  <a:pt x="93" y="26"/>
                  <a:pt x="93" y="26"/>
                  <a:pt x="93" y="26"/>
                </a:cubicBezTo>
                <a:cubicBezTo>
                  <a:pt x="93" y="26"/>
                  <a:pt x="93" y="26"/>
                  <a:pt x="93" y="26"/>
                </a:cubicBezTo>
                <a:cubicBezTo>
                  <a:pt x="93" y="26"/>
                  <a:pt x="93" y="26"/>
                  <a:pt x="93" y="26"/>
                </a:cubicBezTo>
                <a:cubicBezTo>
                  <a:pt x="92" y="26"/>
                  <a:pt x="92" y="26"/>
                  <a:pt x="92" y="26"/>
                </a:cubicBezTo>
                <a:cubicBezTo>
                  <a:pt x="92" y="26"/>
                  <a:pt x="92" y="26"/>
                  <a:pt x="92" y="26"/>
                </a:cubicBezTo>
                <a:cubicBezTo>
                  <a:pt x="92" y="26"/>
                  <a:pt x="92" y="26"/>
                  <a:pt x="92" y="26"/>
                </a:cubicBezTo>
                <a:cubicBezTo>
                  <a:pt x="92" y="26"/>
                  <a:pt x="92" y="26"/>
                  <a:pt x="92" y="26"/>
                </a:cubicBezTo>
                <a:cubicBezTo>
                  <a:pt x="91" y="26"/>
                  <a:pt x="91" y="26"/>
                  <a:pt x="91" y="26"/>
                </a:cubicBezTo>
                <a:cubicBezTo>
                  <a:pt x="91" y="26"/>
                  <a:pt x="91" y="26"/>
                  <a:pt x="91" y="26"/>
                </a:cubicBezTo>
                <a:cubicBezTo>
                  <a:pt x="91" y="26"/>
                  <a:pt x="91" y="26"/>
                  <a:pt x="91" y="26"/>
                </a:cubicBezTo>
                <a:cubicBezTo>
                  <a:pt x="90" y="26"/>
                  <a:pt x="90" y="26"/>
                  <a:pt x="90" y="26"/>
                </a:cubicBezTo>
                <a:cubicBezTo>
                  <a:pt x="90" y="26"/>
                  <a:pt x="90" y="26"/>
                  <a:pt x="90" y="26"/>
                </a:cubicBezTo>
                <a:cubicBezTo>
                  <a:pt x="90" y="26"/>
                  <a:pt x="90" y="26"/>
                  <a:pt x="90" y="26"/>
                </a:cubicBezTo>
                <a:cubicBezTo>
                  <a:pt x="90" y="26"/>
                  <a:pt x="90" y="26"/>
                  <a:pt x="90" y="25"/>
                </a:cubicBezTo>
                <a:cubicBezTo>
                  <a:pt x="90" y="25"/>
                  <a:pt x="90" y="25"/>
                  <a:pt x="90" y="25"/>
                </a:cubicBezTo>
                <a:cubicBezTo>
                  <a:pt x="89" y="25"/>
                  <a:pt x="89" y="25"/>
                  <a:pt x="89" y="25"/>
                </a:cubicBezTo>
                <a:cubicBezTo>
                  <a:pt x="89" y="25"/>
                  <a:pt x="89" y="25"/>
                  <a:pt x="89" y="25"/>
                </a:cubicBezTo>
                <a:cubicBezTo>
                  <a:pt x="89" y="25"/>
                  <a:pt x="89" y="25"/>
                  <a:pt x="89" y="25"/>
                </a:cubicBezTo>
                <a:cubicBezTo>
                  <a:pt x="89" y="25"/>
                  <a:pt x="89" y="25"/>
                  <a:pt x="89" y="25"/>
                </a:cubicBezTo>
                <a:cubicBezTo>
                  <a:pt x="89" y="24"/>
                  <a:pt x="89" y="24"/>
                  <a:pt x="89" y="24"/>
                </a:cubicBezTo>
                <a:cubicBezTo>
                  <a:pt x="89" y="24"/>
                  <a:pt x="89" y="24"/>
                  <a:pt x="89" y="24"/>
                </a:cubicBezTo>
                <a:cubicBezTo>
                  <a:pt x="89" y="24"/>
                  <a:pt x="89" y="24"/>
                  <a:pt x="89" y="24"/>
                </a:cubicBezTo>
                <a:cubicBezTo>
                  <a:pt x="89" y="24"/>
                  <a:pt x="89" y="24"/>
                  <a:pt x="89" y="24"/>
                </a:cubicBezTo>
                <a:cubicBezTo>
                  <a:pt x="89" y="24"/>
                  <a:pt x="89" y="24"/>
                  <a:pt x="89" y="24"/>
                </a:cubicBezTo>
                <a:cubicBezTo>
                  <a:pt x="89" y="24"/>
                  <a:pt x="89" y="23"/>
                  <a:pt x="89" y="23"/>
                </a:cubicBezTo>
                <a:cubicBezTo>
                  <a:pt x="88" y="23"/>
                  <a:pt x="88" y="23"/>
                  <a:pt x="88" y="23"/>
                </a:cubicBezTo>
                <a:cubicBezTo>
                  <a:pt x="88" y="23"/>
                  <a:pt x="88" y="23"/>
                  <a:pt x="88" y="23"/>
                </a:cubicBezTo>
                <a:cubicBezTo>
                  <a:pt x="88" y="23"/>
                  <a:pt x="88" y="23"/>
                  <a:pt x="88" y="23"/>
                </a:cubicBezTo>
                <a:cubicBezTo>
                  <a:pt x="88" y="22"/>
                  <a:pt x="88" y="22"/>
                  <a:pt x="88" y="22"/>
                </a:cubicBezTo>
                <a:cubicBezTo>
                  <a:pt x="87" y="22"/>
                  <a:pt x="87" y="22"/>
                  <a:pt x="87" y="22"/>
                </a:cubicBezTo>
                <a:cubicBezTo>
                  <a:pt x="87" y="22"/>
                  <a:pt x="86" y="23"/>
                  <a:pt x="86" y="23"/>
                </a:cubicBezTo>
                <a:cubicBezTo>
                  <a:pt x="86" y="23"/>
                  <a:pt x="86" y="23"/>
                  <a:pt x="86" y="23"/>
                </a:cubicBezTo>
                <a:cubicBezTo>
                  <a:pt x="86" y="23"/>
                  <a:pt x="86" y="23"/>
                  <a:pt x="86" y="23"/>
                </a:cubicBezTo>
                <a:cubicBezTo>
                  <a:pt x="85" y="23"/>
                  <a:pt x="85" y="23"/>
                  <a:pt x="85" y="23"/>
                </a:cubicBezTo>
                <a:cubicBezTo>
                  <a:pt x="85" y="23"/>
                  <a:pt x="85" y="23"/>
                  <a:pt x="84" y="23"/>
                </a:cubicBezTo>
                <a:cubicBezTo>
                  <a:pt x="84" y="23"/>
                  <a:pt x="83" y="23"/>
                  <a:pt x="83" y="23"/>
                </a:cubicBezTo>
                <a:cubicBezTo>
                  <a:pt x="83" y="23"/>
                  <a:pt x="83" y="23"/>
                  <a:pt x="83" y="23"/>
                </a:cubicBezTo>
                <a:cubicBezTo>
                  <a:pt x="82" y="23"/>
                  <a:pt x="82" y="23"/>
                  <a:pt x="82" y="23"/>
                </a:cubicBezTo>
                <a:cubicBezTo>
                  <a:pt x="82" y="23"/>
                  <a:pt x="82" y="23"/>
                  <a:pt x="82" y="23"/>
                </a:cubicBezTo>
                <a:cubicBezTo>
                  <a:pt x="82" y="23"/>
                  <a:pt x="82" y="23"/>
                  <a:pt x="82" y="23"/>
                </a:cubicBezTo>
                <a:cubicBezTo>
                  <a:pt x="82" y="23"/>
                  <a:pt x="82" y="23"/>
                  <a:pt x="82" y="23"/>
                </a:cubicBezTo>
                <a:cubicBezTo>
                  <a:pt x="82" y="23"/>
                  <a:pt x="82" y="23"/>
                  <a:pt x="81" y="23"/>
                </a:cubicBezTo>
                <a:cubicBezTo>
                  <a:pt x="81" y="23"/>
                  <a:pt x="81" y="23"/>
                  <a:pt x="81" y="23"/>
                </a:cubicBezTo>
                <a:cubicBezTo>
                  <a:pt x="81" y="23"/>
                  <a:pt x="81" y="23"/>
                  <a:pt x="81" y="23"/>
                </a:cubicBezTo>
                <a:cubicBezTo>
                  <a:pt x="81" y="23"/>
                  <a:pt x="81" y="23"/>
                  <a:pt x="81" y="23"/>
                </a:cubicBezTo>
                <a:cubicBezTo>
                  <a:pt x="81" y="24"/>
                  <a:pt x="81" y="24"/>
                  <a:pt x="81" y="24"/>
                </a:cubicBezTo>
                <a:cubicBezTo>
                  <a:pt x="81" y="24"/>
                  <a:pt x="81" y="24"/>
                  <a:pt x="81" y="24"/>
                </a:cubicBezTo>
                <a:cubicBezTo>
                  <a:pt x="81" y="24"/>
                  <a:pt x="81" y="24"/>
                  <a:pt x="80" y="24"/>
                </a:cubicBezTo>
                <a:cubicBezTo>
                  <a:pt x="80" y="24"/>
                  <a:pt x="80" y="24"/>
                  <a:pt x="80" y="24"/>
                </a:cubicBezTo>
                <a:cubicBezTo>
                  <a:pt x="79" y="24"/>
                  <a:pt x="79" y="24"/>
                  <a:pt x="79" y="24"/>
                </a:cubicBezTo>
                <a:cubicBezTo>
                  <a:pt x="79" y="24"/>
                  <a:pt x="79" y="24"/>
                  <a:pt x="79" y="24"/>
                </a:cubicBezTo>
                <a:cubicBezTo>
                  <a:pt x="79" y="24"/>
                  <a:pt x="79" y="24"/>
                  <a:pt x="78" y="24"/>
                </a:cubicBezTo>
                <a:cubicBezTo>
                  <a:pt x="78" y="24"/>
                  <a:pt x="78" y="24"/>
                  <a:pt x="78" y="24"/>
                </a:cubicBezTo>
                <a:cubicBezTo>
                  <a:pt x="78" y="24"/>
                  <a:pt x="78" y="24"/>
                  <a:pt x="78" y="24"/>
                </a:cubicBezTo>
                <a:cubicBezTo>
                  <a:pt x="78" y="24"/>
                  <a:pt x="78" y="24"/>
                  <a:pt x="78" y="24"/>
                </a:cubicBezTo>
                <a:cubicBezTo>
                  <a:pt x="78" y="24"/>
                  <a:pt x="78" y="24"/>
                  <a:pt x="78" y="24"/>
                </a:cubicBezTo>
                <a:cubicBezTo>
                  <a:pt x="78" y="24"/>
                  <a:pt x="78" y="24"/>
                  <a:pt x="78" y="25"/>
                </a:cubicBezTo>
                <a:cubicBezTo>
                  <a:pt x="78" y="25"/>
                  <a:pt x="78" y="25"/>
                  <a:pt x="77" y="25"/>
                </a:cubicBezTo>
                <a:cubicBezTo>
                  <a:pt x="77" y="25"/>
                  <a:pt x="77" y="25"/>
                  <a:pt x="77" y="25"/>
                </a:cubicBezTo>
                <a:cubicBezTo>
                  <a:pt x="77" y="25"/>
                  <a:pt x="77" y="25"/>
                  <a:pt x="76" y="25"/>
                </a:cubicBezTo>
                <a:cubicBezTo>
                  <a:pt x="76" y="25"/>
                  <a:pt x="76" y="26"/>
                  <a:pt x="76" y="26"/>
                </a:cubicBezTo>
                <a:cubicBezTo>
                  <a:pt x="76" y="26"/>
                  <a:pt x="76" y="26"/>
                  <a:pt x="76" y="26"/>
                </a:cubicBezTo>
                <a:cubicBezTo>
                  <a:pt x="76" y="26"/>
                  <a:pt x="76" y="26"/>
                  <a:pt x="76" y="26"/>
                </a:cubicBezTo>
                <a:cubicBezTo>
                  <a:pt x="76" y="26"/>
                  <a:pt x="76" y="26"/>
                  <a:pt x="76" y="26"/>
                </a:cubicBezTo>
                <a:cubicBezTo>
                  <a:pt x="76" y="26"/>
                  <a:pt x="76" y="26"/>
                  <a:pt x="76" y="26"/>
                </a:cubicBezTo>
                <a:cubicBezTo>
                  <a:pt x="76" y="26"/>
                  <a:pt x="76" y="26"/>
                  <a:pt x="75" y="26"/>
                </a:cubicBezTo>
                <a:cubicBezTo>
                  <a:pt x="75" y="26"/>
                  <a:pt x="75" y="27"/>
                  <a:pt x="75" y="27"/>
                </a:cubicBezTo>
                <a:cubicBezTo>
                  <a:pt x="75" y="27"/>
                  <a:pt x="75" y="27"/>
                  <a:pt x="75" y="27"/>
                </a:cubicBezTo>
                <a:cubicBezTo>
                  <a:pt x="75" y="28"/>
                  <a:pt x="75" y="28"/>
                  <a:pt x="75" y="28"/>
                </a:cubicBezTo>
                <a:cubicBezTo>
                  <a:pt x="74" y="28"/>
                  <a:pt x="74" y="28"/>
                  <a:pt x="74" y="28"/>
                </a:cubicBezTo>
                <a:cubicBezTo>
                  <a:pt x="74" y="28"/>
                  <a:pt x="74" y="28"/>
                  <a:pt x="74" y="28"/>
                </a:cubicBezTo>
                <a:cubicBezTo>
                  <a:pt x="75" y="29"/>
                  <a:pt x="75" y="29"/>
                  <a:pt x="74" y="30"/>
                </a:cubicBezTo>
                <a:cubicBezTo>
                  <a:pt x="74" y="30"/>
                  <a:pt x="74" y="30"/>
                  <a:pt x="74" y="30"/>
                </a:cubicBezTo>
                <a:cubicBezTo>
                  <a:pt x="74" y="30"/>
                  <a:pt x="74" y="30"/>
                  <a:pt x="74" y="30"/>
                </a:cubicBezTo>
                <a:cubicBezTo>
                  <a:pt x="74" y="30"/>
                  <a:pt x="74" y="30"/>
                  <a:pt x="74" y="30"/>
                </a:cubicBezTo>
                <a:cubicBezTo>
                  <a:pt x="74" y="30"/>
                  <a:pt x="73" y="30"/>
                  <a:pt x="73" y="30"/>
                </a:cubicBezTo>
                <a:cubicBezTo>
                  <a:pt x="73" y="30"/>
                  <a:pt x="73" y="30"/>
                  <a:pt x="73" y="30"/>
                </a:cubicBezTo>
                <a:cubicBezTo>
                  <a:pt x="73" y="30"/>
                  <a:pt x="73" y="30"/>
                  <a:pt x="73" y="30"/>
                </a:cubicBezTo>
                <a:cubicBezTo>
                  <a:pt x="73" y="30"/>
                  <a:pt x="73" y="30"/>
                  <a:pt x="72" y="30"/>
                </a:cubicBezTo>
                <a:cubicBezTo>
                  <a:pt x="72" y="30"/>
                  <a:pt x="72" y="30"/>
                  <a:pt x="72" y="30"/>
                </a:cubicBezTo>
                <a:cubicBezTo>
                  <a:pt x="72" y="30"/>
                  <a:pt x="72" y="30"/>
                  <a:pt x="72" y="30"/>
                </a:cubicBezTo>
                <a:cubicBezTo>
                  <a:pt x="72" y="30"/>
                  <a:pt x="72" y="30"/>
                  <a:pt x="72" y="30"/>
                </a:cubicBezTo>
                <a:cubicBezTo>
                  <a:pt x="72" y="30"/>
                  <a:pt x="72" y="30"/>
                  <a:pt x="72" y="31"/>
                </a:cubicBezTo>
                <a:cubicBezTo>
                  <a:pt x="71" y="31"/>
                  <a:pt x="71" y="31"/>
                  <a:pt x="71" y="32"/>
                </a:cubicBezTo>
                <a:cubicBezTo>
                  <a:pt x="71" y="32"/>
                  <a:pt x="71" y="32"/>
                  <a:pt x="71" y="32"/>
                </a:cubicBezTo>
                <a:cubicBezTo>
                  <a:pt x="71" y="32"/>
                  <a:pt x="71" y="33"/>
                  <a:pt x="71" y="33"/>
                </a:cubicBezTo>
                <a:cubicBezTo>
                  <a:pt x="71" y="33"/>
                  <a:pt x="71" y="33"/>
                  <a:pt x="71" y="33"/>
                </a:cubicBezTo>
                <a:cubicBezTo>
                  <a:pt x="71" y="33"/>
                  <a:pt x="71" y="33"/>
                  <a:pt x="71" y="33"/>
                </a:cubicBezTo>
                <a:cubicBezTo>
                  <a:pt x="71" y="34"/>
                  <a:pt x="71" y="34"/>
                  <a:pt x="71" y="34"/>
                </a:cubicBezTo>
                <a:cubicBezTo>
                  <a:pt x="71" y="34"/>
                  <a:pt x="71" y="34"/>
                  <a:pt x="70" y="35"/>
                </a:cubicBezTo>
                <a:cubicBezTo>
                  <a:pt x="70" y="35"/>
                  <a:pt x="70" y="35"/>
                  <a:pt x="70" y="35"/>
                </a:cubicBezTo>
                <a:cubicBezTo>
                  <a:pt x="70" y="35"/>
                  <a:pt x="70" y="35"/>
                  <a:pt x="70" y="35"/>
                </a:cubicBezTo>
                <a:cubicBezTo>
                  <a:pt x="70" y="35"/>
                  <a:pt x="70" y="35"/>
                  <a:pt x="70" y="35"/>
                </a:cubicBezTo>
                <a:cubicBezTo>
                  <a:pt x="70" y="35"/>
                  <a:pt x="70" y="35"/>
                  <a:pt x="70" y="36"/>
                </a:cubicBezTo>
                <a:cubicBezTo>
                  <a:pt x="70" y="36"/>
                  <a:pt x="70" y="36"/>
                  <a:pt x="69" y="36"/>
                </a:cubicBezTo>
                <a:cubicBezTo>
                  <a:pt x="69" y="36"/>
                  <a:pt x="69" y="36"/>
                  <a:pt x="69" y="36"/>
                </a:cubicBezTo>
                <a:cubicBezTo>
                  <a:pt x="69" y="36"/>
                  <a:pt x="69" y="36"/>
                  <a:pt x="69" y="36"/>
                </a:cubicBezTo>
                <a:cubicBezTo>
                  <a:pt x="69" y="38"/>
                  <a:pt x="69" y="38"/>
                  <a:pt x="69" y="38"/>
                </a:cubicBezTo>
                <a:cubicBezTo>
                  <a:pt x="69" y="38"/>
                  <a:pt x="69" y="38"/>
                  <a:pt x="69" y="38"/>
                </a:cubicBezTo>
                <a:cubicBezTo>
                  <a:pt x="69" y="38"/>
                  <a:pt x="69" y="38"/>
                  <a:pt x="69" y="38"/>
                </a:cubicBezTo>
                <a:cubicBezTo>
                  <a:pt x="69" y="39"/>
                  <a:pt x="69" y="39"/>
                  <a:pt x="69" y="39"/>
                </a:cubicBezTo>
                <a:cubicBezTo>
                  <a:pt x="69" y="39"/>
                  <a:pt x="69" y="39"/>
                  <a:pt x="70" y="39"/>
                </a:cubicBezTo>
                <a:cubicBezTo>
                  <a:pt x="70" y="39"/>
                  <a:pt x="70" y="39"/>
                  <a:pt x="70" y="39"/>
                </a:cubicBezTo>
                <a:cubicBezTo>
                  <a:pt x="70" y="39"/>
                  <a:pt x="70" y="39"/>
                  <a:pt x="70" y="39"/>
                </a:cubicBezTo>
                <a:cubicBezTo>
                  <a:pt x="70" y="39"/>
                  <a:pt x="70" y="39"/>
                  <a:pt x="70" y="39"/>
                </a:cubicBezTo>
                <a:cubicBezTo>
                  <a:pt x="70" y="39"/>
                  <a:pt x="70" y="39"/>
                  <a:pt x="70" y="40"/>
                </a:cubicBezTo>
                <a:cubicBezTo>
                  <a:pt x="70" y="40"/>
                  <a:pt x="70" y="40"/>
                  <a:pt x="70" y="40"/>
                </a:cubicBezTo>
                <a:cubicBezTo>
                  <a:pt x="70" y="40"/>
                  <a:pt x="70" y="40"/>
                  <a:pt x="70" y="40"/>
                </a:cubicBezTo>
                <a:cubicBezTo>
                  <a:pt x="70" y="40"/>
                  <a:pt x="70" y="40"/>
                  <a:pt x="70" y="41"/>
                </a:cubicBezTo>
                <a:cubicBezTo>
                  <a:pt x="70" y="41"/>
                  <a:pt x="70" y="41"/>
                  <a:pt x="70" y="41"/>
                </a:cubicBezTo>
                <a:cubicBezTo>
                  <a:pt x="70" y="41"/>
                  <a:pt x="70" y="42"/>
                  <a:pt x="70" y="42"/>
                </a:cubicBezTo>
                <a:cubicBezTo>
                  <a:pt x="70" y="42"/>
                  <a:pt x="70" y="42"/>
                  <a:pt x="70" y="42"/>
                </a:cubicBezTo>
                <a:cubicBezTo>
                  <a:pt x="70" y="43"/>
                  <a:pt x="69" y="43"/>
                  <a:pt x="69" y="43"/>
                </a:cubicBezTo>
                <a:cubicBezTo>
                  <a:pt x="69" y="44"/>
                  <a:pt x="69" y="44"/>
                  <a:pt x="69" y="44"/>
                </a:cubicBezTo>
                <a:cubicBezTo>
                  <a:pt x="70" y="44"/>
                  <a:pt x="70" y="44"/>
                  <a:pt x="70" y="44"/>
                </a:cubicBezTo>
                <a:cubicBezTo>
                  <a:pt x="70" y="44"/>
                  <a:pt x="70" y="44"/>
                  <a:pt x="70" y="44"/>
                </a:cubicBezTo>
                <a:cubicBezTo>
                  <a:pt x="70" y="44"/>
                  <a:pt x="70" y="44"/>
                  <a:pt x="70" y="44"/>
                </a:cubicBezTo>
                <a:cubicBezTo>
                  <a:pt x="70" y="44"/>
                  <a:pt x="70" y="44"/>
                  <a:pt x="70" y="44"/>
                </a:cubicBezTo>
                <a:cubicBezTo>
                  <a:pt x="70" y="44"/>
                  <a:pt x="70" y="44"/>
                  <a:pt x="70" y="44"/>
                </a:cubicBezTo>
                <a:cubicBezTo>
                  <a:pt x="70" y="44"/>
                  <a:pt x="70" y="44"/>
                  <a:pt x="70" y="45"/>
                </a:cubicBezTo>
                <a:cubicBezTo>
                  <a:pt x="70" y="45"/>
                  <a:pt x="70" y="45"/>
                  <a:pt x="70" y="45"/>
                </a:cubicBezTo>
                <a:cubicBezTo>
                  <a:pt x="70" y="45"/>
                  <a:pt x="70" y="45"/>
                  <a:pt x="71" y="45"/>
                </a:cubicBezTo>
                <a:cubicBezTo>
                  <a:pt x="71" y="46"/>
                  <a:pt x="71" y="46"/>
                  <a:pt x="71" y="46"/>
                </a:cubicBezTo>
                <a:cubicBezTo>
                  <a:pt x="71" y="46"/>
                  <a:pt x="71" y="46"/>
                  <a:pt x="71" y="46"/>
                </a:cubicBezTo>
                <a:cubicBezTo>
                  <a:pt x="71" y="46"/>
                  <a:pt x="71" y="46"/>
                  <a:pt x="71" y="47"/>
                </a:cubicBezTo>
                <a:cubicBezTo>
                  <a:pt x="72" y="47"/>
                  <a:pt x="72" y="47"/>
                  <a:pt x="72" y="47"/>
                </a:cubicBezTo>
                <a:cubicBezTo>
                  <a:pt x="72" y="47"/>
                  <a:pt x="72" y="47"/>
                  <a:pt x="72" y="47"/>
                </a:cubicBezTo>
                <a:cubicBezTo>
                  <a:pt x="73" y="48"/>
                  <a:pt x="73" y="48"/>
                  <a:pt x="73" y="49"/>
                </a:cubicBezTo>
                <a:cubicBezTo>
                  <a:pt x="73" y="49"/>
                  <a:pt x="73" y="49"/>
                  <a:pt x="73" y="49"/>
                </a:cubicBezTo>
                <a:cubicBezTo>
                  <a:pt x="73" y="49"/>
                  <a:pt x="73" y="50"/>
                  <a:pt x="73" y="50"/>
                </a:cubicBezTo>
                <a:cubicBezTo>
                  <a:pt x="74" y="50"/>
                  <a:pt x="74" y="50"/>
                  <a:pt x="74" y="50"/>
                </a:cubicBezTo>
                <a:cubicBezTo>
                  <a:pt x="74" y="50"/>
                  <a:pt x="74" y="50"/>
                  <a:pt x="74" y="50"/>
                </a:cubicBezTo>
                <a:cubicBezTo>
                  <a:pt x="74" y="50"/>
                  <a:pt x="74" y="50"/>
                  <a:pt x="74" y="50"/>
                </a:cubicBezTo>
                <a:cubicBezTo>
                  <a:pt x="74" y="51"/>
                  <a:pt x="74" y="51"/>
                  <a:pt x="74" y="51"/>
                </a:cubicBezTo>
                <a:cubicBezTo>
                  <a:pt x="74" y="51"/>
                  <a:pt x="74" y="51"/>
                  <a:pt x="74" y="51"/>
                </a:cubicBezTo>
                <a:cubicBezTo>
                  <a:pt x="75" y="51"/>
                  <a:pt x="75" y="51"/>
                  <a:pt x="75" y="51"/>
                </a:cubicBezTo>
                <a:cubicBezTo>
                  <a:pt x="75" y="51"/>
                  <a:pt x="76" y="51"/>
                  <a:pt x="76" y="51"/>
                </a:cubicBezTo>
                <a:cubicBezTo>
                  <a:pt x="76" y="51"/>
                  <a:pt x="76" y="51"/>
                  <a:pt x="76" y="51"/>
                </a:cubicBezTo>
                <a:cubicBezTo>
                  <a:pt x="76" y="51"/>
                  <a:pt x="76" y="51"/>
                  <a:pt x="76" y="51"/>
                </a:cubicBezTo>
                <a:cubicBezTo>
                  <a:pt x="76" y="51"/>
                  <a:pt x="76" y="51"/>
                  <a:pt x="76" y="51"/>
                </a:cubicBezTo>
                <a:cubicBezTo>
                  <a:pt x="76" y="51"/>
                  <a:pt x="77" y="51"/>
                  <a:pt x="77" y="51"/>
                </a:cubicBezTo>
                <a:cubicBezTo>
                  <a:pt x="77" y="51"/>
                  <a:pt x="77" y="51"/>
                  <a:pt x="77" y="51"/>
                </a:cubicBezTo>
                <a:cubicBezTo>
                  <a:pt x="77" y="52"/>
                  <a:pt x="77" y="52"/>
                  <a:pt x="77" y="52"/>
                </a:cubicBezTo>
                <a:cubicBezTo>
                  <a:pt x="77" y="52"/>
                  <a:pt x="77" y="52"/>
                  <a:pt x="77" y="52"/>
                </a:cubicBezTo>
                <a:cubicBezTo>
                  <a:pt x="77" y="53"/>
                  <a:pt x="77" y="53"/>
                  <a:pt x="78" y="53"/>
                </a:cubicBezTo>
                <a:cubicBezTo>
                  <a:pt x="78" y="53"/>
                  <a:pt x="78" y="53"/>
                  <a:pt x="78" y="53"/>
                </a:cubicBezTo>
                <a:cubicBezTo>
                  <a:pt x="78" y="53"/>
                  <a:pt x="79" y="53"/>
                  <a:pt x="79" y="54"/>
                </a:cubicBezTo>
                <a:cubicBezTo>
                  <a:pt x="79" y="54"/>
                  <a:pt x="79" y="54"/>
                  <a:pt x="79" y="54"/>
                </a:cubicBezTo>
                <a:cubicBezTo>
                  <a:pt x="79" y="54"/>
                  <a:pt x="79" y="54"/>
                  <a:pt x="79" y="54"/>
                </a:cubicBezTo>
                <a:cubicBezTo>
                  <a:pt x="80" y="54"/>
                  <a:pt x="80" y="54"/>
                  <a:pt x="80" y="54"/>
                </a:cubicBezTo>
                <a:cubicBezTo>
                  <a:pt x="80" y="54"/>
                  <a:pt x="80" y="54"/>
                  <a:pt x="80" y="54"/>
                </a:cubicBezTo>
                <a:cubicBezTo>
                  <a:pt x="80" y="54"/>
                  <a:pt x="80" y="53"/>
                  <a:pt x="80" y="53"/>
                </a:cubicBezTo>
                <a:cubicBezTo>
                  <a:pt x="80" y="53"/>
                  <a:pt x="80" y="53"/>
                  <a:pt x="80" y="53"/>
                </a:cubicBezTo>
                <a:cubicBezTo>
                  <a:pt x="81" y="53"/>
                  <a:pt x="81" y="53"/>
                  <a:pt x="81" y="53"/>
                </a:cubicBezTo>
                <a:cubicBezTo>
                  <a:pt x="81" y="53"/>
                  <a:pt x="81" y="53"/>
                  <a:pt x="81" y="53"/>
                </a:cubicBezTo>
                <a:cubicBezTo>
                  <a:pt x="81" y="53"/>
                  <a:pt x="81" y="53"/>
                  <a:pt x="81" y="53"/>
                </a:cubicBezTo>
                <a:cubicBezTo>
                  <a:pt x="81" y="53"/>
                  <a:pt x="81" y="53"/>
                  <a:pt x="81" y="53"/>
                </a:cubicBezTo>
                <a:cubicBezTo>
                  <a:pt x="81" y="53"/>
                  <a:pt x="82" y="53"/>
                  <a:pt x="82" y="53"/>
                </a:cubicBezTo>
                <a:cubicBezTo>
                  <a:pt x="82" y="53"/>
                  <a:pt x="82" y="53"/>
                  <a:pt x="82" y="53"/>
                </a:cubicBezTo>
                <a:cubicBezTo>
                  <a:pt x="82" y="53"/>
                  <a:pt x="82" y="53"/>
                  <a:pt x="82" y="53"/>
                </a:cubicBezTo>
                <a:cubicBezTo>
                  <a:pt x="83" y="53"/>
                  <a:pt x="83" y="53"/>
                  <a:pt x="83" y="53"/>
                </a:cubicBezTo>
                <a:cubicBezTo>
                  <a:pt x="83" y="53"/>
                  <a:pt x="83" y="53"/>
                  <a:pt x="83" y="53"/>
                </a:cubicBezTo>
                <a:cubicBezTo>
                  <a:pt x="83" y="53"/>
                  <a:pt x="83" y="53"/>
                  <a:pt x="83" y="53"/>
                </a:cubicBezTo>
                <a:cubicBezTo>
                  <a:pt x="83" y="54"/>
                  <a:pt x="83" y="54"/>
                  <a:pt x="83" y="54"/>
                </a:cubicBezTo>
                <a:cubicBezTo>
                  <a:pt x="83" y="54"/>
                  <a:pt x="84" y="54"/>
                  <a:pt x="84" y="54"/>
                </a:cubicBezTo>
                <a:cubicBezTo>
                  <a:pt x="84" y="54"/>
                  <a:pt x="84" y="54"/>
                  <a:pt x="84" y="54"/>
                </a:cubicBezTo>
                <a:cubicBezTo>
                  <a:pt x="84" y="54"/>
                  <a:pt x="84" y="54"/>
                  <a:pt x="85" y="54"/>
                </a:cubicBezTo>
                <a:cubicBezTo>
                  <a:pt x="85" y="54"/>
                  <a:pt x="85" y="54"/>
                  <a:pt x="85" y="54"/>
                </a:cubicBezTo>
                <a:cubicBezTo>
                  <a:pt x="85" y="54"/>
                  <a:pt x="85" y="54"/>
                  <a:pt x="85" y="54"/>
                </a:cubicBezTo>
                <a:cubicBezTo>
                  <a:pt x="85" y="54"/>
                  <a:pt x="85" y="54"/>
                  <a:pt x="85" y="54"/>
                </a:cubicBezTo>
                <a:cubicBezTo>
                  <a:pt x="86" y="54"/>
                  <a:pt x="86" y="53"/>
                  <a:pt x="86" y="53"/>
                </a:cubicBezTo>
                <a:cubicBezTo>
                  <a:pt x="86" y="53"/>
                  <a:pt x="86" y="53"/>
                  <a:pt x="86" y="53"/>
                </a:cubicBezTo>
                <a:cubicBezTo>
                  <a:pt x="86" y="54"/>
                  <a:pt x="86" y="54"/>
                  <a:pt x="86" y="54"/>
                </a:cubicBezTo>
                <a:cubicBezTo>
                  <a:pt x="86" y="53"/>
                  <a:pt x="86" y="53"/>
                  <a:pt x="86" y="53"/>
                </a:cubicBezTo>
                <a:cubicBezTo>
                  <a:pt x="86" y="53"/>
                  <a:pt x="86" y="53"/>
                  <a:pt x="86" y="52"/>
                </a:cubicBezTo>
                <a:cubicBezTo>
                  <a:pt x="86" y="52"/>
                  <a:pt x="86" y="52"/>
                  <a:pt x="87" y="52"/>
                </a:cubicBezTo>
                <a:cubicBezTo>
                  <a:pt x="87" y="52"/>
                  <a:pt x="87" y="52"/>
                  <a:pt x="87" y="52"/>
                </a:cubicBezTo>
                <a:cubicBezTo>
                  <a:pt x="87" y="52"/>
                  <a:pt x="87" y="52"/>
                  <a:pt x="87" y="52"/>
                </a:cubicBezTo>
                <a:cubicBezTo>
                  <a:pt x="87" y="52"/>
                  <a:pt x="87" y="52"/>
                  <a:pt x="87" y="52"/>
                </a:cubicBezTo>
                <a:cubicBezTo>
                  <a:pt x="89" y="52"/>
                  <a:pt x="89" y="52"/>
                  <a:pt x="89" y="52"/>
                </a:cubicBezTo>
                <a:cubicBezTo>
                  <a:pt x="89" y="52"/>
                  <a:pt x="89" y="52"/>
                  <a:pt x="89" y="53"/>
                </a:cubicBezTo>
                <a:cubicBezTo>
                  <a:pt x="89" y="53"/>
                  <a:pt x="90" y="53"/>
                  <a:pt x="90" y="53"/>
                </a:cubicBezTo>
                <a:cubicBezTo>
                  <a:pt x="90" y="53"/>
                  <a:pt x="90" y="53"/>
                  <a:pt x="90" y="53"/>
                </a:cubicBezTo>
                <a:cubicBezTo>
                  <a:pt x="90" y="53"/>
                  <a:pt x="90" y="53"/>
                  <a:pt x="90" y="53"/>
                </a:cubicBezTo>
                <a:cubicBezTo>
                  <a:pt x="90" y="53"/>
                  <a:pt x="91" y="53"/>
                  <a:pt x="91" y="53"/>
                </a:cubicBezTo>
                <a:cubicBezTo>
                  <a:pt x="91" y="53"/>
                  <a:pt x="91" y="53"/>
                  <a:pt x="91" y="53"/>
                </a:cubicBezTo>
                <a:cubicBezTo>
                  <a:pt x="90" y="53"/>
                  <a:pt x="90" y="53"/>
                  <a:pt x="90" y="53"/>
                </a:cubicBezTo>
                <a:cubicBezTo>
                  <a:pt x="91" y="53"/>
                  <a:pt x="91" y="53"/>
                  <a:pt x="91" y="53"/>
                </a:cubicBezTo>
                <a:cubicBezTo>
                  <a:pt x="91" y="53"/>
                  <a:pt x="91" y="53"/>
                  <a:pt x="91" y="53"/>
                </a:cubicBezTo>
                <a:cubicBezTo>
                  <a:pt x="91" y="53"/>
                  <a:pt x="91" y="53"/>
                  <a:pt x="92" y="53"/>
                </a:cubicBezTo>
                <a:cubicBezTo>
                  <a:pt x="92" y="53"/>
                  <a:pt x="92" y="54"/>
                  <a:pt x="92" y="54"/>
                </a:cubicBezTo>
                <a:cubicBezTo>
                  <a:pt x="92" y="54"/>
                  <a:pt x="92" y="54"/>
                  <a:pt x="92" y="54"/>
                </a:cubicBezTo>
                <a:cubicBezTo>
                  <a:pt x="92" y="54"/>
                  <a:pt x="92" y="54"/>
                  <a:pt x="92" y="54"/>
                </a:cubicBezTo>
                <a:cubicBezTo>
                  <a:pt x="92" y="54"/>
                  <a:pt x="92" y="54"/>
                  <a:pt x="92" y="54"/>
                </a:cubicBezTo>
                <a:cubicBezTo>
                  <a:pt x="93" y="54"/>
                  <a:pt x="93" y="54"/>
                  <a:pt x="93" y="54"/>
                </a:cubicBezTo>
                <a:cubicBezTo>
                  <a:pt x="93" y="54"/>
                  <a:pt x="93" y="54"/>
                  <a:pt x="94" y="55"/>
                </a:cubicBezTo>
                <a:cubicBezTo>
                  <a:pt x="94" y="55"/>
                  <a:pt x="94" y="55"/>
                  <a:pt x="94" y="56"/>
                </a:cubicBezTo>
                <a:cubicBezTo>
                  <a:pt x="94" y="56"/>
                  <a:pt x="94" y="56"/>
                  <a:pt x="94" y="57"/>
                </a:cubicBezTo>
                <a:cubicBezTo>
                  <a:pt x="94" y="57"/>
                  <a:pt x="94" y="57"/>
                  <a:pt x="94" y="57"/>
                </a:cubicBezTo>
                <a:cubicBezTo>
                  <a:pt x="94" y="57"/>
                  <a:pt x="94" y="57"/>
                  <a:pt x="94" y="57"/>
                </a:cubicBezTo>
                <a:cubicBezTo>
                  <a:pt x="94" y="57"/>
                  <a:pt x="94" y="57"/>
                  <a:pt x="94" y="57"/>
                </a:cubicBezTo>
                <a:cubicBezTo>
                  <a:pt x="94" y="57"/>
                  <a:pt x="94" y="57"/>
                  <a:pt x="93" y="57"/>
                </a:cubicBezTo>
                <a:cubicBezTo>
                  <a:pt x="93" y="57"/>
                  <a:pt x="93" y="57"/>
                  <a:pt x="93" y="57"/>
                </a:cubicBezTo>
                <a:cubicBezTo>
                  <a:pt x="93" y="58"/>
                  <a:pt x="93" y="58"/>
                  <a:pt x="93" y="58"/>
                </a:cubicBezTo>
                <a:cubicBezTo>
                  <a:pt x="93" y="59"/>
                  <a:pt x="93" y="59"/>
                  <a:pt x="93" y="59"/>
                </a:cubicBezTo>
                <a:cubicBezTo>
                  <a:pt x="93" y="59"/>
                  <a:pt x="93" y="59"/>
                  <a:pt x="93" y="59"/>
                </a:cubicBezTo>
                <a:cubicBezTo>
                  <a:pt x="93" y="59"/>
                  <a:pt x="94" y="59"/>
                  <a:pt x="94" y="59"/>
                </a:cubicBezTo>
                <a:cubicBezTo>
                  <a:pt x="94" y="59"/>
                  <a:pt x="94" y="59"/>
                  <a:pt x="94" y="59"/>
                </a:cubicBezTo>
                <a:cubicBezTo>
                  <a:pt x="94" y="59"/>
                  <a:pt x="94" y="59"/>
                  <a:pt x="94" y="59"/>
                </a:cubicBezTo>
                <a:cubicBezTo>
                  <a:pt x="94" y="59"/>
                  <a:pt x="94" y="59"/>
                  <a:pt x="94" y="59"/>
                </a:cubicBezTo>
                <a:cubicBezTo>
                  <a:pt x="94" y="59"/>
                  <a:pt x="94" y="60"/>
                  <a:pt x="94" y="60"/>
                </a:cubicBezTo>
                <a:cubicBezTo>
                  <a:pt x="94" y="60"/>
                  <a:pt x="94" y="60"/>
                  <a:pt x="94" y="60"/>
                </a:cubicBezTo>
                <a:cubicBezTo>
                  <a:pt x="94" y="60"/>
                  <a:pt x="94" y="60"/>
                  <a:pt x="95" y="60"/>
                </a:cubicBezTo>
                <a:cubicBezTo>
                  <a:pt x="95" y="60"/>
                  <a:pt x="95" y="61"/>
                  <a:pt x="95" y="61"/>
                </a:cubicBezTo>
                <a:cubicBezTo>
                  <a:pt x="95" y="61"/>
                  <a:pt x="95" y="61"/>
                  <a:pt x="95" y="62"/>
                </a:cubicBezTo>
                <a:cubicBezTo>
                  <a:pt x="95" y="62"/>
                  <a:pt x="95" y="62"/>
                  <a:pt x="95" y="62"/>
                </a:cubicBezTo>
                <a:cubicBezTo>
                  <a:pt x="95" y="62"/>
                  <a:pt x="95" y="62"/>
                  <a:pt x="95" y="62"/>
                </a:cubicBezTo>
                <a:cubicBezTo>
                  <a:pt x="95" y="62"/>
                  <a:pt x="95" y="63"/>
                  <a:pt x="96" y="63"/>
                </a:cubicBezTo>
                <a:cubicBezTo>
                  <a:pt x="96" y="63"/>
                  <a:pt x="96" y="63"/>
                  <a:pt x="96" y="63"/>
                </a:cubicBezTo>
                <a:cubicBezTo>
                  <a:pt x="96" y="63"/>
                  <a:pt x="96" y="63"/>
                  <a:pt x="96" y="63"/>
                </a:cubicBezTo>
                <a:cubicBezTo>
                  <a:pt x="96" y="63"/>
                  <a:pt x="96" y="64"/>
                  <a:pt x="96" y="64"/>
                </a:cubicBezTo>
                <a:cubicBezTo>
                  <a:pt x="96" y="64"/>
                  <a:pt x="96" y="64"/>
                  <a:pt x="96" y="64"/>
                </a:cubicBezTo>
                <a:cubicBezTo>
                  <a:pt x="96" y="64"/>
                  <a:pt x="96" y="64"/>
                  <a:pt x="96" y="64"/>
                </a:cubicBezTo>
                <a:cubicBezTo>
                  <a:pt x="96" y="65"/>
                  <a:pt x="96" y="65"/>
                  <a:pt x="96" y="65"/>
                </a:cubicBezTo>
                <a:cubicBezTo>
                  <a:pt x="96" y="65"/>
                  <a:pt x="96" y="65"/>
                  <a:pt x="96" y="65"/>
                </a:cubicBezTo>
                <a:cubicBezTo>
                  <a:pt x="97" y="65"/>
                  <a:pt x="97" y="65"/>
                  <a:pt x="97" y="65"/>
                </a:cubicBezTo>
                <a:cubicBezTo>
                  <a:pt x="97" y="65"/>
                  <a:pt x="97" y="65"/>
                  <a:pt x="97" y="65"/>
                </a:cubicBezTo>
                <a:cubicBezTo>
                  <a:pt x="97" y="65"/>
                  <a:pt x="97" y="65"/>
                  <a:pt x="97" y="65"/>
                </a:cubicBezTo>
                <a:cubicBezTo>
                  <a:pt x="97" y="65"/>
                  <a:pt x="97" y="65"/>
                  <a:pt x="97" y="65"/>
                </a:cubicBezTo>
                <a:cubicBezTo>
                  <a:pt x="97" y="66"/>
                  <a:pt x="97" y="66"/>
                  <a:pt x="97" y="66"/>
                </a:cubicBezTo>
                <a:cubicBezTo>
                  <a:pt x="97" y="66"/>
                  <a:pt x="97" y="66"/>
                  <a:pt x="97" y="66"/>
                </a:cubicBezTo>
                <a:cubicBezTo>
                  <a:pt x="97" y="67"/>
                  <a:pt x="97" y="67"/>
                  <a:pt x="97" y="67"/>
                </a:cubicBezTo>
                <a:cubicBezTo>
                  <a:pt x="97" y="67"/>
                  <a:pt x="97" y="67"/>
                  <a:pt x="97" y="67"/>
                </a:cubicBezTo>
                <a:cubicBezTo>
                  <a:pt x="96" y="67"/>
                  <a:pt x="96" y="67"/>
                  <a:pt x="96" y="67"/>
                </a:cubicBezTo>
                <a:cubicBezTo>
                  <a:pt x="96" y="69"/>
                  <a:pt x="96" y="69"/>
                  <a:pt x="96" y="69"/>
                </a:cubicBezTo>
                <a:cubicBezTo>
                  <a:pt x="96" y="69"/>
                  <a:pt x="96" y="69"/>
                  <a:pt x="96" y="69"/>
                </a:cubicBezTo>
                <a:cubicBezTo>
                  <a:pt x="97" y="69"/>
                  <a:pt x="97" y="69"/>
                  <a:pt x="97" y="69"/>
                </a:cubicBezTo>
                <a:cubicBezTo>
                  <a:pt x="97" y="69"/>
                  <a:pt x="97" y="69"/>
                  <a:pt x="97" y="69"/>
                </a:cubicBezTo>
                <a:cubicBezTo>
                  <a:pt x="97" y="69"/>
                  <a:pt x="97" y="70"/>
                  <a:pt x="97" y="70"/>
                </a:cubicBezTo>
                <a:cubicBezTo>
                  <a:pt x="97" y="70"/>
                  <a:pt x="97" y="70"/>
                  <a:pt x="97" y="70"/>
                </a:cubicBezTo>
                <a:cubicBezTo>
                  <a:pt x="97" y="70"/>
                  <a:pt x="96" y="70"/>
                  <a:pt x="96" y="70"/>
                </a:cubicBezTo>
                <a:cubicBezTo>
                  <a:pt x="96" y="70"/>
                  <a:pt x="96" y="70"/>
                  <a:pt x="96" y="71"/>
                </a:cubicBezTo>
                <a:cubicBezTo>
                  <a:pt x="96" y="71"/>
                  <a:pt x="96" y="71"/>
                  <a:pt x="96" y="71"/>
                </a:cubicBezTo>
                <a:cubicBezTo>
                  <a:pt x="96" y="71"/>
                  <a:pt x="96" y="71"/>
                  <a:pt x="96" y="71"/>
                </a:cubicBezTo>
                <a:cubicBezTo>
                  <a:pt x="96" y="71"/>
                  <a:pt x="96" y="71"/>
                  <a:pt x="96" y="71"/>
                </a:cubicBezTo>
                <a:cubicBezTo>
                  <a:pt x="95" y="71"/>
                  <a:pt x="95" y="71"/>
                  <a:pt x="95" y="71"/>
                </a:cubicBezTo>
                <a:cubicBezTo>
                  <a:pt x="95" y="73"/>
                  <a:pt x="95" y="73"/>
                  <a:pt x="95" y="73"/>
                </a:cubicBezTo>
                <a:cubicBezTo>
                  <a:pt x="95" y="73"/>
                  <a:pt x="95" y="73"/>
                  <a:pt x="95" y="73"/>
                </a:cubicBezTo>
                <a:cubicBezTo>
                  <a:pt x="95" y="73"/>
                  <a:pt x="95" y="73"/>
                  <a:pt x="95" y="73"/>
                </a:cubicBezTo>
                <a:cubicBezTo>
                  <a:pt x="95" y="73"/>
                  <a:pt x="95" y="73"/>
                  <a:pt x="95" y="73"/>
                </a:cubicBezTo>
                <a:cubicBezTo>
                  <a:pt x="95" y="74"/>
                  <a:pt x="95" y="74"/>
                  <a:pt x="95" y="74"/>
                </a:cubicBezTo>
                <a:cubicBezTo>
                  <a:pt x="95" y="74"/>
                  <a:pt x="95" y="74"/>
                  <a:pt x="94" y="74"/>
                </a:cubicBezTo>
                <a:cubicBezTo>
                  <a:pt x="94" y="74"/>
                  <a:pt x="94" y="74"/>
                  <a:pt x="94" y="75"/>
                </a:cubicBezTo>
                <a:cubicBezTo>
                  <a:pt x="94" y="75"/>
                  <a:pt x="94" y="75"/>
                  <a:pt x="94" y="75"/>
                </a:cubicBezTo>
                <a:cubicBezTo>
                  <a:pt x="94" y="75"/>
                  <a:pt x="94" y="75"/>
                  <a:pt x="94" y="75"/>
                </a:cubicBezTo>
                <a:cubicBezTo>
                  <a:pt x="94" y="75"/>
                  <a:pt x="94" y="75"/>
                  <a:pt x="94" y="75"/>
                </a:cubicBezTo>
                <a:cubicBezTo>
                  <a:pt x="94" y="75"/>
                  <a:pt x="94" y="75"/>
                  <a:pt x="94" y="75"/>
                </a:cubicBezTo>
                <a:cubicBezTo>
                  <a:pt x="94" y="80"/>
                  <a:pt x="94" y="80"/>
                  <a:pt x="94" y="80"/>
                </a:cubicBezTo>
                <a:cubicBezTo>
                  <a:pt x="94" y="80"/>
                  <a:pt x="94" y="80"/>
                  <a:pt x="94" y="80"/>
                </a:cubicBezTo>
                <a:cubicBezTo>
                  <a:pt x="94" y="80"/>
                  <a:pt x="94" y="80"/>
                  <a:pt x="94" y="80"/>
                </a:cubicBezTo>
                <a:cubicBezTo>
                  <a:pt x="94" y="80"/>
                  <a:pt x="94" y="80"/>
                  <a:pt x="94" y="80"/>
                </a:cubicBezTo>
                <a:cubicBezTo>
                  <a:pt x="94" y="80"/>
                  <a:pt x="94" y="80"/>
                  <a:pt x="94" y="80"/>
                </a:cubicBezTo>
                <a:cubicBezTo>
                  <a:pt x="94" y="80"/>
                  <a:pt x="94" y="80"/>
                  <a:pt x="94" y="80"/>
                </a:cubicBezTo>
                <a:cubicBezTo>
                  <a:pt x="94" y="80"/>
                  <a:pt x="94" y="80"/>
                  <a:pt x="94" y="80"/>
                </a:cubicBezTo>
                <a:cubicBezTo>
                  <a:pt x="94" y="81"/>
                  <a:pt x="94" y="81"/>
                  <a:pt x="95" y="81"/>
                </a:cubicBezTo>
                <a:cubicBezTo>
                  <a:pt x="95" y="81"/>
                  <a:pt x="95" y="81"/>
                  <a:pt x="95" y="81"/>
                </a:cubicBezTo>
                <a:cubicBezTo>
                  <a:pt x="95" y="81"/>
                  <a:pt x="95" y="81"/>
                  <a:pt x="95" y="81"/>
                </a:cubicBezTo>
                <a:cubicBezTo>
                  <a:pt x="95" y="81"/>
                  <a:pt x="95" y="81"/>
                  <a:pt x="95" y="81"/>
                </a:cubicBezTo>
                <a:cubicBezTo>
                  <a:pt x="95" y="81"/>
                  <a:pt x="95" y="81"/>
                  <a:pt x="95" y="81"/>
                </a:cubicBezTo>
                <a:cubicBezTo>
                  <a:pt x="95" y="81"/>
                  <a:pt x="95" y="81"/>
                  <a:pt x="95" y="81"/>
                </a:cubicBezTo>
                <a:cubicBezTo>
                  <a:pt x="95" y="81"/>
                  <a:pt x="95" y="81"/>
                  <a:pt x="95" y="81"/>
                </a:cubicBezTo>
                <a:cubicBezTo>
                  <a:pt x="95" y="82"/>
                  <a:pt x="95" y="82"/>
                  <a:pt x="95" y="82"/>
                </a:cubicBezTo>
                <a:cubicBezTo>
                  <a:pt x="95" y="82"/>
                  <a:pt x="95" y="82"/>
                  <a:pt x="95" y="82"/>
                </a:cubicBezTo>
                <a:cubicBezTo>
                  <a:pt x="94" y="82"/>
                  <a:pt x="94" y="82"/>
                  <a:pt x="94" y="82"/>
                </a:cubicBezTo>
                <a:cubicBezTo>
                  <a:pt x="94" y="87"/>
                  <a:pt x="94" y="87"/>
                  <a:pt x="94" y="87"/>
                </a:cubicBezTo>
                <a:cubicBezTo>
                  <a:pt x="94" y="87"/>
                  <a:pt x="94" y="87"/>
                  <a:pt x="94" y="87"/>
                </a:cubicBezTo>
                <a:cubicBezTo>
                  <a:pt x="94" y="87"/>
                  <a:pt x="95" y="87"/>
                  <a:pt x="95" y="87"/>
                </a:cubicBezTo>
                <a:cubicBezTo>
                  <a:pt x="95" y="87"/>
                  <a:pt x="95" y="88"/>
                  <a:pt x="95" y="88"/>
                </a:cubicBezTo>
                <a:cubicBezTo>
                  <a:pt x="95" y="88"/>
                  <a:pt x="95" y="89"/>
                  <a:pt x="95" y="89"/>
                </a:cubicBezTo>
                <a:cubicBezTo>
                  <a:pt x="95" y="89"/>
                  <a:pt x="95" y="89"/>
                  <a:pt x="95" y="89"/>
                </a:cubicBezTo>
                <a:cubicBezTo>
                  <a:pt x="94" y="90"/>
                  <a:pt x="94" y="90"/>
                  <a:pt x="94" y="90"/>
                </a:cubicBezTo>
                <a:cubicBezTo>
                  <a:pt x="94" y="90"/>
                  <a:pt x="94" y="90"/>
                  <a:pt x="94" y="90"/>
                </a:cubicBezTo>
                <a:cubicBezTo>
                  <a:pt x="94" y="90"/>
                  <a:pt x="93" y="90"/>
                  <a:pt x="93" y="90"/>
                </a:cubicBezTo>
                <a:cubicBezTo>
                  <a:pt x="93" y="90"/>
                  <a:pt x="93" y="91"/>
                  <a:pt x="93" y="91"/>
                </a:cubicBezTo>
                <a:cubicBezTo>
                  <a:pt x="93" y="91"/>
                  <a:pt x="93" y="91"/>
                  <a:pt x="93" y="91"/>
                </a:cubicBezTo>
                <a:cubicBezTo>
                  <a:pt x="93" y="91"/>
                  <a:pt x="93" y="92"/>
                  <a:pt x="93" y="92"/>
                </a:cubicBezTo>
                <a:cubicBezTo>
                  <a:pt x="94" y="92"/>
                  <a:pt x="94" y="92"/>
                  <a:pt x="94" y="92"/>
                </a:cubicBezTo>
                <a:cubicBezTo>
                  <a:pt x="94" y="92"/>
                  <a:pt x="94" y="92"/>
                  <a:pt x="94" y="92"/>
                </a:cubicBezTo>
                <a:cubicBezTo>
                  <a:pt x="94" y="92"/>
                  <a:pt x="94" y="92"/>
                  <a:pt x="95" y="92"/>
                </a:cubicBezTo>
                <a:cubicBezTo>
                  <a:pt x="95" y="92"/>
                  <a:pt x="95" y="92"/>
                  <a:pt x="96" y="92"/>
                </a:cubicBezTo>
                <a:cubicBezTo>
                  <a:pt x="96" y="92"/>
                  <a:pt x="96" y="92"/>
                  <a:pt x="96" y="92"/>
                </a:cubicBezTo>
                <a:cubicBezTo>
                  <a:pt x="97" y="92"/>
                  <a:pt x="98" y="92"/>
                  <a:pt x="98" y="91"/>
                </a:cubicBezTo>
                <a:cubicBezTo>
                  <a:pt x="99" y="91"/>
                  <a:pt x="99" y="91"/>
                  <a:pt x="99" y="91"/>
                </a:cubicBezTo>
                <a:cubicBezTo>
                  <a:pt x="99" y="91"/>
                  <a:pt x="99" y="91"/>
                  <a:pt x="99" y="91"/>
                </a:cubicBezTo>
                <a:cubicBezTo>
                  <a:pt x="99" y="91"/>
                  <a:pt x="99" y="91"/>
                  <a:pt x="99" y="91"/>
                </a:cubicBezTo>
                <a:cubicBezTo>
                  <a:pt x="99" y="91"/>
                  <a:pt x="99" y="91"/>
                  <a:pt x="99" y="91"/>
                </a:cubicBezTo>
                <a:cubicBezTo>
                  <a:pt x="99" y="91"/>
                  <a:pt x="100" y="91"/>
                  <a:pt x="100" y="91"/>
                </a:cubicBezTo>
                <a:cubicBezTo>
                  <a:pt x="100" y="90"/>
                  <a:pt x="100" y="90"/>
                  <a:pt x="100" y="90"/>
                </a:cubicBezTo>
                <a:cubicBezTo>
                  <a:pt x="100" y="90"/>
                  <a:pt x="100" y="90"/>
                  <a:pt x="100" y="90"/>
                </a:cubicBezTo>
                <a:cubicBezTo>
                  <a:pt x="100" y="90"/>
                  <a:pt x="100" y="90"/>
                  <a:pt x="100" y="90"/>
                </a:cubicBezTo>
                <a:cubicBezTo>
                  <a:pt x="100" y="89"/>
                  <a:pt x="101" y="88"/>
                  <a:pt x="101" y="88"/>
                </a:cubicBezTo>
                <a:cubicBezTo>
                  <a:pt x="102" y="88"/>
                  <a:pt x="102" y="88"/>
                  <a:pt x="102" y="88"/>
                </a:cubicBezTo>
                <a:cubicBezTo>
                  <a:pt x="102" y="88"/>
                  <a:pt x="103" y="88"/>
                  <a:pt x="103" y="88"/>
                </a:cubicBezTo>
                <a:cubicBezTo>
                  <a:pt x="103" y="88"/>
                  <a:pt x="103" y="88"/>
                  <a:pt x="103" y="88"/>
                </a:cubicBezTo>
                <a:cubicBezTo>
                  <a:pt x="103" y="88"/>
                  <a:pt x="103" y="88"/>
                  <a:pt x="104" y="88"/>
                </a:cubicBezTo>
                <a:cubicBezTo>
                  <a:pt x="104" y="88"/>
                  <a:pt x="104" y="88"/>
                  <a:pt x="104" y="88"/>
                </a:cubicBezTo>
                <a:cubicBezTo>
                  <a:pt x="105" y="87"/>
                  <a:pt x="105" y="87"/>
                  <a:pt x="105" y="87"/>
                </a:cubicBezTo>
                <a:cubicBezTo>
                  <a:pt x="105" y="87"/>
                  <a:pt x="105" y="86"/>
                  <a:pt x="105" y="86"/>
                </a:cubicBezTo>
                <a:cubicBezTo>
                  <a:pt x="105" y="86"/>
                  <a:pt x="105" y="86"/>
                  <a:pt x="105" y="86"/>
                </a:cubicBezTo>
                <a:cubicBezTo>
                  <a:pt x="105" y="85"/>
                  <a:pt x="105" y="85"/>
                  <a:pt x="105" y="85"/>
                </a:cubicBezTo>
                <a:cubicBezTo>
                  <a:pt x="105" y="85"/>
                  <a:pt x="104" y="85"/>
                  <a:pt x="104" y="85"/>
                </a:cubicBezTo>
                <a:cubicBezTo>
                  <a:pt x="104" y="85"/>
                  <a:pt x="104" y="85"/>
                  <a:pt x="104" y="85"/>
                </a:cubicBezTo>
                <a:cubicBezTo>
                  <a:pt x="104" y="84"/>
                  <a:pt x="104" y="84"/>
                  <a:pt x="104" y="84"/>
                </a:cubicBezTo>
                <a:cubicBezTo>
                  <a:pt x="104" y="84"/>
                  <a:pt x="104" y="84"/>
                  <a:pt x="104" y="84"/>
                </a:cubicBezTo>
                <a:cubicBezTo>
                  <a:pt x="105" y="84"/>
                  <a:pt x="105" y="84"/>
                  <a:pt x="105" y="84"/>
                </a:cubicBezTo>
                <a:cubicBezTo>
                  <a:pt x="105" y="84"/>
                  <a:pt x="105" y="84"/>
                  <a:pt x="105" y="83"/>
                </a:cubicBezTo>
                <a:cubicBezTo>
                  <a:pt x="105" y="83"/>
                  <a:pt x="105" y="83"/>
                  <a:pt x="105" y="83"/>
                </a:cubicBezTo>
                <a:cubicBezTo>
                  <a:pt x="105" y="83"/>
                  <a:pt x="105" y="83"/>
                  <a:pt x="105" y="83"/>
                </a:cubicBezTo>
                <a:cubicBezTo>
                  <a:pt x="105" y="83"/>
                  <a:pt x="105" y="83"/>
                  <a:pt x="105" y="83"/>
                </a:cubicBezTo>
                <a:cubicBezTo>
                  <a:pt x="105" y="84"/>
                  <a:pt x="105" y="84"/>
                  <a:pt x="105" y="84"/>
                </a:cubicBezTo>
                <a:cubicBezTo>
                  <a:pt x="105" y="83"/>
                  <a:pt x="105" y="83"/>
                  <a:pt x="105" y="83"/>
                </a:cubicBezTo>
                <a:cubicBezTo>
                  <a:pt x="105" y="83"/>
                  <a:pt x="105" y="83"/>
                  <a:pt x="105" y="83"/>
                </a:cubicBezTo>
                <a:cubicBezTo>
                  <a:pt x="105" y="83"/>
                  <a:pt x="105" y="83"/>
                  <a:pt x="105" y="83"/>
                </a:cubicBezTo>
                <a:cubicBezTo>
                  <a:pt x="105" y="83"/>
                  <a:pt x="105" y="83"/>
                  <a:pt x="105" y="83"/>
                </a:cubicBezTo>
                <a:cubicBezTo>
                  <a:pt x="106" y="83"/>
                  <a:pt x="106" y="83"/>
                  <a:pt x="106" y="83"/>
                </a:cubicBezTo>
                <a:cubicBezTo>
                  <a:pt x="106" y="83"/>
                  <a:pt x="107" y="82"/>
                  <a:pt x="107" y="82"/>
                </a:cubicBezTo>
                <a:cubicBezTo>
                  <a:pt x="107" y="81"/>
                  <a:pt x="107" y="81"/>
                  <a:pt x="107" y="80"/>
                </a:cubicBezTo>
                <a:cubicBezTo>
                  <a:pt x="107" y="80"/>
                  <a:pt x="107" y="80"/>
                  <a:pt x="107" y="80"/>
                </a:cubicBezTo>
                <a:cubicBezTo>
                  <a:pt x="107" y="80"/>
                  <a:pt x="107" y="79"/>
                  <a:pt x="107" y="79"/>
                </a:cubicBezTo>
                <a:cubicBezTo>
                  <a:pt x="107" y="79"/>
                  <a:pt x="107" y="79"/>
                  <a:pt x="107" y="79"/>
                </a:cubicBezTo>
                <a:cubicBezTo>
                  <a:pt x="107" y="79"/>
                  <a:pt x="107" y="79"/>
                  <a:pt x="107" y="79"/>
                </a:cubicBezTo>
                <a:cubicBezTo>
                  <a:pt x="107" y="79"/>
                  <a:pt x="107" y="79"/>
                  <a:pt x="107" y="79"/>
                </a:cubicBezTo>
                <a:cubicBezTo>
                  <a:pt x="107" y="79"/>
                  <a:pt x="107" y="78"/>
                  <a:pt x="107" y="78"/>
                </a:cubicBezTo>
                <a:cubicBezTo>
                  <a:pt x="107" y="78"/>
                  <a:pt x="108" y="78"/>
                  <a:pt x="108" y="78"/>
                </a:cubicBezTo>
                <a:cubicBezTo>
                  <a:pt x="108" y="78"/>
                  <a:pt x="108" y="78"/>
                  <a:pt x="108" y="78"/>
                </a:cubicBezTo>
                <a:cubicBezTo>
                  <a:pt x="108" y="78"/>
                  <a:pt x="108" y="78"/>
                  <a:pt x="108" y="78"/>
                </a:cubicBezTo>
                <a:cubicBezTo>
                  <a:pt x="109" y="77"/>
                  <a:pt x="109" y="77"/>
                  <a:pt x="109" y="77"/>
                </a:cubicBezTo>
                <a:cubicBezTo>
                  <a:pt x="109" y="77"/>
                  <a:pt x="109" y="76"/>
                  <a:pt x="109" y="76"/>
                </a:cubicBezTo>
                <a:cubicBezTo>
                  <a:pt x="109" y="76"/>
                  <a:pt x="109" y="76"/>
                  <a:pt x="109" y="76"/>
                </a:cubicBezTo>
                <a:cubicBezTo>
                  <a:pt x="109" y="76"/>
                  <a:pt x="109" y="75"/>
                  <a:pt x="109" y="75"/>
                </a:cubicBezTo>
                <a:cubicBezTo>
                  <a:pt x="110" y="75"/>
                  <a:pt x="110" y="74"/>
                  <a:pt x="111" y="74"/>
                </a:cubicBezTo>
                <a:cubicBezTo>
                  <a:pt x="111" y="74"/>
                  <a:pt x="111" y="74"/>
                  <a:pt x="111" y="74"/>
                </a:cubicBezTo>
                <a:cubicBezTo>
                  <a:pt x="111" y="74"/>
                  <a:pt x="111" y="73"/>
                  <a:pt x="111" y="73"/>
                </a:cubicBezTo>
                <a:cubicBezTo>
                  <a:pt x="111" y="73"/>
                  <a:pt x="111" y="72"/>
                  <a:pt x="111" y="72"/>
                </a:cubicBezTo>
                <a:cubicBezTo>
                  <a:pt x="111" y="72"/>
                  <a:pt x="111" y="72"/>
                  <a:pt x="111" y="72"/>
                </a:cubicBezTo>
                <a:cubicBezTo>
                  <a:pt x="111" y="71"/>
                  <a:pt x="111" y="71"/>
                  <a:pt x="111" y="70"/>
                </a:cubicBezTo>
                <a:cubicBezTo>
                  <a:pt x="111" y="70"/>
                  <a:pt x="111" y="70"/>
                  <a:pt x="112" y="69"/>
                </a:cubicBezTo>
                <a:cubicBezTo>
                  <a:pt x="112" y="69"/>
                  <a:pt x="112" y="69"/>
                  <a:pt x="112" y="69"/>
                </a:cubicBezTo>
                <a:cubicBezTo>
                  <a:pt x="112" y="69"/>
                  <a:pt x="112" y="69"/>
                  <a:pt x="112" y="69"/>
                </a:cubicBezTo>
                <a:cubicBezTo>
                  <a:pt x="112" y="68"/>
                  <a:pt x="112" y="68"/>
                  <a:pt x="112" y="68"/>
                </a:cubicBezTo>
                <a:cubicBezTo>
                  <a:pt x="112" y="68"/>
                  <a:pt x="112" y="68"/>
                  <a:pt x="112" y="68"/>
                </a:cubicBezTo>
                <a:cubicBezTo>
                  <a:pt x="112" y="68"/>
                  <a:pt x="112" y="68"/>
                  <a:pt x="112" y="68"/>
                </a:cubicBezTo>
                <a:cubicBezTo>
                  <a:pt x="112" y="68"/>
                  <a:pt x="112" y="68"/>
                  <a:pt x="112" y="68"/>
                </a:cubicBezTo>
                <a:cubicBezTo>
                  <a:pt x="112" y="69"/>
                  <a:pt x="112" y="69"/>
                  <a:pt x="112" y="69"/>
                </a:cubicBezTo>
                <a:cubicBezTo>
                  <a:pt x="112" y="68"/>
                  <a:pt x="112" y="68"/>
                  <a:pt x="112" y="68"/>
                </a:cubicBezTo>
                <a:cubicBezTo>
                  <a:pt x="112" y="67"/>
                  <a:pt x="112" y="66"/>
                  <a:pt x="112" y="65"/>
                </a:cubicBezTo>
                <a:cubicBezTo>
                  <a:pt x="112" y="65"/>
                  <a:pt x="112" y="64"/>
                  <a:pt x="112" y="64"/>
                </a:cubicBezTo>
                <a:cubicBezTo>
                  <a:pt x="112" y="63"/>
                  <a:pt x="112" y="62"/>
                  <a:pt x="113" y="62"/>
                </a:cubicBezTo>
                <a:cubicBezTo>
                  <a:pt x="113" y="61"/>
                  <a:pt x="113" y="61"/>
                  <a:pt x="113" y="61"/>
                </a:cubicBezTo>
                <a:cubicBezTo>
                  <a:pt x="113" y="61"/>
                  <a:pt x="113" y="61"/>
                  <a:pt x="113" y="61"/>
                </a:cubicBezTo>
                <a:cubicBezTo>
                  <a:pt x="113" y="61"/>
                  <a:pt x="113" y="61"/>
                  <a:pt x="113" y="61"/>
                </a:cubicBezTo>
                <a:cubicBezTo>
                  <a:pt x="113" y="61"/>
                  <a:pt x="113" y="61"/>
                  <a:pt x="113" y="61"/>
                </a:cubicBezTo>
                <a:cubicBezTo>
                  <a:pt x="113" y="61"/>
                  <a:pt x="113" y="61"/>
                  <a:pt x="113" y="61"/>
                </a:cubicBezTo>
                <a:cubicBezTo>
                  <a:pt x="113" y="61"/>
                  <a:pt x="113" y="61"/>
                  <a:pt x="113" y="61"/>
                </a:cubicBezTo>
                <a:cubicBezTo>
                  <a:pt x="113" y="60"/>
                  <a:pt x="113" y="60"/>
                  <a:pt x="113" y="60"/>
                </a:cubicBezTo>
                <a:cubicBezTo>
                  <a:pt x="113" y="60"/>
                  <a:pt x="113" y="60"/>
                  <a:pt x="113" y="60"/>
                </a:cubicBezTo>
                <a:cubicBezTo>
                  <a:pt x="113" y="60"/>
                  <a:pt x="113" y="60"/>
                  <a:pt x="113" y="60"/>
                </a:cubicBezTo>
                <a:cubicBezTo>
                  <a:pt x="113" y="60"/>
                  <a:pt x="113" y="60"/>
                  <a:pt x="114" y="60"/>
                </a:cubicBezTo>
                <a:cubicBezTo>
                  <a:pt x="114" y="60"/>
                  <a:pt x="114" y="60"/>
                  <a:pt x="114" y="60"/>
                </a:cubicBezTo>
                <a:cubicBezTo>
                  <a:pt x="114" y="58"/>
                  <a:pt x="114" y="58"/>
                  <a:pt x="114" y="58"/>
                </a:cubicBezTo>
                <a:cubicBezTo>
                  <a:pt x="114" y="58"/>
                  <a:pt x="114" y="58"/>
                  <a:pt x="114" y="57"/>
                </a:cubicBezTo>
                <a:cubicBezTo>
                  <a:pt x="114" y="57"/>
                  <a:pt x="114" y="57"/>
                  <a:pt x="114" y="57"/>
                </a:cubicBezTo>
                <a:cubicBezTo>
                  <a:pt x="113" y="57"/>
                  <a:pt x="113" y="57"/>
                  <a:pt x="113" y="57"/>
                </a:cubicBezTo>
                <a:cubicBezTo>
                  <a:pt x="113" y="57"/>
                  <a:pt x="113" y="56"/>
                  <a:pt x="113" y="56"/>
                </a:cubicBezTo>
                <a:cubicBezTo>
                  <a:pt x="113" y="56"/>
                  <a:pt x="113" y="56"/>
                  <a:pt x="113" y="56"/>
                </a:cubicBezTo>
                <a:cubicBezTo>
                  <a:pt x="113" y="56"/>
                  <a:pt x="113" y="55"/>
                  <a:pt x="114" y="55"/>
                </a:cubicBezTo>
                <a:cubicBezTo>
                  <a:pt x="114" y="55"/>
                  <a:pt x="114" y="55"/>
                  <a:pt x="114" y="55"/>
                </a:cubicBezTo>
                <a:cubicBezTo>
                  <a:pt x="114" y="55"/>
                  <a:pt x="114" y="55"/>
                  <a:pt x="114" y="55"/>
                </a:cubicBezTo>
                <a:cubicBezTo>
                  <a:pt x="114" y="54"/>
                  <a:pt x="114" y="54"/>
                  <a:pt x="114" y="54"/>
                </a:cubicBezTo>
                <a:cubicBezTo>
                  <a:pt x="114" y="54"/>
                  <a:pt x="114" y="54"/>
                  <a:pt x="114" y="54"/>
                </a:cubicBezTo>
                <a:cubicBezTo>
                  <a:pt x="114" y="53"/>
                  <a:pt x="114" y="53"/>
                  <a:pt x="114" y="53"/>
                </a:cubicBezTo>
                <a:cubicBezTo>
                  <a:pt x="114" y="53"/>
                  <a:pt x="114" y="53"/>
                  <a:pt x="114" y="53"/>
                </a:cubicBezTo>
                <a:cubicBezTo>
                  <a:pt x="114" y="52"/>
                  <a:pt x="114" y="52"/>
                  <a:pt x="114" y="52"/>
                </a:cubicBezTo>
                <a:cubicBezTo>
                  <a:pt x="114" y="52"/>
                  <a:pt x="114" y="52"/>
                  <a:pt x="114" y="52"/>
                </a:cubicBezTo>
                <a:cubicBezTo>
                  <a:pt x="114" y="50"/>
                  <a:pt x="114" y="50"/>
                  <a:pt x="114" y="50"/>
                </a:cubicBezTo>
                <a:cubicBezTo>
                  <a:pt x="114" y="50"/>
                  <a:pt x="114" y="50"/>
                  <a:pt x="114" y="50"/>
                </a:cubicBezTo>
                <a:cubicBezTo>
                  <a:pt x="114" y="49"/>
                  <a:pt x="115" y="49"/>
                  <a:pt x="114" y="49"/>
                </a:cubicBezTo>
                <a:cubicBezTo>
                  <a:pt x="114" y="48"/>
                  <a:pt x="113" y="48"/>
                  <a:pt x="113" y="48"/>
                </a:cubicBezTo>
                <a:cubicBezTo>
                  <a:pt x="113" y="47"/>
                  <a:pt x="113" y="47"/>
                  <a:pt x="113" y="47"/>
                </a:cubicBezTo>
                <a:cubicBezTo>
                  <a:pt x="113" y="46"/>
                  <a:pt x="113" y="46"/>
                  <a:pt x="113" y="46"/>
                </a:cubicBezTo>
                <a:cubicBezTo>
                  <a:pt x="113" y="46"/>
                  <a:pt x="112" y="46"/>
                  <a:pt x="112" y="46"/>
                </a:cubicBezTo>
                <a:cubicBezTo>
                  <a:pt x="112" y="46"/>
                  <a:pt x="112" y="46"/>
                  <a:pt x="112" y="45"/>
                </a:cubicBezTo>
                <a:cubicBezTo>
                  <a:pt x="112" y="45"/>
                  <a:pt x="112" y="45"/>
                  <a:pt x="112" y="45"/>
                </a:cubicBezTo>
                <a:cubicBezTo>
                  <a:pt x="112" y="45"/>
                  <a:pt x="112" y="45"/>
                  <a:pt x="112" y="45"/>
                </a:cubicBezTo>
                <a:cubicBezTo>
                  <a:pt x="112" y="45"/>
                  <a:pt x="112" y="45"/>
                  <a:pt x="112" y="45"/>
                </a:cubicBezTo>
                <a:cubicBezTo>
                  <a:pt x="112" y="45"/>
                  <a:pt x="112" y="45"/>
                  <a:pt x="112" y="44"/>
                </a:cubicBezTo>
                <a:cubicBezTo>
                  <a:pt x="112" y="44"/>
                  <a:pt x="112" y="44"/>
                  <a:pt x="111" y="44"/>
                </a:cubicBezTo>
                <a:cubicBezTo>
                  <a:pt x="111" y="44"/>
                  <a:pt x="111" y="44"/>
                  <a:pt x="111" y="44"/>
                </a:cubicBezTo>
                <a:cubicBezTo>
                  <a:pt x="111" y="44"/>
                  <a:pt x="111" y="44"/>
                  <a:pt x="111" y="44"/>
                </a:cubicBezTo>
                <a:cubicBezTo>
                  <a:pt x="111" y="44"/>
                  <a:pt x="111" y="43"/>
                  <a:pt x="111" y="43"/>
                </a:cubicBezTo>
                <a:cubicBezTo>
                  <a:pt x="111" y="43"/>
                  <a:pt x="111" y="43"/>
                  <a:pt x="111" y="43"/>
                </a:cubicBezTo>
                <a:cubicBezTo>
                  <a:pt x="111" y="43"/>
                  <a:pt x="111" y="43"/>
                  <a:pt x="111" y="43"/>
                </a:cubicBezTo>
                <a:cubicBezTo>
                  <a:pt x="111" y="43"/>
                  <a:pt x="111" y="42"/>
                  <a:pt x="111" y="42"/>
                </a:cubicBezTo>
                <a:cubicBezTo>
                  <a:pt x="111" y="42"/>
                  <a:pt x="110" y="42"/>
                  <a:pt x="110" y="42"/>
                </a:cubicBezTo>
                <a:cubicBezTo>
                  <a:pt x="110" y="42"/>
                  <a:pt x="110" y="42"/>
                  <a:pt x="110" y="42"/>
                </a:cubicBezTo>
                <a:cubicBezTo>
                  <a:pt x="110" y="41"/>
                  <a:pt x="110" y="41"/>
                  <a:pt x="110" y="41"/>
                </a:cubicBezTo>
                <a:cubicBezTo>
                  <a:pt x="109" y="41"/>
                  <a:pt x="109" y="40"/>
                  <a:pt x="109" y="39"/>
                </a:cubicBezTo>
                <a:cubicBezTo>
                  <a:pt x="109" y="39"/>
                  <a:pt x="109" y="39"/>
                  <a:pt x="109" y="39"/>
                </a:cubicBezTo>
                <a:cubicBezTo>
                  <a:pt x="109" y="39"/>
                  <a:pt x="109" y="39"/>
                  <a:pt x="109" y="39"/>
                </a:cubicBezTo>
                <a:cubicBezTo>
                  <a:pt x="109" y="39"/>
                  <a:pt x="109" y="39"/>
                  <a:pt x="109" y="39"/>
                </a:cubicBezTo>
                <a:cubicBezTo>
                  <a:pt x="109" y="38"/>
                  <a:pt x="108" y="38"/>
                  <a:pt x="108" y="38"/>
                </a:cubicBezTo>
                <a:cubicBezTo>
                  <a:pt x="108" y="38"/>
                  <a:pt x="108" y="38"/>
                  <a:pt x="108" y="38"/>
                </a:cubicBezTo>
                <a:cubicBezTo>
                  <a:pt x="108" y="37"/>
                  <a:pt x="108" y="37"/>
                  <a:pt x="108" y="37"/>
                </a:cubicBezTo>
                <a:cubicBezTo>
                  <a:pt x="108" y="37"/>
                  <a:pt x="107" y="37"/>
                  <a:pt x="107" y="37"/>
                </a:cubicBezTo>
                <a:cubicBezTo>
                  <a:pt x="107" y="37"/>
                  <a:pt x="107" y="37"/>
                  <a:pt x="107" y="37"/>
                </a:cubicBezTo>
                <a:cubicBezTo>
                  <a:pt x="107" y="37"/>
                  <a:pt x="107" y="36"/>
                  <a:pt x="107" y="36"/>
                </a:cubicBezTo>
                <a:cubicBezTo>
                  <a:pt x="107" y="36"/>
                  <a:pt x="107" y="36"/>
                  <a:pt x="107" y="36"/>
                </a:cubicBezTo>
                <a:cubicBezTo>
                  <a:pt x="107" y="36"/>
                  <a:pt x="107" y="36"/>
                  <a:pt x="107" y="36"/>
                </a:cubicBezTo>
                <a:cubicBezTo>
                  <a:pt x="107" y="36"/>
                  <a:pt x="107" y="36"/>
                  <a:pt x="107" y="36"/>
                </a:cubicBezTo>
                <a:cubicBezTo>
                  <a:pt x="107" y="36"/>
                  <a:pt x="107" y="36"/>
                  <a:pt x="107" y="36"/>
                </a:cubicBezTo>
                <a:cubicBezTo>
                  <a:pt x="107" y="36"/>
                  <a:pt x="107" y="36"/>
                  <a:pt x="107" y="36"/>
                </a:cubicBezTo>
                <a:cubicBezTo>
                  <a:pt x="107" y="35"/>
                  <a:pt x="107" y="35"/>
                  <a:pt x="107" y="35"/>
                </a:cubicBezTo>
                <a:cubicBezTo>
                  <a:pt x="107" y="35"/>
                  <a:pt x="107" y="35"/>
                  <a:pt x="107" y="35"/>
                </a:cubicBezTo>
                <a:cubicBezTo>
                  <a:pt x="106" y="35"/>
                  <a:pt x="106" y="35"/>
                  <a:pt x="106" y="35"/>
                </a:cubicBezTo>
                <a:cubicBezTo>
                  <a:pt x="106" y="34"/>
                  <a:pt x="105" y="34"/>
                  <a:pt x="105" y="33"/>
                </a:cubicBezTo>
                <a:cubicBezTo>
                  <a:pt x="105" y="32"/>
                  <a:pt x="105" y="32"/>
                  <a:pt x="105" y="32"/>
                </a:cubicBezTo>
                <a:cubicBezTo>
                  <a:pt x="104" y="32"/>
                  <a:pt x="104" y="31"/>
                  <a:pt x="103" y="31"/>
                </a:cubicBezTo>
                <a:cubicBezTo>
                  <a:pt x="104" y="31"/>
                  <a:pt x="104" y="31"/>
                  <a:pt x="104" y="31"/>
                </a:cubicBezTo>
                <a:cubicBezTo>
                  <a:pt x="104" y="30"/>
                  <a:pt x="104" y="30"/>
                  <a:pt x="104" y="30"/>
                </a:cubicBezTo>
                <a:cubicBezTo>
                  <a:pt x="104" y="31"/>
                  <a:pt x="104" y="31"/>
                  <a:pt x="104" y="31"/>
                </a:cubicBezTo>
                <a:cubicBezTo>
                  <a:pt x="105" y="31"/>
                  <a:pt x="105" y="31"/>
                  <a:pt x="105" y="31"/>
                </a:cubicBezTo>
                <a:cubicBezTo>
                  <a:pt x="105" y="31"/>
                  <a:pt x="105" y="31"/>
                  <a:pt x="105" y="31"/>
                </a:cubicBezTo>
                <a:cubicBezTo>
                  <a:pt x="105" y="31"/>
                  <a:pt x="105" y="31"/>
                  <a:pt x="105" y="31"/>
                </a:cubicBezTo>
                <a:cubicBezTo>
                  <a:pt x="105" y="31"/>
                  <a:pt x="105" y="31"/>
                  <a:pt x="105" y="31"/>
                </a:cubicBezTo>
                <a:cubicBezTo>
                  <a:pt x="105" y="32"/>
                  <a:pt x="105" y="32"/>
                  <a:pt x="105" y="32"/>
                </a:cubicBezTo>
                <a:cubicBezTo>
                  <a:pt x="105" y="32"/>
                  <a:pt x="105" y="32"/>
                  <a:pt x="105" y="32"/>
                </a:cubicBezTo>
                <a:cubicBezTo>
                  <a:pt x="105" y="32"/>
                  <a:pt x="105" y="32"/>
                  <a:pt x="105" y="32"/>
                </a:cubicBezTo>
                <a:cubicBezTo>
                  <a:pt x="105" y="32"/>
                  <a:pt x="105" y="32"/>
                  <a:pt x="105" y="32"/>
                </a:cubicBezTo>
                <a:cubicBezTo>
                  <a:pt x="105" y="33"/>
                  <a:pt x="105" y="33"/>
                  <a:pt x="105" y="33"/>
                </a:cubicBezTo>
                <a:cubicBezTo>
                  <a:pt x="106" y="33"/>
                  <a:pt x="106" y="33"/>
                  <a:pt x="106" y="33"/>
                </a:cubicBezTo>
                <a:cubicBezTo>
                  <a:pt x="106" y="33"/>
                  <a:pt x="106" y="33"/>
                  <a:pt x="106" y="33"/>
                </a:cubicBezTo>
                <a:cubicBezTo>
                  <a:pt x="106" y="33"/>
                  <a:pt x="106" y="33"/>
                  <a:pt x="106" y="33"/>
                </a:cubicBezTo>
                <a:cubicBezTo>
                  <a:pt x="106" y="33"/>
                  <a:pt x="106" y="33"/>
                  <a:pt x="106" y="33"/>
                </a:cubicBezTo>
                <a:cubicBezTo>
                  <a:pt x="106" y="34"/>
                  <a:pt x="106" y="34"/>
                  <a:pt x="106" y="34"/>
                </a:cubicBezTo>
                <a:cubicBezTo>
                  <a:pt x="106" y="34"/>
                  <a:pt x="107" y="34"/>
                  <a:pt x="107" y="34"/>
                </a:cubicBezTo>
                <a:cubicBezTo>
                  <a:pt x="107" y="34"/>
                  <a:pt x="107" y="34"/>
                  <a:pt x="107" y="34"/>
                </a:cubicBezTo>
                <a:cubicBezTo>
                  <a:pt x="107" y="34"/>
                  <a:pt x="107" y="35"/>
                  <a:pt x="107" y="35"/>
                </a:cubicBezTo>
                <a:cubicBezTo>
                  <a:pt x="108" y="35"/>
                  <a:pt x="108" y="35"/>
                  <a:pt x="108" y="35"/>
                </a:cubicBezTo>
                <a:cubicBezTo>
                  <a:pt x="108" y="36"/>
                  <a:pt x="108" y="36"/>
                  <a:pt x="108" y="36"/>
                </a:cubicBezTo>
                <a:cubicBezTo>
                  <a:pt x="108" y="36"/>
                  <a:pt x="108" y="36"/>
                  <a:pt x="108" y="36"/>
                </a:cubicBezTo>
                <a:cubicBezTo>
                  <a:pt x="108" y="36"/>
                  <a:pt x="108" y="36"/>
                  <a:pt x="108" y="36"/>
                </a:cubicBezTo>
                <a:cubicBezTo>
                  <a:pt x="108" y="36"/>
                  <a:pt x="108" y="37"/>
                  <a:pt x="108" y="37"/>
                </a:cubicBezTo>
                <a:cubicBezTo>
                  <a:pt x="109" y="37"/>
                  <a:pt x="109" y="37"/>
                  <a:pt x="109" y="37"/>
                </a:cubicBezTo>
                <a:cubicBezTo>
                  <a:pt x="109" y="37"/>
                  <a:pt x="109" y="37"/>
                  <a:pt x="109" y="37"/>
                </a:cubicBezTo>
                <a:cubicBezTo>
                  <a:pt x="109" y="38"/>
                  <a:pt x="109" y="38"/>
                  <a:pt x="109" y="38"/>
                </a:cubicBezTo>
                <a:cubicBezTo>
                  <a:pt x="109" y="38"/>
                  <a:pt x="109" y="38"/>
                  <a:pt x="109" y="38"/>
                </a:cubicBezTo>
                <a:cubicBezTo>
                  <a:pt x="109" y="38"/>
                  <a:pt x="109" y="38"/>
                  <a:pt x="109" y="38"/>
                </a:cubicBezTo>
                <a:cubicBezTo>
                  <a:pt x="109" y="38"/>
                  <a:pt x="109" y="38"/>
                  <a:pt x="109" y="38"/>
                </a:cubicBezTo>
                <a:cubicBezTo>
                  <a:pt x="109" y="38"/>
                  <a:pt x="109" y="38"/>
                  <a:pt x="109" y="38"/>
                </a:cubicBezTo>
                <a:cubicBezTo>
                  <a:pt x="109" y="38"/>
                  <a:pt x="109" y="38"/>
                  <a:pt x="109" y="38"/>
                </a:cubicBezTo>
                <a:cubicBezTo>
                  <a:pt x="109" y="39"/>
                  <a:pt x="109" y="39"/>
                  <a:pt x="109" y="39"/>
                </a:cubicBezTo>
                <a:cubicBezTo>
                  <a:pt x="110" y="39"/>
                  <a:pt x="110" y="39"/>
                  <a:pt x="110" y="39"/>
                </a:cubicBezTo>
                <a:cubicBezTo>
                  <a:pt x="110" y="39"/>
                  <a:pt x="110" y="40"/>
                  <a:pt x="110" y="40"/>
                </a:cubicBezTo>
                <a:cubicBezTo>
                  <a:pt x="110" y="40"/>
                  <a:pt x="110" y="40"/>
                  <a:pt x="110" y="40"/>
                </a:cubicBezTo>
                <a:cubicBezTo>
                  <a:pt x="110" y="40"/>
                  <a:pt x="110" y="40"/>
                  <a:pt x="110" y="40"/>
                </a:cubicBezTo>
                <a:cubicBezTo>
                  <a:pt x="110" y="40"/>
                  <a:pt x="110" y="41"/>
                  <a:pt x="111" y="41"/>
                </a:cubicBezTo>
                <a:cubicBezTo>
                  <a:pt x="111" y="41"/>
                  <a:pt x="111" y="41"/>
                  <a:pt x="111" y="41"/>
                </a:cubicBezTo>
                <a:cubicBezTo>
                  <a:pt x="111" y="41"/>
                  <a:pt x="111" y="41"/>
                  <a:pt x="111" y="41"/>
                </a:cubicBezTo>
                <a:cubicBezTo>
                  <a:pt x="111" y="42"/>
                  <a:pt x="111" y="42"/>
                  <a:pt x="111" y="42"/>
                </a:cubicBezTo>
                <a:cubicBezTo>
                  <a:pt x="111" y="42"/>
                  <a:pt x="111" y="42"/>
                  <a:pt x="111" y="42"/>
                </a:cubicBezTo>
                <a:cubicBezTo>
                  <a:pt x="111" y="42"/>
                  <a:pt x="111" y="42"/>
                  <a:pt x="111" y="42"/>
                </a:cubicBezTo>
                <a:cubicBezTo>
                  <a:pt x="111" y="42"/>
                  <a:pt x="111" y="43"/>
                  <a:pt x="111" y="43"/>
                </a:cubicBezTo>
                <a:cubicBezTo>
                  <a:pt x="112" y="43"/>
                  <a:pt x="112" y="43"/>
                  <a:pt x="112" y="44"/>
                </a:cubicBezTo>
                <a:cubicBezTo>
                  <a:pt x="113" y="44"/>
                  <a:pt x="113" y="44"/>
                  <a:pt x="113" y="44"/>
                </a:cubicBezTo>
                <a:cubicBezTo>
                  <a:pt x="113" y="43"/>
                  <a:pt x="113" y="43"/>
                  <a:pt x="113" y="43"/>
                </a:cubicBezTo>
                <a:cubicBezTo>
                  <a:pt x="113" y="42"/>
                  <a:pt x="112" y="41"/>
                  <a:pt x="112" y="39"/>
                </a:cubicBezTo>
                <a:cubicBezTo>
                  <a:pt x="112" y="38"/>
                  <a:pt x="112" y="38"/>
                  <a:pt x="112" y="37"/>
                </a:cubicBezTo>
                <a:close/>
                <a:moveTo>
                  <a:pt x="79" y="5"/>
                </a:moveTo>
                <a:cubicBezTo>
                  <a:pt x="79" y="5"/>
                  <a:pt x="78" y="5"/>
                  <a:pt x="78" y="6"/>
                </a:cubicBezTo>
                <a:cubicBezTo>
                  <a:pt x="78" y="6"/>
                  <a:pt x="78" y="6"/>
                  <a:pt x="78" y="6"/>
                </a:cubicBezTo>
                <a:cubicBezTo>
                  <a:pt x="78" y="6"/>
                  <a:pt x="78" y="6"/>
                  <a:pt x="78" y="6"/>
                </a:cubicBezTo>
                <a:cubicBezTo>
                  <a:pt x="78" y="7"/>
                  <a:pt x="78" y="7"/>
                  <a:pt x="78" y="7"/>
                </a:cubicBezTo>
                <a:cubicBezTo>
                  <a:pt x="78" y="7"/>
                  <a:pt x="79" y="7"/>
                  <a:pt x="79" y="7"/>
                </a:cubicBezTo>
                <a:cubicBezTo>
                  <a:pt x="79" y="8"/>
                  <a:pt x="79" y="8"/>
                  <a:pt x="79" y="8"/>
                </a:cubicBezTo>
                <a:cubicBezTo>
                  <a:pt x="79" y="7"/>
                  <a:pt x="79" y="7"/>
                  <a:pt x="79" y="7"/>
                </a:cubicBezTo>
                <a:cubicBezTo>
                  <a:pt x="79" y="7"/>
                  <a:pt x="79" y="7"/>
                  <a:pt x="79" y="7"/>
                </a:cubicBezTo>
                <a:cubicBezTo>
                  <a:pt x="79" y="7"/>
                  <a:pt x="79" y="8"/>
                  <a:pt x="79" y="8"/>
                </a:cubicBezTo>
                <a:cubicBezTo>
                  <a:pt x="79" y="8"/>
                  <a:pt x="79" y="8"/>
                  <a:pt x="79" y="8"/>
                </a:cubicBezTo>
                <a:cubicBezTo>
                  <a:pt x="78" y="8"/>
                  <a:pt x="78" y="8"/>
                  <a:pt x="78" y="8"/>
                </a:cubicBezTo>
                <a:cubicBezTo>
                  <a:pt x="78" y="8"/>
                  <a:pt x="78" y="8"/>
                  <a:pt x="78" y="8"/>
                </a:cubicBezTo>
                <a:cubicBezTo>
                  <a:pt x="78" y="8"/>
                  <a:pt x="78" y="8"/>
                  <a:pt x="78" y="8"/>
                </a:cubicBezTo>
                <a:cubicBezTo>
                  <a:pt x="78" y="8"/>
                  <a:pt x="78" y="8"/>
                  <a:pt x="78" y="8"/>
                </a:cubicBezTo>
                <a:cubicBezTo>
                  <a:pt x="78" y="10"/>
                  <a:pt x="78" y="10"/>
                  <a:pt x="78" y="10"/>
                </a:cubicBezTo>
                <a:cubicBezTo>
                  <a:pt x="79" y="10"/>
                  <a:pt x="79" y="10"/>
                  <a:pt x="79" y="10"/>
                </a:cubicBezTo>
                <a:cubicBezTo>
                  <a:pt x="79" y="10"/>
                  <a:pt x="79" y="10"/>
                  <a:pt x="79" y="10"/>
                </a:cubicBezTo>
                <a:cubicBezTo>
                  <a:pt x="80" y="10"/>
                  <a:pt x="80" y="10"/>
                  <a:pt x="80" y="10"/>
                </a:cubicBezTo>
                <a:cubicBezTo>
                  <a:pt x="80" y="10"/>
                  <a:pt x="80" y="10"/>
                  <a:pt x="80" y="10"/>
                </a:cubicBezTo>
                <a:cubicBezTo>
                  <a:pt x="81" y="10"/>
                  <a:pt x="81" y="10"/>
                  <a:pt x="81" y="10"/>
                </a:cubicBezTo>
                <a:cubicBezTo>
                  <a:pt x="81" y="10"/>
                  <a:pt x="81" y="10"/>
                  <a:pt x="81" y="10"/>
                </a:cubicBezTo>
                <a:cubicBezTo>
                  <a:pt x="81" y="9"/>
                  <a:pt x="81" y="9"/>
                  <a:pt x="81" y="9"/>
                </a:cubicBezTo>
                <a:cubicBezTo>
                  <a:pt x="81" y="9"/>
                  <a:pt x="81" y="9"/>
                  <a:pt x="81" y="9"/>
                </a:cubicBezTo>
                <a:cubicBezTo>
                  <a:pt x="81" y="9"/>
                  <a:pt x="81" y="8"/>
                  <a:pt x="80" y="8"/>
                </a:cubicBezTo>
                <a:cubicBezTo>
                  <a:pt x="80" y="8"/>
                  <a:pt x="80" y="8"/>
                  <a:pt x="80" y="8"/>
                </a:cubicBezTo>
                <a:cubicBezTo>
                  <a:pt x="80" y="8"/>
                  <a:pt x="80" y="8"/>
                  <a:pt x="80" y="8"/>
                </a:cubicBezTo>
                <a:cubicBezTo>
                  <a:pt x="80" y="8"/>
                  <a:pt x="80" y="8"/>
                  <a:pt x="80" y="8"/>
                </a:cubicBezTo>
                <a:cubicBezTo>
                  <a:pt x="80" y="8"/>
                  <a:pt x="80" y="8"/>
                  <a:pt x="80" y="8"/>
                </a:cubicBezTo>
                <a:cubicBezTo>
                  <a:pt x="80" y="8"/>
                  <a:pt x="80" y="8"/>
                  <a:pt x="80" y="8"/>
                </a:cubicBezTo>
                <a:cubicBezTo>
                  <a:pt x="80" y="8"/>
                  <a:pt x="80" y="8"/>
                  <a:pt x="81" y="7"/>
                </a:cubicBezTo>
                <a:cubicBezTo>
                  <a:pt x="81" y="7"/>
                  <a:pt x="81" y="7"/>
                  <a:pt x="81" y="6"/>
                </a:cubicBezTo>
                <a:cubicBezTo>
                  <a:pt x="81" y="6"/>
                  <a:pt x="81" y="6"/>
                  <a:pt x="81" y="6"/>
                </a:cubicBezTo>
                <a:cubicBezTo>
                  <a:pt x="81" y="6"/>
                  <a:pt x="81" y="6"/>
                  <a:pt x="81" y="6"/>
                </a:cubicBezTo>
                <a:cubicBezTo>
                  <a:pt x="81" y="6"/>
                  <a:pt x="81" y="6"/>
                  <a:pt x="81" y="6"/>
                </a:cubicBezTo>
                <a:cubicBezTo>
                  <a:pt x="80" y="6"/>
                  <a:pt x="80" y="6"/>
                  <a:pt x="80" y="6"/>
                </a:cubicBezTo>
                <a:cubicBezTo>
                  <a:pt x="80" y="6"/>
                  <a:pt x="80" y="6"/>
                  <a:pt x="80" y="6"/>
                </a:cubicBezTo>
                <a:cubicBezTo>
                  <a:pt x="80" y="5"/>
                  <a:pt x="80" y="5"/>
                  <a:pt x="80" y="5"/>
                </a:cubicBezTo>
                <a:cubicBezTo>
                  <a:pt x="80" y="5"/>
                  <a:pt x="80" y="5"/>
                  <a:pt x="80" y="5"/>
                </a:cubicBezTo>
                <a:cubicBezTo>
                  <a:pt x="80" y="5"/>
                  <a:pt x="80" y="5"/>
                  <a:pt x="80" y="5"/>
                </a:cubicBezTo>
                <a:cubicBezTo>
                  <a:pt x="79" y="5"/>
                  <a:pt x="79" y="5"/>
                  <a:pt x="79" y="5"/>
                </a:cubicBezTo>
                <a:cubicBezTo>
                  <a:pt x="79" y="5"/>
                  <a:pt x="79" y="5"/>
                  <a:pt x="79" y="5"/>
                </a:cubicBezTo>
                <a:close/>
                <a:moveTo>
                  <a:pt x="75" y="5"/>
                </a:moveTo>
                <a:cubicBezTo>
                  <a:pt x="75" y="5"/>
                  <a:pt x="75" y="5"/>
                  <a:pt x="75" y="5"/>
                </a:cubicBezTo>
                <a:cubicBezTo>
                  <a:pt x="75" y="5"/>
                  <a:pt x="75" y="5"/>
                  <a:pt x="75" y="5"/>
                </a:cubicBezTo>
                <a:cubicBezTo>
                  <a:pt x="75" y="5"/>
                  <a:pt x="75" y="5"/>
                  <a:pt x="75" y="5"/>
                </a:cubicBezTo>
                <a:cubicBezTo>
                  <a:pt x="75" y="5"/>
                  <a:pt x="75" y="5"/>
                  <a:pt x="74" y="5"/>
                </a:cubicBezTo>
                <a:cubicBezTo>
                  <a:pt x="74" y="5"/>
                  <a:pt x="74" y="5"/>
                  <a:pt x="74" y="5"/>
                </a:cubicBezTo>
                <a:cubicBezTo>
                  <a:pt x="74" y="5"/>
                  <a:pt x="74" y="5"/>
                  <a:pt x="74" y="5"/>
                </a:cubicBezTo>
                <a:cubicBezTo>
                  <a:pt x="74" y="6"/>
                  <a:pt x="74" y="6"/>
                  <a:pt x="74" y="6"/>
                </a:cubicBezTo>
                <a:cubicBezTo>
                  <a:pt x="74" y="6"/>
                  <a:pt x="74" y="6"/>
                  <a:pt x="74" y="6"/>
                </a:cubicBezTo>
                <a:cubicBezTo>
                  <a:pt x="74" y="6"/>
                  <a:pt x="74" y="6"/>
                  <a:pt x="74" y="6"/>
                </a:cubicBezTo>
                <a:cubicBezTo>
                  <a:pt x="74" y="6"/>
                  <a:pt x="74" y="6"/>
                  <a:pt x="74" y="6"/>
                </a:cubicBezTo>
                <a:cubicBezTo>
                  <a:pt x="73" y="6"/>
                  <a:pt x="73" y="6"/>
                  <a:pt x="73" y="6"/>
                </a:cubicBezTo>
                <a:cubicBezTo>
                  <a:pt x="73" y="6"/>
                  <a:pt x="73" y="6"/>
                  <a:pt x="73" y="6"/>
                </a:cubicBezTo>
                <a:cubicBezTo>
                  <a:pt x="73" y="6"/>
                  <a:pt x="73" y="6"/>
                  <a:pt x="73" y="6"/>
                </a:cubicBezTo>
                <a:cubicBezTo>
                  <a:pt x="73" y="6"/>
                  <a:pt x="73" y="6"/>
                  <a:pt x="73" y="6"/>
                </a:cubicBezTo>
                <a:cubicBezTo>
                  <a:pt x="73" y="7"/>
                  <a:pt x="73" y="7"/>
                  <a:pt x="73" y="7"/>
                </a:cubicBezTo>
                <a:cubicBezTo>
                  <a:pt x="73" y="7"/>
                  <a:pt x="73" y="7"/>
                  <a:pt x="73" y="7"/>
                </a:cubicBezTo>
                <a:cubicBezTo>
                  <a:pt x="73" y="8"/>
                  <a:pt x="73" y="8"/>
                  <a:pt x="73" y="8"/>
                </a:cubicBezTo>
                <a:cubicBezTo>
                  <a:pt x="73" y="8"/>
                  <a:pt x="73" y="8"/>
                  <a:pt x="73" y="8"/>
                </a:cubicBezTo>
                <a:cubicBezTo>
                  <a:pt x="73" y="8"/>
                  <a:pt x="73" y="8"/>
                  <a:pt x="73" y="8"/>
                </a:cubicBezTo>
                <a:cubicBezTo>
                  <a:pt x="73" y="8"/>
                  <a:pt x="73" y="8"/>
                  <a:pt x="73" y="8"/>
                </a:cubicBezTo>
                <a:cubicBezTo>
                  <a:pt x="74" y="8"/>
                  <a:pt x="74" y="8"/>
                  <a:pt x="74" y="8"/>
                </a:cubicBezTo>
                <a:cubicBezTo>
                  <a:pt x="74" y="8"/>
                  <a:pt x="74" y="8"/>
                  <a:pt x="74" y="8"/>
                </a:cubicBezTo>
                <a:cubicBezTo>
                  <a:pt x="74" y="8"/>
                  <a:pt x="74" y="8"/>
                  <a:pt x="74" y="8"/>
                </a:cubicBezTo>
                <a:cubicBezTo>
                  <a:pt x="74" y="8"/>
                  <a:pt x="74" y="8"/>
                  <a:pt x="74" y="8"/>
                </a:cubicBezTo>
                <a:cubicBezTo>
                  <a:pt x="74" y="8"/>
                  <a:pt x="74" y="9"/>
                  <a:pt x="74" y="9"/>
                </a:cubicBezTo>
                <a:cubicBezTo>
                  <a:pt x="74" y="9"/>
                  <a:pt x="75" y="9"/>
                  <a:pt x="75" y="9"/>
                </a:cubicBezTo>
                <a:cubicBezTo>
                  <a:pt x="75" y="9"/>
                  <a:pt x="75" y="9"/>
                  <a:pt x="75" y="9"/>
                </a:cubicBezTo>
                <a:cubicBezTo>
                  <a:pt x="75" y="9"/>
                  <a:pt x="75" y="9"/>
                  <a:pt x="75" y="9"/>
                </a:cubicBezTo>
                <a:cubicBezTo>
                  <a:pt x="76" y="9"/>
                  <a:pt x="76" y="9"/>
                  <a:pt x="76" y="9"/>
                </a:cubicBezTo>
                <a:cubicBezTo>
                  <a:pt x="76" y="9"/>
                  <a:pt x="76" y="9"/>
                  <a:pt x="76" y="9"/>
                </a:cubicBezTo>
                <a:cubicBezTo>
                  <a:pt x="77" y="9"/>
                  <a:pt x="77" y="9"/>
                  <a:pt x="77" y="9"/>
                </a:cubicBezTo>
                <a:cubicBezTo>
                  <a:pt x="77" y="9"/>
                  <a:pt x="77" y="9"/>
                  <a:pt x="77" y="9"/>
                </a:cubicBezTo>
                <a:cubicBezTo>
                  <a:pt x="77" y="9"/>
                  <a:pt x="77" y="9"/>
                  <a:pt x="77" y="8"/>
                </a:cubicBezTo>
                <a:cubicBezTo>
                  <a:pt x="78" y="8"/>
                  <a:pt x="78" y="8"/>
                  <a:pt x="78" y="7"/>
                </a:cubicBezTo>
                <a:cubicBezTo>
                  <a:pt x="78" y="7"/>
                  <a:pt x="78" y="7"/>
                  <a:pt x="77" y="7"/>
                </a:cubicBezTo>
                <a:cubicBezTo>
                  <a:pt x="77" y="6"/>
                  <a:pt x="77" y="6"/>
                  <a:pt x="77" y="6"/>
                </a:cubicBezTo>
                <a:cubicBezTo>
                  <a:pt x="77" y="6"/>
                  <a:pt x="77" y="6"/>
                  <a:pt x="77" y="6"/>
                </a:cubicBezTo>
                <a:cubicBezTo>
                  <a:pt x="77" y="6"/>
                  <a:pt x="77" y="6"/>
                  <a:pt x="77" y="6"/>
                </a:cubicBezTo>
                <a:cubicBezTo>
                  <a:pt x="77" y="6"/>
                  <a:pt x="78" y="6"/>
                  <a:pt x="78" y="5"/>
                </a:cubicBezTo>
                <a:cubicBezTo>
                  <a:pt x="78" y="5"/>
                  <a:pt x="78" y="5"/>
                  <a:pt x="78" y="5"/>
                </a:cubicBezTo>
                <a:cubicBezTo>
                  <a:pt x="78" y="5"/>
                  <a:pt x="78" y="5"/>
                  <a:pt x="78" y="5"/>
                </a:cubicBezTo>
                <a:cubicBezTo>
                  <a:pt x="77" y="5"/>
                  <a:pt x="77" y="5"/>
                  <a:pt x="77" y="5"/>
                </a:cubicBezTo>
                <a:cubicBezTo>
                  <a:pt x="77" y="5"/>
                  <a:pt x="77" y="5"/>
                  <a:pt x="77" y="5"/>
                </a:cubicBezTo>
                <a:cubicBezTo>
                  <a:pt x="77" y="5"/>
                  <a:pt x="77" y="5"/>
                  <a:pt x="77" y="5"/>
                </a:cubicBezTo>
                <a:cubicBezTo>
                  <a:pt x="77" y="4"/>
                  <a:pt x="76" y="4"/>
                  <a:pt x="76" y="4"/>
                </a:cubicBezTo>
                <a:cubicBezTo>
                  <a:pt x="76" y="4"/>
                  <a:pt x="76" y="4"/>
                  <a:pt x="76" y="4"/>
                </a:cubicBezTo>
                <a:cubicBezTo>
                  <a:pt x="76" y="4"/>
                  <a:pt x="76" y="4"/>
                  <a:pt x="76" y="4"/>
                </a:cubicBezTo>
                <a:cubicBezTo>
                  <a:pt x="76" y="4"/>
                  <a:pt x="76" y="4"/>
                  <a:pt x="76" y="4"/>
                </a:cubicBezTo>
                <a:cubicBezTo>
                  <a:pt x="76" y="4"/>
                  <a:pt x="75" y="4"/>
                  <a:pt x="75" y="4"/>
                </a:cubicBezTo>
                <a:cubicBezTo>
                  <a:pt x="75" y="4"/>
                  <a:pt x="75" y="4"/>
                  <a:pt x="75" y="4"/>
                </a:cubicBezTo>
                <a:cubicBezTo>
                  <a:pt x="75" y="4"/>
                  <a:pt x="75" y="4"/>
                  <a:pt x="75" y="4"/>
                </a:cubicBezTo>
                <a:cubicBezTo>
                  <a:pt x="75" y="4"/>
                  <a:pt x="75" y="4"/>
                  <a:pt x="75" y="4"/>
                </a:cubicBezTo>
                <a:cubicBezTo>
                  <a:pt x="75" y="4"/>
                  <a:pt x="75" y="4"/>
                  <a:pt x="75" y="4"/>
                </a:cubicBezTo>
                <a:cubicBezTo>
                  <a:pt x="75" y="4"/>
                  <a:pt x="75" y="4"/>
                  <a:pt x="75" y="4"/>
                </a:cubicBezTo>
                <a:cubicBezTo>
                  <a:pt x="75" y="3"/>
                  <a:pt x="75" y="3"/>
                  <a:pt x="75" y="3"/>
                </a:cubicBezTo>
                <a:cubicBezTo>
                  <a:pt x="73" y="3"/>
                  <a:pt x="73" y="3"/>
                  <a:pt x="73" y="3"/>
                </a:cubicBezTo>
                <a:cubicBezTo>
                  <a:pt x="73" y="4"/>
                  <a:pt x="73" y="4"/>
                  <a:pt x="73" y="4"/>
                </a:cubicBezTo>
                <a:cubicBezTo>
                  <a:pt x="73" y="4"/>
                  <a:pt x="73" y="4"/>
                  <a:pt x="73" y="4"/>
                </a:cubicBezTo>
                <a:cubicBezTo>
                  <a:pt x="73" y="4"/>
                  <a:pt x="73" y="5"/>
                  <a:pt x="73" y="5"/>
                </a:cubicBezTo>
                <a:cubicBezTo>
                  <a:pt x="73" y="5"/>
                  <a:pt x="73" y="5"/>
                  <a:pt x="73" y="5"/>
                </a:cubicBezTo>
                <a:cubicBezTo>
                  <a:pt x="75" y="5"/>
                  <a:pt x="75" y="5"/>
                  <a:pt x="75" y="5"/>
                </a:cubicBezTo>
                <a:cubicBezTo>
                  <a:pt x="75" y="5"/>
                  <a:pt x="75" y="5"/>
                  <a:pt x="75" y="5"/>
                </a:cubicBezTo>
                <a:close/>
                <a:moveTo>
                  <a:pt x="112" y="77"/>
                </a:moveTo>
                <a:cubicBezTo>
                  <a:pt x="113" y="76"/>
                  <a:pt x="113" y="75"/>
                  <a:pt x="113" y="74"/>
                </a:cubicBezTo>
                <a:cubicBezTo>
                  <a:pt x="113" y="74"/>
                  <a:pt x="113" y="74"/>
                  <a:pt x="113" y="74"/>
                </a:cubicBezTo>
                <a:cubicBezTo>
                  <a:pt x="113" y="74"/>
                  <a:pt x="113" y="74"/>
                  <a:pt x="113" y="74"/>
                </a:cubicBezTo>
                <a:cubicBezTo>
                  <a:pt x="113" y="74"/>
                  <a:pt x="113" y="74"/>
                  <a:pt x="113" y="74"/>
                </a:cubicBezTo>
                <a:cubicBezTo>
                  <a:pt x="113" y="74"/>
                  <a:pt x="113" y="74"/>
                  <a:pt x="113" y="74"/>
                </a:cubicBezTo>
                <a:cubicBezTo>
                  <a:pt x="113" y="74"/>
                  <a:pt x="113" y="74"/>
                  <a:pt x="112" y="73"/>
                </a:cubicBezTo>
                <a:cubicBezTo>
                  <a:pt x="112" y="74"/>
                  <a:pt x="112" y="74"/>
                  <a:pt x="112" y="74"/>
                </a:cubicBezTo>
                <a:cubicBezTo>
                  <a:pt x="112" y="74"/>
                  <a:pt x="112" y="74"/>
                  <a:pt x="112" y="74"/>
                </a:cubicBezTo>
                <a:cubicBezTo>
                  <a:pt x="112" y="74"/>
                  <a:pt x="112" y="74"/>
                  <a:pt x="111" y="74"/>
                </a:cubicBezTo>
                <a:cubicBezTo>
                  <a:pt x="111" y="75"/>
                  <a:pt x="111" y="75"/>
                  <a:pt x="111" y="75"/>
                </a:cubicBezTo>
                <a:cubicBezTo>
                  <a:pt x="111" y="75"/>
                  <a:pt x="110" y="76"/>
                  <a:pt x="110" y="76"/>
                </a:cubicBezTo>
                <a:cubicBezTo>
                  <a:pt x="110" y="76"/>
                  <a:pt x="110" y="76"/>
                  <a:pt x="110" y="76"/>
                </a:cubicBezTo>
                <a:cubicBezTo>
                  <a:pt x="110" y="76"/>
                  <a:pt x="110" y="76"/>
                  <a:pt x="110" y="76"/>
                </a:cubicBezTo>
                <a:cubicBezTo>
                  <a:pt x="110" y="76"/>
                  <a:pt x="110" y="77"/>
                  <a:pt x="110" y="77"/>
                </a:cubicBezTo>
                <a:cubicBezTo>
                  <a:pt x="110" y="77"/>
                  <a:pt x="110" y="77"/>
                  <a:pt x="110" y="77"/>
                </a:cubicBezTo>
                <a:cubicBezTo>
                  <a:pt x="110" y="77"/>
                  <a:pt x="110" y="77"/>
                  <a:pt x="110" y="77"/>
                </a:cubicBezTo>
                <a:cubicBezTo>
                  <a:pt x="109" y="78"/>
                  <a:pt x="109" y="78"/>
                  <a:pt x="109" y="79"/>
                </a:cubicBezTo>
                <a:cubicBezTo>
                  <a:pt x="109" y="79"/>
                  <a:pt x="109" y="79"/>
                  <a:pt x="109" y="79"/>
                </a:cubicBezTo>
                <a:cubicBezTo>
                  <a:pt x="109" y="79"/>
                  <a:pt x="109" y="79"/>
                  <a:pt x="109" y="79"/>
                </a:cubicBezTo>
                <a:cubicBezTo>
                  <a:pt x="109" y="79"/>
                  <a:pt x="109" y="80"/>
                  <a:pt x="109" y="81"/>
                </a:cubicBezTo>
                <a:cubicBezTo>
                  <a:pt x="109" y="81"/>
                  <a:pt x="109" y="81"/>
                  <a:pt x="109" y="81"/>
                </a:cubicBezTo>
                <a:cubicBezTo>
                  <a:pt x="109" y="82"/>
                  <a:pt x="109" y="82"/>
                  <a:pt x="109" y="82"/>
                </a:cubicBezTo>
                <a:cubicBezTo>
                  <a:pt x="109" y="82"/>
                  <a:pt x="109" y="82"/>
                  <a:pt x="109" y="82"/>
                </a:cubicBezTo>
                <a:cubicBezTo>
                  <a:pt x="109" y="82"/>
                  <a:pt x="109" y="82"/>
                  <a:pt x="109" y="82"/>
                </a:cubicBezTo>
                <a:cubicBezTo>
                  <a:pt x="110" y="82"/>
                  <a:pt x="111" y="81"/>
                  <a:pt x="111" y="81"/>
                </a:cubicBezTo>
                <a:cubicBezTo>
                  <a:pt x="111" y="81"/>
                  <a:pt x="111" y="80"/>
                  <a:pt x="111" y="80"/>
                </a:cubicBezTo>
                <a:cubicBezTo>
                  <a:pt x="111" y="80"/>
                  <a:pt x="111" y="80"/>
                  <a:pt x="111" y="80"/>
                </a:cubicBezTo>
                <a:cubicBezTo>
                  <a:pt x="111" y="80"/>
                  <a:pt x="111" y="80"/>
                  <a:pt x="111" y="79"/>
                </a:cubicBezTo>
                <a:cubicBezTo>
                  <a:pt x="111" y="79"/>
                  <a:pt x="111" y="79"/>
                  <a:pt x="111" y="79"/>
                </a:cubicBezTo>
                <a:cubicBezTo>
                  <a:pt x="111" y="79"/>
                  <a:pt x="111" y="79"/>
                  <a:pt x="111" y="79"/>
                </a:cubicBezTo>
                <a:cubicBezTo>
                  <a:pt x="111" y="79"/>
                  <a:pt x="111" y="79"/>
                  <a:pt x="111" y="78"/>
                </a:cubicBezTo>
                <a:cubicBezTo>
                  <a:pt x="111" y="78"/>
                  <a:pt x="111" y="78"/>
                  <a:pt x="111" y="78"/>
                </a:cubicBezTo>
                <a:cubicBezTo>
                  <a:pt x="111" y="78"/>
                  <a:pt x="111" y="78"/>
                  <a:pt x="111" y="78"/>
                </a:cubicBezTo>
                <a:cubicBezTo>
                  <a:pt x="111" y="78"/>
                  <a:pt x="112" y="78"/>
                  <a:pt x="112" y="78"/>
                </a:cubicBezTo>
                <a:cubicBezTo>
                  <a:pt x="112" y="77"/>
                  <a:pt x="112" y="77"/>
                  <a:pt x="112" y="77"/>
                </a:cubicBezTo>
                <a:cubicBezTo>
                  <a:pt x="112" y="77"/>
                  <a:pt x="112" y="77"/>
                  <a:pt x="112" y="77"/>
                </a:cubicBezTo>
                <a:cubicBezTo>
                  <a:pt x="112" y="77"/>
                  <a:pt x="112" y="77"/>
                  <a:pt x="112" y="77"/>
                </a:cubicBezTo>
                <a:cubicBezTo>
                  <a:pt x="112" y="77"/>
                  <a:pt x="112" y="77"/>
                  <a:pt x="112" y="77"/>
                </a:cubicBezTo>
                <a:close/>
              </a:path>
            </a:pathLst>
          </a:custGeom>
          <a:solidFill>
            <a:srgbClr val="FFD941"/>
          </a:solidFill>
          <a:ln>
            <a:noFill/>
          </a:ln>
        </p:spPr>
        <p:txBody>
          <a:bodyPr vert="horz" wrap="square" lIns="121920" tIns="60960" rIns="121920" bIns="60960" numCol="1" anchor="t" anchorCtr="0" compatLnSpc="1"/>
          <a:lstStyle/>
          <a:p>
            <a:pPr defTabSz="1218565">
              <a:defRPr/>
            </a:pPr>
            <a:endParaRPr lang="zh-CN" altLang="en-US" sz="2400" kern="0" dirty="0">
              <a:cs typeface="+mn-ea"/>
              <a:sym typeface="+mn-lt"/>
            </a:endParaRPr>
          </a:p>
        </p:txBody>
      </p:sp>
      <p:sp>
        <p:nvSpPr>
          <p:cNvPr id="18" name="TextBox 10"/>
          <p:cNvSpPr txBox="1"/>
          <p:nvPr/>
        </p:nvSpPr>
        <p:spPr>
          <a:xfrm>
            <a:off x="7941843" y="4391935"/>
            <a:ext cx="2544456" cy="812530"/>
          </a:xfrm>
          <a:prstGeom prst="rect">
            <a:avLst/>
          </a:prstGeom>
          <a:noFill/>
        </p:spPr>
        <p:txBody>
          <a:bodyPr wrap="square" rtlCol="0">
            <a:spAutoFit/>
          </a:bodyPr>
          <a:lstStyle/>
          <a:p>
            <a:pPr defTabSz="1218565">
              <a:lnSpc>
                <a:spcPct val="130000"/>
              </a:lnSpc>
              <a:defRPr/>
            </a:pPr>
            <a:r>
              <a:rPr lang="zh-CN" altLang="en-US" sz="1200" kern="0" dirty="0">
                <a:cs typeface="+mn-ea"/>
                <a:sym typeface="+mn-lt"/>
              </a:rPr>
              <a:t>您的内容打在这里，或者通过复制您的文本后，在此框中选择粘贴，并选择只保留文字。</a:t>
            </a:r>
            <a:endParaRPr lang="zh-CN" altLang="en-US" sz="1200" kern="0" dirty="0">
              <a:cs typeface="+mn-ea"/>
              <a:sym typeface="+mn-lt"/>
            </a:endParaRPr>
          </a:p>
        </p:txBody>
      </p:sp>
      <p:sp>
        <p:nvSpPr>
          <p:cNvPr id="19" name="TextBox 11"/>
          <p:cNvSpPr txBox="1"/>
          <p:nvPr/>
        </p:nvSpPr>
        <p:spPr>
          <a:xfrm>
            <a:off x="7946300" y="3930128"/>
            <a:ext cx="1861217" cy="411972"/>
          </a:xfrm>
          <a:prstGeom prst="rect">
            <a:avLst/>
          </a:prstGeom>
          <a:noFill/>
        </p:spPr>
        <p:txBody>
          <a:bodyPr wrap="square" tIns="0" bIns="0" rtlCol="0" anchor="t">
            <a:spAutoFit/>
          </a:bodyPr>
          <a:lstStyle/>
          <a:p>
            <a:pPr defTabSz="1218565">
              <a:lnSpc>
                <a:spcPct val="150000"/>
              </a:lnSpc>
              <a:defRPr/>
            </a:pPr>
            <a:r>
              <a:rPr lang="zh-CN" altLang="en-US" sz="2000" kern="0" dirty="0">
                <a:cs typeface="+mn-ea"/>
                <a:sym typeface="+mn-lt"/>
              </a:rPr>
              <a:t>方针二</a:t>
            </a:r>
            <a:endParaRPr lang="zh-CN" altLang="en-US" sz="2000" kern="0" dirty="0">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accel="58000" fill="hold" nodeType="afterEffect" p14:presetBounceEnd="58000">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14:bounceEnd="58000">
                                          <p:cBhvr additive="base">
                                            <p:cTn id="7" dur="1500" fill="hold"/>
                                            <p:tgtEl>
                                              <p:spTgt spid="8"/>
                                            </p:tgtEl>
                                            <p:attrNameLst>
                                              <p:attrName>ppt_x</p:attrName>
                                            </p:attrNameLst>
                                          </p:cBhvr>
                                          <p:tavLst>
                                            <p:tav tm="0">
                                              <p:val>
                                                <p:strVal val="0-#ppt_w/2"/>
                                              </p:val>
                                            </p:tav>
                                            <p:tav tm="100000">
                                              <p:val>
                                                <p:strVal val="#ppt_x"/>
                                              </p:val>
                                            </p:tav>
                                          </p:tavLst>
                                        </p:anim>
                                        <p:anim calcmode="lin" valueType="num" p14:bounceEnd="58000">
                                          <p:cBhvr additive="base">
                                            <p:cTn id="8" dur="1500" fill="hold"/>
                                            <p:tgtEl>
                                              <p:spTgt spid="8"/>
                                            </p:tgtEl>
                                            <p:attrNameLst>
                                              <p:attrName>ppt_y</p:attrName>
                                            </p:attrNameLst>
                                          </p:cBhvr>
                                          <p:tavLst>
                                            <p:tav tm="0">
                                              <p:val>
                                                <p:strVal val="0-#ppt_h/2"/>
                                              </p:val>
                                            </p:tav>
                                            <p:tav tm="100000">
                                              <p:val>
                                                <p:strVal val="#ppt_y"/>
                                              </p:val>
                                            </p:tav>
                                          </p:tavLst>
                                        </p:anim>
                                      </p:childTnLst>
                                    </p:cTn>
                                  </p:par>
                                </p:childTnLst>
                              </p:cTn>
                            </p:par>
                            <p:par>
                              <p:cTn id="9" fill="hold">
                                <p:stCondLst>
                                  <p:cond delay="1500"/>
                                </p:stCondLst>
                                <p:childTnLst>
                                  <p:par>
                                    <p:cTn id="10" presetID="53" presetClass="entr" presetSubtype="16" fill="hold" grpId="0" nodeType="after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p:cTn id="12" dur="500" fill="hold"/>
                                            <p:tgtEl>
                                              <p:spTgt spid="11"/>
                                            </p:tgtEl>
                                            <p:attrNameLst>
                                              <p:attrName>ppt_w</p:attrName>
                                            </p:attrNameLst>
                                          </p:cBhvr>
                                          <p:tavLst>
                                            <p:tav tm="0">
                                              <p:val>
                                                <p:fltVal val="0"/>
                                              </p:val>
                                            </p:tav>
                                            <p:tav tm="100000">
                                              <p:val>
                                                <p:strVal val="#ppt_w"/>
                                              </p:val>
                                            </p:tav>
                                          </p:tavLst>
                                        </p:anim>
                                        <p:anim calcmode="lin" valueType="num">
                                          <p:cBhvr>
                                            <p:cTn id="13" dur="500" fill="hold"/>
                                            <p:tgtEl>
                                              <p:spTgt spid="11"/>
                                            </p:tgtEl>
                                            <p:attrNameLst>
                                              <p:attrName>ppt_h</p:attrName>
                                            </p:attrNameLst>
                                          </p:cBhvr>
                                          <p:tavLst>
                                            <p:tav tm="0">
                                              <p:val>
                                                <p:fltVal val="0"/>
                                              </p:val>
                                            </p:tav>
                                            <p:tav tm="100000">
                                              <p:val>
                                                <p:strVal val="#ppt_h"/>
                                              </p:val>
                                            </p:tav>
                                          </p:tavLst>
                                        </p:anim>
                                        <p:animEffect transition="in" filter="fade">
                                          <p:cBhvr>
                                            <p:cTn id="14" dur="500"/>
                                            <p:tgtEl>
                                              <p:spTgt spid="11"/>
                                            </p:tgtEl>
                                          </p:cBhvr>
                                        </p:animEffect>
                                      </p:childTnLst>
                                    </p:cTn>
                                  </p:par>
                                </p:childTnLst>
                              </p:cTn>
                            </p:par>
                            <p:par>
                              <p:cTn id="15" fill="hold">
                                <p:stCondLst>
                                  <p:cond delay="2000"/>
                                </p:stCondLst>
                                <p:childTnLst>
                                  <p:par>
                                    <p:cTn id="16" presetID="22" presetClass="entr" presetSubtype="8" fill="hold" grpId="0" nodeType="afterEffect">
                                      <p:stCondLst>
                                        <p:cond delay="0"/>
                                      </p:stCondLst>
                                      <p:childTnLst>
                                        <p:set>
                                          <p:cBhvr>
                                            <p:cTn id="17" dur="1" fill="hold">
                                              <p:stCondLst>
                                                <p:cond delay="0"/>
                                              </p:stCondLst>
                                            </p:cTn>
                                            <p:tgtEl>
                                              <p:spTgt spid="12"/>
                                            </p:tgtEl>
                                            <p:attrNameLst>
                                              <p:attrName>style.visibility</p:attrName>
                                            </p:attrNameLst>
                                          </p:cBhvr>
                                          <p:to>
                                            <p:strVal val="visible"/>
                                          </p:to>
                                        </p:set>
                                        <p:animEffect transition="in" filter="wipe(left)">
                                          <p:cBhvr>
                                            <p:cTn id="18" dur="500"/>
                                            <p:tgtEl>
                                              <p:spTgt spid="12"/>
                                            </p:tgtEl>
                                          </p:cBhvr>
                                        </p:animEffect>
                                      </p:childTnLst>
                                    </p:cTn>
                                  </p:par>
                                  <p:par>
                                    <p:cTn id="19" presetID="22" presetClass="entr" presetSubtype="8" fill="hold" grpId="0" nodeType="with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wipe(left)">
                                          <p:cBhvr>
                                            <p:cTn id="21" dur="500"/>
                                            <p:tgtEl>
                                              <p:spTgt spid="13"/>
                                            </p:tgtEl>
                                          </p:cBhvr>
                                        </p:animEffect>
                                      </p:childTnLst>
                                    </p:cTn>
                                  </p:par>
                                </p:childTnLst>
                              </p:cTn>
                            </p:par>
                            <p:par>
                              <p:cTn id="22" fill="hold">
                                <p:stCondLst>
                                  <p:cond delay="2500"/>
                                </p:stCondLst>
                                <p:childTnLst>
                                  <p:par>
                                    <p:cTn id="23" presetID="2" presetClass="entr" presetSubtype="9" accel="58000" fill="hold" nodeType="afterEffect" p14:presetBounceEnd="58000">
                                      <p:stCondLst>
                                        <p:cond delay="0"/>
                                      </p:stCondLst>
                                      <p:childTnLst>
                                        <p:set>
                                          <p:cBhvr>
                                            <p:cTn id="24" dur="1" fill="hold">
                                              <p:stCondLst>
                                                <p:cond delay="0"/>
                                              </p:stCondLst>
                                            </p:cTn>
                                            <p:tgtEl>
                                              <p:spTgt spid="14"/>
                                            </p:tgtEl>
                                            <p:attrNameLst>
                                              <p:attrName>style.visibility</p:attrName>
                                            </p:attrNameLst>
                                          </p:cBhvr>
                                          <p:to>
                                            <p:strVal val="visible"/>
                                          </p:to>
                                        </p:set>
                                        <p:anim calcmode="lin" valueType="num" p14:bounceEnd="58000">
                                          <p:cBhvr additive="base">
                                            <p:cTn id="25" dur="1500" fill="hold"/>
                                            <p:tgtEl>
                                              <p:spTgt spid="14"/>
                                            </p:tgtEl>
                                            <p:attrNameLst>
                                              <p:attrName>ppt_x</p:attrName>
                                            </p:attrNameLst>
                                          </p:cBhvr>
                                          <p:tavLst>
                                            <p:tav tm="0">
                                              <p:val>
                                                <p:strVal val="0-#ppt_w/2"/>
                                              </p:val>
                                            </p:tav>
                                            <p:tav tm="100000">
                                              <p:val>
                                                <p:strVal val="#ppt_x"/>
                                              </p:val>
                                            </p:tav>
                                          </p:tavLst>
                                        </p:anim>
                                        <p:anim calcmode="lin" valueType="num" p14:bounceEnd="58000">
                                          <p:cBhvr additive="base">
                                            <p:cTn id="26" dur="1500" fill="hold"/>
                                            <p:tgtEl>
                                              <p:spTgt spid="14"/>
                                            </p:tgtEl>
                                            <p:attrNameLst>
                                              <p:attrName>ppt_y</p:attrName>
                                            </p:attrNameLst>
                                          </p:cBhvr>
                                          <p:tavLst>
                                            <p:tav tm="0">
                                              <p:val>
                                                <p:strVal val="0-#ppt_h/2"/>
                                              </p:val>
                                            </p:tav>
                                            <p:tav tm="100000">
                                              <p:val>
                                                <p:strVal val="#ppt_y"/>
                                              </p:val>
                                            </p:tav>
                                          </p:tavLst>
                                        </p:anim>
                                      </p:childTnLst>
                                    </p:cTn>
                                  </p:par>
                                </p:childTnLst>
                              </p:cTn>
                            </p:par>
                            <p:par>
                              <p:cTn id="27" fill="hold">
                                <p:stCondLst>
                                  <p:cond delay="4000"/>
                                </p:stCondLst>
                                <p:childTnLst>
                                  <p:par>
                                    <p:cTn id="28" presetID="53" presetClass="entr" presetSubtype="16" fill="hold" grpId="0" nodeType="afterEffect">
                                      <p:stCondLst>
                                        <p:cond delay="0"/>
                                      </p:stCondLst>
                                      <p:childTnLst>
                                        <p:set>
                                          <p:cBhvr>
                                            <p:cTn id="29" dur="1" fill="hold">
                                              <p:stCondLst>
                                                <p:cond delay="0"/>
                                              </p:stCondLst>
                                            </p:cTn>
                                            <p:tgtEl>
                                              <p:spTgt spid="17"/>
                                            </p:tgtEl>
                                            <p:attrNameLst>
                                              <p:attrName>style.visibility</p:attrName>
                                            </p:attrNameLst>
                                          </p:cBhvr>
                                          <p:to>
                                            <p:strVal val="visible"/>
                                          </p:to>
                                        </p:set>
                                        <p:anim calcmode="lin" valueType="num">
                                          <p:cBhvr>
                                            <p:cTn id="30" dur="500" fill="hold"/>
                                            <p:tgtEl>
                                              <p:spTgt spid="17"/>
                                            </p:tgtEl>
                                            <p:attrNameLst>
                                              <p:attrName>ppt_w</p:attrName>
                                            </p:attrNameLst>
                                          </p:cBhvr>
                                          <p:tavLst>
                                            <p:tav tm="0">
                                              <p:val>
                                                <p:fltVal val="0"/>
                                              </p:val>
                                            </p:tav>
                                            <p:tav tm="100000">
                                              <p:val>
                                                <p:strVal val="#ppt_w"/>
                                              </p:val>
                                            </p:tav>
                                          </p:tavLst>
                                        </p:anim>
                                        <p:anim calcmode="lin" valueType="num">
                                          <p:cBhvr>
                                            <p:cTn id="31" dur="500" fill="hold"/>
                                            <p:tgtEl>
                                              <p:spTgt spid="17"/>
                                            </p:tgtEl>
                                            <p:attrNameLst>
                                              <p:attrName>ppt_h</p:attrName>
                                            </p:attrNameLst>
                                          </p:cBhvr>
                                          <p:tavLst>
                                            <p:tav tm="0">
                                              <p:val>
                                                <p:fltVal val="0"/>
                                              </p:val>
                                            </p:tav>
                                            <p:tav tm="100000">
                                              <p:val>
                                                <p:strVal val="#ppt_h"/>
                                              </p:val>
                                            </p:tav>
                                          </p:tavLst>
                                        </p:anim>
                                        <p:animEffect transition="in" filter="fade">
                                          <p:cBhvr>
                                            <p:cTn id="32" dur="500"/>
                                            <p:tgtEl>
                                              <p:spTgt spid="17"/>
                                            </p:tgtEl>
                                          </p:cBhvr>
                                        </p:animEffect>
                                      </p:childTnLst>
                                    </p:cTn>
                                  </p:par>
                                </p:childTnLst>
                              </p:cTn>
                            </p:par>
                            <p:par>
                              <p:cTn id="33" fill="hold">
                                <p:stCondLst>
                                  <p:cond delay="4500"/>
                                </p:stCondLst>
                                <p:childTnLst>
                                  <p:par>
                                    <p:cTn id="34" presetID="22" presetClass="entr" presetSubtype="8" fill="hold" grpId="0" nodeType="afterEffect">
                                      <p:stCondLst>
                                        <p:cond delay="0"/>
                                      </p:stCondLst>
                                      <p:childTnLst>
                                        <p:set>
                                          <p:cBhvr>
                                            <p:cTn id="35" dur="1" fill="hold">
                                              <p:stCondLst>
                                                <p:cond delay="0"/>
                                              </p:stCondLst>
                                            </p:cTn>
                                            <p:tgtEl>
                                              <p:spTgt spid="18"/>
                                            </p:tgtEl>
                                            <p:attrNameLst>
                                              <p:attrName>style.visibility</p:attrName>
                                            </p:attrNameLst>
                                          </p:cBhvr>
                                          <p:to>
                                            <p:strVal val="visible"/>
                                          </p:to>
                                        </p:set>
                                        <p:animEffect transition="in" filter="wipe(left)">
                                          <p:cBhvr>
                                            <p:cTn id="36" dur="500"/>
                                            <p:tgtEl>
                                              <p:spTgt spid="18"/>
                                            </p:tgtEl>
                                          </p:cBhvr>
                                        </p:animEffect>
                                      </p:childTnLst>
                                    </p:cTn>
                                  </p:par>
                                  <p:par>
                                    <p:cTn id="37" presetID="22" presetClass="entr" presetSubtype="8" fill="hold" grpId="0" nodeType="withEffect">
                                      <p:stCondLst>
                                        <p:cond delay="0"/>
                                      </p:stCondLst>
                                      <p:childTnLst>
                                        <p:set>
                                          <p:cBhvr>
                                            <p:cTn id="38" dur="1" fill="hold">
                                              <p:stCondLst>
                                                <p:cond delay="0"/>
                                              </p:stCondLst>
                                            </p:cTn>
                                            <p:tgtEl>
                                              <p:spTgt spid="19"/>
                                            </p:tgtEl>
                                            <p:attrNameLst>
                                              <p:attrName>style.visibility</p:attrName>
                                            </p:attrNameLst>
                                          </p:cBhvr>
                                          <p:to>
                                            <p:strVal val="visible"/>
                                          </p:to>
                                        </p:set>
                                        <p:animEffect transition="in" filter="wipe(left)">
                                          <p:cBhvr>
                                            <p:cTn id="39"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p:bldP spid="13" grpId="0"/>
          <p:bldP spid="17" grpId="0" animBg="1"/>
          <p:bldP spid="18" grpId="0"/>
          <p:bldP spid="19"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accel="5800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1500" fill="hold"/>
                                            <p:tgtEl>
                                              <p:spTgt spid="8"/>
                                            </p:tgtEl>
                                            <p:attrNameLst>
                                              <p:attrName>ppt_x</p:attrName>
                                            </p:attrNameLst>
                                          </p:cBhvr>
                                          <p:tavLst>
                                            <p:tav tm="0">
                                              <p:val>
                                                <p:strVal val="0-#ppt_w/2"/>
                                              </p:val>
                                            </p:tav>
                                            <p:tav tm="100000">
                                              <p:val>
                                                <p:strVal val="#ppt_x"/>
                                              </p:val>
                                            </p:tav>
                                          </p:tavLst>
                                        </p:anim>
                                        <p:anim calcmode="lin" valueType="num">
                                          <p:cBhvr additive="base">
                                            <p:cTn id="8" dur="1500" fill="hold"/>
                                            <p:tgtEl>
                                              <p:spTgt spid="8"/>
                                            </p:tgtEl>
                                            <p:attrNameLst>
                                              <p:attrName>ppt_y</p:attrName>
                                            </p:attrNameLst>
                                          </p:cBhvr>
                                          <p:tavLst>
                                            <p:tav tm="0">
                                              <p:val>
                                                <p:strVal val="0-#ppt_h/2"/>
                                              </p:val>
                                            </p:tav>
                                            <p:tav tm="100000">
                                              <p:val>
                                                <p:strVal val="#ppt_y"/>
                                              </p:val>
                                            </p:tav>
                                          </p:tavLst>
                                        </p:anim>
                                      </p:childTnLst>
                                    </p:cTn>
                                  </p:par>
                                </p:childTnLst>
                              </p:cTn>
                            </p:par>
                            <p:par>
                              <p:cTn id="9" fill="hold">
                                <p:stCondLst>
                                  <p:cond delay="1500"/>
                                </p:stCondLst>
                                <p:childTnLst>
                                  <p:par>
                                    <p:cTn id="10" presetID="53" presetClass="entr" presetSubtype="16" fill="hold" grpId="0" nodeType="after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p:cTn id="12" dur="500" fill="hold"/>
                                            <p:tgtEl>
                                              <p:spTgt spid="11"/>
                                            </p:tgtEl>
                                            <p:attrNameLst>
                                              <p:attrName>ppt_w</p:attrName>
                                            </p:attrNameLst>
                                          </p:cBhvr>
                                          <p:tavLst>
                                            <p:tav tm="0">
                                              <p:val>
                                                <p:fltVal val="0"/>
                                              </p:val>
                                            </p:tav>
                                            <p:tav tm="100000">
                                              <p:val>
                                                <p:strVal val="#ppt_w"/>
                                              </p:val>
                                            </p:tav>
                                          </p:tavLst>
                                        </p:anim>
                                        <p:anim calcmode="lin" valueType="num">
                                          <p:cBhvr>
                                            <p:cTn id="13" dur="500" fill="hold"/>
                                            <p:tgtEl>
                                              <p:spTgt spid="11"/>
                                            </p:tgtEl>
                                            <p:attrNameLst>
                                              <p:attrName>ppt_h</p:attrName>
                                            </p:attrNameLst>
                                          </p:cBhvr>
                                          <p:tavLst>
                                            <p:tav tm="0">
                                              <p:val>
                                                <p:fltVal val="0"/>
                                              </p:val>
                                            </p:tav>
                                            <p:tav tm="100000">
                                              <p:val>
                                                <p:strVal val="#ppt_h"/>
                                              </p:val>
                                            </p:tav>
                                          </p:tavLst>
                                        </p:anim>
                                        <p:animEffect transition="in" filter="fade">
                                          <p:cBhvr>
                                            <p:cTn id="14" dur="500"/>
                                            <p:tgtEl>
                                              <p:spTgt spid="11"/>
                                            </p:tgtEl>
                                          </p:cBhvr>
                                        </p:animEffect>
                                      </p:childTnLst>
                                    </p:cTn>
                                  </p:par>
                                </p:childTnLst>
                              </p:cTn>
                            </p:par>
                            <p:par>
                              <p:cTn id="15" fill="hold">
                                <p:stCondLst>
                                  <p:cond delay="2000"/>
                                </p:stCondLst>
                                <p:childTnLst>
                                  <p:par>
                                    <p:cTn id="16" presetID="22" presetClass="entr" presetSubtype="8" fill="hold" grpId="0" nodeType="afterEffect">
                                      <p:stCondLst>
                                        <p:cond delay="0"/>
                                      </p:stCondLst>
                                      <p:childTnLst>
                                        <p:set>
                                          <p:cBhvr>
                                            <p:cTn id="17" dur="1" fill="hold">
                                              <p:stCondLst>
                                                <p:cond delay="0"/>
                                              </p:stCondLst>
                                            </p:cTn>
                                            <p:tgtEl>
                                              <p:spTgt spid="12"/>
                                            </p:tgtEl>
                                            <p:attrNameLst>
                                              <p:attrName>style.visibility</p:attrName>
                                            </p:attrNameLst>
                                          </p:cBhvr>
                                          <p:to>
                                            <p:strVal val="visible"/>
                                          </p:to>
                                        </p:set>
                                        <p:animEffect transition="in" filter="wipe(left)">
                                          <p:cBhvr>
                                            <p:cTn id="18" dur="500"/>
                                            <p:tgtEl>
                                              <p:spTgt spid="12"/>
                                            </p:tgtEl>
                                          </p:cBhvr>
                                        </p:animEffect>
                                      </p:childTnLst>
                                    </p:cTn>
                                  </p:par>
                                  <p:par>
                                    <p:cTn id="19" presetID="22" presetClass="entr" presetSubtype="8" fill="hold" grpId="0" nodeType="with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wipe(left)">
                                          <p:cBhvr>
                                            <p:cTn id="21" dur="500"/>
                                            <p:tgtEl>
                                              <p:spTgt spid="13"/>
                                            </p:tgtEl>
                                          </p:cBhvr>
                                        </p:animEffect>
                                      </p:childTnLst>
                                    </p:cTn>
                                  </p:par>
                                </p:childTnLst>
                              </p:cTn>
                            </p:par>
                            <p:par>
                              <p:cTn id="22" fill="hold">
                                <p:stCondLst>
                                  <p:cond delay="2500"/>
                                </p:stCondLst>
                                <p:childTnLst>
                                  <p:par>
                                    <p:cTn id="23" presetID="2" presetClass="entr" presetSubtype="9" accel="58000" fill="hold" nodeType="afterEffect">
                                      <p:stCondLst>
                                        <p:cond delay="0"/>
                                      </p:stCondLst>
                                      <p:childTnLst>
                                        <p:set>
                                          <p:cBhvr>
                                            <p:cTn id="24" dur="1" fill="hold">
                                              <p:stCondLst>
                                                <p:cond delay="0"/>
                                              </p:stCondLst>
                                            </p:cTn>
                                            <p:tgtEl>
                                              <p:spTgt spid="14"/>
                                            </p:tgtEl>
                                            <p:attrNameLst>
                                              <p:attrName>style.visibility</p:attrName>
                                            </p:attrNameLst>
                                          </p:cBhvr>
                                          <p:to>
                                            <p:strVal val="visible"/>
                                          </p:to>
                                        </p:set>
                                        <p:anim calcmode="lin" valueType="num">
                                          <p:cBhvr additive="base">
                                            <p:cTn id="25" dur="1500" fill="hold"/>
                                            <p:tgtEl>
                                              <p:spTgt spid="14"/>
                                            </p:tgtEl>
                                            <p:attrNameLst>
                                              <p:attrName>ppt_x</p:attrName>
                                            </p:attrNameLst>
                                          </p:cBhvr>
                                          <p:tavLst>
                                            <p:tav tm="0">
                                              <p:val>
                                                <p:strVal val="0-#ppt_w/2"/>
                                              </p:val>
                                            </p:tav>
                                            <p:tav tm="100000">
                                              <p:val>
                                                <p:strVal val="#ppt_x"/>
                                              </p:val>
                                            </p:tav>
                                          </p:tavLst>
                                        </p:anim>
                                        <p:anim calcmode="lin" valueType="num">
                                          <p:cBhvr additive="base">
                                            <p:cTn id="26" dur="1500" fill="hold"/>
                                            <p:tgtEl>
                                              <p:spTgt spid="14"/>
                                            </p:tgtEl>
                                            <p:attrNameLst>
                                              <p:attrName>ppt_y</p:attrName>
                                            </p:attrNameLst>
                                          </p:cBhvr>
                                          <p:tavLst>
                                            <p:tav tm="0">
                                              <p:val>
                                                <p:strVal val="0-#ppt_h/2"/>
                                              </p:val>
                                            </p:tav>
                                            <p:tav tm="100000">
                                              <p:val>
                                                <p:strVal val="#ppt_y"/>
                                              </p:val>
                                            </p:tav>
                                          </p:tavLst>
                                        </p:anim>
                                      </p:childTnLst>
                                    </p:cTn>
                                  </p:par>
                                </p:childTnLst>
                              </p:cTn>
                            </p:par>
                            <p:par>
                              <p:cTn id="27" fill="hold">
                                <p:stCondLst>
                                  <p:cond delay="4000"/>
                                </p:stCondLst>
                                <p:childTnLst>
                                  <p:par>
                                    <p:cTn id="28" presetID="53" presetClass="entr" presetSubtype="16" fill="hold" grpId="0" nodeType="afterEffect">
                                      <p:stCondLst>
                                        <p:cond delay="0"/>
                                      </p:stCondLst>
                                      <p:childTnLst>
                                        <p:set>
                                          <p:cBhvr>
                                            <p:cTn id="29" dur="1" fill="hold">
                                              <p:stCondLst>
                                                <p:cond delay="0"/>
                                              </p:stCondLst>
                                            </p:cTn>
                                            <p:tgtEl>
                                              <p:spTgt spid="17"/>
                                            </p:tgtEl>
                                            <p:attrNameLst>
                                              <p:attrName>style.visibility</p:attrName>
                                            </p:attrNameLst>
                                          </p:cBhvr>
                                          <p:to>
                                            <p:strVal val="visible"/>
                                          </p:to>
                                        </p:set>
                                        <p:anim calcmode="lin" valueType="num">
                                          <p:cBhvr>
                                            <p:cTn id="30" dur="500" fill="hold"/>
                                            <p:tgtEl>
                                              <p:spTgt spid="17"/>
                                            </p:tgtEl>
                                            <p:attrNameLst>
                                              <p:attrName>ppt_w</p:attrName>
                                            </p:attrNameLst>
                                          </p:cBhvr>
                                          <p:tavLst>
                                            <p:tav tm="0">
                                              <p:val>
                                                <p:fltVal val="0"/>
                                              </p:val>
                                            </p:tav>
                                            <p:tav tm="100000">
                                              <p:val>
                                                <p:strVal val="#ppt_w"/>
                                              </p:val>
                                            </p:tav>
                                          </p:tavLst>
                                        </p:anim>
                                        <p:anim calcmode="lin" valueType="num">
                                          <p:cBhvr>
                                            <p:cTn id="31" dur="500" fill="hold"/>
                                            <p:tgtEl>
                                              <p:spTgt spid="17"/>
                                            </p:tgtEl>
                                            <p:attrNameLst>
                                              <p:attrName>ppt_h</p:attrName>
                                            </p:attrNameLst>
                                          </p:cBhvr>
                                          <p:tavLst>
                                            <p:tav tm="0">
                                              <p:val>
                                                <p:fltVal val="0"/>
                                              </p:val>
                                            </p:tav>
                                            <p:tav tm="100000">
                                              <p:val>
                                                <p:strVal val="#ppt_h"/>
                                              </p:val>
                                            </p:tav>
                                          </p:tavLst>
                                        </p:anim>
                                        <p:animEffect transition="in" filter="fade">
                                          <p:cBhvr>
                                            <p:cTn id="32" dur="500"/>
                                            <p:tgtEl>
                                              <p:spTgt spid="17"/>
                                            </p:tgtEl>
                                          </p:cBhvr>
                                        </p:animEffect>
                                      </p:childTnLst>
                                    </p:cTn>
                                  </p:par>
                                </p:childTnLst>
                              </p:cTn>
                            </p:par>
                            <p:par>
                              <p:cTn id="33" fill="hold">
                                <p:stCondLst>
                                  <p:cond delay="4500"/>
                                </p:stCondLst>
                                <p:childTnLst>
                                  <p:par>
                                    <p:cTn id="34" presetID="22" presetClass="entr" presetSubtype="8" fill="hold" grpId="0" nodeType="afterEffect">
                                      <p:stCondLst>
                                        <p:cond delay="0"/>
                                      </p:stCondLst>
                                      <p:childTnLst>
                                        <p:set>
                                          <p:cBhvr>
                                            <p:cTn id="35" dur="1" fill="hold">
                                              <p:stCondLst>
                                                <p:cond delay="0"/>
                                              </p:stCondLst>
                                            </p:cTn>
                                            <p:tgtEl>
                                              <p:spTgt spid="18"/>
                                            </p:tgtEl>
                                            <p:attrNameLst>
                                              <p:attrName>style.visibility</p:attrName>
                                            </p:attrNameLst>
                                          </p:cBhvr>
                                          <p:to>
                                            <p:strVal val="visible"/>
                                          </p:to>
                                        </p:set>
                                        <p:animEffect transition="in" filter="wipe(left)">
                                          <p:cBhvr>
                                            <p:cTn id="36" dur="500"/>
                                            <p:tgtEl>
                                              <p:spTgt spid="18"/>
                                            </p:tgtEl>
                                          </p:cBhvr>
                                        </p:animEffect>
                                      </p:childTnLst>
                                    </p:cTn>
                                  </p:par>
                                  <p:par>
                                    <p:cTn id="37" presetID="22" presetClass="entr" presetSubtype="8" fill="hold" grpId="0" nodeType="withEffect">
                                      <p:stCondLst>
                                        <p:cond delay="0"/>
                                      </p:stCondLst>
                                      <p:childTnLst>
                                        <p:set>
                                          <p:cBhvr>
                                            <p:cTn id="38" dur="1" fill="hold">
                                              <p:stCondLst>
                                                <p:cond delay="0"/>
                                              </p:stCondLst>
                                            </p:cTn>
                                            <p:tgtEl>
                                              <p:spTgt spid="19"/>
                                            </p:tgtEl>
                                            <p:attrNameLst>
                                              <p:attrName>style.visibility</p:attrName>
                                            </p:attrNameLst>
                                          </p:cBhvr>
                                          <p:to>
                                            <p:strVal val="visible"/>
                                          </p:to>
                                        </p:set>
                                        <p:animEffect transition="in" filter="wipe(left)">
                                          <p:cBhvr>
                                            <p:cTn id="39"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p:bldP spid="13" grpId="0"/>
          <p:bldP spid="17" grpId="0" animBg="1"/>
          <p:bldP spid="18" grpId="0"/>
          <p:bldP spid="19" grpId="0"/>
        </p:bldLst>
      </p:timing>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rot="16200000">
            <a:off x="2666999" y="-2667000"/>
            <a:ext cx="6858001" cy="12192000"/>
          </a:xfrm>
          <a:prstGeom prst="rect">
            <a:avLst/>
          </a:prstGeom>
        </p:spPr>
      </p:pic>
      <p:grpSp>
        <p:nvGrpSpPr>
          <p:cNvPr id="3" name="组合 2"/>
          <p:cNvGrpSpPr/>
          <p:nvPr/>
        </p:nvGrpSpPr>
        <p:grpSpPr>
          <a:xfrm>
            <a:off x="1914193" y="2020614"/>
            <a:ext cx="2363983" cy="2816772"/>
            <a:chOff x="640110" y="1915090"/>
            <a:chExt cx="1773218" cy="2112579"/>
          </a:xfrm>
        </p:grpSpPr>
        <p:sp>
          <p:nvSpPr>
            <p:cNvPr id="4" name="矩形 3"/>
            <p:cNvSpPr/>
            <p:nvPr/>
          </p:nvSpPr>
          <p:spPr>
            <a:xfrm>
              <a:off x="640110" y="1915090"/>
              <a:ext cx="1773218" cy="343110"/>
            </a:xfrm>
            <a:prstGeom prst="rect">
              <a:avLst/>
            </a:prstGeom>
            <a:solidFill>
              <a:srgbClr val="FFD94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endParaRPr lang="zh-CN" altLang="en-US" sz="2400" dirty="0">
                <a:solidFill>
                  <a:schemeClr val="tx1"/>
                </a:solidFill>
                <a:cs typeface="+mn-ea"/>
                <a:sym typeface="+mn-lt"/>
              </a:endParaRPr>
            </a:p>
          </p:txBody>
        </p:sp>
        <p:sp>
          <p:nvSpPr>
            <p:cNvPr id="5" name="矩形 4"/>
            <p:cNvSpPr/>
            <p:nvPr/>
          </p:nvSpPr>
          <p:spPr>
            <a:xfrm>
              <a:off x="640110" y="2258200"/>
              <a:ext cx="1773218" cy="1769469"/>
            </a:xfrm>
            <a:prstGeom prst="rect">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 name="文本框 29"/>
            <p:cNvSpPr txBox="1"/>
            <p:nvPr/>
          </p:nvSpPr>
          <p:spPr>
            <a:xfrm>
              <a:off x="930644" y="1922171"/>
              <a:ext cx="1342656" cy="311624"/>
            </a:xfrm>
            <a:prstGeom prst="rect">
              <a:avLst/>
            </a:prstGeom>
            <a:noFill/>
          </p:spPr>
          <p:txBody>
            <a:bodyPr wrap="square" rtlCol="0">
              <a:spAutoFit/>
            </a:bodyPr>
            <a:lstStyle/>
            <a:p>
              <a:pPr algn="ctr"/>
              <a:r>
                <a:rPr lang="zh-CN" altLang="en-US" sz="2100" dirty="0">
                  <a:solidFill>
                    <a:schemeClr val="bg1"/>
                  </a:solidFill>
                  <a:cs typeface="+mn-ea"/>
                  <a:sym typeface="+mn-lt"/>
                </a:rPr>
                <a:t>标题文字</a:t>
              </a:r>
              <a:endParaRPr lang="zh-CN" altLang="en-US" sz="2100" dirty="0">
                <a:solidFill>
                  <a:schemeClr val="bg1"/>
                </a:solidFill>
                <a:cs typeface="+mn-ea"/>
                <a:sym typeface="+mn-lt"/>
              </a:endParaRPr>
            </a:p>
          </p:txBody>
        </p:sp>
        <p:sp>
          <p:nvSpPr>
            <p:cNvPr id="7" name="文本框 33"/>
            <p:cNvSpPr txBox="1"/>
            <p:nvPr/>
          </p:nvSpPr>
          <p:spPr>
            <a:xfrm>
              <a:off x="808643" y="2461978"/>
              <a:ext cx="1501569" cy="1200329"/>
            </a:xfrm>
            <a:prstGeom prst="rect">
              <a:avLst/>
            </a:prstGeom>
            <a:noFill/>
          </p:spPr>
          <p:txBody>
            <a:bodyPr wrap="square" rtlCol="0">
              <a:spAutoFit/>
            </a:bodyPr>
            <a:lstStyle/>
            <a:p>
              <a:r>
                <a:rPr lang="zh-CN" altLang="en-US" sz="1400" kern="0" noProof="1">
                  <a:solidFill>
                    <a:schemeClr val="tx1">
                      <a:lumMod val="50000"/>
                      <a:lumOff val="50000"/>
                    </a:schemeClr>
                  </a:solidFill>
                  <a:cs typeface="+mn-ea"/>
                  <a:sym typeface="+mn-lt"/>
                </a:rPr>
                <a:t>您的内容打在这里，或者通过复制您的文本后，在此框中选择粘贴，并选择只保留文字您的内容打在这里，或者通过复制您的文本后，在此框中选择粘贴，并选择只保留文字。</a:t>
              </a:r>
              <a:endParaRPr lang="zh-CN" altLang="en-US" sz="1400" dirty="0">
                <a:solidFill>
                  <a:srgbClr val="7F7F7F"/>
                </a:solidFill>
                <a:cs typeface="+mn-ea"/>
                <a:sym typeface="+mn-lt"/>
              </a:endParaRPr>
            </a:p>
          </p:txBody>
        </p:sp>
      </p:grpSp>
      <p:grpSp>
        <p:nvGrpSpPr>
          <p:cNvPr id="8" name="组合 7"/>
          <p:cNvGrpSpPr/>
          <p:nvPr/>
        </p:nvGrpSpPr>
        <p:grpSpPr>
          <a:xfrm>
            <a:off x="4920872" y="2020613"/>
            <a:ext cx="2363983" cy="2816773"/>
            <a:chOff x="640110" y="1915090"/>
            <a:chExt cx="1773218" cy="2112579"/>
          </a:xfrm>
        </p:grpSpPr>
        <p:sp>
          <p:nvSpPr>
            <p:cNvPr id="9" name="矩形 8"/>
            <p:cNvSpPr/>
            <p:nvPr/>
          </p:nvSpPr>
          <p:spPr>
            <a:xfrm>
              <a:off x="640110" y="1915090"/>
              <a:ext cx="1773218" cy="343110"/>
            </a:xfrm>
            <a:prstGeom prst="rect">
              <a:avLst/>
            </a:prstGeom>
            <a:solidFill>
              <a:schemeClr val="tx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endParaRPr lang="zh-CN" altLang="en-US" sz="2400" dirty="0">
                <a:solidFill>
                  <a:schemeClr val="tx1"/>
                </a:solidFill>
                <a:cs typeface="+mn-ea"/>
                <a:sym typeface="+mn-lt"/>
              </a:endParaRPr>
            </a:p>
          </p:txBody>
        </p:sp>
        <p:sp>
          <p:nvSpPr>
            <p:cNvPr id="10" name="矩形 9"/>
            <p:cNvSpPr/>
            <p:nvPr/>
          </p:nvSpPr>
          <p:spPr>
            <a:xfrm>
              <a:off x="640110" y="2258200"/>
              <a:ext cx="1773218" cy="1769469"/>
            </a:xfrm>
            <a:prstGeom prst="rect">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 name="文本框 29"/>
            <p:cNvSpPr txBox="1"/>
            <p:nvPr/>
          </p:nvSpPr>
          <p:spPr>
            <a:xfrm>
              <a:off x="930644" y="1922171"/>
              <a:ext cx="1342656" cy="311624"/>
            </a:xfrm>
            <a:prstGeom prst="rect">
              <a:avLst/>
            </a:prstGeom>
            <a:noFill/>
          </p:spPr>
          <p:txBody>
            <a:bodyPr wrap="square" rtlCol="0">
              <a:spAutoFit/>
            </a:bodyPr>
            <a:lstStyle/>
            <a:p>
              <a:pPr algn="ctr"/>
              <a:r>
                <a:rPr lang="zh-CN" altLang="en-US" sz="2100" dirty="0">
                  <a:solidFill>
                    <a:schemeClr val="bg1"/>
                  </a:solidFill>
                  <a:cs typeface="+mn-ea"/>
                  <a:sym typeface="+mn-lt"/>
                </a:rPr>
                <a:t>标题文字</a:t>
              </a:r>
              <a:endParaRPr lang="zh-CN" altLang="en-US" sz="2100" dirty="0">
                <a:solidFill>
                  <a:schemeClr val="bg1"/>
                </a:solidFill>
                <a:cs typeface="+mn-ea"/>
                <a:sym typeface="+mn-lt"/>
              </a:endParaRPr>
            </a:p>
          </p:txBody>
        </p:sp>
        <p:sp>
          <p:nvSpPr>
            <p:cNvPr id="12" name="文本框 33"/>
            <p:cNvSpPr txBox="1"/>
            <p:nvPr/>
          </p:nvSpPr>
          <p:spPr>
            <a:xfrm>
              <a:off x="782770" y="2483718"/>
              <a:ext cx="1508084" cy="1200328"/>
            </a:xfrm>
            <a:prstGeom prst="rect">
              <a:avLst/>
            </a:prstGeom>
            <a:noFill/>
          </p:spPr>
          <p:txBody>
            <a:bodyPr wrap="square" rtlCol="0">
              <a:spAutoFit/>
            </a:bodyPr>
            <a:lstStyle/>
            <a:p>
              <a:r>
                <a:rPr lang="zh-CN" altLang="en-US" sz="1400" kern="0" noProof="1">
                  <a:solidFill>
                    <a:schemeClr val="tx1">
                      <a:lumMod val="50000"/>
                      <a:lumOff val="50000"/>
                    </a:schemeClr>
                  </a:solidFill>
                  <a:cs typeface="+mn-ea"/>
                  <a:sym typeface="+mn-lt"/>
                </a:rPr>
                <a:t>您的内容打在这里，或者通过复制您的文本后，在此框中选择粘贴，并选择只保留文字您的内容打在这里，或者通过复制您的文本后，在此框中选择粘贴，并选择只保留文字。</a:t>
              </a:r>
              <a:endParaRPr lang="zh-CN" altLang="en-US" sz="1400" kern="0" noProof="1">
                <a:solidFill>
                  <a:schemeClr val="tx1">
                    <a:lumMod val="50000"/>
                    <a:lumOff val="50000"/>
                  </a:schemeClr>
                </a:solidFill>
                <a:cs typeface="+mn-ea"/>
                <a:sym typeface="+mn-lt"/>
              </a:endParaRPr>
            </a:p>
          </p:txBody>
        </p:sp>
      </p:grpSp>
      <p:grpSp>
        <p:nvGrpSpPr>
          <p:cNvPr id="13" name="组合 12"/>
          <p:cNvGrpSpPr/>
          <p:nvPr/>
        </p:nvGrpSpPr>
        <p:grpSpPr>
          <a:xfrm>
            <a:off x="7927551" y="2020613"/>
            <a:ext cx="2363983" cy="2816773"/>
            <a:chOff x="640110" y="1915090"/>
            <a:chExt cx="1773218" cy="2112579"/>
          </a:xfrm>
        </p:grpSpPr>
        <p:sp>
          <p:nvSpPr>
            <p:cNvPr id="14" name="矩形 13"/>
            <p:cNvSpPr/>
            <p:nvPr/>
          </p:nvSpPr>
          <p:spPr>
            <a:xfrm>
              <a:off x="640110" y="1915090"/>
              <a:ext cx="1773218" cy="343110"/>
            </a:xfrm>
            <a:prstGeom prst="rect">
              <a:avLst/>
            </a:prstGeom>
            <a:solidFill>
              <a:srgbClr val="FFD94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endParaRPr lang="zh-CN" altLang="en-US" sz="2400" dirty="0">
                <a:solidFill>
                  <a:schemeClr val="tx1"/>
                </a:solidFill>
                <a:cs typeface="+mn-ea"/>
                <a:sym typeface="+mn-lt"/>
              </a:endParaRPr>
            </a:p>
          </p:txBody>
        </p:sp>
        <p:sp>
          <p:nvSpPr>
            <p:cNvPr id="15" name="矩形 14"/>
            <p:cNvSpPr/>
            <p:nvPr/>
          </p:nvSpPr>
          <p:spPr>
            <a:xfrm>
              <a:off x="640110" y="2258200"/>
              <a:ext cx="1773218" cy="1769469"/>
            </a:xfrm>
            <a:prstGeom prst="rect">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6" name="文本框 29"/>
            <p:cNvSpPr txBox="1"/>
            <p:nvPr/>
          </p:nvSpPr>
          <p:spPr>
            <a:xfrm>
              <a:off x="930644" y="1922171"/>
              <a:ext cx="1342656" cy="311624"/>
            </a:xfrm>
            <a:prstGeom prst="rect">
              <a:avLst/>
            </a:prstGeom>
            <a:noFill/>
          </p:spPr>
          <p:txBody>
            <a:bodyPr wrap="square" rtlCol="0">
              <a:spAutoFit/>
            </a:bodyPr>
            <a:lstStyle/>
            <a:p>
              <a:pPr algn="ctr"/>
              <a:r>
                <a:rPr lang="zh-CN" altLang="en-US" sz="2100" dirty="0">
                  <a:solidFill>
                    <a:schemeClr val="bg1"/>
                  </a:solidFill>
                  <a:cs typeface="+mn-ea"/>
                  <a:sym typeface="+mn-lt"/>
                </a:rPr>
                <a:t>标题文字</a:t>
              </a:r>
              <a:endParaRPr lang="zh-CN" altLang="en-US" sz="2100" dirty="0">
                <a:solidFill>
                  <a:schemeClr val="bg1"/>
                </a:solidFill>
                <a:cs typeface="+mn-ea"/>
                <a:sym typeface="+mn-lt"/>
              </a:endParaRPr>
            </a:p>
          </p:txBody>
        </p:sp>
        <p:sp>
          <p:nvSpPr>
            <p:cNvPr id="17" name="文本框 33"/>
            <p:cNvSpPr txBox="1"/>
            <p:nvPr/>
          </p:nvSpPr>
          <p:spPr>
            <a:xfrm>
              <a:off x="794361" y="2483717"/>
              <a:ext cx="1508084" cy="1200328"/>
            </a:xfrm>
            <a:prstGeom prst="rect">
              <a:avLst/>
            </a:prstGeom>
            <a:noFill/>
          </p:spPr>
          <p:txBody>
            <a:bodyPr wrap="square" rtlCol="0">
              <a:spAutoFit/>
            </a:bodyPr>
            <a:lstStyle/>
            <a:p>
              <a:r>
                <a:rPr lang="zh-CN" altLang="en-US" sz="1400" kern="0" noProof="1">
                  <a:solidFill>
                    <a:schemeClr val="tx1">
                      <a:lumMod val="50000"/>
                      <a:lumOff val="50000"/>
                    </a:schemeClr>
                  </a:solidFill>
                  <a:cs typeface="+mn-ea"/>
                  <a:sym typeface="+mn-lt"/>
                </a:rPr>
                <a:t>您的内容打在这里，或者通过复制您的文本后，在此框中选择粘贴，并选择只保留文字您的内容打在这里，或者通过复制您的文本后，在此框中选择粘贴，并选择只保留文字。</a:t>
              </a:r>
              <a:endParaRPr lang="zh-CN" altLang="en-US" sz="1400" dirty="0">
                <a:solidFill>
                  <a:srgbClr val="7F7F7F"/>
                </a:solidFill>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500" fill="hold"/>
                                        <p:tgtEl>
                                          <p:spTgt spid="8"/>
                                        </p:tgtEl>
                                        <p:attrNameLst>
                                          <p:attrName>ppt_x</p:attrName>
                                        </p:attrNameLst>
                                      </p:cBhvr>
                                      <p:tavLst>
                                        <p:tav tm="0">
                                          <p:val>
                                            <p:strVal val="#ppt_x"/>
                                          </p:val>
                                        </p:tav>
                                        <p:tav tm="100000">
                                          <p:val>
                                            <p:strVal val="#ppt_x"/>
                                          </p:val>
                                        </p:tav>
                                      </p:tavLst>
                                    </p:anim>
                                    <p:anim calcmode="lin" valueType="num">
                                      <p:cBhvr additive="base">
                                        <p:cTn id="13" dur="500" fill="hold"/>
                                        <p:tgtEl>
                                          <p:spTgt spid="8"/>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nodeType="afterEffect">
                                  <p:stCondLst>
                                    <p:cond delay="0"/>
                                  </p:stCondLst>
                                  <p:childTnLst>
                                    <p:set>
                                      <p:cBhvr>
                                        <p:cTn id="16" dur="1" fill="hold">
                                          <p:stCondLst>
                                            <p:cond delay="0"/>
                                          </p:stCondLst>
                                        </p:cTn>
                                        <p:tgtEl>
                                          <p:spTgt spid="13"/>
                                        </p:tgtEl>
                                        <p:attrNameLst>
                                          <p:attrName>style.visibility</p:attrName>
                                        </p:attrNameLst>
                                      </p:cBhvr>
                                      <p:to>
                                        <p:strVal val="visible"/>
                                      </p:to>
                                    </p:set>
                                    <p:anim calcmode="lin" valueType="num">
                                      <p:cBhvr additive="base">
                                        <p:cTn id="17" dur="500" fill="hold"/>
                                        <p:tgtEl>
                                          <p:spTgt spid="13"/>
                                        </p:tgtEl>
                                        <p:attrNameLst>
                                          <p:attrName>ppt_x</p:attrName>
                                        </p:attrNameLst>
                                      </p:cBhvr>
                                      <p:tavLst>
                                        <p:tav tm="0">
                                          <p:val>
                                            <p:strVal val="#ppt_x"/>
                                          </p:val>
                                        </p:tav>
                                        <p:tav tm="100000">
                                          <p:val>
                                            <p:strVal val="#ppt_x"/>
                                          </p:val>
                                        </p:tav>
                                      </p:tavLst>
                                    </p:anim>
                                    <p:anim calcmode="lin" valueType="num">
                                      <p:cBhvr additive="base">
                                        <p:cTn id="18"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rot="5400000">
            <a:off x="2667001" y="-2666998"/>
            <a:ext cx="6858000" cy="12192002"/>
          </a:xfrm>
          <a:prstGeom prst="rect">
            <a:avLst/>
          </a:prstGeom>
        </p:spPr>
      </p:pic>
      <p:sp>
        <p:nvSpPr>
          <p:cNvPr id="5" name="标题 3"/>
          <p:cNvSpPr txBox="1"/>
          <p:nvPr/>
        </p:nvSpPr>
        <p:spPr>
          <a:xfrm>
            <a:off x="3596578" y="1507042"/>
            <a:ext cx="5382097" cy="1523626"/>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dist"/>
            <a:r>
              <a:rPr lang="zh-CN" altLang="en-US" sz="8800" spc="300" dirty="0">
                <a:latin typeface="+mn-lt"/>
                <a:ea typeface="+mn-ea"/>
                <a:cs typeface="+mn-ea"/>
                <a:sym typeface="+mn-lt"/>
              </a:rPr>
              <a:t>谢谢大家</a:t>
            </a:r>
            <a:endParaRPr lang="zh-CN" altLang="en-US" sz="8800" spc="300" dirty="0">
              <a:latin typeface="+mn-lt"/>
              <a:ea typeface="+mn-ea"/>
              <a:cs typeface="+mn-ea"/>
              <a:sym typeface="+mn-lt"/>
            </a:endParaRPr>
          </a:p>
        </p:txBody>
      </p:sp>
      <p:pic>
        <p:nvPicPr>
          <p:cNvPr id="9" name="图片 8"/>
          <p:cNvPicPr>
            <a:picLocks noChangeAspect="1"/>
          </p:cNvPicPr>
          <p:nvPr/>
        </p:nvPicPr>
        <p:blipFill rotWithShape="1">
          <a:blip r:embed="rId2" cstate="print">
            <a:extLst>
              <a:ext uri="{28A0092B-C50C-407E-A947-70E740481C1C}">
                <a14:useLocalDpi xmlns:a14="http://schemas.microsoft.com/office/drawing/2010/main" val="0"/>
              </a:ext>
            </a:extLst>
          </a:blip>
          <a:srcRect t="23769" b="17998"/>
          <a:stretch>
            <a:fillRect/>
          </a:stretch>
        </p:blipFill>
        <p:spPr>
          <a:xfrm>
            <a:off x="2959839" y="3429000"/>
            <a:ext cx="6562846" cy="2695720"/>
          </a:xfrm>
          <a:prstGeom prst="rect">
            <a:avLst/>
          </a:prstGeom>
        </p:spPr>
      </p:pic>
      <p:sp>
        <p:nvSpPr>
          <p:cNvPr id="10" name="矩形 9"/>
          <p:cNvSpPr/>
          <p:nvPr/>
        </p:nvSpPr>
        <p:spPr>
          <a:xfrm>
            <a:off x="3503850" y="2821455"/>
            <a:ext cx="5474825" cy="497712"/>
          </a:xfrm>
          <a:prstGeom prst="rect">
            <a:avLst/>
          </a:prstGeom>
          <a:solidFill>
            <a:srgbClr val="FFD94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1" name="文本框 10"/>
          <p:cNvSpPr txBox="1"/>
          <p:nvPr/>
        </p:nvSpPr>
        <p:spPr>
          <a:xfrm>
            <a:off x="3758954" y="2880726"/>
            <a:ext cx="4964615" cy="369332"/>
          </a:xfrm>
          <a:prstGeom prst="rect">
            <a:avLst/>
          </a:prstGeom>
          <a:noFill/>
        </p:spPr>
        <p:txBody>
          <a:bodyPr wrap="square" rtlCol="0">
            <a:spAutoFit/>
          </a:bodyPr>
          <a:lstStyle/>
          <a:p>
            <a:pPr algn="dist"/>
            <a:r>
              <a:rPr lang="zh-CN" altLang="en-US" dirty="0">
                <a:cs typeface="+mn-ea"/>
                <a:sym typeface="+mn-lt"/>
              </a:rPr>
              <a:t>公司职业汇报</a:t>
            </a:r>
            <a:r>
              <a:rPr lang="en-US" altLang="zh-CN" dirty="0">
                <a:cs typeface="+mn-ea"/>
                <a:sym typeface="+mn-lt"/>
              </a:rPr>
              <a:t>/</a:t>
            </a:r>
            <a:r>
              <a:rPr lang="zh-CN" altLang="en-US" dirty="0">
                <a:cs typeface="+mn-ea"/>
                <a:sym typeface="+mn-lt"/>
              </a:rPr>
              <a:t>计划总结</a:t>
            </a:r>
            <a:r>
              <a:rPr lang="en-US" altLang="zh-CN" dirty="0">
                <a:cs typeface="+mn-ea"/>
                <a:sym typeface="+mn-lt"/>
              </a:rPr>
              <a:t>/</a:t>
            </a:r>
            <a:r>
              <a:rPr lang="zh-CN" altLang="en-US" dirty="0">
                <a:cs typeface="+mn-ea"/>
                <a:sym typeface="+mn-lt"/>
              </a:rPr>
              <a:t>商务汇报</a:t>
            </a:r>
            <a:endParaRPr lang="en-US" altLang="zh-CN" dirty="0">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rot="5400000">
            <a:off x="2667001" y="-2666998"/>
            <a:ext cx="6858000" cy="12192002"/>
          </a:xfrm>
          <a:prstGeom prst="rect">
            <a:avLst/>
          </a:prstGeom>
        </p:spPr>
      </p:pic>
      <p:sp>
        <p:nvSpPr>
          <p:cNvPr id="5" name="标题 3"/>
          <p:cNvSpPr txBox="1"/>
          <p:nvPr/>
        </p:nvSpPr>
        <p:spPr>
          <a:xfrm>
            <a:off x="3597814" y="1609843"/>
            <a:ext cx="5286893" cy="1338960"/>
          </a:xfrm>
          <a:prstGeom prst="rect">
            <a:avLst/>
          </a:prstGeom>
        </p:spPr>
        <p:txBody>
          <a:bodyPr>
            <a:normAutofit fontScale="92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dist"/>
            <a:r>
              <a:rPr lang="en-US" altLang="zh-CN" sz="7200" spc="300" dirty="0">
                <a:latin typeface="+mn-lt"/>
                <a:ea typeface="+mn-ea"/>
                <a:cs typeface="+mn-ea"/>
                <a:sym typeface="+mn-lt"/>
              </a:rPr>
              <a:t>01.</a:t>
            </a:r>
            <a:r>
              <a:rPr lang="zh-CN" altLang="en-US" sz="7200" spc="300" dirty="0">
                <a:latin typeface="+mn-lt"/>
                <a:ea typeface="+mn-ea"/>
                <a:cs typeface="+mn-ea"/>
                <a:sym typeface="+mn-lt"/>
              </a:rPr>
              <a:t>总体概述</a:t>
            </a:r>
            <a:endParaRPr lang="zh-CN" altLang="en-US" sz="7200" spc="300" dirty="0">
              <a:latin typeface="+mn-lt"/>
              <a:ea typeface="+mn-ea"/>
              <a:cs typeface="+mn-ea"/>
              <a:sym typeface="+mn-lt"/>
            </a:endParaRPr>
          </a:p>
        </p:txBody>
      </p:sp>
      <p:pic>
        <p:nvPicPr>
          <p:cNvPr id="9" name="图片 8"/>
          <p:cNvPicPr>
            <a:picLocks noChangeAspect="1"/>
          </p:cNvPicPr>
          <p:nvPr/>
        </p:nvPicPr>
        <p:blipFill rotWithShape="1">
          <a:blip r:embed="rId2" cstate="print">
            <a:extLst>
              <a:ext uri="{28A0092B-C50C-407E-A947-70E740481C1C}">
                <a14:useLocalDpi xmlns:a14="http://schemas.microsoft.com/office/drawing/2010/main" val="0"/>
              </a:ext>
            </a:extLst>
          </a:blip>
          <a:srcRect t="23769" b="17998"/>
          <a:stretch>
            <a:fillRect/>
          </a:stretch>
        </p:blipFill>
        <p:spPr>
          <a:xfrm>
            <a:off x="2959839" y="3429000"/>
            <a:ext cx="6562846" cy="2695720"/>
          </a:xfrm>
          <a:prstGeom prst="rect">
            <a:avLst/>
          </a:prstGeom>
        </p:spPr>
      </p:pic>
      <p:sp>
        <p:nvSpPr>
          <p:cNvPr id="10" name="矩形 9"/>
          <p:cNvSpPr/>
          <p:nvPr/>
        </p:nvSpPr>
        <p:spPr>
          <a:xfrm>
            <a:off x="3503850" y="2821455"/>
            <a:ext cx="5474825" cy="497712"/>
          </a:xfrm>
          <a:prstGeom prst="rect">
            <a:avLst/>
          </a:prstGeom>
          <a:solidFill>
            <a:srgbClr val="FFD94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1" name="文本框 10"/>
          <p:cNvSpPr txBox="1"/>
          <p:nvPr/>
        </p:nvSpPr>
        <p:spPr>
          <a:xfrm>
            <a:off x="3758954" y="2880726"/>
            <a:ext cx="4964615" cy="369332"/>
          </a:xfrm>
          <a:prstGeom prst="rect">
            <a:avLst/>
          </a:prstGeom>
          <a:noFill/>
        </p:spPr>
        <p:txBody>
          <a:bodyPr wrap="square" rtlCol="0">
            <a:spAutoFit/>
          </a:bodyPr>
          <a:lstStyle/>
          <a:p>
            <a:pPr algn="dist"/>
            <a:r>
              <a:rPr lang="zh-CN" altLang="en-US" dirty="0">
                <a:cs typeface="+mn-ea"/>
                <a:sym typeface="+mn-lt"/>
              </a:rPr>
              <a:t>公司职业汇报</a:t>
            </a:r>
            <a:r>
              <a:rPr lang="en-US" altLang="zh-CN" dirty="0">
                <a:cs typeface="+mn-ea"/>
                <a:sym typeface="+mn-lt"/>
              </a:rPr>
              <a:t>/</a:t>
            </a:r>
            <a:r>
              <a:rPr lang="zh-CN" altLang="en-US" dirty="0">
                <a:cs typeface="+mn-ea"/>
                <a:sym typeface="+mn-lt"/>
              </a:rPr>
              <a:t>计划总结</a:t>
            </a:r>
            <a:r>
              <a:rPr lang="en-US" altLang="zh-CN" dirty="0">
                <a:cs typeface="+mn-ea"/>
                <a:sym typeface="+mn-lt"/>
              </a:rPr>
              <a:t>/</a:t>
            </a:r>
            <a:r>
              <a:rPr lang="zh-CN" altLang="en-US" dirty="0">
                <a:cs typeface="+mn-ea"/>
                <a:sym typeface="+mn-lt"/>
              </a:rPr>
              <a:t>商务汇报</a:t>
            </a:r>
            <a:endParaRPr lang="en-US" altLang="zh-CN" dirty="0">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rot="16200000">
            <a:off x="2666999" y="-2667000"/>
            <a:ext cx="6858001" cy="12192000"/>
          </a:xfrm>
          <a:prstGeom prst="rect">
            <a:avLst/>
          </a:prstGeom>
        </p:spPr>
      </p:pic>
      <p:grpSp>
        <p:nvGrpSpPr>
          <p:cNvPr id="3" name="组合 2"/>
          <p:cNvGrpSpPr/>
          <p:nvPr/>
        </p:nvGrpSpPr>
        <p:grpSpPr>
          <a:xfrm>
            <a:off x="1474191" y="2133534"/>
            <a:ext cx="9281832" cy="2399155"/>
            <a:chOff x="1260022" y="2163164"/>
            <a:chExt cx="6960165" cy="1748634"/>
          </a:xfrm>
          <a:noFill/>
          <a:effectLst>
            <a:outerShdw blurRad="76200" dist="38100" dir="5400000" algn="t" rotWithShape="0">
              <a:prstClr val="black">
                <a:alpha val="28000"/>
              </a:prstClr>
            </a:outerShdw>
          </a:effectLst>
        </p:grpSpPr>
        <p:sp>
          <p:nvSpPr>
            <p:cNvPr id="4" name="Arc 54"/>
            <p:cNvSpPr/>
            <p:nvPr/>
          </p:nvSpPr>
          <p:spPr bwMode="auto">
            <a:xfrm>
              <a:off x="4740104" y="2171757"/>
              <a:ext cx="1740042" cy="1740041"/>
            </a:xfrm>
            <a:prstGeom prst="arc">
              <a:avLst>
                <a:gd name="adj1" fmla="val 21449734"/>
                <a:gd name="adj2" fmla="val 10900343"/>
              </a:avLst>
            </a:prstGeom>
            <a:grpFill/>
            <a:ln w="127000" cap="rnd">
              <a:solidFill>
                <a:schemeClr val="bg1">
                  <a:lumMod val="95000"/>
                </a:schemeClr>
              </a:solidFill>
            </a:ln>
            <a:effectLst/>
          </p:spPr>
          <p:style>
            <a:lnRef idx="1">
              <a:schemeClr val="accent1"/>
            </a:lnRef>
            <a:fillRef idx="0">
              <a:schemeClr val="accent1"/>
            </a:fillRef>
            <a:effectRef idx="0">
              <a:schemeClr val="accent1"/>
            </a:effectRef>
            <a:fontRef idx="minor">
              <a:schemeClr val="tx1"/>
            </a:fontRef>
          </p:style>
          <p:txBody>
            <a:bodyPr anchor="ctr"/>
            <a:lstStyle/>
            <a:p>
              <a:pPr algn="ctr" hangingPunct="0">
                <a:defRPr/>
              </a:pPr>
              <a:endParaRPr lang="en-US" sz="2400" dirty="0">
                <a:solidFill>
                  <a:srgbClr val="00B485"/>
                </a:solidFill>
                <a:cs typeface="+mn-ea"/>
                <a:sym typeface="+mn-lt"/>
              </a:endParaRPr>
            </a:p>
          </p:txBody>
        </p:sp>
        <p:sp>
          <p:nvSpPr>
            <p:cNvPr id="5" name="Arc 42"/>
            <p:cNvSpPr/>
            <p:nvPr/>
          </p:nvSpPr>
          <p:spPr bwMode="auto">
            <a:xfrm>
              <a:off x="1260022" y="2171757"/>
              <a:ext cx="1740042" cy="1740041"/>
            </a:xfrm>
            <a:prstGeom prst="arc">
              <a:avLst>
                <a:gd name="adj1" fmla="val 21449734"/>
                <a:gd name="adj2" fmla="val 10900343"/>
              </a:avLst>
            </a:prstGeom>
            <a:grpFill/>
            <a:ln w="127000" cap="rnd">
              <a:solidFill>
                <a:schemeClr val="bg1">
                  <a:lumMod val="95000"/>
                </a:schemeClr>
              </a:solidFill>
            </a:ln>
            <a:effectLst/>
          </p:spPr>
          <p:style>
            <a:lnRef idx="1">
              <a:schemeClr val="accent1"/>
            </a:lnRef>
            <a:fillRef idx="0">
              <a:schemeClr val="accent1"/>
            </a:fillRef>
            <a:effectRef idx="0">
              <a:schemeClr val="accent1"/>
            </a:effectRef>
            <a:fontRef idx="minor">
              <a:schemeClr val="tx1"/>
            </a:fontRef>
          </p:style>
          <p:txBody>
            <a:bodyPr anchor="ctr"/>
            <a:lstStyle/>
            <a:p>
              <a:pPr algn="ctr" hangingPunct="0">
                <a:defRPr/>
              </a:pPr>
              <a:endParaRPr lang="en-US" sz="2400" dirty="0">
                <a:solidFill>
                  <a:srgbClr val="00B485"/>
                </a:solidFill>
                <a:cs typeface="+mn-ea"/>
                <a:sym typeface="+mn-lt"/>
              </a:endParaRPr>
            </a:p>
          </p:txBody>
        </p:sp>
        <p:sp>
          <p:nvSpPr>
            <p:cNvPr id="6" name="Arc 40"/>
            <p:cNvSpPr/>
            <p:nvPr/>
          </p:nvSpPr>
          <p:spPr bwMode="auto">
            <a:xfrm rot="10800000">
              <a:off x="3000064" y="2163164"/>
              <a:ext cx="1740041" cy="1740041"/>
            </a:xfrm>
            <a:prstGeom prst="arc">
              <a:avLst>
                <a:gd name="adj1" fmla="val 21449734"/>
                <a:gd name="adj2" fmla="val 10900343"/>
              </a:avLst>
            </a:prstGeom>
            <a:grpFill/>
            <a:ln w="127000" cap="rnd">
              <a:solidFill>
                <a:schemeClr val="bg1">
                  <a:lumMod val="95000"/>
                </a:schemeClr>
              </a:solidFill>
            </a:ln>
            <a:effectLst/>
          </p:spPr>
          <p:style>
            <a:lnRef idx="1">
              <a:schemeClr val="accent1"/>
            </a:lnRef>
            <a:fillRef idx="0">
              <a:schemeClr val="accent1"/>
            </a:fillRef>
            <a:effectRef idx="0">
              <a:schemeClr val="accent1"/>
            </a:effectRef>
            <a:fontRef idx="minor">
              <a:schemeClr val="tx1"/>
            </a:fontRef>
          </p:style>
          <p:txBody>
            <a:bodyPr anchor="ctr"/>
            <a:lstStyle/>
            <a:p>
              <a:pPr algn="ctr" hangingPunct="0">
                <a:defRPr/>
              </a:pPr>
              <a:endParaRPr lang="en-US" sz="2400" dirty="0">
                <a:solidFill>
                  <a:srgbClr val="00B485"/>
                </a:solidFill>
                <a:cs typeface="+mn-ea"/>
                <a:sym typeface="+mn-lt"/>
              </a:endParaRPr>
            </a:p>
          </p:txBody>
        </p:sp>
        <p:sp>
          <p:nvSpPr>
            <p:cNvPr id="7" name="Arc 52"/>
            <p:cNvSpPr/>
            <p:nvPr/>
          </p:nvSpPr>
          <p:spPr bwMode="auto">
            <a:xfrm rot="10800000">
              <a:off x="6480146" y="2163164"/>
              <a:ext cx="1740041" cy="1740041"/>
            </a:xfrm>
            <a:prstGeom prst="arc">
              <a:avLst>
                <a:gd name="adj1" fmla="val 21449734"/>
                <a:gd name="adj2" fmla="val 10900343"/>
              </a:avLst>
            </a:prstGeom>
            <a:grpFill/>
            <a:ln w="127000" cap="rnd">
              <a:solidFill>
                <a:schemeClr val="bg1">
                  <a:lumMod val="95000"/>
                </a:schemeClr>
              </a:solidFill>
            </a:ln>
            <a:effectLst/>
          </p:spPr>
          <p:style>
            <a:lnRef idx="1">
              <a:schemeClr val="accent1"/>
            </a:lnRef>
            <a:fillRef idx="0">
              <a:schemeClr val="accent1"/>
            </a:fillRef>
            <a:effectRef idx="0">
              <a:schemeClr val="accent1"/>
            </a:effectRef>
            <a:fontRef idx="minor">
              <a:schemeClr val="tx1"/>
            </a:fontRef>
          </p:style>
          <p:txBody>
            <a:bodyPr anchor="ctr"/>
            <a:lstStyle/>
            <a:p>
              <a:pPr algn="ctr" hangingPunct="0">
                <a:defRPr/>
              </a:pPr>
              <a:endParaRPr lang="en-US" sz="2400" dirty="0">
                <a:solidFill>
                  <a:srgbClr val="00B485"/>
                </a:solidFill>
                <a:cs typeface="+mn-ea"/>
                <a:sym typeface="+mn-lt"/>
              </a:endParaRPr>
            </a:p>
          </p:txBody>
        </p:sp>
      </p:grpSp>
      <p:grpSp>
        <p:nvGrpSpPr>
          <p:cNvPr id="8" name="组合 7"/>
          <p:cNvGrpSpPr/>
          <p:nvPr/>
        </p:nvGrpSpPr>
        <p:grpSpPr>
          <a:xfrm>
            <a:off x="1538386" y="1324489"/>
            <a:ext cx="2226437" cy="1101903"/>
            <a:chOff x="6084168" y="1267991"/>
            <a:chExt cx="1669538" cy="803128"/>
          </a:xfrm>
        </p:grpSpPr>
        <p:sp>
          <p:nvSpPr>
            <p:cNvPr id="9" name="TextBox 8"/>
            <p:cNvSpPr txBox="1"/>
            <p:nvPr/>
          </p:nvSpPr>
          <p:spPr>
            <a:xfrm>
              <a:off x="6084168" y="1514664"/>
              <a:ext cx="1669538" cy="556455"/>
            </a:xfrm>
            <a:prstGeom prst="rect">
              <a:avLst/>
            </a:prstGeom>
            <a:noFill/>
          </p:spPr>
          <p:txBody>
            <a:bodyPr wrap="square" lIns="121908" tIns="60953" rIns="121908" bIns="60953" rtlCol="0">
              <a:spAutoFit/>
            </a:bodyPr>
            <a:lstStyle/>
            <a:p>
              <a:pPr algn="ctr">
                <a:lnSpc>
                  <a:spcPct val="130000"/>
                </a:lnSpc>
              </a:pPr>
              <a:r>
                <a:rPr lang="zh-CN" altLang="en-US" sz="1065" dirty="0">
                  <a:cs typeface="+mn-ea"/>
                  <a:sym typeface="+mn-lt"/>
                </a:rPr>
                <a:t>您的内容打在这里，或者通过您的内容打在这里，或者您的内容打在这里，</a:t>
              </a:r>
              <a:endParaRPr lang="zh-CN" altLang="en-US" sz="1065" dirty="0">
                <a:cs typeface="+mn-ea"/>
                <a:sym typeface="+mn-lt"/>
              </a:endParaRPr>
            </a:p>
          </p:txBody>
        </p:sp>
        <p:sp>
          <p:nvSpPr>
            <p:cNvPr id="10" name="TextBox 9"/>
            <p:cNvSpPr txBox="1"/>
            <p:nvPr/>
          </p:nvSpPr>
          <p:spPr>
            <a:xfrm>
              <a:off x="6414880" y="1267991"/>
              <a:ext cx="1008112" cy="240214"/>
            </a:xfrm>
            <a:prstGeom prst="rect">
              <a:avLst/>
            </a:prstGeom>
            <a:noFill/>
          </p:spPr>
          <p:txBody>
            <a:bodyPr wrap="square" lIns="121908" tIns="0" rIns="121908" bIns="0" rtlCol="0" anchor="t">
              <a:spAutoFit/>
            </a:bodyPr>
            <a:lstStyle/>
            <a:p>
              <a:pPr algn="ctr">
                <a:lnSpc>
                  <a:spcPct val="150000"/>
                </a:lnSpc>
              </a:pPr>
              <a:r>
                <a:rPr lang="zh-CN" altLang="en-US" sz="1600" dirty="0">
                  <a:cs typeface="+mn-ea"/>
                  <a:sym typeface="+mn-lt"/>
                </a:rPr>
                <a:t>添加标题</a:t>
              </a:r>
              <a:endParaRPr lang="zh-CN" altLang="en-US" sz="1600" dirty="0">
                <a:cs typeface="+mn-ea"/>
                <a:sym typeface="+mn-lt"/>
              </a:endParaRPr>
            </a:p>
          </p:txBody>
        </p:sp>
      </p:grpSp>
      <p:grpSp>
        <p:nvGrpSpPr>
          <p:cNvPr id="11" name="组合 10"/>
          <p:cNvGrpSpPr/>
          <p:nvPr/>
        </p:nvGrpSpPr>
        <p:grpSpPr>
          <a:xfrm>
            <a:off x="3869563" y="4514012"/>
            <a:ext cx="2226437" cy="1092897"/>
            <a:chOff x="6084168" y="1274555"/>
            <a:chExt cx="1669538" cy="796564"/>
          </a:xfrm>
        </p:grpSpPr>
        <p:sp>
          <p:nvSpPr>
            <p:cNvPr id="12" name="TextBox 11"/>
            <p:cNvSpPr txBox="1"/>
            <p:nvPr/>
          </p:nvSpPr>
          <p:spPr>
            <a:xfrm>
              <a:off x="6084168" y="1514664"/>
              <a:ext cx="1669538" cy="556455"/>
            </a:xfrm>
            <a:prstGeom prst="rect">
              <a:avLst/>
            </a:prstGeom>
            <a:noFill/>
          </p:spPr>
          <p:txBody>
            <a:bodyPr wrap="square" lIns="121908" tIns="60953" rIns="121908" bIns="60953" rtlCol="0">
              <a:spAutoFit/>
            </a:bodyPr>
            <a:lstStyle/>
            <a:p>
              <a:pPr algn="ctr">
                <a:lnSpc>
                  <a:spcPct val="130000"/>
                </a:lnSpc>
              </a:pPr>
              <a:r>
                <a:rPr lang="zh-CN" altLang="en-US" sz="1065" dirty="0">
                  <a:cs typeface="+mn-ea"/>
                  <a:sym typeface="+mn-lt"/>
                </a:rPr>
                <a:t>您的内容打在这里，或者通过您的内容打在这里，或者您的内容打在这里，</a:t>
              </a:r>
              <a:endParaRPr lang="zh-CN" altLang="en-US" sz="1065" dirty="0">
                <a:cs typeface="+mn-ea"/>
                <a:sym typeface="+mn-lt"/>
              </a:endParaRPr>
            </a:p>
          </p:txBody>
        </p:sp>
        <p:sp>
          <p:nvSpPr>
            <p:cNvPr id="13" name="TextBox 12"/>
            <p:cNvSpPr txBox="1"/>
            <p:nvPr/>
          </p:nvSpPr>
          <p:spPr>
            <a:xfrm>
              <a:off x="6429476" y="1274555"/>
              <a:ext cx="1008112" cy="240214"/>
            </a:xfrm>
            <a:prstGeom prst="rect">
              <a:avLst/>
            </a:prstGeom>
            <a:noFill/>
          </p:spPr>
          <p:txBody>
            <a:bodyPr wrap="square" lIns="121908" tIns="0" rIns="121908" bIns="0" rtlCol="0" anchor="t">
              <a:spAutoFit/>
            </a:bodyPr>
            <a:lstStyle/>
            <a:p>
              <a:pPr algn="ctr">
                <a:lnSpc>
                  <a:spcPct val="150000"/>
                </a:lnSpc>
              </a:pPr>
              <a:r>
                <a:rPr lang="zh-CN" altLang="en-US" sz="1600" dirty="0">
                  <a:cs typeface="+mn-ea"/>
                  <a:sym typeface="+mn-lt"/>
                </a:rPr>
                <a:t>添加标题</a:t>
              </a:r>
              <a:endParaRPr lang="zh-CN" altLang="en-US" sz="1600" dirty="0">
                <a:cs typeface="+mn-ea"/>
                <a:sym typeface="+mn-lt"/>
              </a:endParaRPr>
            </a:p>
          </p:txBody>
        </p:sp>
      </p:grpSp>
      <p:grpSp>
        <p:nvGrpSpPr>
          <p:cNvPr id="14" name="组合 13"/>
          <p:cNvGrpSpPr/>
          <p:nvPr/>
        </p:nvGrpSpPr>
        <p:grpSpPr>
          <a:xfrm>
            <a:off x="6115104" y="1311505"/>
            <a:ext cx="2226437" cy="1114888"/>
            <a:chOff x="6084168" y="1258527"/>
            <a:chExt cx="1669538" cy="812592"/>
          </a:xfrm>
        </p:grpSpPr>
        <p:sp>
          <p:nvSpPr>
            <p:cNvPr id="15" name="TextBox 14"/>
            <p:cNvSpPr txBox="1"/>
            <p:nvPr/>
          </p:nvSpPr>
          <p:spPr>
            <a:xfrm>
              <a:off x="6084168" y="1514664"/>
              <a:ext cx="1669538" cy="556455"/>
            </a:xfrm>
            <a:prstGeom prst="rect">
              <a:avLst/>
            </a:prstGeom>
            <a:noFill/>
          </p:spPr>
          <p:txBody>
            <a:bodyPr wrap="square" lIns="121908" tIns="60953" rIns="121908" bIns="60953" rtlCol="0">
              <a:spAutoFit/>
            </a:bodyPr>
            <a:lstStyle/>
            <a:p>
              <a:pPr algn="ctr">
                <a:lnSpc>
                  <a:spcPct val="130000"/>
                </a:lnSpc>
              </a:pPr>
              <a:r>
                <a:rPr lang="zh-CN" altLang="en-US" sz="1065" dirty="0">
                  <a:cs typeface="+mn-ea"/>
                  <a:sym typeface="+mn-lt"/>
                </a:rPr>
                <a:t>您的内容打在这里，或者通过您的内容打在这里，或者您的内容打在这里，</a:t>
              </a:r>
              <a:endParaRPr lang="zh-CN" altLang="en-US" sz="1065" dirty="0">
                <a:cs typeface="+mn-ea"/>
                <a:sym typeface="+mn-lt"/>
              </a:endParaRPr>
            </a:p>
          </p:txBody>
        </p:sp>
        <p:sp>
          <p:nvSpPr>
            <p:cNvPr id="16" name="TextBox 15"/>
            <p:cNvSpPr txBox="1"/>
            <p:nvPr/>
          </p:nvSpPr>
          <p:spPr>
            <a:xfrm>
              <a:off x="6450134" y="1258527"/>
              <a:ext cx="1008112" cy="240214"/>
            </a:xfrm>
            <a:prstGeom prst="rect">
              <a:avLst/>
            </a:prstGeom>
            <a:noFill/>
          </p:spPr>
          <p:txBody>
            <a:bodyPr wrap="square" lIns="121908" tIns="0" rIns="121908" bIns="0" rtlCol="0" anchor="t">
              <a:spAutoFit/>
            </a:bodyPr>
            <a:lstStyle/>
            <a:p>
              <a:pPr algn="ctr">
                <a:lnSpc>
                  <a:spcPct val="150000"/>
                </a:lnSpc>
              </a:pPr>
              <a:r>
                <a:rPr lang="zh-CN" altLang="en-US" sz="1600" dirty="0">
                  <a:cs typeface="+mn-ea"/>
                  <a:sym typeface="+mn-lt"/>
                </a:rPr>
                <a:t>添加标题</a:t>
              </a:r>
              <a:endParaRPr lang="zh-CN" altLang="en-US" sz="1600" dirty="0">
                <a:cs typeface="+mn-ea"/>
                <a:sym typeface="+mn-lt"/>
              </a:endParaRPr>
            </a:p>
          </p:txBody>
        </p:sp>
      </p:grpSp>
      <p:grpSp>
        <p:nvGrpSpPr>
          <p:cNvPr id="17" name="组合 16"/>
          <p:cNvGrpSpPr/>
          <p:nvPr/>
        </p:nvGrpSpPr>
        <p:grpSpPr>
          <a:xfrm>
            <a:off x="8533382" y="4479189"/>
            <a:ext cx="2226437" cy="1127722"/>
            <a:chOff x="6084168" y="1249174"/>
            <a:chExt cx="1669538" cy="821945"/>
          </a:xfrm>
        </p:grpSpPr>
        <p:sp>
          <p:nvSpPr>
            <p:cNvPr id="18" name="TextBox 17"/>
            <p:cNvSpPr txBox="1"/>
            <p:nvPr/>
          </p:nvSpPr>
          <p:spPr>
            <a:xfrm>
              <a:off x="6084168" y="1514664"/>
              <a:ext cx="1669538" cy="556455"/>
            </a:xfrm>
            <a:prstGeom prst="rect">
              <a:avLst/>
            </a:prstGeom>
            <a:noFill/>
          </p:spPr>
          <p:txBody>
            <a:bodyPr wrap="square" lIns="121908" tIns="60953" rIns="121908" bIns="60953" rtlCol="0">
              <a:spAutoFit/>
            </a:bodyPr>
            <a:lstStyle/>
            <a:p>
              <a:pPr algn="ctr">
                <a:lnSpc>
                  <a:spcPct val="130000"/>
                </a:lnSpc>
              </a:pPr>
              <a:r>
                <a:rPr lang="zh-CN" altLang="en-US" sz="1065" dirty="0">
                  <a:cs typeface="+mn-ea"/>
                  <a:sym typeface="+mn-lt"/>
                </a:rPr>
                <a:t>您的内容打在这里，或者通过您的内容打在这里，或者您的内容打在这里，</a:t>
              </a:r>
              <a:endParaRPr lang="zh-CN" altLang="en-US" sz="1065" dirty="0">
                <a:cs typeface="+mn-ea"/>
                <a:sym typeface="+mn-lt"/>
              </a:endParaRPr>
            </a:p>
          </p:txBody>
        </p:sp>
        <p:sp>
          <p:nvSpPr>
            <p:cNvPr id="19" name="TextBox 18"/>
            <p:cNvSpPr txBox="1"/>
            <p:nvPr/>
          </p:nvSpPr>
          <p:spPr>
            <a:xfrm>
              <a:off x="6387326" y="1249174"/>
              <a:ext cx="1008112" cy="240214"/>
            </a:xfrm>
            <a:prstGeom prst="rect">
              <a:avLst/>
            </a:prstGeom>
            <a:noFill/>
          </p:spPr>
          <p:txBody>
            <a:bodyPr wrap="square" lIns="121908" tIns="0" rIns="121908" bIns="0" rtlCol="0" anchor="t">
              <a:spAutoFit/>
            </a:bodyPr>
            <a:lstStyle/>
            <a:p>
              <a:pPr algn="ctr">
                <a:lnSpc>
                  <a:spcPct val="150000"/>
                </a:lnSpc>
              </a:pPr>
              <a:r>
                <a:rPr lang="zh-CN" altLang="en-US" sz="1600" dirty="0">
                  <a:cs typeface="+mn-ea"/>
                  <a:sym typeface="+mn-lt"/>
                </a:rPr>
                <a:t>添加标题</a:t>
              </a:r>
              <a:endParaRPr lang="zh-CN" altLang="en-US" sz="1600" dirty="0">
                <a:cs typeface="+mn-ea"/>
                <a:sym typeface="+mn-lt"/>
              </a:endParaRPr>
            </a:p>
          </p:txBody>
        </p:sp>
      </p:grpSp>
      <p:grpSp>
        <p:nvGrpSpPr>
          <p:cNvPr id="20" name="组合 19"/>
          <p:cNvGrpSpPr/>
          <p:nvPr/>
        </p:nvGrpSpPr>
        <p:grpSpPr>
          <a:xfrm>
            <a:off x="1871365" y="2534599"/>
            <a:ext cx="1609075" cy="1608818"/>
            <a:chOff x="2201071" y="3406041"/>
            <a:chExt cx="1805286" cy="1805938"/>
          </a:xfrm>
        </p:grpSpPr>
        <p:grpSp>
          <p:nvGrpSpPr>
            <p:cNvPr id="21" name="组合 20"/>
            <p:cNvGrpSpPr/>
            <p:nvPr/>
          </p:nvGrpSpPr>
          <p:grpSpPr>
            <a:xfrm>
              <a:off x="2201071" y="3406041"/>
              <a:ext cx="1805286" cy="1805938"/>
              <a:chOff x="4345444" y="2542859"/>
              <a:chExt cx="1810550" cy="1811205"/>
            </a:xfrm>
          </p:grpSpPr>
          <p:grpSp>
            <p:nvGrpSpPr>
              <p:cNvPr id="23" name="组合 22"/>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25" name="同心圆 24"/>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schemeClr val="tx1"/>
                    </a:solidFill>
                    <a:cs typeface="+mn-ea"/>
                    <a:sym typeface="+mn-lt"/>
                  </a:endParaRPr>
                </a:p>
              </p:txBody>
            </p:sp>
            <p:sp>
              <p:nvSpPr>
                <p:cNvPr id="26" name="椭圆 25"/>
                <p:cNvSpPr/>
                <p:nvPr/>
              </p:nvSpPr>
              <p:spPr>
                <a:xfrm>
                  <a:off x="1484232" y="1093651"/>
                  <a:ext cx="1504274"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cs typeface="+mn-ea"/>
                    <a:sym typeface="+mn-lt"/>
                  </a:endParaRPr>
                </a:p>
              </p:txBody>
            </p:sp>
          </p:grpSp>
          <p:sp>
            <p:nvSpPr>
              <p:cNvPr id="24" name="椭圆 23"/>
              <p:cNvSpPr/>
              <p:nvPr/>
            </p:nvSpPr>
            <p:spPr>
              <a:xfrm>
                <a:off x="4565570" y="2763062"/>
                <a:ext cx="1370298" cy="1370793"/>
              </a:xfrm>
              <a:prstGeom prst="ellipse">
                <a:avLst/>
              </a:prstGeom>
              <a:solidFill>
                <a:srgbClr val="FFD94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cs typeface="+mn-ea"/>
                  <a:sym typeface="+mn-lt"/>
                </a:endParaRPr>
              </a:p>
            </p:txBody>
          </p:sp>
        </p:grpSp>
        <p:sp>
          <p:nvSpPr>
            <p:cNvPr id="22" name="TextBox 21"/>
            <p:cNvSpPr txBox="1"/>
            <p:nvPr/>
          </p:nvSpPr>
          <p:spPr>
            <a:xfrm>
              <a:off x="2597356" y="3876616"/>
              <a:ext cx="1023615" cy="932815"/>
            </a:xfrm>
            <a:prstGeom prst="rect">
              <a:avLst/>
            </a:prstGeom>
            <a:noFill/>
          </p:spPr>
          <p:txBody>
            <a:bodyPr wrap="square" rtlCol="0">
              <a:spAutoFit/>
            </a:bodyPr>
            <a:lstStyle/>
            <a:p>
              <a:pPr algn="ctr"/>
              <a:r>
                <a:rPr lang="zh-CN" altLang="en-US" sz="2400" dirty="0">
                  <a:solidFill>
                    <a:schemeClr val="bg1"/>
                  </a:solidFill>
                  <a:cs typeface="+mn-ea"/>
                  <a:sym typeface="+mn-lt"/>
                </a:rPr>
                <a:t>添加</a:t>
              </a:r>
              <a:endParaRPr lang="en-US" altLang="zh-CN" sz="2400" dirty="0">
                <a:solidFill>
                  <a:schemeClr val="bg1"/>
                </a:solidFill>
                <a:cs typeface="+mn-ea"/>
                <a:sym typeface="+mn-lt"/>
              </a:endParaRPr>
            </a:p>
            <a:p>
              <a:pPr algn="ctr"/>
              <a:r>
                <a:rPr lang="zh-CN" altLang="en-US" sz="2400" dirty="0">
                  <a:solidFill>
                    <a:schemeClr val="bg1"/>
                  </a:solidFill>
                  <a:cs typeface="+mn-ea"/>
                  <a:sym typeface="+mn-lt"/>
                </a:rPr>
                <a:t>内容</a:t>
              </a:r>
              <a:endParaRPr lang="zh-CN" altLang="en-US" sz="2400" dirty="0">
                <a:solidFill>
                  <a:schemeClr val="bg1"/>
                </a:solidFill>
                <a:cs typeface="+mn-ea"/>
                <a:sym typeface="+mn-lt"/>
              </a:endParaRPr>
            </a:p>
          </p:txBody>
        </p:sp>
      </p:grpSp>
      <p:grpSp>
        <p:nvGrpSpPr>
          <p:cNvPr id="27" name="组合 26"/>
          <p:cNvGrpSpPr/>
          <p:nvPr/>
        </p:nvGrpSpPr>
        <p:grpSpPr>
          <a:xfrm>
            <a:off x="6489425" y="2534599"/>
            <a:ext cx="1609075" cy="1608818"/>
            <a:chOff x="7382260" y="3406041"/>
            <a:chExt cx="1805286" cy="1805938"/>
          </a:xfrm>
        </p:grpSpPr>
        <p:grpSp>
          <p:nvGrpSpPr>
            <p:cNvPr id="28" name="组合 27"/>
            <p:cNvGrpSpPr/>
            <p:nvPr/>
          </p:nvGrpSpPr>
          <p:grpSpPr>
            <a:xfrm>
              <a:off x="7382260" y="3406041"/>
              <a:ext cx="1805286" cy="1805938"/>
              <a:chOff x="4345444" y="2542859"/>
              <a:chExt cx="1810550" cy="1811205"/>
            </a:xfrm>
          </p:grpSpPr>
          <p:grpSp>
            <p:nvGrpSpPr>
              <p:cNvPr id="30" name="组合 29"/>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32" name="同心圆 31"/>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schemeClr val="tx1"/>
                    </a:solidFill>
                    <a:cs typeface="+mn-ea"/>
                    <a:sym typeface="+mn-lt"/>
                  </a:endParaRPr>
                </a:p>
              </p:txBody>
            </p:sp>
            <p:sp>
              <p:nvSpPr>
                <p:cNvPr id="33" name="椭圆 32"/>
                <p:cNvSpPr/>
                <p:nvPr/>
              </p:nvSpPr>
              <p:spPr>
                <a:xfrm>
                  <a:off x="1484232" y="1093651"/>
                  <a:ext cx="1504274"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cs typeface="+mn-ea"/>
                    <a:sym typeface="+mn-lt"/>
                  </a:endParaRPr>
                </a:p>
              </p:txBody>
            </p:sp>
          </p:grpSp>
          <p:sp>
            <p:nvSpPr>
              <p:cNvPr id="31" name="椭圆 30"/>
              <p:cNvSpPr/>
              <p:nvPr/>
            </p:nvSpPr>
            <p:spPr>
              <a:xfrm>
                <a:off x="4565570" y="2763062"/>
                <a:ext cx="1370298" cy="1370793"/>
              </a:xfrm>
              <a:prstGeom prst="ellipse">
                <a:avLst/>
              </a:prstGeom>
              <a:solidFill>
                <a:srgbClr val="FFD94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cs typeface="+mn-ea"/>
                  <a:sym typeface="+mn-lt"/>
                </a:endParaRPr>
              </a:p>
            </p:txBody>
          </p:sp>
        </p:grpSp>
        <p:sp>
          <p:nvSpPr>
            <p:cNvPr id="29" name="TextBox 28"/>
            <p:cNvSpPr txBox="1"/>
            <p:nvPr/>
          </p:nvSpPr>
          <p:spPr>
            <a:xfrm>
              <a:off x="7738607" y="3876615"/>
              <a:ext cx="1023615" cy="932815"/>
            </a:xfrm>
            <a:prstGeom prst="rect">
              <a:avLst/>
            </a:prstGeom>
            <a:noFill/>
          </p:spPr>
          <p:txBody>
            <a:bodyPr wrap="square" rtlCol="0">
              <a:spAutoFit/>
            </a:bodyPr>
            <a:lstStyle/>
            <a:p>
              <a:pPr algn="ctr"/>
              <a:r>
                <a:rPr lang="zh-CN" altLang="en-US" sz="2400" dirty="0">
                  <a:solidFill>
                    <a:schemeClr val="bg1"/>
                  </a:solidFill>
                  <a:cs typeface="+mn-ea"/>
                  <a:sym typeface="+mn-lt"/>
                </a:rPr>
                <a:t>添加</a:t>
              </a:r>
              <a:endParaRPr lang="en-US" altLang="zh-CN" sz="2400" dirty="0">
                <a:solidFill>
                  <a:schemeClr val="bg1"/>
                </a:solidFill>
                <a:cs typeface="+mn-ea"/>
                <a:sym typeface="+mn-lt"/>
              </a:endParaRPr>
            </a:p>
            <a:p>
              <a:pPr algn="ctr"/>
              <a:r>
                <a:rPr lang="zh-CN" altLang="en-US" sz="2400" dirty="0">
                  <a:solidFill>
                    <a:schemeClr val="bg1"/>
                  </a:solidFill>
                  <a:cs typeface="+mn-ea"/>
                  <a:sym typeface="+mn-lt"/>
                </a:rPr>
                <a:t>内容</a:t>
              </a:r>
              <a:endParaRPr lang="zh-CN" altLang="en-US" sz="2400" dirty="0">
                <a:solidFill>
                  <a:schemeClr val="bg1"/>
                </a:solidFill>
                <a:cs typeface="+mn-ea"/>
                <a:sym typeface="+mn-lt"/>
              </a:endParaRPr>
            </a:p>
          </p:txBody>
        </p:sp>
      </p:grpSp>
      <p:grpSp>
        <p:nvGrpSpPr>
          <p:cNvPr id="34" name="组合 33"/>
          <p:cNvGrpSpPr/>
          <p:nvPr/>
        </p:nvGrpSpPr>
        <p:grpSpPr>
          <a:xfrm>
            <a:off x="4197708" y="2534599"/>
            <a:ext cx="1609075" cy="1608818"/>
            <a:chOff x="4811090" y="3406041"/>
            <a:chExt cx="1805286" cy="1805938"/>
          </a:xfrm>
        </p:grpSpPr>
        <p:grpSp>
          <p:nvGrpSpPr>
            <p:cNvPr id="35" name="组合 34"/>
            <p:cNvGrpSpPr/>
            <p:nvPr/>
          </p:nvGrpSpPr>
          <p:grpSpPr>
            <a:xfrm>
              <a:off x="4811090" y="3406041"/>
              <a:ext cx="1805286" cy="1805938"/>
              <a:chOff x="4345444" y="2542859"/>
              <a:chExt cx="1810550" cy="1811205"/>
            </a:xfrm>
          </p:grpSpPr>
          <p:grpSp>
            <p:nvGrpSpPr>
              <p:cNvPr id="37" name="组合 36"/>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39" name="同心圆 38"/>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schemeClr val="tx1"/>
                    </a:solidFill>
                    <a:cs typeface="+mn-ea"/>
                    <a:sym typeface="+mn-lt"/>
                  </a:endParaRPr>
                </a:p>
              </p:txBody>
            </p:sp>
            <p:sp>
              <p:nvSpPr>
                <p:cNvPr id="40" name="椭圆 39"/>
                <p:cNvSpPr/>
                <p:nvPr/>
              </p:nvSpPr>
              <p:spPr>
                <a:xfrm>
                  <a:off x="1484232" y="1093651"/>
                  <a:ext cx="1504274"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cs typeface="+mn-ea"/>
                    <a:sym typeface="+mn-lt"/>
                  </a:endParaRPr>
                </a:p>
              </p:txBody>
            </p:sp>
          </p:grpSp>
          <p:sp>
            <p:nvSpPr>
              <p:cNvPr id="38" name="椭圆 37"/>
              <p:cNvSpPr/>
              <p:nvPr/>
            </p:nvSpPr>
            <p:spPr>
              <a:xfrm>
                <a:off x="4565570" y="2763062"/>
                <a:ext cx="1370298" cy="1370793"/>
              </a:xfrm>
              <a:prstGeom prst="ellipse">
                <a:avLst/>
              </a:prstGeom>
              <a:solidFill>
                <a:schemeClr val="tx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cs typeface="+mn-ea"/>
                  <a:sym typeface="+mn-lt"/>
                </a:endParaRPr>
              </a:p>
            </p:txBody>
          </p:sp>
        </p:grpSp>
        <p:sp>
          <p:nvSpPr>
            <p:cNvPr id="36" name="TextBox 35"/>
            <p:cNvSpPr txBox="1"/>
            <p:nvPr/>
          </p:nvSpPr>
          <p:spPr>
            <a:xfrm>
              <a:off x="5180087" y="3876616"/>
              <a:ext cx="1023615" cy="932815"/>
            </a:xfrm>
            <a:prstGeom prst="rect">
              <a:avLst/>
            </a:prstGeom>
            <a:noFill/>
          </p:spPr>
          <p:txBody>
            <a:bodyPr wrap="square" rtlCol="0">
              <a:spAutoFit/>
            </a:bodyPr>
            <a:lstStyle/>
            <a:p>
              <a:pPr algn="ctr"/>
              <a:r>
                <a:rPr lang="zh-CN" altLang="en-US" sz="2400" dirty="0">
                  <a:solidFill>
                    <a:schemeClr val="bg1"/>
                  </a:solidFill>
                  <a:cs typeface="+mn-ea"/>
                  <a:sym typeface="+mn-lt"/>
                </a:rPr>
                <a:t>添加</a:t>
              </a:r>
              <a:endParaRPr lang="en-US" altLang="zh-CN" sz="2400" dirty="0">
                <a:solidFill>
                  <a:schemeClr val="bg1"/>
                </a:solidFill>
                <a:cs typeface="+mn-ea"/>
                <a:sym typeface="+mn-lt"/>
              </a:endParaRPr>
            </a:p>
            <a:p>
              <a:pPr algn="ctr"/>
              <a:r>
                <a:rPr lang="zh-CN" altLang="en-US" sz="2400" dirty="0">
                  <a:solidFill>
                    <a:schemeClr val="bg1"/>
                  </a:solidFill>
                  <a:cs typeface="+mn-ea"/>
                  <a:sym typeface="+mn-lt"/>
                </a:rPr>
                <a:t>内容</a:t>
              </a:r>
              <a:endParaRPr lang="zh-CN" altLang="en-US" sz="2400" dirty="0">
                <a:solidFill>
                  <a:schemeClr val="bg1"/>
                </a:solidFill>
                <a:cs typeface="+mn-ea"/>
                <a:sym typeface="+mn-lt"/>
              </a:endParaRPr>
            </a:p>
          </p:txBody>
        </p:sp>
      </p:grpSp>
      <p:grpSp>
        <p:nvGrpSpPr>
          <p:cNvPr id="41" name="组合 40"/>
          <p:cNvGrpSpPr/>
          <p:nvPr/>
        </p:nvGrpSpPr>
        <p:grpSpPr>
          <a:xfrm>
            <a:off x="8791256" y="2534599"/>
            <a:ext cx="1609075" cy="1608818"/>
            <a:chOff x="9964778" y="3406041"/>
            <a:chExt cx="1805286" cy="1805938"/>
          </a:xfrm>
        </p:grpSpPr>
        <p:grpSp>
          <p:nvGrpSpPr>
            <p:cNvPr id="42" name="组合 41"/>
            <p:cNvGrpSpPr/>
            <p:nvPr/>
          </p:nvGrpSpPr>
          <p:grpSpPr>
            <a:xfrm>
              <a:off x="9964778" y="3406041"/>
              <a:ext cx="1805286" cy="1805938"/>
              <a:chOff x="4345444" y="2542859"/>
              <a:chExt cx="1810550" cy="1811205"/>
            </a:xfrm>
          </p:grpSpPr>
          <p:grpSp>
            <p:nvGrpSpPr>
              <p:cNvPr id="44" name="组合 43"/>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46" name="同心圆 45"/>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schemeClr val="tx1"/>
                    </a:solidFill>
                    <a:cs typeface="+mn-ea"/>
                    <a:sym typeface="+mn-lt"/>
                  </a:endParaRPr>
                </a:p>
              </p:txBody>
            </p:sp>
            <p:sp>
              <p:nvSpPr>
                <p:cNvPr id="47" name="椭圆 46"/>
                <p:cNvSpPr/>
                <p:nvPr/>
              </p:nvSpPr>
              <p:spPr>
                <a:xfrm>
                  <a:off x="1484232" y="1093651"/>
                  <a:ext cx="1504274"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cs typeface="+mn-ea"/>
                    <a:sym typeface="+mn-lt"/>
                  </a:endParaRPr>
                </a:p>
              </p:txBody>
            </p:sp>
          </p:grpSp>
          <p:sp>
            <p:nvSpPr>
              <p:cNvPr id="45" name="椭圆 44"/>
              <p:cNvSpPr/>
              <p:nvPr/>
            </p:nvSpPr>
            <p:spPr>
              <a:xfrm>
                <a:off x="4565570" y="2763062"/>
                <a:ext cx="1370298" cy="1370793"/>
              </a:xfrm>
              <a:prstGeom prst="ellipse">
                <a:avLst/>
              </a:prstGeom>
              <a:solidFill>
                <a:schemeClr val="tx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cs typeface="+mn-ea"/>
                  <a:sym typeface="+mn-lt"/>
                </a:endParaRPr>
              </a:p>
            </p:txBody>
          </p:sp>
        </p:grpSp>
        <p:sp>
          <p:nvSpPr>
            <p:cNvPr id="43" name="TextBox 42"/>
            <p:cNvSpPr txBox="1"/>
            <p:nvPr/>
          </p:nvSpPr>
          <p:spPr>
            <a:xfrm>
              <a:off x="10342023" y="3876613"/>
              <a:ext cx="1023615" cy="932815"/>
            </a:xfrm>
            <a:prstGeom prst="rect">
              <a:avLst/>
            </a:prstGeom>
            <a:noFill/>
          </p:spPr>
          <p:txBody>
            <a:bodyPr wrap="square" rtlCol="0">
              <a:spAutoFit/>
            </a:bodyPr>
            <a:lstStyle/>
            <a:p>
              <a:pPr algn="ctr"/>
              <a:r>
                <a:rPr lang="zh-CN" altLang="en-US" sz="2400" dirty="0">
                  <a:solidFill>
                    <a:schemeClr val="bg1"/>
                  </a:solidFill>
                  <a:cs typeface="+mn-ea"/>
                  <a:sym typeface="+mn-lt"/>
                </a:rPr>
                <a:t>添加</a:t>
              </a:r>
              <a:endParaRPr lang="en-US" altLang="zh-CN" sz="2400" dirty="0">
                <a:solidFill>
                  <a:schemeClr val="bg1"/>
                </a:solidFill>
                <a:cs typeface="+mn-ea"/>
                <a:sym typeface="+mn-lt"/>
              </a:endParaRPr>
            </a:p>
            <a:p>
              <a:pPr algn="ctr"/>
              <a:r>
                <a:rPr lang="zh-CN" altLang="en-US" sz="2400" dirty="0">
                  <a:solidFill>
                    <a:schemeClr val="bg1"/>
                  </a:solidFill>
                  <a:cs typeface="+mn-ea"/>
                  <a:sym typeface="+mn-lt"/>
                </a:rPr>
                <a:t>内容</a:t>
              </a:r>
              <a:endParaRPr lang="zh-CN" altLang="en-US" sz="2400" dirty="0">
                <a:solidFill>
                  <a:schemeClr val="bg1"/>
                </a:solidFill>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1000"/>
                                            <p:tgtEl>
                                              <p:spTgt spid="3"/>
                                            </p:tgtEl>
                                          </p:cBhvr>
                                        </p:animEffect>
                                      </p:childTnLst>
                                    </p:cTn>
                                  </p:par>
                                </p:childTnLst>
                              </p:cTn>
                            </p:par>
                            <p:par>
                              <p:cTn id="8" fill="hold">
                                <p:stCondLst>
                                  <p:cond delay="1000"/>
                                </p:stCondLst>
                                <p:childTnLst>
                                  <p:par>
                                    <p:cTn id="9" presetID="2" presetClass="entr" presetSubtype="12" accel="58000" fill="hold" nodeType="afterEffect" p14:presetBounceEnd="58000">
                                      <p:stCondLst>
                                        <p:cond delay="0"/>
                                      </p:stCondLst>
                                      <p:childTnLst>
                                        <p:set>
                                          <p:cBhvr>
                                            <p:cTn id="10" dur="1" fill="hold">
                                              <p:stCondLst>
                                                <p:cond delay="0"/>
                                              </p:stCondLst>
                                            </p:cTn>
                                            <p:tgtEl>
                                              <p:spTgt spid="20"/>
                                            </p:tgtEl>
                                            <p:attrNameLst>
                                              <p:attrName>style.visibility</p:attrName>
                                            </p:attrNameLst>
                                          </p:cBhvr>
                                          <p:to>
                                            <p:strVal val="visible"/>
                                          </p:to>
                                        </p:set>
                                        <p:anim calcmode="lin" valueType="num" p14:bounceEnd="58000">
                                          <p:cBhvr additive="base">
                                            <p:cTn id="11" dur="2000" fill="hold"/>
                                            <p:tgtEl>
                                              <p:spTgt spid="20"/>
                                            </p:tgtEl>
                                            <p:attrNameLst>
                                              <p:attrName>ppt_x</p:attrName>
                                            </p:attrNameLst>
                                          </p:cBhvr>
                                          <p:tavLst>
                                            <p:tav tm="0">
                                              <p:val>
                                                <p:strVal val="0-#ppt_w/2"/>
                                              </p:val>
                                            </p:tav>
                                            <p:tav tm="100000">
                                              <p:val>
                                                <p:strVal val="#ppt_x"/>
                                              </p:val>
                                            </p:tav>
                                          </p:tavLst>
                                        </p:anim>
                                        <p:anim calcmode="lin" valueType="num" p14:bounceEnd="58000">
                                          <p:cBhvr additive="base">
                                            <p:cTn id="12" dur="2000" fill="hold"/>
                                            <p:tgtEl>
                                              <p:spTgt spid="20"/>
                                            </p:tgtEl>
                                            <p:attrNameLst>
                                              <p:attrName>ppt_y</p:attrName>
                                            </p:attrNameLst>
                                          </p:cBhvr>
                                          <p:tavLst>
                                            <p:tav tm="0">
                                              <p:val>
                                                <p:strVal val="1+#ppt_h/2"/>
                                              </p:val>
                                            </p:tav>
                                            <p:tav tm="100000">
                                              <p:val>
                                                <p:strVal val="#ppt_y"/>
                                              </p:val>
                                            </p:tav>
                                          </p:tavLst>
                                        </p:anim>
                                      </p:childTnLst>
                                    </p:cTn>
                                  </p:par>
                                  <p:par>
                                    <p:cTn id="13" presetID="2" presetClass="entr" presetSubtype="3" accel="58000" fill="hold" nodeType="withEffect" p14:presetBounceEnd="58000">
                                      <p:stCondLst>
                                        <p:cond delay="0"/>
                                      </p:stCondLst>
                                      <p:childTnLst>
                                        <p:set>
                                          <p:cBhvr>
                                            <p:cTn id="14" dur="1" fill="hold">
                                              <p:stCondLst>
                                                <p:cond delay="0"/>
                                              </p:stCondLst>
                                            </p:cTn>
                                            <p:tgtEl>
                                              <p:spTgt spid="34"/>
                                            </p:tgtEl>
                                            <p:attrNameLst>
                                              <p:attrName>style.visibility</p:attrName>
                                            </p:attrNameLst>
                                          </p:cBhvr>
                                          <p:to>
                                            <p:strVal val="visible"/>
                                          </p:to>
                                        </p:set>
                                        <p:anim calcmode="lin" valueType="num" p14:bounceEnd="58000">
                                          <p:cBhvr additive="base">
                                            <p:cTn id="15" dur="2000" fill="hold"/>
                                            <p:tgtEl>
                                              <p:spTgt spid="34"/>
                                            </p:tgtEl>
                                            <p:attrNameLst>
                                              <p:attrName>ppt_x</p:attrName>
                                            </p:attrNameLst>
                                          </p:cBhvr>
                                          <p:tavLst>
                                            <p:tav tm="0">
                                              <p:val>
                                                <p:strVal val="1+#ppt_w/2"/>
                                              </p:val>
                                            </p:tav>
                                            <p:tav tm="100000">
                                              <p:val>
                                                <p:strVal val="#ppt_x"/>
                                              </p:val>
                                            </p:tav>
                                          </p:tavLst>
                                        </p:anim>
                                        <p:anim calcmode="lin" valueType="num" p14:bounceEnd="58000">
                                          <p:cBhvr additive="base">
                                            <p:cTn id="16" dur="2000" fill="hold"/>
                                            <p:tgtEl>
                                              <p:spTgt spid="34"/>
                                            </p:tgtEl>
                                            <p:attrNameLst>
                                              <p:attrName>ppt_y</p:attrName>
                                            </p:attrNameLst>
                                          </p:cBhvr>
                                          <p:tavLst>
                                            <p:tav tm="0">
                                              <p:val>
                                                <p:strVal val="0-#ppt_h/2"/>
                                              </p:val>
                                            </p:tav>
                                            <p:tav tm="100000">
                                              <p:val>
                                                <p:strVal val="#ppt_y"/>
                                              </p:val>
                                            </p:tav>
                                          </p:tavLst>
                                        </p:anim>
                                      </p:childTnLst>
                                    </p:cTn>
                                  </p:par>
                                  <p:par>
                                    <p:cTn id="17" presetID="2" presetClass="entr" presetSubtype="12" accel="58000" fill="hold" nodeType="withEffect" p14:presetBounceEnd="58000">
                                      <p:stCondLst>
                                        <p:cond delay="0"/>
                                      </p:stCondLst>
                                      <p:childTnLst>
                                        <p:set>
                                          <p:cBhvr>
                                            <p:cTn id="18" dur="1" fill="hold">
                                              <p:stCondLst>
                                                <p:cond delay="0"/>
                                              </p:stCondLst>
                                            </p:cTn>
                                            <p:tgtEl>
                                              <p:spTgt spid="27"/>
                                            </p:tgtEl>
                                            <p:attrNameLst>
                                              <p:attrName>style.visibility</p:attrName>
                                            </p:attrNameLst>
                                          </p:cBhvr>
                                          <p:to>
                                            <p:strVal val="visible"/>
                                          </p:to>
                                        </p:set>
                                        <p:anim calcmode="lin" valueType="num" p14:bounceEnd="58000">
                                          <p:cBhvr additive="base">
                                            <p:cTn id="19" dur="2000" fill="hold"/>
                                            <p:tgtEl>
                                              <p:spTgt spid="27"/>
                                            </p:tgtEl>
                                            <p:attrNameLst>
                                              <p:attrName>ppt_x</p:attrName>
                                            </p:attrNameLst>
                                          </p:cBhvr>
                                          <p:tavLst>
                                            <p:tav tm="0">
                                              <p:val>
                                                <p:strVal val="0-#ppt_w/2"/>
                                              </p:val>
                                            </p:tav>
                                            <p:tav tm="100000">
                                              <p:val>
                                                <p:strVal val="#ppt_x"/>
                                              </p:val>
                                            </p:tav>
                                          </p:tavLst>
                                        </p:anim>
                                        <p:anim calcmode="lin" valueType="num" p14:bounceEnd="58000">
                                          <p:cBhvr additive="base">
                                            <p:cTn id="20" dur="2000" fill="hold"/>
                                            <p:tgtEl>
                                              <p:spTgt spid="27"/>
                                            </p:tgtEl>
                                            <p:attrNameLst>
                                              <p:attrName>ppt_y</p:attrName>
                                            </p:attrNameLst>
                                          </p:cBhvr>
                                          <p:tavLst>
                                            <p:tav tm="0">
                                              <p:val>
                                                <p:strVal val="1+#ppt_h/2"/>
                                              </p:val>
                                            </p:tav>
                                            <p:tav tm="100000">
                                              <p:val>
                                                <p:strVal val="#ppt_y"/>
                                              </p:val>
                                            </p:tav>
                                          </p:tavLst>
                                        </p:anim>
                                      </p:childTnLst>
                                    </p:cTn>
                                  </p:par>
                                  <p:par>
                                    <p:cTn id="21" presetID="2" presetClass="entr" presetSubtype="3" accel="58000" fill="hold" nodeType="withEffect" p14:presetBounceEnd="58000">
                                      <p:stCondLst>
                                        <p:cond delay="0"/>
                                      </p:stCondLst>
                                      <p:childTnLst>
                                        <p:set>
                                          <p:cBhvr>
                                            <p:cTn id="22" dur="1" fill="hold">
                                              <p:stCondLst>
                                                <p:cond delay="0"/>
                                              </p:stCondLst>
                                            </p:cTn>
                                            <p:tgtEl>
                                              <p:spTgt spid="41"/>
                                            </p:tgtEl>
                                            <p:attrNameLst>
                                              <p:attrName>style.visibility</p:attrName>
                                            </p:attrNameLst>
                                          </p:cBhvr>
                                          <p:to>
                                            <p:strVal val="visible"/>
                                          </p:to>
                                        </p:set>
                                        <p:anim calcmode="lin" valueType="num" p14:bounceEnd="58000">
                                          <p:cBhvr additive="base">
                                            <p:cTn id="23" dur="2000" fill="hold"/>
                                            <p:tgtEl>
                                              <p:spTgt spid="41"/>
                                            </p:tgtEl>
                                            <p:attrNameLst>
                                              <p:attrName>ppt_x</p:attrName>
                                            </p:attrNameLst>
                                          </p:cBhvr>
                                          <p:tavLst>
                                            <p:tav tm="0">
                                              <p:val>
                                                <p:strVal val="1+#ppt_w/2"/>
                                              </p:val>
                                            </p:tav>
                                            <p:tav tm="100000">
                                              <p:val>
                                                <p:strVal val="#ppt_x"/>
                                              </p:val>
                                            </p:tav>
                                          </p:tavLst>
                                        </p:anim>
                                        <p:anim calcmode="lin" valueType="num" p14:bounceEnd="58000">
                                          <p:cBhvr additive="base">
                                            <p:cTn id="24" dur="2000" fill="hold"/>
                                            <p:tgtEl>
                                              <p:spTgt spid="41"/>
                                            </p:tgtEl>
                                            <p:attrNameLst>
                                              <p:attrName>ppt_y</p:attrName>
                                            </p:attrNameLst>
                                          </p:cBhvr>
                                          <p:tavLst>
                                            <p:tav tm="0">
                                              <p:val>
                                                <p:strVal val="0-#ppt_h/2"/>
                                              </p:val>
                                            </p:tav>
                                            <p:tav tm="100000">
                                              <p:val>
                                                <p:strVal val="#ppt_y"/>
                                              </p:val>
                                            </p:tav>
                                          </p:tavLst>
                                        </p:anim>
                                      </p:childTnLst>
                                    </p:cTn>
                                  </p:par>
                                </p:childTnLst>
                              </p:cTn>
                            </p:par>
                            <p:par>
                              <p:cTn id="25" fill="hold">
                                <p:stCondLst>
                                  <p:cond delay="3000"/>
                                </p:stCondLst>
                                <p:childTnLst>
                                  <p:par>
                                    <p:cTn id="26" presetID="42" presetClass="entr" presetSubtype="0" fill="hold" nodeType="after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fade">
                                          <p:cBhvr>
                                            <p:cTn id="28" dur="1000"/>
                                            <p:tgtEl>
                                              <p:spTgt spid="8"/>
                                            </p:tgtEl>
                                          </p:cBhvr>
                                        </p:animEffect>
                                        <p:anim calcmode="lin" valueType="num">
                                          <p:cBhvr>
                                            <p:cTn id="29" dur="1000" fill="hold"/>
                                            <p:tgtEl>
                                              <p:spTgt spid="8"/>
                                            </p:tgtEl>
                                            <p:attrNameLst>
                                              <p:attrName>ppt_x</p:attrName>
                                            </p:attrNameLst>
                                          </p:cBhvr>
                                          <p:tavLst>
                                            <p:tav tm="0">
                                              <p:val>
                                                <p:strVal val="#ppt_x"/>
                                              </p:val>
                                            </p:tav>
                                            <p:tav tm="100000">
                                              <p:val>
                                                <p:strVal val="#ppt_x"/>
                                              </p:val>
                                            </p:tav>
                                          </p:tavLst>
                                        </p:anim>
                                        <p:anim calcmode="lin" valueType="num">
                                          <p:cBhvr>
                                            <p:cTn id="30" dur="1000" fill="hold"/>
                                            <p:tgtEl>
                                              <p:spTgt spid="8"/>
                                            </p:tgtEl>
                                            <p:attrNameLst>
                                              <p:attrName>ppt_y</p:attrName>
                                            </p:attrNameLst>
                                          </p:cBhvr>
                                          <p:tavLst>
                                            <p:tav tm="0">
                                              <p:val>
                                                <p:strVal val="#ppt_y+.1"/>
                                              </p:val>
                                            </p:tav>
                                            <p:tav tm="100000">
                                              <p:val>
                                                <p:strVal val="#ppt_y"/>
                                              </p:val>
                                            </p:tav>
                                          </p:tavLst>
                                        </p:anim>
                                      </p:childTnLst>
                                    </p:cTn>
                                  </p:par>
                                  <p:par>
                                    <p:cTn id="31" presetID="42" presetClass="entr" presetSubtype="0" fill="hold" nodeType="withEffect">
                                      <p:stCondLst>
                                        <p:cond delay="0"/>
                                      </p:stCondLst>
                                      <p:childTnLst>
                                        <p:set>
                                          <p:cBhvr>
                                            <p:cTn id="32" dur="1" fill="hold">
                                              <p:stCondLst>
                                                <p:cond delay="0"/>
                                              </p:stCondLst>
                                            </p:cTn>
                                            <p:tgtEl>
                                              <p:spTgt spid="14"/>
                                            </p:tgtEl>
                                            <p:attrNameLst>
                                              <p:attrName>style.visibility</p:attrName>
                                            </p:attrNameLst>
                                          </p:cBhvr>
                                          <p:to>
                                            <p:strVal val="visible"/>
                                          </p:to>
                                        </p:set>
                                        <p:animEffect transition="in" filter="fade">
                                          <p:cBhvr>
                                            <p:cTn id="33" dur="1000"/>
                                            <p:tgtEl>
                                              <p:spTgt spid="14"/>
                                            </p:tgtEl>
                                          </p:cBhvr>
                                        </p:animEffect>
                                        <p:anim calcmode="lin" valueType="num">
                                          <p:cBhvr>
                                            <p:cTn id="34" dur="1000" fill="hold"/>
                                            <p:tgtEl>
                                              <p:spTgt spid="14"/>
                                            </p:tgtEl>
                                            <p:attrNameLst>
                                              <p:attrName>ppt_x</p:attrName>
                                            </p:attrNameLst>
                                          </p:cBhvr>
                                          <p:tavLst>
                                            <p:tav tm="0">
                                              <p:val>
                                                <p:strVal val="#ppt_x"/>
                                              </p:val>
                                            </p:tav>
                                            <p:tav tm="100000">
                                              <p:val>
                                                <p:strVal val="#ppt_x"/>
                                              </p:val>
                                            </p:tav>
                                          </p:tavLst>
                                        </p:anim>
                                        <p:anim calcmode="lin" valueType="num">
                                          <p:cBhvr>
                                            <p:cTn id="35" dur="1000" fill="hold"/>
                                            <p:tgtEl>
                                              <p:spTgt spid="14"/>
                                            </p:tgtEl>
                                            <p:attrNameLst>
                                              <p:attrName>ppt_y</p:attrName>
                                            </p:attrNameLst>
                                          </p:cBhvr>
                                          <p:tavLst>
                                            <p:tav tm="0">
                                              <p:val>
                                                <p:strVal val="#ppt_y+.1"/>
                                              </p:val>
                                            </p:tav>
                                            <p:tav tm="100000">
                                              <p:val>
                                                <p:strVal val="#ppt_y"/>
                                              </p:val>
                                            </p:tav>
                                          </p:tavLst>
                                        </p:anim>
                                      </p:childTnLst>
                                    </p:cTn>
                                  </p:par>
                                  <p:par>
                                    <p:cTn id="36" presetID="47" presetClass="entr" presetSubtype="0" fill="hold" nodeType="withEffect">
                                      <p:stCondLst>
                                        <p:cond delay="0"/>
                                      </p:stCondLst>
                                      <p:childTnLst>
                                        <p:set>
                                          <p:cBhvr>
                                            <p:cTn id="37" dur="1" fill="hold">
                                              <p:stCondLst>
                                                <p:cond delay="0"/>
                                              </p:stCondLst>
                                            </p:cTn>
                                            <p:tgtEl>
                                              <p:spTgt spid="11"/>
                                            </p:tgtEl>
                                            <p:attrNameLst>
                                              <p:attrName>style.visibility</p:attrName>
                                            </p:attrNameLst>
                                          </p:cBhvr>
                                          <p:to>
                                            <p:strVal val="visible"/>
                                          </p:to>
                                        </p:set>
                                        <p:animEffect transition="in" filter="fade">
                                          <p:cBhvr>
                                            <p:cTn id="38" dur="1000"/>
                                            <p:tgtEl>
                                              <p:spTgt spid="11"/>
                                            </p:tgtEl>
                                          </p:cBhvr>
                                        </p:animEffect>
                                        <p:anim calcmode="lin" valueType="num">
                                          <p:cBhvr>
                                            <p:cTn id="39" dur="1000" fill="hold"/>
                                            <p:tgtEl>
                                              <p:spTgt spid="11"/>
                                            </p:tgtEl>
                                            <p:attrNameLst>
                                              <p:attrName>ppt_x</p:attrName>
                                            </p:attrNameLst>
                                          </p:cBhvr>
                                          <p:tavLst>
                                            <p:tav tm="0">
                                              <p:val>
                                                <p:strVal val="#ppt_x"/>
                                              </p:val>
                                            </p:tav>
                                            <p:tav tm="100000">
                                              <p:val>
                                                <p:strVal val="#ppt_x"/>
                                              </p:val>
                                            </p:tav>
                                          </p:tavLst>
                                        </p:anim>
                                        <p:anim calcmode="lin" valueType="num">
                                          <p:cBhvr>
                                            <p:cTn id="40" dur="1000" fill="hold"/>
                                            <p:tgtEl>
                                              <p:spTgt spid="11"/>
                                            </p:tgtEl>
                                            <p:attrNameLst>
                                              <p:attrName>ppt_y</p:attrName>
                                            </p:attrNameLst>
                                          </p:cBhvr>
                                          <p:tavLst>
                                            <p:tav tm="0">
                                              <p:val>
                                                <p:strVal val="#ppt_y-.1"/>
                                              </p:val>
                                            </p:tav>
                                            <p:tav tm="100000">
                                              <p:val>
                                                <p:strVal val="#ppt_y"/>
                                              </p:val>
                                            </p:tav>
                                          </p:tavLst>
                                        </p:anim>
                                      </p:childTnLst>
                                    </p:cTn>
                                  </p:par>
                                  <p:par>
                                    <p:cTn id="41" presetID="47" presetClass="entr" presetSubtype="0" fill="hold" nodeType="withEffect">
                                      <p:stCondLst>
                                        <p:cond delay="0"/>
                                      </p:stCondLst>
                                      <p:childTnLst>
                                        <p:set>
                                          <p:cBhvr>
                                            <p:cTn id="42" dur="1" fill="hold">
                                              <p:stCondLst>
                                                <p:cond delay="0"/>
                                              </p:stCondLst>
                                            </p:cTn>
                                            <p:tgtEl>
                                              <p:spTgt spid="17"/>
                                            </p:tgtEl>
                                            <p:attrNameLst>
                                              <p:attrName>style.visibility</p:attrName>
                                            </p:attrNameLst>
                                          </p:cBhvr>
                                          <p:to>
                                            <p:strVal val="visible"/>
                                          </p:to>
                                        </p:set>
                                        <p:animEffect transition="in" filter="fade">
                                          <p:cBhvr>
                                            <p:cTn id="43" dur="1000"/>
                                            <p:tgtEl>
                                              <p:spTgt spid="17"/>
                                            </p:tgtEl>
                                          </p:cBhvr>
                                        </p:animEffect>
                                        <p:anim calcmode="lin" valueType="num">
                                          <p:cBhvr>
                                            <p:cTn id="44" dur="1000" fill="hold"/>
                                            <p:tgtEl>
                                              <p:spTgt spid="17"/>
                                            </p:tgtEl>
                                            <p:attrNameLst>
                                              <p:attrName>ppt_x</p:attrName>
                                            </p:attrNameLst>
                                          </p:cBhvr>
                                          <p:tavLst>
                                            <p:tav tm="0">
                                              <p:val>
                                                <p:strVal val="#ppt_x"/>
                                              </p:val>
                                            </p:tav>
                                            <p:tav tm="100000">
                                              <p:val>
                                                <p:strVal val="#ppt_x"/>
                                              </p:val>
                                            </p:tav>
                                          </p:tavLst>
                                        </p:anim>
                                        <p:anim calcmode="lin" valueType="num">
                                          <p:cBhvr>
                                            <p:cTn id="45"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1000"/>
                                            <p:tgtEl>
                                              <p:spTgt spid="3"/>
                                            </p:tgtEl>
                                          </p:cBhvr>
                                        </p:animEffect>
                                      </p:childTnLst>
                                    </p:cTn>
                                  </p:par>
                                </p:childTnLst>
                              </p:cTn>
                            </p:par>
                            <p:par>
                              <p:cTn id="8" fill="hold">
                                <p:stCondLst>
                                  <p:cond delay="1000"/>
                                </p:stCondLst>
                                <p:childTnLst>
                                  <p:par>
                                    <p:cTn id="9" presetID="2" presetClass="entr" presetSubtype="12" accel="58000" fill="hold" nodeType="afterEffect">
                                      <p:stCondLst>
                                        <p:cond delay="0"/>
                                      </p:stCondLst>
                                      <p:childTnLst>
                                        <p:set>
                                          <p:cBhvr>
                                            <p:cTn id="10" dur="1" fill="hold">
                                              <p:stCondLst>
                                                <p:cond delay="0"/>
                                              </p:stCondLst>
                                            </p:cTn>
                                            <p:tgtEl>
                                              <p:spTgt spid="20"/>
                                            </p:tgtEl>
                                            <p:attrNameLst>
                                              <p:attrName>style.visibility</p:attrName>
                                            </p:attrNameLst>
                                          </p:cBhvr>
                                          <p:to>
                                            <p:strVal val="visible"/>
                                          </p:to>
                                        </p:set>
                                        <p:anim calcmode="lin" valueType="num">
                                          <p:cBhvr additive="base">
                                            <p:cTn id="11" dur="2000" fill="hold"/>
                                            <p:tgtEl>
                                              <p:spTgt spid="20"/>
                                            </p:tgtEl>
                                            <p:attrNameLst>
                                              <p:attrName>ppt_x</p:attrName>
                                            </p:attrNameLst>
                                          </p:cBhvr>
                                          <p:tavLst>
                                            <p:tav tm="0">
                                              <p:val>
                                                <p:strVal val="0-#ppt_w/2"/>
                                              </p:val>
                                            </p:tav>
                                            <p:tav tm="100000">
                                              <p:val>
                                                <p:strVal val="#ppt_x"/>
                                              </p:val>
                                            </p:tav>
                                          </p:tavLst>
                                        </p:anim>
                                        <p:anim calcmode="lin" valueType="num">
                                          <p:cBhvr additive="base">
                                            <p:cTn id="12" dur="2000" fill="hold"/>
                                            <p:tgtEl>
                                              <p:spTgt spid="20"/>
                                            </p:tgtEl>
                                            <p:attrNameLst>
                                              <p:attrName>ppt_y</p:attrName>
                                            </p:attrNameLst>
                                          </p:cBhvr>
                                          <p:tavLst>
                                            <p:tav tm="0">
                                              <p:val>
                                                <p:strVal val="1+#ppt_h/2"/>
                                              </p:val>
                                            </p:tav>
                                            <p:tav tm="100000">
                                              <p:val>
                                                <p:strVal val="#ppt_y"/>
                                              </p:val>
                                            </p:tav>
                                          </p:tavLst>
                                        </p:anim>
                                      </p:childTnLst>
                                    </p:cTn>
                                  </p:par>
                                  <p:par>
                                    <p:cTn id="13" presetID="2" presetClass="entr" presetSubtype="3" accel="58000" fill="hold" nodeType="withEffect">
                                      <p:stCondLst>
                                        <p:cond delay="0"/>
                                      </p:stCondLst>
                                      <p:childTnLst>
                                        <p:set>
                                          <p:cBhvr>
                                            <p:cTn id="14" dur="1" fill="hold">
                                              <p:stCondLst>
                                                <p:cond delay="0"/>
                                              </p:stCondLst>
                                            </p:cTn>
                                            <p:tgtEl>
                                              <p:spTgt spid="34"/>
                                            </p:tgtEl>
                                            <p:attrNameLst>
                                              <p:attrName>style.visibility</p:attrName>
                                            </p:attrNameLst>
                                          </p:cBhvr>
                                          <p:to>
                                            <p:strVal val="visible"/>
                                          </p:to>
                                        </p:set>
                                        <p:anim calcmode="lin" valueType="num">
                                          <p:cBhvr additive="base">
                                            <p:cTn id="15" dur="2000" fill="hold"/>
                                            <p:tgtEl>
                                              <p:spTgt spid="34"/>
                                            </p:tgtEl>
                                            <p:attrNameLst>
                                              <p:attrName>ppt_x</p:attrName>
                                            </p:attrNameLst>
                                          </p:cBhvr>
                                          <p:tavLst>
                                            <p:tav tm="0">
                                              <p:val>
                                                <p:strVal val="1+#ppt_w/2"/>
                                              </p:val>
                                            </p:tav>
                                            <p:tav tm="100000">
                                              <p:val>
                                                <p:strVal val="#ppt_x"/>
                                              </p:val>
                                            </p:tav>
                                          </p:tavLst>
                                        </p:anim>
                                        <p:anim calcmode="lin" valueType="num">
                                          <p:cBhvr additive="base">
                                            <p:cTn id="16" dur="2000" fill="hold"/>
                                            <p:tgtEl>
                                              <p:spTgt spid="34"/>
                                            </p:tgtEl>
                                            <p:attrNameLst>
                                              <p:attrName>ppt_y</p:attrName>
                                            </p:attrNameLst>
                                          </p:cBhvr>
                                          <p:tavLst>
                                            <p:tav tm="0">
                                              <p:val>
                                                <p:strVal val="0-#ppt_h/2"/>
                                              </p:val>
                                            </p:tav>
                                            <p:tav tm="100000">
                                              <p:val>
                                                <p:strVal val="#ppt_y"/>
                                              </p:val>
                                            </p:tav>
                                          </p:tavLst>
                                        </p:anim>
                                      </p:childTnLst>
                                    </p:cTn>
                                  </p:par>
                                  <p:par>
                                    <p:cTn id="17" presetID="2" presetClass="entr" presetSubtype="12" accel="58000" fill="hold" nodeType="withEffect">
                                      <p:stCondLst>
                                        <p:cond delay="0"/>
                                      </p:stCondLst>
                                      <p:childTnLst>
                                        <p:set>
                                          <p:cBhvr>
                                            <p:cTn id="18" dur="1" fill="hold">
                                              <p:stCondLst>
                                                <p:cond delay="0"/>
                                              </p:stCondLst>
                                            </p:cTn>
                                            <p:tgtEl>
                                              <p:spTgt spid="27"/>
                                            </p:tgtEl>
                                            <p:attrNameLst>
                                              <p:attrName>style.visibility</p:attrName>
                                            </p:attrNameLst>
                                          </p:cBhvr>
                                          <p:to>
                                            <p:strVal val="visible"/>
                                          </p:to>
                                        </p:set>
                                        <p:anim calcmode="lin" valueType="num">
                                          <p:cBhvr additive="base">
                                            <p:cTn id="19" dur="2000" fill="hold"/>
                                            <p:tgtEl>
                                              <p:spTgt spid="27"/>
                                            </p:tgtEl>
                                            <p:attrNameLst>
                                              <p:attrName>ppt_x</p:attrName>
                                            </p:attrNameLst>
                                          </p:cBhvr>
                                          <p:tavLst>
                                            <p:tav tm="0">
                                              <p:val>
                                                <p:strVal val="0-#ppt_w/2"/>
                                              </p:val>
                                            </p:tav>
                                            <p:tav tm="100000">
                                              <p:val>
                                                <p:strVal val="#ppt_x"/>
                                              </p:val>
                                            </p:tav>
                                          </p:tavLst>
                                        </p:anim>
                                        <p:anim calcmode="lin" valueType="num">
                                          <p:cBhvr additive="base">
                                            <p:cTn id="20" dur="2000" fill="hold"/>
                                            <p:tgtEl>
                                              <p:spTgt spid="27"/>
                                            </p:tgtEl>
                                            <p:attrNameLst>
                                              <p:attrName>ppt_y</p:attrName>
                                            </p:attrNameLst>
                                          </p:cBhvr>
                                          <p:tavLst>
                                            <p:tav tm="0">
                                              <p:val>
                                                <p:strVal val="1+#ppt_h/2"/>
                                              </p:val>
                                            </p:tav>
                                            <p:tav tm="100000">
                                              <p:val>
                                                <p:strVal val="#ppt_y"/>
                                              </p:val>
                                            </p:tav>
                                          </p:tavLst>
                                        </p:anim>
                                      </p:childTnLst>
                                    </p:cTn>
                                  </p:par>
                                  <p:par>
                                    <p:cTn id="21" presetID="2" presetClass="entr" presetSubtype="3" accel="58000" fill="hold" nodeType="withEffect">
                                      <p:stCondLst>
                                        <p:cond delay="0"/>
                                      </p:stCondLst>
                                      <p:childTnLst>
                                        <p:set>
                                          <p:cBhvr>
                                            <p:cTn id="22" dur="1" fill="hold">
                                              <p:stCondLst>
                                                <p:cond delay="0"/>
                                              </p:stCondLst>
                                            </p:cTn>
                                            <p:tgtEl>
                                              <p:spTgt spid="41"/>
                                            </p:tgtEl>
                                            <p:attrNameLst>
                                              <p:attrName>style.visibility</p:attrName>
                                            </p:attrNameLst>
                                          </p:cBhvr>
                                          <p:to>
                                            <p:strVal val="visible"/>
                                          </p:to>
                                        </p:set>
                                        <p:anim calcmode="lin" valueType="num">
                                          <p:cBhvr additive="base">
                                            <p:cTn id="23" dur="2000" fill="hold"/>
                                            <p:tgtEl>
                                              <p:spTgt spid="41"/>
                                            </p:tgtEl>
                                            <p:attrNameLst>
                                              <p:attrName>ppt_x</p:attrName>
                                            </p:attrNameLst>
                                          </p:cBhvr>
                                          <p:tavLst>
                                            <p:tav tm="0">
                                              <p:val>
                                                <p:strVal val="1+#ppt_w/2"/>
                                              </p:val>
                                            </p:tav>
                                            <p:tav tm="100000">
                                              <p:val>
                                                <p:strVal val="#ppt_x"/>
                                              </p:val>
                                            </p:tav>
                                          </p:tavLst>
                                        </p:anim>
                                        <p:anim calcmode="lin" valueType="num">
                                          <p:cBhvr additive="base">
                                            <p:cTn id="24" dur="2000" fill="hold"/>
                                            <p:tgtEl>
                                              <p:spTgt spid="41"/>
                                            </p:tgtEl>
                                            <p:attrNameLst>
                                              <p:attrName>ppt_y</p:attrName>
                                            </p:attrNameLst>
                                          </p:cBhvr>
                                          <p:tavLst>
                                            <p:tav tm="0">
                                              <p:val>
                                                <p:strVal val="0-#ppt_h/2"/>
                                              </p:val>
                                            </p:tav>
                                            <p:tav tm="100000">
                                              <p:val>
                                                <p:strVal val="#ppt_y"/>
                                              </p:val>
                                            </p:tav>
                                          </p:tavLst>
                                        </p:anim>
                                      </p:childTnLst>
                                    </p:cTn>
                                  </p:par>
                                </p:childTnLst>
                              </p:cTn>
                            </p:par>
                            <p:par>
                              <p:cTn id="25" fill="hold">
                                <p:stCondLst>
                                  <p:cond delay="3000"/>
                                </p:stCondLst>
                                <p:childTnLst>
                                  <p:par>
                                    <p:cTn id="26" presetID="42" presetClass="entr" presetSubtype="0" fill="hold" nodeType="after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fade">
                                          <p:cBhvr>
                                            <p:cTn id="28" dur="1000"/>
                                            <p:tgtEl>
                                              <p:spTgt spid="8"/>
                                            </p:tgtEl>
                                          </p:cBhvr>
                                        </p:animEffect>
                                        <p:anim calcmode="lin" valueType="num">
                                          <p:cBhvr>
                                            <p:cTn id="29" dur="1000" fill="hold"/>
                                            <p:tgtEl>
                                              <p:spTgt spid="8"/>
                                            </p:tgtEl>
                                            <p:attrNameLst>
                                              <p:attrName>ppt_x</p:attrName>
                                            </p:attrNameLst>
                                          </p:cBhvr>
                                          <p:tavLst>
                                            <p:tav tm="0">
                                              <p:val>
                                                <p:strVal val="#ppt_x"/>
                                              </p:val>
                                            </p:tav>
                                            <p:tav tm="100000">
                                              <p:val>
                                                <p:strVal val="#ppt_x"/>
                                              </p:val>
                                            </p:tav>
                                          </p:tavLst>
                                        </p:anim>
                                        <p:anim calcmode="lin" valueType="num">
                                          <p:cBhvr>
                                            <p:cTn id="30" dur="1000" fill="hold"/>
                                            <p:tgtEl>
                                              <p:spTgt spid="8"/>
                                            </p:tgtEl>
                                            <p:attrNameLst>
                                              <p:attrName>ppt_y</p:attrName>
                                            </p:attrNameLst>
                                          </p:cBhvr>
                                          <p:tavLst>
                                            <p:tav tm="0">
                                              <p:val>
                                                <p:strVal val="#ppt_y+.1"/>
                                              </p:val>
                                            </p:tav>
                                            <p:tav tm="100000">
                                              <p:val>
                                                <p:strVal val="#ppt_y"/>
                                              </p:val>
                                            </p:tav>
                                          </p:tavLst>
                                        </p:anim>
                                      </p:childTnLst>
                                    </p:cTn>
                                  </p:par>
                                  <p:par>
                                    <p:cTn id="31" presetID="42" presetClass="entr" presetSubtype="0" fill="hold" nodeType="withEffect">
                                      <p:stCondLst>
                                        <p:cond delay="0"/>
                                      </p:stCondLst>
                                      <p:childTnLst>
                                        <p:set>
                                          <p:cBhvr>
                                            <p:cTn id="32" dur="1" fill="hold">
                                              <p:stCondLst>
                                                <p:cond delay="0"/>
                                              </p:stCondLst>
                                            </p:cTn>
                                            <p:tgtEl>
                                              <p:spTgt spid="14"/>
                                            </p:tgtEl>
                                            <p:attrNameLst>
                                              <p:attrName>style.visibility</p:attrName>
                                            </p:attrNameLst>
                                          </p:cBhvr>
                                          <p:to>
                                            <p:strVal val="visible"/>
                                          </p:to>
                                        </p:set>
                                        <p:animEffect transition="in" filter="fade">
                                          <p:cBhvr>
                                            <p:cTn id="33" dur="1000"/>
                                            <p:tgtEl>
                                              <p:spTgt spid="14"/>
                                            </p:tgtEl>
                                          </p:cBhvr>
                                        </p:animEffect>
                                        <p:anim calcmode="lin" valueType="num">
                                          <p:cBhvr>
                                            <p:cTn id="34" dur="1000" fill="hold"/>
                                            <p:tgtEl>
                                              <p:spTgt spid="14"/>
                                            </p:tgtEl>
                                            <p:attrNameLst>
                                              <p:attrName>ppt_x</p:attrName>
                                            </p:attrNameLst>
                                          </p:cBhvr>
                                          <p:tavLst>
                                            <p:tav tm="0">
                                              <p:val>
                                                <p:strVal val="#ppt_x"/>
                                              </p:val>
                                            </p:tav>
                                            <p:tav tm="100000">
                                              <p:val>
                                                <p:strVal val="#ppt_x"/>
                                              </p:val>
                                            </p:tav>
                                          </p:tavLst>
                                        </p:anim>
                                        <p:anim calcmode="lin" valueType="num">
                                          <p:cBhvr>
                                            <p:cTn id="35" dur="1000" fill="hold"/>
                                            <p:tgtEl>
                                              <p:spTgt spid="14"/>
                                            </p:tgtEl>
                                            <p:attrNameLst>
                                              <p:attrName>ppt_y</p:attrName>
                                            </p:attrNameLst>
                                          </p:cBhvr>
                                          <p:tavLst>
                                            <p:tav tm="0">
                                              <p:val>
                                                <p:strVal val="#ppt_y+.1"/>
                                              </p:val>
                                            </p:tav>
                                            <p:tav tm="100000">
                                              <p:val>
                                                <p:strVal val="#ppt_y"/>
                                              </p:val>
                                            </p:tav>
                                          </p:tavLst>
                                        </p:anim>
                                      </p:childTnLst>
                                    </p:cTn>
                                  </p:par>
                                  <p:par>
                                    <p:cTn id="36" presetID="47" presetClass="entr" presetSubtype="0" fill="hold" nodeType="withEffect">
                                      <p:stCondLst>
                                        <p:cond delay="0"/>
                                      </p:stCondLst>
                                      <p:childTnLst>
                                        <p:set>
                                          <p:cBhvr>
                                            <p:cTn id="37" dur="1" fill="hold">
                                              <p:stCondLst>
                                                <p:cond delay="0"/>
                                              </p:stCondLst>
                                            </p:cTn>
                                            <p:tgtEl>
                                              <p:spTgt spid="11"/>
                                            </p:tgtEl>
                                            <p:attrNameLst>
                                              <p:attrName>style.visibility</p:attrName>
                                            </p:attrNameLst>
                                          </p:cBhvr>
                                          <p:to>
                                            <p:strVal val="visible"/>
                                          </p:to>
                                        </p:set>
                                        <p:animEffect transition="in" filter="fade">
                                          <p:cBhvr>
                                            <p:cTn id="38" dur="1000"/>
                                            <p:tgtEl>
                                              <p:spTgt spid="11"/>
                                            </p:tgtEl>
                                          </p:cBhvr>
                                        </p:animEffect>
                                        <p:anim calcmode="lin" valueType="num">
                                          <p:cBhvr>
                                            <p:cTn id="39" dur="1000" fill="hold"/>
                                            <p:tgtEl>
                                              <p:spTgt spid="11"/>
                                            </p:tgtEl>
                                            <p:attrNameLst>
                                              <p:attrName>ppt_x</p:attrName>
                                            </p:attrNameLst>
                                          </p:cBhvr>
                                          <p:tavLst>
                                            <p:tav tm="0">
                                              <p:val>
                                                <p:strVal val="#ppt_x"/>
                                              </p:val>
                                            </p:tav>
                                            <p:tav tm="100000">
                                              <p:val>
                                                <p:strVal val="#ppt_x"/>
                                              </p:val>
                                            </p:tav>
                                          </p:tavLst>
                                        </p:anim>
                                        <p:anim calcmode="lin" valueType="num">
                                          <p:cBhvr>
                                            <p:cTn id="40" dur="1000" fill="hold"/>
                                            <p:tgtEl>
                                              <p:spTgt spid="11"/>
                                            </p:tgtEl>
                                            <p:attrNameLst>
                                              <p:attrName>ppt_y</p:attrName>
                                            </p:attrNameLst>
                                          </p:cBhvr>
                                          <p:tavLst>
                                            <p:tav tm="0">
                                              <p:val>
                                                <p:strVal val="#ppt_y-.1"/>
                                              </p:val>
                                            </p:tav>
                                            <p:tav tm="100000">
                                              <p:val>
                                                <p:strVal val="#ppt_y"/>
                                              </p:val>
                                            </p:tav>
                                          </p:tavLst>
                                        </p:anim>
                                      </p:childTnLst>
                                    </p:cTn>
                                  </p:par>
                                  <p:par>
                                    <p:cTn id="41" presetID="47" presetClass="entr" presetSubtype="0" fill="hold" nodeType="withEffect">
                                      <p:stCondLst>
                                        <p:cond delay="0"/>
                                      </p:stCondLst>
                                      <p:childTnLst>
                                        <p:set>
                                          <p:cBhvr>
                                            <p:cTn id="42" dur="1" fill="hold">
                                              <p:stCondLst>
                                                <p:cond delay="0"/>
                                              </p:stCondLst>
                                            </p:cTn>
                                            <p:tgtEl>
                                              <p:spTgt spid="17"/>
                                            </p:tgtEl>
                                            <p:attrNameLst>
                                              <p:attrName>style.visibility</p:attrName>
                                            </p:attrNameLst>
                                          </p:cBhvr>
                                          <p:to>
                                            <p:strVal val="visible"/>
                                          </p:to>
                                        </p:set>
                                        <p:animEffect transition="in" filter="fade">
                                          <p:cBhvr>
                                            <p:cTn id="43" dur="1000"/>
                                            <p:tgtEl>
                                              <p:spTgt spid="17"/>
                                            </p:tgtEl>
                                          </p:cBhvr>
                                        </p:animEffect>
                                        <p:anim calcmode="lin" valueType="num">
                                          <p:cBhvr>
                                            <p:cTn id="44" dur="1000" fill="hold"/>
                                            <p:tgtEl>
                                              <p:spTgt spid="17"/>
                                            </p:tgtEl>
                                            <p:attrNameLst>
                                              <p:attrName>ppt_x</p:attrName>
                                            </p:attrNameLst>
                                          </p:cBhvr>
                                          <p:tavLst>
                                            <p:tav tm="0">
                                              <p:val>
                                                <p:strVal val="#ppt_x"/>
                                              </p:val>
                                            </p:tav>
                                            <p:tav tm="100000">
                                              <p:val>
                                                <p:strVal val="#ppt_x"/>
                                              </p:val>
                                            </p:tav>
                                          </p:tavLst>
                                        </p:anim>
                                        <p:anim calcmode="lin" valueType="num">
                                          <p:cBhvr>
                                            <p:cTn id="45"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rot="16200000">
            <a:off x="2666999" y="-2667000"/>
            <a:ext cx="6858001" cy="12192000"/>
          </a:xfrm>
          <a:prstGeom prst="rect">
            <a:avLst/>
          </a:prstGeom>
        </p:spPr>
      </p:pic>
      <p:grpSp>
        <p:nvGrpSpPr>
          <p:cNvPr id="3" name="组合 2"/>
          <p:cNvGrpSpPr/>
          <p:nvPr/>
        </p:nvGrpSpPr>
        <p:grpSpPr>
          <a:xfrm>
            <a:off x="2627401" y="1311039"/>
            <a:ext cx="3801627" cy="3801617"/>
            <a:chOff x="304800" y="673100"/>
            <a:chExt cx="4000500" cy="4000500"/>
          </a:xfrm>
          <a:effectLst>
            <a:outerShdw blurRad="444500" dist="254000" dir="8100000" algn="tr" rotWithShape="0">
              <a:prstClr val="black">
                <a:alpha val="50000"/>
              </a:prstClr>
            </a:outerShdw>
          </a:effectLst>
        </p:grpSpPr>
        <p:sp>
          <p:nvSpPr>
            <p:cNvPr id="4" name="同心圆 3"/>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1218565">
                <a:defRPr/>
              </a:pPr>
              <a:endParaRPr lang="zh-CN" altLang="en-US" sz="2400" kern="0" dirty="0">
                <a:cs typeface="+mn-ea"/>
                <a:sym typeface="+mn-lt"/>
              </a:endParaRPr>
            </a:p>
          </p:txBody>
        </p:sp>
        <p:sp>
          <p:nvSpPr>
            <p:cNvPr id="5" name="椭圆 4"/>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1218565">
                <a:defRPr/>
              </a:pPr>
              <a:endParaRPr lang="zh-CN" altLang="en-US" sz="2400" kern="0" dirty="0">
                <a:cs typeface="+mn-ea"/>
                <a:sym typeface="+mn-lt"/>
              </a:endParaRPr>
            </a:p>
          </p:txBody>
        </p:sp>
      </p:grpSp>
      <p:grpSp>
        <p:nvGrpSpPr>
          <p:cNvPr id="6" name="组合 5"/>
          <p:cNvGrpSpPr/>
          <p:nvPr/>
        </p:nvGrpSpPr>
        <p:grpSpPr>
          <a:xfrm>
            <a:off x="5650243" y="3787081"/>
            <a:ext cx="875083" cy="875081"/>
            <a:chOff x="304800" y="673100"/>
            <a:chExt cx="4000500" cy="4000500"/>
          </a:xfrm>
          <a:effectLst>
            <a:outerShdw blurRad="444500" dist="254000" dir="8100000" algn="tr" rotWithShape="0">
              <a:prstClr val="black">
                <a:alpha val="50000"/>
              </a:prstClr>
            </a:outerShdw>
          </a:effectLst>
        </p:grpSpPr>
        <p:sp>
          <p:nvSpPr>
            <p:cNvPr id="7" name="同心圆 6"/>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1218565">
                <a:defRPr/>
              </a:pPr>
              <a:endParaRPr lang="zh-CN" altLang="en-US" sz="2400" kern="0" dirty="0">
                <a:cs typeface="+mn-ea"/>
                <a:sym typeface="+mn-lt"/>
              </a:endParaRPr>
            </a:p>
          </p:txBody>
        </p:sp>
        <p:sp>
          <p:nvSpPr>
            <p:cNvPr id="8" name="椭圆 7"/>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1218565">
                <a:defRPr/>
              </a:pPr>
              <a:endParaRPr lang="zh-CN" altLang="en-US" sz="2400" kern="0" dirty="0">
                <a:cs typeface="+mn-ea"/>
                <a:sym typeface="+mn-lt"/>
              </a:endParaRPr>
            </a:p>
          </p:txBody>
        </p:sp>
      </p:grpSp>
      <p:grpSp>
        <p:nvGrpSpPr>
          <p:cNvPr id="9" name="组合 8"/>
          <p:cNvGrpSpPr/>
          <p:nvPr/>
        </p:nvGrpSpPr>
        <p:grpSpPr>
          <a:xfrm>
            <a:off x="3257866" y="1877595"/>
            <a:ext cx="376520" cy="376519"/>
            <a:chOff x="304800" y="673100"/>
            <a:chExt cx="4000500" cy="4000500"/>
          </a:xfrm>
          <a:effectLst>
            <a:outerShdw blurRad="444500" dist="254000" dir="8100000" algn="tr" rotWithShape="0">
              <a:prstClr val="black">
                <a:alpha val="50000"/>
              </a:prstClr>
            </a:outerShdw>
          </a:effectLst>
        </p:grpSpPr>
        <p:sp>
          <p:nvSpPr>
            <p:cNvPr id="10" name="同心圆 9"/>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1218565">
                <a:defRPr/>
              </a:pPr>
              <a:endParaRPr lang="zh-CN" altLang="en-US" sz="2400" kern="0" dirty="0">
                <a:cs typeface="+mn-ea"/>
                <a:sym typeface="+mn-lt"/>
              </a:endParaRPr>
            </a:p>
          </p:txBody>
        </p:sp>
        <p:sp>
          <p:nvSpPr>
            <p:cNvPr id="11" name="椭圆 10"/>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1218565">
                <a:defRPr/>
              </a:pPr>
              <a:endParaRPr lang="zh-CN" altLang="en-US" sz="2400" kern="0" dirty="0">
                <a:cs typeface="+mn-ea"/>
                <a:sym typeface="+mn-lt"/>
              </a:endParaRPr>
            </a:p>
          </p:txBody>
        </p:sp>
      </p:grpSp>
      <p:grpSp>
        <p:nvGrpSpPr>
          <p:cNvPr id="12" name="组合 11"/>
          <p:cNvGrpSpPr/>
          <p:nvPr/>
        </p:nvGrpSpPr>
        <p:grpSpPr>
          <a:xfrm>
            <a:off x="5240708" y="5039316"/>
            <a:ext cx="438199" cy="438197"/>
            <a:chOff x="304800" y="673100"/>
            <a:chExt cx="4000500" cy="4000500"/>
          </a:xfrm>
          <a:effectLst>
            <a:outerShdw blurRad="444500" dist="254000" dir="8100000" algn="tr" rotWithShape="0">
              <a:prstClr val="black">
                <a:alpha val="50000"/>
              </a:prstClr>
            </a:outerShdw>
          </a:effectLst>
        </p:grpSpPr>
        <p:sp>
          <p:nvSpPr>
            <p:cNvPr id="13" name="同心圆 12"/>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1218565">
                <a:defRPr/>
              </a:pPr>
              <a:endParaRPr lang="zh-CN" altLang="en-US" sz="2400" kern="0" dirty="0">
                <a:cs typeface="+mn-ea"/>
                <a:sym typeface="+mn-lt"/>
              </a:endParaRPr>
            </a:p>
          </p:txBody>
        </p:sp>
        <p:sp>
          <p:nvSpPr>
            <p:cNvPr id="14" name="椭圆 13"/>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1218565">
                <a:defRPr/>
              </a:pPr>
              <a:endParaRPr lang="zh-CN" altLang="en-US" sz="2400" kern="0" dirty="0">
                <a:cs typeface="+mn-ea"/>
                <a:sym typeface="+mn-lt"/>
              </a:endParaRPr>
            </a:p>
          </p:txBody>
        </p:sp>
      </p:grpSp>
      <p:grpSp>
        <p:nvGrpSpPr>
          <p:cNvPr id="15" name="组合 14"/>
          <p:cNvGrpSpPr/>
          <p:nvPr/>
        </p:nvGrpSpPr>
        <p:grpSpPr>
          <a:xfrm>
            <a:off x="4782406" y="1117301"/>
            <a:ext cx="458300" cy="458299"/>
            <a:chOff x="304800" y="673100"/>
            <a:chExt cx="4000500" cy="4000500"/>
          </a:xfrm>
          <a:effectLst>
            <a:outerShdw blurRad="444500" dist="254000" dir="8100000" algn="tr" rotWithShape="0">
              <a:prstClr val="black">
                <a:alpha val="50000"/>
              </a:prstClr>
            </a:outerShdw>
          </a:effectLst>
        </p:grpSpPr>
        <p:sp>
          <p:nvSpPr>
            <p:cNvPr id="16" name="同心圆 15"/>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1218565">
                <a:defRPr/>
              </a:pPr>
              <a:endParaRPr lang="zh-CN" altLang="en-US" sz="2400" kern="0" dirty="0">
                <a:cs typeface="+mn-ea"/>
                <a:sym typeface="+mn-lt"/>
              </a:endParaRPr>
            </a:p>
          </p:txBody>
        </p:sp>
        <p:sp>
          <p:nvSpPr>
            <p:cNvPr id="17" name="椭圆 16"/>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1218565">
                <a:defRPr/>
              </a:pPr>
              <a:endParaRPr lang="zh-CN" altLang="en-US" sz="2400" kern="0" dirty="0">
                <a:cs typeface="+mn-ea"/>
                <a:sym typeface="+mn-lt"/>
              </a:endParaRPr>
            </a:p>
          </p:txBody>
        </p:sp>
      </p:grpSp>
      <p:grpSp>
        <p:nvGrpSpPr>
          <p:cNvPr id="18" name="组合 17"/>
          <p:cNvGrpSpPr/>
          <p:nvPr/>
        </p:nvGrpSpPr>
        <p:grpSpPr>
          <a:xfrm>
            <a:off x="2527285" y="4741861"/>
            <a:ext cx="291220" cy="291219"/>
            <a:chOff x="304800" y="673100"/>
            <a:chExt cx="4000500" cy="4000500"/>
          </a:xfrm>
          <a:effectLst>
            <a:outerShdw blurRad="444500" dist="254000" dir="8100000" algn="tr" rotWithShape="0">
              <a:prstClr val="black">
                <a:alpha val="50000"/>
              </a:prstClr>
            </a:outerShdw>
          </a:effectLst>
        </p:grpSpPr>
        <p:sp>
          <p:nvSpPr>
            <p:cNvPr id="19" name="同心圆 18"/>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1218565">
                <a:defRPr/>
              </a:pPr>
              <a:endParaRPr lang="zh-CN" altLang="en-US" sz="2400" kern="0" dirty="0">
                <a:cs typeface="+mn-ea"/>
                <a:sym typeface="+mn-lt"/>
              </a:endParaRPr>
            </a:p>
          </p:txBody>
        </p:sp>
        <p:sp>
          <p:nvSpPr>
            <p:cNvPr id="20" name="椭圆 19"/>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1218565">
                <a:defRPr/>
              </a:pPr>
              <a:endParaRPr lang="zh-CN" altLang="en-US" sz="2400" kern="0" dirty="0">
                <a:cs typeface="+mn-ea"/>
                <a:sym typeface="+mn-lt"/>
              </a:endParaRPr>
            </a:p>
          </p:txBody>
        </p:sp>
      </p:grpSp>
      <p:grpSp>
        <p:nvGrpSpPr>
          <p:cNvPr id="21" name="Group 30"/>
          <p:cNvGrpSpPr/>
          <p:nvPr/>
        </p:nvGrpSpPr>
        <p:grpSpPr>
          <a:xfrm>
            <a:off x="4290954" y="2180280"/>
            <a:ext cx="610813" cy="521427"/>
            <a:chOff x="3440113" y="1050925"/>
            <a:chExt cx="390525" cy="333376"/>
          </a:xfrm>
          <a:solidFill>
            <a:schemeClr val="tx1"/>
          </a:solidFill>
        </p:grpSpPr>
        <p:sp>
          <p:nvSpPr>
            <p:cNvPr id="22" name="Freeform 8"/>
            <p:cNvSpPr/>
            <p:nvPr/>
          </p:nvSpPr>
          <p:spPr bwMode="auto">
            <a:xfrm>
              <a:off x="3563938" y="1244600"/>
              <a:ext cx="69850" cy="71438"/>
            </a:xfrm>
            <a:custGeom>
              <a:avLst/>
              <a:gdLst>
                <a:gd name="T0" fmla="*/ 44 w 44"/>
                <a:gd name="T1" fmla="*/ 25 h 45"/>
                <a:gd name="T2" fmla="*/ 19 w 44"/>
                <a:gd name="T3" fmla="*/ 0 h 45"/>
                <a:gd name="T4" fmla="*/ 19 w 44"/>
                <a:gd name="T5" fmla="*/ 0 h 45"/>
                <a:gd name="T6" fmla="*/ 0 w 44"/>
                <a:gd name="T7" fmla="*/ 45 h 45"/>
                <a:gd name="T8" fmla="*/ 44 w 44"/>
                <a:gd name="T9" fmla="*/ 25 h 45"/>
              </a:gdLst>
              <a:ahLst/>
              <a:cxnLst>
                <a:cxn ang="0">
                  <a:pos x="T0" y="T1"/>
                </a:cxn>
                <a:cxn ang="0">
                  <a:pos x="T2" y="T3"/>
                </a:cxn>
                <a:cxn ang="0">
                  <a:pos x="T4" y="T5"/>
                </a:cxn>
                <a:cxn ang="0">
                  <a:pos x="T6" y="T7"/>
                </a:cxn>
                <a:cxn ang="0">
                  <a:pos x="T8" y="T9"/>
                </a:cxn>
              </a:cxnLst>
              <a:rect l="0" t="0" r="r" b="b"/>
              <a:pathLst>
                <a:path w="44" h="45">
                  <a:moveTo>
                    <a:pt x="44" y="25"/>
                  </a:moveTo>
                  <a:lnTo>
                    <a:pt x="19" y="0"/>
                  </a:lnTo>
                  <a:lnTo>
                    <a:pt x="19" y="0"/>
                  </a:lnTo>
                  <a:lnTo>
                    <a:pt x="0" y="45"/>
                  </a:lnTo>
                  <a:lnTo>
                    <a:pt x="44" y="2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en-US" sz="2400" dirty="0">
                <a:cs typeface="+mn-ea"/>
                <a:sym typeface="+mn-lt"/>
              </a:endParaRPr>
            </a:p>
          </p:txBody>
        </p:sp>
        <p:sp>
          <p:nvSpPr>
            <p:cNvPr id="23" name="Rectangle 9"/>
            <p:cNvSpPr>
              <a:spLocks noChangeArrowheads="1"/>
            </p:cNvSpPr>
            <p:nvPr/>
          </p:nvSpPr>
          <p:spPr bwMode="auto">
            <a:xfrm>
              <a:off x="3633788" y="1284288"/>
              <a:ext cx="1588" cy="15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lstStyle/>
            <a:p>
              <a:endParaRPr lang="en-US" sz="2400" dirty="0">
                <a:cs typeface="+mn-ea"/>
                <a:sym typeface="+mn-lt"/>
              </a:endParaRPr>
            </a:p>
          </p:txBody>
        </p:sp>
        <p:sp>
          <p:nvSpPr>
            <p:cNvPr id="24" name="Freeform 10"/>
            <p:cNvSpPr/>
            <p:nvPr/>
          </p:nvSpPr>
          <p:spPr bwMode="auto">
            <a:xfrm>
              <a:off x="3605213" y="1074738"/>
              <a:ext cx="176213" cy="176213"/>
            </a:xfrm>
            <a:custGeom>
              <a:avLst/>
              <a:gdLst>
                <a:gd name="T0" fmla="*/ 101 w 111"/>
                <a:gd name="T1" fmla="*/ 0 h 111"/>
                <a:gd name="T2" fmla="*/ 0 w 111"/>
                <a:gd name="T3" fmla="*/ 101 h 111"/>
                <a:gd name="T4" fmla="*/ 10 w 111"/>
                <a:gd name="T5" fmla="*/ 111 h 111"/>
                <a:gd name="T6" fmla="*/ 111 w 111"/>
                <a:gd name="T7" fmla="*/ 10 h 111"/>
                <a:gd name="T8" fmla="*/ 101 w 111"/>
                <a:gd name="T9" fmla="*/ 0 h 111"/>
              </a:gdLst>
              <a:ahLst/>
              <a:cxnLst>
                <a:cxn ang="0">
                  <a:pos x="T0" y="T1"/>
                </a:cxn>
                <a:cxn ang="0">
                  <a:pos x="T2" y="T3"/>
                </a:cxn>
                <a:cxn ang="0">
                  <a:pos x="T4" y="T5"/>
                </a:cxn>
                <a:cxn ang="0">
                  <a:pos x="T6" y="T7"/>
                </a:cxn>
                <a:cxn ang="0">
                  <a:pos x="T8" y="T9"/>
                </a:cxn>
              </a:cxnLst>
              <a:rect l="0" t="0" r="r" b="b"/>
              <a:pathLst>
                <a:path w="111" h="111">
                  <a:moveTo>
                    <a:pt x="101" y="0"/>
                  </a:moveTo>
                  <a:lnTo>
                    <a:pt x="0" y="101"/>
                  </a:lnTo>
                  <a:lnTo>
                    <a:pt x="10" y="111"/>
                  </a:lnTo>
                  <a:lnTo>
                    <a:pt x="111" y="10"/>
                  </a:lnTo>
                  <a:lnTo>
                    <a:pt x="10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en-US" sz="2400" dirty="0">
                <a:cs typeface="+mn-ea"/>
                <a:sym typeface="+mn-lt"/>
              </a:endParaRPr>
            </a:p>
          </p:txBody>
        </p:sp>
        <p:sp>
          <p:nvSpPr>
            <p:cNvPr id="25" name="Freeform 11"/>
            <p:cNvSpPr/>
            <p:nvPr/>
          </p:nvSpPr>
          <p:spPr bwMode="auto">
            <a:xfrm>
              <a:off x="3629025" y="1098550"/>
              <a:ext cx="177800" cy="177800"/>
            </a:xfrm>
            <a:custGeom>
              <a:avLst/>
              <a:gdLst>
                <a:gd name="T0" fmla="*/ 0 w 112"/>
                <a:gd name="T1" fmla="*/ 102 h 112"/>
                <a:gd name="T2" fmla="*/ 10 w 112"/>
                <a:gd name="T3" fmla="*/ 112 h 112"/>
                <a:gd name="T4" fmla="*/ 112 w 112"/>
                <a:gd name="T5" fmla="*/ 12 h 112"/>
                <a:gd name="T6" fmla="*/ 102 w 112"/>
                <a:gd name="T7" fmla="*/ 0 h 112"/>
                <a:gd name="T8" fmla="*/ 0 w 112"/>
                <a:gd name="T9" fmla="*/ 102 h 112"/>
              </a:gdLst>
              <a:ahLst/>
              <a:cxnLst>
                <a:cxn ang="0">
                  <a:pos x="T0" y="T1"/>
                </a:cxn>
                <a:cxn ang="0">
                  <a:pos x="T2" y="T3"/>
                </a:cxn>
                <a:cxn ang="0">
                  <a:pos x="T4" y="T5"/>
                </a:cxn>
                <a:cxn ang="0">
                  <a:pos x="T6" y="T7"/>
                </a:cxn>
                <a:cxn ang="0">
                  <a:pos x="T8" y="T9"/>
                </a:cxn>
              </a:cxnLst>
              <a:rect l="0" t="0" r="r" b="b"/>
              <a:pathLst>
                <a:path w="112" h="112">
                  <a:moveTo>
                    <a:pt x="0" y="102"/>
                  </a:moveTo>
                  <a:lnTo>
                    <a:pt x="10" y="112"/>
                  </a:lnTo>
                  <a:lnTo>
                    <a:pt x="112" y="12"/>
                  </a:lnTo>
                  <a:lnTo>
                    <a:pt x="102" y="0"/>
                  </a:lnTo>
                  <a:lnTo>
                    <a:pt x="0" y="10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en-US" sz="2400" dirty="0">
                <a:cs typeface="+mn-ea"/>
                <a:sym typeface="+mn-lt"/>
              </a:endParaRPr>
            </a:p>
          </p:txBody>
        </p:sp>
        <p:sp>
          <p:nvSpPr>
            <p:cNvPr id="26" name="Freeform 12"/>
            <p:cNvSpPr/>
            <p:nvPr/>
          </p:nvSpPr>
          <p:spPr bwMode="auto">
            <a:xfrm>
              <a:off x="3775075" y="1050925"/>
              <a:ext cx="55563" cy="52388"/>
            </a:xfrm>
            <a:custGeom>
              <a:avLst/>
              <a:gdLst>
                <a:gd name="T0" fmla="*/ 14 w 21"/>
                <a:gd name="T1" fmla="*/ 6 h 20"/>
                <a:gd name="T2" fmla="*/ 0 w 21"/>
                <a:gd name="T3" fmla="*/ 6 h 20"/>
                <a:gd name="T4" fmla="*/ 15 w 21"/>
                <a:gd name="T5" fmla="*/ 20 h 20"/>
                <a:gd name="T6" fmla="*/ 14 w 21"/>
                <a:gd name="T7" fmla="*/ 6 h 20"/>
              </a:gdLst>
              <a:ahLst/>
              <a:cxnLst>
                <a:cxn ang="0">
                  <a:pos x="T0" y="T1"/>
                </a:cxn>
                <a:cxn ang="0">
                  <a:pos x="T2" y="T3"/>
                </a:cxn>
                <a:cxn ang="0">
                  <a:pos x="T4" y="T5"/>
                </a:cxn>
                <a:cxn ang="0">
                  <a:pos x="T6" y="T7"/>
                </a:cxn>
              </a:cxnLst>
              <a:rect l="0" t="0" r="r" b="b"/>
              <a:pathLst>
                <a:path w="21" h="20">
                  <a:moveTo>
                    <a:pt x="14" y="6"/>
                  </a:moveTo>
                  <a:cubicBezTo>
                    <a:pt x="8" y="0"/>
                    <a:pt x="0" y="6"/>
                    <a:pt x="0" y="6"/>
                  </a:cubicBezTo>
                  <a:cubicBezTo>
                    <a:pt x="15" y="20"/>
                    <a:pt x="15" y="20"/>
                    <a:pt x="15" y="20"/>
                  </a:cubicBezTo>
                  <a:cubicBezTo>
                    <a:pt x="15" y="20"/>
                    <a:pt x="21" y="14"/>
                    <a:pt x="14"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en-US" sz="2400" dirty="0">
                <a:cs typeface="+mn-ea"/>
                <a:sym typeface="+mn-lt"/>
              </a:endParaRPr>
            </a:p>
          </p:txBody>
        </p:sp>
        <p:sp>
          <p:nvSpPr>
            <p:cNvPr id="27" name="Freeform 13"/>
            <p:cNvSpPr/>
            <p:nvPr/>
          </p:nvSpPr>
          <p:spPr bwMode="auto">
            <a:xfrm>
              <a:off x="3440113" y="1058863"/>
              <a:ext cx="327025" cy="325438"/>
            </a:xfrm>
            <a:custGeom>
              <a:avLst/>
              <a:gdLst>
                <a:gd name="T0" fmla="*/ 182 w 206"/>
                <a:gd name="T1" fmla="*/ 180 h 205"/>
                <a:gd name="T2" fmla="*/ 25 w 206"/>
                <a:gd name="T3" fmla="*/ 180 h 205"/>
                <a:gd name="T4" fmla="*/ 25 w 206"/>
                <a:gd name="T5" fmla="*/ 25 h 205"/>
                <a:gd name="T6" fmla="*/ 172 w 206"/>
                <a:gd name="T7" fmla="*/ 25 h 205"/>
                <a:gd name="T8" fmla="*/ 198 w 206"/>
                <a:gd name="T9" fmla="*/ 0 h 205"/>
                <a:gd name="T10" fmla="*/ 0 w 206"/>
                <a:gd name="T11" fmla="*/ 0 h 205"/>
                <a:gd name="T12" fmla="*/ 0 w 206"/>
                <a:gd name="T13" fmla="*/ 205 h 205"/>
                <a:gd name="T14" fmla="*/ 206 w 206"/>
                <a:gd name="T15" fmla="*/ 205 h 205"/>
                <a:gd name="T16" fmla="*/ 206 w 206"/>
                <a:gd name="T17" fmla="*/ 76 h 205"/>
                <a:gd name="T18" fmla="*/ 182 w 206"/>
                <a:gd name="T19" fmla="*/ 101 h 205"/>
                <a:gd name="T20" fmla="*/ 182 w 206"/>
                <a:gd name="T21" fmla="*/ 180 h 2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6" h="205">
                  <a:moveTo>
                    <a:pt x="182" y="180"/>
                  </a:moveTo>
                  <a:lnTo>
                    <a:pt x="25" y="180"/>
                  </a:lnTo>
                  <a:lnTo>
                    <a:pt x="25" y="25"/>
                  </a:lnTo>
                  <a:lnTo>
                    <a:pt x="172" y="25"/>
                  </a:lnTo>
                  <a:lnTo>
                    <a:pt x="198" y="0"/>
                  </a:lnTo>
                  <a:lnTo>
                    <a:pt x="0" y="0"/>
                  </a:lnTo>
                  <a:lnTo>
                    <a:pt x="0" y="205"/>
                  </a:lnTo>
                  <a:lnTo>
                    <a:pt x="206" y="205"/>
                  </a:lnTo>
                  <a:lnTo>
                    <a:pt x="206" y="76"/>
                  </a:lnTo>
                  <a:lnTo>
                    <a:pt x="182" y="101"/>
                  </a:lnTo>
                  <a:lnTo>
                    <a:pt x="182" y="18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en-US" sz="2400" dirty="0">
                <a:cs typeface="+mn-ea"/>
                <a:sym typeface="+mn-lt"/>
              </a:endParaRPr>
            </a:p>
          </p:txBody>
        </p:sp>
      </p:grpSp>
      <p:sp>
        <p:nvSpPr>
          <p:cNvPr id="28" name="矩形 1"/>
          <p:cNvSpPr>
            <a:spLocks noChangeArrowheads="1"/>
          </p:cNvSpPr>
          <p:nvPr/>
        </p:nvSpPr>
        <p:spPr bwMode="auto">
          <a:xfrm>
            <a:off x="3527446" y="2975586"/>
            <a:ext cx="2091919"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50000"/>
              </a:lnSpc>
            </a:pPr>
            <a:r>
              <a:rPr lang="zh-CN" altLang="en-US" sz="1200" dirty="0">
                <a:latin typeface="+mn-lt"/>
                <a:ea typeface="+mn-ea"/>
                <a:cs typeface="+mn-ea"/>
                <a:sym typeface="+mn-lt"/>
              </a:rPr>
              <a:t>此处添加标题内容点击此处添加内容点击此处添加内容此处添加标题内容点击此处添加内容点击此处添加内容</a:t>
            </a:r>
            <a:endParaRPr lang="zh-CN" altLang="zh-CN" sz="1200" dirty="0">
              <a:latin typeface="+mn-lt"/>
              <a:ea typeface="+mn-ea"/>
              <a:cs typeface="+mn-ea"/>
              <a:sym typeface="+mn-lt"/>
            </a:endParaRPr>
          </a:p>
        </p:txBody>
      </p:sp>
      <p:grpSp>
        <p:nvGrpSpPr>
          <p:cNvPr id="29" name="组合 28"/>
          <p:cNvGrpSpPr/>
          <p:nvPr/>
        </p:nvGrpSpPr>
        <p:grpSpPr>
          <a:xfrm>
            <a:off x="7077760" y="1318454"/>
            <a:ext cx="1331735" cy="1331735"/>
            <a:chOff x="5252030" y="2008764"/>
            <a:chExt cx="809336" cy="809336"/>
          </a:xfrm>
          <a:solidFill>
            <a:srgbClr val="FFD941"/>
          </a:solidFill>
        </p:grpSpPr>
        <p:sp>
          <p:nvSpPr>
            <p:cNvPr id="30" name="椭圆 29"/>
            <p:cNvSpPr/>
            <p:nvPr/>
          </p:nvSpPr>
          <p:spPr>
            <a:xfrm>
              <a:off x="5252030" y="2008764"/>
              <a:ext cx="809336" cy="809336"/>
            </a:xfrm>
            <a:prstGeom prst="ellipse">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algn="ctr" defTabSz="1218565">
                <a:defRPr/>
              </a:pPr>
              <a:endParaRPr lang="zh-CN" altLang="en-US" sz="2400" kern="0" dirty="0">
                <a:cs typeface="+mn-ea"/>
                <a:sym typeface="+mn-lt"/>
              </a:endParaRPr>
            </a:p>
          </p:txBody>
        </p:sp>
        <p:sp>
          <p:nvSpPr>
            <p:cNvPr id="31" name="椭圆 30"/>
            <p:cNvSpPr/>
            <p:nvPr/>
          </p:nvSpPr>
          <p:spPr>
            <a:xfrm>
              <a:off x="5269270" y="2029388"/>
              <a:ext cx="769580" cy="769580"/>
            </a:xfrm>
            <a:prstGeom prst="ellipse">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schemeClr val="tx1"/>
                </a:solidFill>
                <a:cs typeface="+mn-ea"/>
                <a:sym typeface="+mn-lt"/>
              </a:endParaRPr>
            </a:p>
          </p:txBody>
        </p:sp>
      </p:grpSp>
      <p:grpSp>
        <p:nvGrpSpPr>
          <p:cNvPr id="32" name="组合 31"/>
          <p:cNvGrpSpPr/>
          <p:nvPr/>
        </p:nvGrpSpPr>
        <p:grpSpPr>
          <a:xfrm>
            <a:off x="1595396" y="1854534"/>
            <a:ext cx="1528345" cy="1528345"/>
            <a:chOff x="5252030" y="2008764"/>
            <a:chExt cx="809336" cy="809336"/>
          </a:xfrm>
          <a:solidFill>
            <a:srgbClr val="FFD941"/>
          </a:solidFill>
        </p:grpSpPr>
        <p:sp>
          <p:nvSpPr>
            <p:cNvPr id="33" name="椭圆 32"/>
            <p:cNvSpPr/>
            <p:nvPr/>
          </p:nvSpPr>
          <p:spPr>
            <a:xfrm>
              <a:off x="5252030" y="2008764"/>
              <a:ext cx="809336" cy="809336"/>
            </a:xfrm>
            <a:prstGeom prst="ellipse">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algn="ctr" defTabSz="1218565">
                <a:defRPr/>
              </a:pPr>
              <a:endParaRPr lang="zh-CN" altLang="en-US" sz="2400" kern="0" dirty="0">
                <a:cs typeface="+mn-ea"/>
                <a:sym typeface="+mn-lt"/>
              </a:endParaRPr>
            </a:p>
          </p:txBody>
        </p:sp>
        <p:sp>
          <p:nvSpPr>
            <p:cNvPr id="34" name="椭圆 33"/>
            <p:cNvSpPr/>
            <p:nvPr/>
          </p:nvSpPr>
          <p:spPr>
            <a:xfrm>
              <a:off x="5269270" y="2029388"/>
              <a:ext cx="769580" cy="769580"/>
            </a:xfrm>
            <a:prstGeom prst="ellipse">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schemeClr val="tx1"/>
                </a:solidFill>
                <a:cs typeface="+mn-ea"/>
                <a:sym typeface="+mn-lt"/>
              </a:endParaRPr>
            </a:p>
          </p:txBody>
        </p:sp>
      </p:grpSp>
      <p:grpSp>
        <p:nvGrpSpPr>
          <p:cNvPr id="35" name="组合 34"/>
          <p:cNvGrpSpPr/>
          <p:nvPr/>
        </p:nvGrpSpPr>
        <p:grpSpPr>
          <a:xfrm>
            <a:off x="1657557" y="4050423"/>
            <a:ext cx="592639" cy="592639"/>
            <a:chOff x="5252030" y="2008764"/>
            <a:chExt cx="809336" cy="809336"/>
          </a:xfrm>
          <a:solidFill>
            <a:schemeClr val="tx1"/>
          </a:solidFill>
        </p:grpSpPr>
        <p:sp>
          <p:nvSpPr>
            <p:cNvPr id="36" name="椭圆 35"/>
            <p:cNvSpPr/>
            <p:nvPr/>
          </p:nvSpPr>
          <p:spPr>
            <a:xfrm>
              <a:off x="5252030" y="2008764"/>
              <a:ext cx="809336" cy="809336"/>
            </a:xfrm>
            <a:prstGeom prst="ellipse">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algn="ctr" defTabSz="1218565">
                <a:defRPr/>
              </a:pPr>
              <a:endParaRPr lang="zh-CN" altLang="en-US" sz="2400" kern="0" dirty="0">
                <a:cs typeface="+mn-ea"/>
                <a:sym typeface="+mn-lt"/>
              </a:endParaRPr>
            </a:p>
          </p:txBody>
        </p:sp>
        <p:sp>
          <p:nvSpPr>
            <p:cNvPr id="37" name="椭圆 36"/>
            <p:cNvSpPr/>
            <p:nvPr/>
          </p:nvSpPr>
          <p:spPr>
            <a:xfrm>
              <a:off x="5269270" y="2029388"/>
              <a:ext cx="769580" cy="769580"/>
            </a:xfrm>
            <a:prstGeom prst="ellipse">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schemeClr val="tx1"/>
                </a:solidFill>
                <a:cs typeface="+mn-ea"/>
                <a:sym typeface="+mn-lt"/>
              </a:endParaRPr>
            </a:p>
          </p:txBody>
        </p:sp>
      </p:grpSp>
      <p:grpSp>
        <p:nvGrpSpPr>
          <p:cNvPr id="38" name="组合 37"/>
          <p:cNvGrpSpPr/>
          <p:nvPr/>
        </p:nvGrpSpPr>
        <p:grpSpPr>
          <a:xfrm>
            <a:off x="2933334" y="3543200"/>
            <a:ext cx="295775" cy="295775"/>
            <a:chOff x="5252030" y="2008764"/>
            <a:chExt cx="809336" cy="809336"/>
          </a:xfrm>
          <a:solidFill>
            <a:srgbClr val="FFD941"/>
          </a:solidFill>
        </p:grpSpPr>
        <p:sp>
          <p:nvSpPr>
            <p:cNvPr id="39" name="椭圆 38"/>
            <p:cNvSpPr/>
            <p:nvPr/>
          </p:nvSpPr>
          <p:spPr>
            <a:xfrm>
              <a:off x="5252030" y="2008764"/>
              <a:ext cx="809336" cy="809336"/>
            </a:xfrm>
            <a:prstGeom prst="ellipse">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algn="ctr" defTabSz="1218565">
                <a:defRPr/>
              </a:pPr>
              <a:endParaRPr lang="zh-CN" altLang="en-US" sz="2400" kern="0" dirty="0">
                <a:cs typeface="+mn-ea"/>
                <a:sym typeface="+mn-lt"/>
              </a:endParaRPr>
            </a:p>
          </p:txBody>
        </p:sp>
        <p:sp>
          <p:nvSpPr>
            <p:cNvPr id="40" name="椭圆 39"/>
            <p:cNvSpPr/>
            <p:nvPr/>
          </p:nvSpPr>
          <p:spPr>
            <a:xfrm>
              <a:off x="5269270" y="2029388"/>
              <a:ext cx="769580" cy="769580"/>
            </a:xfrm>
            <a:prstGeom prst="ellipse">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schemeClr val="tx1"/>
                </a:solidFill>
                <a:cs typeface="+mn-ea"/>
                <a:sym typeface="+mn-lt"/>
              </a:endParaRPr>
            </a:p>
          </p:txBody>
        </p:sp>
      </p:grpSp>
      <p:grpSp>
        <p:nvGrpSpPr>
          <p:cNvPr id="41" name="组合 40"/>
          <p:cNvGrpSpPr/>
          <p:nvPr/>
        </p:nvGrpSpPr>
        <p:grpSpPr>
          <a:xfrm>
            <a:off x="2692325" y="1427712"/>
            <a:ext cx="295775" cy="295775"/>
            <a:chOff x="5252030" y="2008764"/>
            <a:chExt cx="809336" cy="809336"/>
          </a:xfrm>
          <a:solidFill>
            <a:srgbClr val="FFD941"/>
          </a:solidFill>
        </p:grpSpPr>
        <p:sp>
          <p:nvSpPr>
            <p:cNvPr id="42" name="椭圆 41"/>
            <p:cNvSpPr/>
            <p:nvPr/>
          </p:nvSpPr>
          <p:spPr>
            <a:xfrm>
              <a:off x="5252030" y="2008764"/>
              <a:ext cx="809336" cy="809336"/>
            </a:xfrm>
            <a:prstGeom prst="ellipse">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algn="ctr" defTabSz="1218565">
                <a:defRPr/>
              </a:pPr>
              <a:endParaRPr lang="zh-CN" altLang="en-US" sz="2400" kern="0" dirty="0">
                <a:cs typeface="+mn-ea"/>
                <a:sym typeface="+mn-lt"/>
              </a:endParaRPr>
            </a:p>
          </p:txBody>
        </p:sp>
        <p:sp>
          <p:nvSpPr>
            <p:cNvPr id="43" name="椭圆 42"/>
            <p:cNvSpPr/>
            <p:nvPr/>
          </p:nvSpPr>
          <p:spPr>
            <a:xfrm>
              <a:off x="5269270" y="2029388"/>
              <a:ext cx="769580" cy="769580"/>
            </a:xfrm>
            <a:prstGeom prst="ellipse">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schemeClr val="tx1"/>
                </a:solidFill>
                <a:cs typeface="+mn-ea"/>
                <a:sym typeface="+mn-lt"/>
              </a:endParaRPr>
            </a:p>
          </p:txBody>
        </p:sp>
      </p:grpSp>
      <p:grpSp>
        <p:nvGrpSpPr>
          <p:cNvPr id="44" name="组合 43"/>
          <p:cNvGrpSpPr/>
          <p:nvPr/>
        </p:nvGrpSpPr>
        <p:grpSpPr>
          <a:xfrm>
            <a:off x="3774653" y="4699546"/>
            <a:ext cx="295775" cy="295775"/>
            <a:chOff x="5252030" y="2008764"/>
            <a:chExt cx="809336" cy="809336"/>
          </a:xfrm>
          <a:solidFill>
            <a:srgbClr val="FFD941"/>
          </a:solidFill>
        </p:grpSpPr>
        <p:sp>
          <p:nvSpPr>
            <p:cNvPr id="45" name="椭圆 44"/>
            <p:cNvSpPr/>
            <p:nvPr/>
          </p:nvSpPr>
          <p:spPr>
            <a:xfrm>
              <a:off x="5252030" y="2008764"/>
              <a:ext cx="809336" cy="809336"/>
            </a:xfrm>
            <a:prstGeom prst="ellipse">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algn="ctr" defTabSz="1218565">
                <a:defRPr/>
              </a:pPr>
              <a:endParaRPr lang="zh-CN" altLang="en-US" sz="2400" kern="0" dirty="0">
                <a:cs typeface="+mn-ea"/>
                <a:sym typeface="+mn-lt"/>
              </a:endParaRPr>
            </a:p>
          </p:txBody>
        </p:sp>
        <p:sp>
          <p:nvSpPr>
            <p:cNvPr id="46" name="椭圆 45"/>
            <p:cNvSpPr/>
            <p:nvPr/>
          </p:nvSpPr>
          <p:spPr>
            <a:xfrm>
              <a:off x="5269270" y="2029388"/>
              <a:ext cx="769580" cy="769580"/>
            </a:xfrm>
            <a:prstGeom prst="ellipse">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schemeClr val="tx1"/>
                </a:solidFill>
                <a:cs typeface="+mn-ea"/>
                <a:sym typeface="+mn-lt"/>
              </a:endParaRPr>
            </a:p>
          </p:txBody>
        </p:sp>
      </p:grpSp>
      <p:grpSp>
        <p:nvGrpSpPr>
          <p:cNvPr id="47" name="组合 46"/>
          <p:cNvGrpSpPr/>
          <p:nvPr/>
        </p:nvGrpSpPr>
        <p:grpSpPr>
          <a:xfrm>
            <a:off x="4345434" y="4333276"/>
            <a:ext cx="219900" cy="219900"/>
            <a:chOff x="5252030" y="2008764"/>
            <a:chExt cx="809336" cy="809336"/>
          </a:xfrm>
          <a:solidFill>
            <a:srgbClr val="FFD941"/>
          </a:solidFill>
        </p:grpSpPr>
        <p:sp>
          <p:nvSpPr>
            <p:cNvPr id="48" name="椭圆 47"/>
            <p:cNvSpPr/>
            <p:nvPr/>
          </p:nvSpPr>
          <p:spPr>
            <a:xfrm>
              <a:off x="5252030" y="2008764"/>
              <a:ext cx="809336" cy="809336"/>
            </a:xfrm>
            <a:prstGeom prst="ellipse">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algn="ctr" defTabSz="1218565">
                <a:defRPr/>
              </a:pPr>
              <a:endParaRPr lang="zh-CN" altLang="en-US" sz="2400" kern="0" dirty="0">
                <a:cs typeface="+mn-ea"/>
                <a:sym typeface="+mn-lt"/>
              </a:endParaRPr>
            </a:p>
          </p:txBody>
        </p:sp>
        <p:sp>
          <p:nvSpPr>
            <p:cNvPr id="49" name="椭圆 48"/>
            <p:cNvSpPr/>
            <p:nvPr/>
          </p:nvSpPr>
          <p:spPr>
            <a:xfrm>
              <a:off x="5269270" y="2029388"/>
              <a:ext cx="769580" cy="769580"/>
            </a:xfrm>
            <a:prstGeom prst="ellipse">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schemeClr val="tx1"/>
                </a:solidFill>
                <a:cs typeface="+mn-ea"/>
                <a:sym typeface="+mn-lt"/>
              </a:endParaRPr>
            </a:p>
          </p:txBody>
        </p:sp>
      </p:grpSp>
      <p:grpSp>
        <p:nvGrpSpPr>
          <p:cNvPr id="50" name="组合 49"/>
          <p:cNvGrpSpPr/>
          <p:nvPr/>
        </p:nvGrpSpPr>
        <p:grpSpPr>
          <a:xfrm>
            <a:off x="5932688" y="2180280"/>
            <a:ext cx="592639" cy="592639"/>
            <a:chOff x="5252030" y="2008764"/>
            <a:chExt cx="809336" cy="809336"/>
          </a:xfrm>
          <a:solidFill>
            <a:srgbClr val="FFD941"/>
          </a:solidFill>
        </p:grpSpPr>
        <p:sp>
          <p:nvSpPr>
            <p:cNvPr id="51" name="椭圆 50"/>
            <p:cNvSpPr/>
            <p:nvPr/>
          </p:nvSpPr>
          <p:spPr>
            <a:xfrm>
              <a:off x="5252030" y="2008764"/>
              <a:ext cx="809336" cy="809336"/>
            </a:xfrm>
            <a:prstGeom prst="ellipse">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algn="ctr" defTabSz="1218565">
                <a:defRPr/>
              </a:pPr>
              <a:endParaRPr lang="zh-CN" altLang="en-US" sz="2400" kern="0" dirty="0">
                <a:cs typeface="+mn-ea"/>
                <a:sym typeface="+mn-lt"/>
              </a:endParaRPr>
            </a:p>
          </p:txBody>
        </p:sp>
        <p:sp>
          <p:nvSpPr>
            <p:cNvPr id="52" name="椭圆 51"/>
            <p:cNvSpPr/>
            <p:nvPr/>
          </p:nvSpPr>
          <p:spPr>
            <a:xfrm>
              <a:off x="5269270" y="2029388"/>
              <a:ext cx="769580" cy="769580"/>
            </a:xfrm>
            <a:prstGeom prst="ellipse">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schemeClr val="tx1"/>
                </a:solidFill>
                <a:cs typeface="+mn-ea"/>
                <a:sym typeface="+mn-lt"/>
              </a:endParaRPr>
            </a:p>
          </p:txBody>
        </p:sp>
      </p:grpSp>
      <p:grpSp>
        <p:nvGrpSpPr>
          <p:cNvPr id="53" name="组合 52"/>
          <p:cNvGrpSpPr/>
          <p:nvPr/>
        </p:nvGrpSpPr>
        <p:grpSpPr>
          <a:xfrm>
            <a:off x="6648799" y="3322798"/>
            <a:ext cx="428961" cy="428961"/>
            <a:chOff x="5252030" y="2008764"/>
            <a:chExt cx="809336" cy="809336"/>
          </a:xfrm>
          <a:solidFill>
            <a:schemeClr val="tx1"/>
          </a:solidFill>
        </p:grpSpPr>
        <p:sp>
          <p:nvSpPr>
            <p:cNvPr id="54" name="椭圆 53"/>
            <p:cNvSpPr/>
            <p:nvPr/>
          </p:nvSpPr>
          <p:spPr>
            <a:xfrm>
              <a:off x="5252030" y="2008764"/>
              <a:ext cx="809336" cy="809336"/>
            </a:xfrm>
            <a:prstGeom prst="ellipse">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algn="ctr" defTabSz="1218565">
                <a:defRPr/>
              </a:pPr>
              <a:endParaRPr lang="zh-CN" altLang="en-US" sz="2400" kern="0" dirty="0">
                <a:cs typeface="+mn-ea"/>
                <a:sym typeface="+mn-lt"/>
              </a:endParaRPr>
            </a:p>
          </p:txBody>
        </p:sp>
        <p:sp>
          <p:nvSpPr>
            <p:cNvPr id="55" name="椭圆 54"/>
            <p:cNvSpPr/>
            <p:nvPr/>
          </p:nvSpPr>
          <p:spPr>
            <a:xfrm>
              <a:off x="5269270" y="2029388"/>
              <a:ext cx="769580" cy="769580"/>
            </a:xfrm>
            <a:prstGeom prst="ellipse">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schemeClr val="tx1"/>
                </a:solidFill>
                <a:cs typeface="+mn-ea"/>
                <a:sym typeface="+mn-lt"/>
              </a:endParaRPr>
            </a:p>
          </p:txBody>
        </p:sp>
      </p:grpSp>
      <p:grpSp>
        <p:nvGrpSpPr>
          <p:cNvPr id="56" name="组合 55"/>
          <p:cNvGrpSpPr/>
          <p:nvPr/>
        </p:nvGrpSpPr>
        <p:grpSpPr>
          <a:xfrm>
            <a:off x="6861880" y="2878633"/>
            <a:ext cx="214480" cy="214480"/>
            <a:chOff x="5252030" y="2008764"/>
            <a:chExt cx="809336" cy="809336"/>
          </a:xfrm>
          <a:solidFill>
            <a:schemeClr val="tx1"/>
          </a:solidFill>
        </p:grpSpPr>
        <p:sp>
          <p:nvSpPr>
            <p:cNvPr id="57" name="椭圆 56"/>
            <p:cNvSpPr/>
            <p:nvPr/>
          </p:nvSpPr>
          <p:spPr>
            <a:xfrm>
              <a:off x="5252030" y="2008764"/>
              <a:ext cx="809336" cy="809336"/>
            </a:xfrm>
            <a:prstGeom prst="ellipse">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algn="ctr" defTabSz="1218565">
                <a:defRPr/>
              </a:pPr>
              <a:endParaRPr lang="zh-CN" altLang="en-US" sz="2400" kern="0" dirty="0">
                <a:cs typeface="+mn-ea"/>
                <a:sym typeface="+mn-lt"/>
              </a:endParaRPr>
            </a:p>
          </p:txBody>
        </p:sp>
        <p:sp>
          <p:nvSpPr>
            <p:cNvPr id="58" name="椭圆 57"/>
            <p:cNvSpPr/>
            <p:nvPr/>
          </p:nvSpPr>
          <p:spPr>
            <a:xfrm>
              <a:off x="5269270" y="2029388"/>
              <a:ext cx="769580" cy="769580"/>
            </a:xfrm>
            <a:prstGeom prst="ellipse">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schemeClr val="tx1"/>
                </a:solidFill>
                <a:cs typeface="+mn-ea"/>
                <a:sym typeface="+mn-lt"/>
              </a:endParaRPr>
            </a:p>
          </p:txBody>
        </p:sp>
      </p:grpSp>
      <p:pic>
        <p:nvPicPr>
          <p:cNvPr id="60" name="图片 59"/>
          <p:cNvPicPr>
            <a:picLocks noChangeAspect="1"/>
          </p:cNvPicPr>
          <p:nvPr/>
        </p:nvPicPr>
        <p:blipFill rotWithShape="1">
          <a:blip r:embed="rId2" cstate="print">
            <a:extLst>
              <a:ext uri="{28A0092B-C50C-407E-A947-70E740481C1C}">
                <a14:useLocalDpi xmlns:a14="http://schemas.microsoft.com/office/drawing/2010/main" val="0"/>
              </a:ext>
            </a:extLst>
          </a:blip>
          <a:srcRect l="16667" r="16667"/>
          <a:stretch>
            <a:fillRect/>
          </a:stretch>
        </p:blipFill>
        <p:spPr>
          <a:xfrm>
            <a:off x="7716298" y="2667481"/>
            <a:ext cx="2833104" cy="2833104"/>
          </a:xfrm>
          <a:prstGeom prst="ellipse">
            <a:avLst/>
          </a:prstGeom>
        </p:spPr>
      </p:pic>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58000" fill="hold" nodeType="withEffect" p14:presetBounceEnd="52000">
                                      <p:stCondLst>
                                        <p:cond delay="900"/>
                                      </p:stCondLst>
                                      <p:childTnLst>
                                        <p:set>
                                          <p:cBhvr>
                                            <p:cTn id="6" dur="1" fill="hold">
                                              <p:stCondLst>
                                                <p:cond delay="0"/>
                                              </p:stCondLst>
                                            </p:cTn>
                                            <p:tgtEl>
                                              <p:spTgt spid="3"/>
                                            </p:tgtEl>
                                            <p:attrNameLst>
                                              <p:attrName>style.visibility</p:attrName>
                                            </p:attrNameLst>
                                          </p:cBhvr>
                                          <p:to>
                                            <p:strVal val="visible"/>
                                          </p:to>
                                        </p:set>
                                        <p:anim calcmode="lin" valueType="num" p14:bounceEnd="52000">
                                          <p:cBhvr additive="base">
                                            <p:cTn id="7" dur="2000" fill="hold"/>
                                            <p:tgtEl>
                                              <p:spTgt spid="3"/>
                                            </p:tgtEl>
                                            <p:attrNameLst>
                                              <p:attrName>ppt_x</p:attrName>
                                            </p:attrNameLst>
                                          </p:cBhvr>
                                          <p:tavLst>
                                            <p:tav tm="0">
                                              <p:val>
                                                <p:strVal val="#ppt_x"/>
                                              </p:val>
                                            </p:tav>
                                            <p:tav tm="100000">
                                              <p:val>
                                                <p:strVal val="#ppt_x"/>
                                              </p:val>
                                            </p:tav>
                                          </p:tavLst>
                                        </p:anim>
                                        <p:anim calcmode="lin" valueType="num" p14:bounceEnd="52000">
                                          <p:cBhvr additive="base">
                                            <p:cTn id="8" dur="2000" fill="hold"/>
                                            <p:tgtEl>
                                              <p:spTgt spid="3"/>
                                            </p:tgtEl>
                                            <p:attrNameLst>
                                              <p:attrName>ppt_y</p:attrName>
                                            </p:attrNameLst>
                                          </p:cBhvr>
                                          <p:tavLst>
                                            <p:tav tm="0">
                                              <p:val>
                                                <p:strVal val="1+#ppt_h/2"/>
                                              </p:val>
                                            </p:tav>
                                            <p:tav tm="100000">
                                              <p:val>
                                                <p:strVal val="#ppt_y"/>
                                              </p:val>
                                            </p:tav>
                                          </p:tavLst>
                                        </p:anim>
                                      </p:childTnLst>
                                    </p:cTn>
                                  </p:par>
                                  <p:par>
                                    <p:cTn id="9" presetID="2" presetClass="entr" presetSubtype="3" accel="65000" fill="hold" nodeType="withEffect" p14:presetBounceEnd="55000">
                                      <p:stCondLst>
                                        <p:cond delay="0"/>
                                      </p:stCondLst>
                                      <p:childTnLst>
                                        <p:set>
                                          <p:cBhvr>
                                            <p:cTn id="10" dur="1" fill="hold">
                                              <p:stCondLst>
                                                <p:cond delay="0"/>
                                              </p:stCondLst>
                                            </p:cTn>
                                            <p:tgtEl>
                                              <p:spTgt spid="29"/>
                                            </p:tgtEl>
                                            <p:attrNameLst>
                                              <p:attrName>style.visibility</p:attrName>
                                            </p:attrNameLst>
                                          </p:cBhvr>
                                          <p:to>
                                            <p:strVal val="visible"/>
                                          </p:to>
                                        </p:set>
                                        <p:anim calcmode="lin" valueType="num" p14:bounceEnd="55000">
                                          <p:cBhvr additive="base">
                                            <p:cTn id="11" dur="2000" fill="hold"/>
                                            <p:tgtEl>
                                              <p:spTgt spid="29"/>
                                            </p:tgtEl>
                                            <p:attrNameLst>
                                              <p:attrName>ppt_x</p:attrName>
                                            </p:attrNameLst>
                                          </p:cBhvr>
                                          <p:tavLst>
                                            <p:tav tm="0">
                                              <p:val>
                                                <p:strVal val="1+#ppt_w/2"/>
                                              </p:val>
                                            </p:tav>
                                            <p:tav tm="100000">
                                              <p:val>
                                                <p:strVal val="#ppt_x"/>
                                              </p:val>
                                            </p:tav>
                                          </p:tavLst>
                                        </p:anim>
                                        <p:anim calcmode="lin" valueType="num" p14:bounceEnd="55000">
                                          <p:cBhvr additive="base">
                                            <p:cTn id="12" dur="2000" fill="hold"/>
                                            <p:tgtEl>
                                              <p:spTgt spid="29"/>
                                            </p:tgtEl>
                                            <p:attrNameLst>
                                              <p:attrName>ppt_y</p:attrName>
                                            </p:attrNameLst>
                                          </p:cBhvr>
                                          <p:tavLst>
                                            <p:tav tm="0">
                                              <p:val>
                                                <p:strVal val="0-#ppt_h/2"/>
                                              </p:val>
                                            </p:tav>
                                            <p:tav tm="100000">
                                              <p:val>
                                                <p:strVal val="#ppt_y"/>
                                              </p:val>
                                            </p:tav>
                                          </p:tavLst>
                                        </p:anim>
                                      </p:childTnLst>
                                    </p:cTn>
                                  </p:par>
                                  <p:par>
                                    <p:cTn id="13" presetID="2" presetClass="entr" presetSubtype="12" accel="65000" fill="hold" nodeType="withEffect" p14:presetBounceEnd="55000">
                                      <p:stCondLst>
                                        <p:cond delay="0"/>
                                      </p:stCondLst>
                                      <p:childTnLst>
                                        <p:set>
                                          <p:cBhvr>
                                            <p:cTn id="14" dur="1" fill="hold">
                                              <p:stCondLst>
                                                <p:cond delay="0"/>
                                              </p:stCondLst>
                                            </p:cTn>
                                            <p:tgtEl>
                                              <p:spTgt spid="32"/>
                                            </p:tgtEl>
                                            <p:attrNameLst>
                                              <p:attrName>style.visibility</p:attrName>
                                            </p:attrNameLst>
                                          </p:cBhvr>
                                          <p:to>
                                            <p:strVal val="visible"/>
                                          </p:to>
                                        </p:set>
                                        <p:anim calcmode="lin" valueType="num" p14:bounceEnd="55000">
                                          <p:cBhvr additive="base">
                                            <p:cTn id="15" dur="2000" fill="hold"/>
                                            <p:tgtEl>
                                              <p:spTgt spid="32"/>
                                            </p:tgtEl>
                                            <p:attrNameLst>
                                              <p:attrName>ppt_x</p:attrName>
                                            </p:attrNameLst>
                                          </p:cBhvr>
                                          <p:tavLst>
                                            <p:tav tm="0">
                                              <p:val>
                                                <p:strVal val="0-#ppt_w/2"/>
                                              </p:val>
                                            </p:tav>
                                            <p:tav tm="100000">
                                              <p:val>
                                                <p:strVal val="#ppt_x"/>
                                              </p:val>
                                            </p:tav>
                                          </p:tavLst>
                                        </p:anim>
                                        <p:anim calcmode="lin" valueType="num" p14:bounceEnd="55000">
                                          <p:cBhvr additive="base">
                                            <p:cTn id="16" dur="2000" fill="hold"/>
                                            <p:tgtEl>
                                              <p:spTgt spid="32"/>
                                            </p:tgtEl>
                                            <p:attrNameLst>
                                              <p:attrName>ppt_y</p:attrName>
                                            </p:attrNameLst>
                                          </p:cBhvr>
                                          <p:tavLst>
                                            <p:tav tm="0">
                                              <p:val>
                                                <p:strVal val="1+#ppt_h/2"/>
                                              </p:val>
                                            </p:tav>
                                            <p:tav tm="100000">
                                              <p:val>
                                                <p:strVal val="#ppt_y"/>
                                              </p:val>
                                            </p:tav>
                                          </p:tavLst>
                                        </p:anim>
                                      </p:childTnLst>
                                    </p:cTn>
                                  </p:par>
                                  <p:par>
                                    <p:cTn id="17" presetID="2" presetClass="entr" presetSubtype="12" accel="65000" fill="hold" nodeType="withEffect" p14:presetBounceEnd="55000">
                                      <p:stCondLst>
                                        <p:cond delay="0"/>
                                      </p:stCondLst>
                                      <p:childTnLst>
                                        <p:set>
                                          <p:cBhvr>
                                            <p:cTn id="18" dur="1" fill="hold">
                                              <p:stCondLst>
                                                <p:cond delay="0"/>
                                              </p:stCondLst>
                                            </p:cTn>
                                            <p:tgtEl>
                                              <p:spTgt spid="35"/>
                                            </p:tgtEl>
                                            <p:attrNameLst>
                                              <p:attrName>style.visibility</p:attrName>
                                            </p:attrNameLst>
                                          </p:cBhvr>
                                          <p:to>
                                            <p:strVal val="visible"/>
                                          </p:to>
                                        </p:set>
                                        <p:anim calcmode="lin" valueType="num" p14:bounceEnd="55000">
                                          <p:cBhvr additive="base">
                                            <p:cTn id="19" dur="2000" fill="hold"/>
                                            <p:tgtEl>
                                              <p:spTgt spid="35"/>
                                            </p:tgtEl>
                                            <p:attrNameLst>
                                              <p:attrName>ppt_x</p:attrName>
                                            </p:attrNameLst>
                                          </p:cBhvr>
                                          <p:tavLst>
                                            <p:tav tm="0">
                                              <p:val>
                                                <p:strVal val="0-#ppt_w/2"/>
                                              </p:val>
                                            </p:tav>
                                            <p:tav tm="100000">
                                              <p:val>
                                                <p:strVal val="#ppt_x"/>
                                              </p:val>
                                            </p:tav>
                                          </p:tavLst>
                                        </p:anim>
                                        <p:anim calcmode="lin" valueType="num" p14:bounceEnd="55000">
                                          <p:cBhvr additive="base">
                                            <p:cTn id="20" dur="2000" fill="hold"/>
                                            <p:tgtEl>
                                              <p:spTgt spid="35"/>
                                            </p:tgtEl>
                                            <p:attrNameLst>
                                              <p:attrName>ppt_y</p:attrName>
                                            </p:attrNameLst>
                                          </p:cBhvr>
                                          <p:tavLst>
                                            <p:tav tm="0">
                                              <p:val>
                                                <p:strVal val="1+#ppt_h/2"/>
                                              </p:val>
                                            </p:tav>
                                            <p:tav tm="100000">
                                              <p:val>
                                                <p:strVal val="#ppt_y"/>
                                              </p:val>
                                            </p:tav>
                                          </p:tavLst>
                                        </p:anim>
                                      </p:childTnLst>
                                    </p:cTn>
                                  </p:par>
                                  <p:par>
                                    <p:cTn id="21" presetID="2" presetClass="entr" presetSubtype="12" accel="65000" fill="hold" nodeType="withEffect" p14:presetBounceEnd="55000">
                                      <p:stCondLst>
                                        <p:cond delay="0"/>
                                      </p:stCondLst>
                                      <p:childTnLst>
                                        <p:set>
                                          <p:cBhvr>
                                            <p:cTn id="22" dur="1" fill="hold">
                                              <p:stCondLst>
                                                <p:cond delay="0"/>
                                              </p:stCondLst>
                                            </p:cTn>
                                            <p:tgtEl>
                                              <p:spTgt spid="50"/>
                                            </p:tgtEl>
                                            <p:attrNameLst>
                                              <p:attrName>style.visibility</p:attrName>
                                            </p:attrNameLst>
                                          </p:cBhvr>
                                          <p:to>
                                            <p:strVal val="visible"/>
                                          </p:to>
                                        </p:set>
                                        <p:anim calcmode="lin" valueType="num" p14:bounceEnd="55000">
                                          <p:cBhvr additive="base">
                                            <p:cTn id="23" dur="2000" fill="hold"/>
                                            <p:tgtEl>
                                              <p:spTgt spid="50"/>
                                            </p:tgtEl>
                                            <p:attrNameLst>
                                              <p:attrName>ppt_x</p:attrName>
                                            </p:attrNameLst>
                                          </p:cBhvr>
                                          <p:tavLst>
                                            <p:tav tm="0">
                                              <p:val>
                                                <p:strVal val="0-#ppt_w/2"/>
                                              </p:val>
                                            </p:tav>
                                            <p:tav tm="100000">
                                              <p:val>
                                                <p:strVal val="#ppt_x"/>
                                              </p:val>
                                            </p:tav>
                                          </p:tavLst>
                                        </p:anim>
                                        <p:anim calcmode="lin" valueType="num" p14:bounceEnd="55000">
                                          <p:cBhvr additive="base">
                                            <p:cTn id="24" dur="2000" fill="hold"/>
                                            <p:tgtEl>
                                              <p:spTgt spid="50"/>
                                            </p:tgtEl>
                                            <p:attrNameLst>
                                              <p:attrName>ppt_y</p:attrName>
                                            </p:attrNameLst>
                                          </p:cBhvr>
                                          <p:tavLst>
                                            <p:tav tm="0">
                                              <p:val>
                                                <p:strVal val="1+#ppt_h/2"/>
                                              </p:val>
                                            </p:tav>
                                            <p:tav tm="100000">
                                              <p:val>
                                                <p:strVal val="#ppt_y"/>
                                              </p:val>
                                            </p:tav>
                                          </p:tavLst>
                                        </p:anim>
                                      </p:childTnLst>
                                    </p:cTn>
                                  </p:par>
                                  <p:par>
                                    <p:cTn id="25" presetID="23" presetClass="entr" presetSubtype="528" fill="hold" nodeType="withEffect">
                                      <p:stCondLst>
                                        <p:cond delay="0"/>
                                      </p:stCondLst>
                                      <p:childTnLst>
                                        <p:set>
                                          <p:cBhvr>
                                            <p:cTn id="26" dur="1" fill="hold">
                                              <p:stCondLst>
                                                <p:cond delay="0"/>
                                              </p:stCondLst>
                                            </p:cTn>
                                            <p:tgtEl>
                                              <p:spTgt spid="6"/>
                                            </p:tgtEl>
                                            <p:attrNameLst>
                                              <p:attrName>style.visibility</p:attrName>
                                            </p:attrNameLst>
                                          </p:cBhvr>
                                          <p:to>
                                            <p:strVal val="visible"/>
                                          </p:to>
                                        </p:set>
                                        <p:anim calcmode="lin" valueType="num">
                                          <p:cBhvr>
                                            <p:cTn id="27" dur="1000" fill="hold"/>
                                            <p:tgtEl>
                                              <p:spTgt spid="6"/>
                                            </p:tgtEl>
                                            <p:attrNameLst>
                                              <p:attrName>ppt_w</p:attrName>
                                            </p:attrNameLst>
                                          </p:cBhvr>
                                          <p:tavLst>
                                            <p:tav tm="0">
                                              <p:val>
                                                <p:fltVal val="0"/>
                                              </p:val>
                                            </p:tav>
                                            <p:tav tm="100000">
                                              <p:val>
                                                <p:strVal val="#ppt_w"/>
                                              </p:val>
                                            </p:tav>
                                          </p:tavLst>
                                        </p:anim>
                                        <p:anim calcmode="lin" valueType="num">
                                          <p:cBhvr>
                                            <p:cTn id="28" dur="1000" fill="hold"/>
                                            <p:tgtEl>
                                              <p:spTgt spid="6"/>
                                            </p:tgtEl>
                                            <p:attrNameLst>
                                              <p:attrName>ppt_h</p:attrName>
                                            </p:attrNameLst>
                                          </p:cBhvr>
                                          <p:tavLst>
                                            <p:tav tm="0">
                                              <p:val>
                                                <p:fltVal val="0"/>
                                              </p:val>
                                            </p:tav>
                                            <p:tav tm="100000">
                                              <p:val>
                                                <p:strVal val="#ppt_h"/>
                                              </p:val>
                                            </p:tav>
                                          </p:tavLst>
                                        </p:anim>
                                        <p:anim calcmode="lin" valueType="num">
                                          <p:cBhvr>
                                            <p:cTn id="29" dur="1000" fill="hold"/>
                                            <p:tgtEl>
                                              <p:spTgt spid="6"/>
                                            </p:tgtEl>
                                            <p:attrNameLst>
                                              <p:attrName>ppt_x</p:attrName>
                                            </p:attrNameLst>
                                          </p:cBhvr>
                                          <p:tavLst>
                                            <p:tav tm="0">
                                              <p:val>
                                                <p:fltVal val="0.5"/>
                                              </p:val>
                                            </p:tav>
                                            <p:tav tm="100000">
                                              <p:val>
                                                <p:strVal val="#ppt_x"/>
                                              </p:val>
                                            </p:tav>
                                          </p:tavLst>
                                        </p:anim>
                                        <p:anim calcmode="lin" valueType="num">
                                          <p:cBhvr>
                                            <p:cTn id="30" dur="1000" fill="hold"/>
                                            <p:tgtEl>
                                              <p:spTgt spid="6"/>
                                            </p:tgtEl>
                                            <p:attrNameLst>
                                              <p:attrName>ppt_y</p:attrName>
                                            </p:attrNameLst>
                                          </p:cBhvr>
                                          <p:tavLst>
                                            <p:tav tm="0">
                                              <p:val>
                                                <p:fltVal val="0.5"/>
                                              </p:val>
                                            </p:tav>
                                            <p:tav tm="100000">
                                              <p:val>
                                                <p:strVal val="#ppt_y"/>
                                              </p:val>
                                            </p:tav>
                                          </p:tavLst>
                                        </p:anim>
                                      </p:childTnLst>
                                    </p:cTn>
                                  </p:par>
                                  <p:par>
                                    <p:cTn id="31" presetID="23" presetClass="entr" presetSubtype="528" fill="hold" nodeType="withEffect">
                                      <p:stCondLst>
                                        <p:cond delay="200"/>
                                      </p:stCondLst>
                                      <p:childTnLst>
                                        <p:set>
                                          <p:cBhvr>
                                            <p:cTn id="32" dur="1" fill="hold">
                                              <p:stCondLst>
                                                <p:cond delay="0"/>
                                              </p:stCondLst>
                                            </p:cTn>
                                            <p:tgtEl>
                                              <p:spTgt spid="9"/>
                                            </p:tgtEl>
                                            <p:attrNameLst>
                                              <p:attrName>style.visibility</p:attrName>
                                            </p:attrNameLst>
                                          </p:cBhvr>
                                          <p:to>
                                            <p:strVal val="visible"/>
                                          </p:to>
                                        </p:set>
                                        <p:anim calcmode="lin" valueType="num">
                                          <p:cBhvr>
                                            <p:cTn id="33" dur="1000" fill="hold"/>
                                            <p:tgtEl>
                                              <p:spTgt spid="9"/>
                                            </p:tgtEl>
                                            <p:attrNameLst>
                                              <p:attrName>ppt_w</p:attrName>
                                            </p:attrNameLst>
                                          </p:cBhvr>
                                          <p:tavLst>
                                            <p:tav tm="0">
                                              <p:val>
                                                <p:fltVal val="0"/>
                                              </p:val>
                                            </p:tav>
                                            <p:tav tm="100000">
                                              <p:val>
                                                <p:strVal val="#ppt_w"/>
                                              </p:val>
                                            </p:tav>
                                          </p:tavLst>
                                        </p:anim>
                                        <p:anim calcmode="lin" valueType="num">
                                          <p:cBhvr>
                                            <p:cTn id="34" dur="1000" fill="hold"/>
                                            <p:tgtEl>
                                              <p:spTgt spid="9"/>
                                            </p:tgtEl>
                                            <p:attrNameLst>
                                              <p:attrName>ppt_h</p:attrName>
                                            </p:attrNameLst>
                                          </p:cBhvr>
                                          <p:tavLst>
                                            <p:tav tm="0">
                                              <p:val>
                                                <p:fltVal val="0"/>
                                              </p:val>
                                            </p:tav>
                                            <p:tav tm="100000">
                                              <p:val>
                                                <p:strVal val="#ppt_h"/>
                                              </p:val>
                                            </p:tav>
                                          </p:tavLst>
                                        </p:anim>
                                        <p:anim calcmode="lin" valueType="num">
                                          <p:cBhvr>
                                            <p:cTn id="35" dur="1000" fill="hold"/>
                                            <p:tgtEl>
                                              <p:spTgt spid="9"/>
                                            </p:tgtEl>
                                            <p:attrNameLst>
                                              <p:attrName>ppt_x</p:attrName>
                                            </p:attrNameLst>
                                          </p:cBhvr>
                                          <p:tavLst>
                                            <p:tav tm="0">
                                              <p:val>
                                                <p:fltVal val="0.5"/>
                                              </p:val>
                                            </p:tav>
                                            <p:tav tm="100000">
                                              <p:val>
                                                <p:strVal val="#ppt_x"/>
                                              </p:val>
                                            </p:tav>
                                          </p:tavLst>
                                        </p:anim>
                                        <p:anim calcmode="lin" valueType="num">
                                          <p:cBhvr>
                                            <p:cTn id="36" dur="1000" fill="hold"/>
                                            <p:tgtEl>
                                              <p:spTgt spid="9"/>
                                            </p:tgtEl>
                                            <p:attrNameLst>
                                              <p:attrName>ppt_y</p:attrName>
                                            </p:attrNameLst>
                                          </p:cBhvr>
                                          <p:tavLst>
                                            <p:tav tm="0">
                                              <p:val>
                                                <p:fltVal val="0.5"/>
                                              </p:val>
                                            </p:tav>
                                            <p:tav tm="100000">
                                              <p:val>
                                                <p:strVal val="#ppt_y"/>
                                              </p:val>
                                            </p:tav>
                                          </p:tavLst>
                                        </p:anim>
                                      </p:childTnLst>
                                    </p:cTn>
                                  </p:par>
                                  <p:par>
                                    <p:cTn id="37" presetID="2" presetClass="entr" presetSubtype="3" accel="65000" fill="hold" nodeType="withEffect" p14:presetBounceEnd="55000">
                                      <p:stCondLst>
                                        <p:cond delay="0"/>
                                      </p:stCondLst>
                                      <p:childTnLst>
                                        <p:set>
                                          <p:cBhvr>
                                            <p:cTn id="38" dur="1" fill="hold">
                                              <p:stCondLst>
                                                <p:cond delay="0"/>
                                              </p:stCondLst>
                                            </p:cTn>
                                            <p:tgtEl>
                                              <p:spTgt spid="47"/>
                                            </p:tgtEl>
                                            <p:attrNameLst>
                                              <p:attrName>style.visibility</p:attrName>
                                            </p:attrNameLst>
                                          </p:cBhvr>
                                          <p:to>
                                            <p:strVal val="visible"/>
                                          </p:to>
                                        </p:set>
                                        <p:anim calcmode="lin" valueType="num" p14:bounceEnd="55000">
                                          <p:cBhvr additive="base">
                                            <p:cTn id="39" dur="2000" fill="hold"/>
                                            <p:tgtEl>
                                              <p:spTgt spid="47"/>
                                            </p:tgtEl>
                                            <p:attrNameLst>
                                              <p:attrName>ppt_x</p:attrName>
                                            </p:attrNameLst>
                                          </p:cBhvr>
                                          <p:tavLst>
                                            <p:tav tm="0">
                                              <p:val>
                                                <p:strVal val="1+#ppt_w/2"/>
                                              </p:val>
                                            </p:tav>
                                            <p:tav tm="100000">
                                              <p:val>
                                                <p:strVal val="#ppt_x"/>
                                              </p:val>
                                            </p:tav>
                                          </p:tavLst>
                                        </p:anim>
                                        <p:anim calcmode="lin" valueType="num" p14:bounceEnd="55000">
                                          <p:cBhvr additive="base">
                                            <p:cTn id="40" dur="2000" fill="hold"/>
                                            <p:tgtEl>
                                              <p:spTgt spid="47"/>
                                            </p:tgtEl>
                                            <p:attrNameLst>
                                              <p:attrName>ppt_y</p:attrName>
                                            </p:attrNameLst>
                                          </p:cBhvr>
                                          <p:tavLst>
                                            <p:tav tm="0">
                                              <p:val>
                                                <p:strVal val="0-#ppt_h/2"/>
                                              </p:val>
                                            </p:tav>
                                            <p:tav tm="100000">
                                              <p:val>
                                                <p:strVal val="#ppt_y"/>
                                              </p:val>
                                            </p:tav>
                                          </p:tavLst>
                                        </p:anim>
                                      </p:childTnLst>
                                    </p:cTn>
                                  </p:par>
                                  <p:par>
                                    <p:cTn id="41" presetID="2" presetClass="entr" presetSubtype="3" accel="65000" fill="hold" nodeType="withEffect" p14:presetBounceEnd="55000">
                                      <p:stCondLst>
                                        <p:cond delay="0"/>
                                      </p:stCondLst>
                                      <p:childTnLst>
                                        <p:set>
                                          <p:cBhvr>
                                            <p:cTn id="42" dur="1" fill="hold">
                                              <p:stCondLst>
                                                <p:cond delay="0"/>
                                              </p:stCondLst>
                                            </p:cTn>
                                            <p:tgtEl>
                                              <p:spTgt spid="44"/>
                                            </p:tgtEl>
                                            <p:attrNameLst>
                                              <p:attrName>style.visibility</p:attrName>
                                            </p:attrNameLst>
                                          </p:cBhvr>
                                          <p:to>
                                            <p:strVal val="visible"/>
                                          </p:to>
                                        </p:set>
                                        <p:anim calcmode="lin" valueType="num" p14:bounceEnd="55000">
                                          <p:cBhvr additive="base">
                                            <p:cTn id="43" dur="2000" fill="hold"/>
                                            <p:tgtEl>
                                              <p:spTgt spid="44"/>
                                            </p:tgtEl>
                                            <p:attrNameLst>
                                              <p:attrName>ppt_x</p:attrName>
                                            </p:attrNameLst>
                                          </p:cBhvr>
                                          <p:tavLst>
                                            <p:tav tm="0">
                                              <p:val>
                                                <p:strVal val="1+#ppt_w/2"/>
                                              </p:val>
                                            </p:tav>
                                            <p:tav tm="100000">
                                              <p:val>
                                                <p:strVal val="#ppt_x"/>
                                              </p:val>
                                            </p:tav>
                                          </p:tavLst>
                                        </p:anim>
                                        <p:anim calcmode="lin" valueType="num" p14:bounceEnd="55000">
                                          <p:cBhvr additive="base">
                                            <p:cTn id="44" dur="2000" fill="hold"/>
                                            <p:tgtEl>
                                              <p:spTgt spid="44"/>
                                            </p:tgtEl>
                                            <p:attrNameLst>
                                              <p:attrName>ppt_y</p:attrName>
                                            </p:attrNameLst>
                                          </p:cBhvr>
                                          <p:tavLst>
                                            <p:tav tm="0">
                                              <p:val>
                                                <p:strVal val="0-#ppt_h/2"/>
                                              </p:val>
                                            </p:tav>
                                            <p:tav tm="100000">
                                              <p:val>
                                                <p:strVal val="#ppt_y"/>
                                              </p:val>
                                            </p:tav>
                                          </p:tavLst>
                                        </p:anim>
                                      </p:childTnLst>
                                    </p:cTn>
                                  </p:par>
                                  <p:par>
                                    <p:cTn id="45" presetID="23" presetClass="entr" presetSubtype="528" fill="hold" nodeType="withEffect">
                                      <p:stCondLst>
                                        <p:cond delay="0"/>
                                      </p:stCondLst>
                                      <p:childTnLst>
                                        <p:set>
                                          <p:cBhvr>
                                            <p:cTn id="46" dur="1" fill="hold">
                                              <p:stCondLst>
                                                <p:cond delay="0"/>
                                              </p:stCondLst>
                                            </p:cTn>
                                            <p:tgtEl>
                                              <p:spTgt spid="12"/>
                                            </p:tgtEl>
                                            <p:attrNameLst>
                                              <p:attrName>style.visibility</p:attrName>
                                            </p:attrNameLst>
                                          </p:cBhvr>
                                          <p:to>
                                            <p:strVal val="visible"/>
                                          </p:to>
                                        </p:set>
                                        <p:anim calcmode="lin" valueType="num">
                                          <p:cBhvr>
                                            <p:cTn id="47" dur="1000" fill="hold"/>
                                            <p:tgtEl>
                                              <p:spTgt spid="12"/>
                                            </p:tgtEl>
                                            <p:attrNameLst>
                                              <p:attrName>ppt_w</p:attrName>
                                            </p:attrNameLst>
                                          </p:cBhvr>
                                          <p:tavLst>
                                            <p:tav tm="0">
                                              <p:val>
                                                <p:fltVal val="0"/>
                                              </p:val>
                                            </p:tav>
                                            <p:tav tm="100000">
                                              <p:val>
                                                <p:strVal val="#ppt_w"/>
                                              </p:val>
                                            </p:tav>
                                          </p:tavLst>
                                        </p:anim>
                                        <p:anim calcmode="lin" valueType="num">
                                          <p:cBhvr>
                                            <p:cTn id="48" dur="1000" fill="hold"/>
                                            <p:tgtEl>
                                              <p:spTgt spid="12"/>
                                            </p:tgtEl>
                                            <p:attrNameLst>
                                              <p:attrName>ppt_h</p:attrName>
                                            </p:attrNameLst>
                                          </p:cBhvr>
                                          <p:tavLst>
                                            <p:tav tm="0">
                                              <p:val>
                                                <p:fltVal val="0"/>
                                              </p:val>
                                            </p:tav>
                                            <p:tav tm="100000">
                                              <p:val>
                                                <p:strVal val="#ppt_h"/>
                                              </p:val>
                                            </p:tav>
                                          </p:tavLst>
                                        </p:anim>
                                        <p:anim calcmode="lin" valueType="num">
                                          <p:cBhvr>
                                            <p:cTn id="49" dur="1000" fill="hold"/>
                                            <p:tgtEl>
                                              <p:spTgt spid="12"/>
                                            </p:tgtEl>
                                            <p:attrNameLst>
                                              <p:attrName>ppt_x</p:attrName>
                                            </p:attrNameLst>
                                          </p:cBhvr>
                                          <p:tavLst>
                                            <p:tav tm="0">
                                              <p:val>
                                                <p:fltVal val="0.5"/>
                                              </p:val>
                                            </p:tav>
                                            <p:tav tm="100000">
                                              <p:val>
                                                <p:strVal val="#ppt_x"/>
                                              </p:val>
                                            </p:tav>
                                          </p:tavLst>
                                        </p:anim>
                                        <p:anim calcmode="lin" valueType="num">
                                          <p:cBhvr>
                                            <p:cTn id="50" dur="1000" fill="hold"/>
                                            <p:tgtEl>
                                              <p:spTgt spid="12"/>
                                            </p:tgtEl>
                                            <p:attrNameLst>
                                              <p:attrName>ppt_y</p:attrName>
                                            </p:attrNameLst>
                                          </p:cBhvr>
                                          <p:tavLst>
                                            <p:tav tm="0">
                                              <p:val>
                                                <p:fltVal val="0.5"/>
                                              </p:val>
                                            </p:tav>
                                            <p:tav tm="100000">
                                              <p:val>
                                                <p:strVal val="#ppt_y"/>
                                              </p:val>
                                            </p:tav>
                                          </p:tavLst>
                                        </p:anim>
                                      </p:childTnLst>
                                    </p:cTn>
                                  </p:par>
                                  <p:par>
                                    <p:cTn id="51" presetID="2" presetClass="entr" presetSubtype="12" accel="65000" fill="hold" nodeType="withEffect" p14:presetBounceEnd="55000">
                                      <p:stCondLst>
                                        <p:cond delay="0"/>
                                      </p:stCondLst>
                                      <p:childTnLst>
                                        <p:set>
                                          <p:cBhvr>
                                            <p:cTn id="52" dur="1" fill="hold">
                                              <p:stCondLst>
                                                <p:cond delay="0"/>
                                              </p:stCondLst>
                                            </p:cTn>
                                            <p:tgtEl>
                                              <p:spTgt spid="56"/>
                                            </p:tgtEl>
                                            <p:attrNameLst>
                                              <p:attrName>style.visibility</p:attrName>
                                            </p:attrNameLst>
                                          </p:cBhvr>
                                          <p:to>
                                            <p:strVal val="visible"/>
                                          </p:to>
                                        </p:set>
                                        <p:anim calcmode="lin" valueType="num" p14:bounceEnd="55000">
                                          <p:cBhvr additive="base">
                                            <p:cTn id="53" dur="2000" fill="hold"/>
                                            <p:tgtEl>
                                              <p:spTgt spid="56"/>
                                            </p:tgtEl>
                                            <p:attrNameLst>
                                              <p:attrName>ppt_x</p:attrName>
                                            </p:attrNameLst>
                                          </p:cBhvr>
                                          <p:tavLst>
                                            <p:tav tm="0">
                                              <p:val>
                                                <p:strVal val="0-#ppt_w/2"/>
                                              </p:val>
                                            </p:tav>
                                            <p:tav tm="100000">
                                              <p:val>
                                                <p:strVal val="#ppt_x"/>
                                              </p:val>
                                            </p:tav>
                                          </p:tavLst>
                                        </p:anim>
                                        <p:anim calcmode="lin" valueType="num" p14:bounceEnd="55000">
                                          <p:cBhvr additive="base">
                                            <p:cTn id="54" dur="2000" fill="hold"/>
                                            <p:tgtEl>
                                              <p:spTgt spid="56"/>
                                            </p:tgtEl>
                                            <p:attrNameLst>
                                              <p:attrName>ppt_y</p:attrName>
                                            </p:attrNameLst>
                                          </p:cBhvr>
                                          <p:tavLst>
                                            <p:tav tm="0">
                                              <p:val>
                                                <p:strVal val="1+#ppt_h/2"/>
                                              </p:val>
                                            </p:tav>
                                            <p:tav tm="100000">
                                              <p:val>
                                                <p:strVal val="#ppt_y"/>
                                              </p:val>
                                            </p:tav>
                                          </p:tavLst>
                                        </p:anim>
                                      </p:childTnLst>
                                    </p:cTn>
                                  </p:par>
                                  <p:par>
                                    <p:cTn id="55" presetID="2" presetClass="entr" presetSubtype="12" accel="65000" fill="hold" nodeType="withEffect" p14:presetBounceEnd="55000">
                                      <p:stCondLst>
                                        <p:cond delay="0"/>
                                      </p:stCondLst>
                                      <p:childTnLst>
                                        <p:set>
                                          <p:cBhvr>
                                            <p:cTn id="56" dur="1" fill="hold">
                                              <p:stCondLst>
                                                <p:cond delay="0"/>
                                              </p:stCondLst>
                                            </p:cTn>
                                            <p:tgtEl>
                                              <p:spTgt spid="53"/>
                                            </p:tgtEl>
                                            <p:attrNameLst>
                                              <p:attrName>style.visibility</p:attrName>
                                            </p:attrNameLst>
                                          </p:cBhvr>
                                          <p:to>
                                            <p:strVal val="visible"/>
                                          </p:to>
                                        </p:set>
                                        <p:anim calcmode="lin" valueType="num" p14:bounceEnd="55000">
                                          <p:cBhvr additive="base">
                                            <p:cTn id="57" dur="2000" fill="hold"/>
                                            <p:tgtEl>
                                              <p:spTgt spid="53"/>
                                            </p:tgtEl>
                                            <p:attrNameLst>
                                              <p:attrName>ppt_x</p:attrName>
                                            </p:attrNameLst>
                                          </p:cBhvr>
                                          <p:tavLst>
                                            <p:tav tm="0">
                                              <p:val>
                                                <p:strVal val="0-#ppt_w/2"/>
                                              </p:val>
                                            </p:tav>
                                            <p:tav tm="100000">
                                              <p:val>
                                                <p:strVal val="#ppt_x"/>
                                              </p:val>
                                            </p:tav>
                                          </p:tavLst>
                                        </p:anim>
                                        <p:anim calcmode="lin" valueType="num" p14:bounceEnd="55000">
                                          <p:cBhvr additive="base">
                                            <p:cTn id="58" dur="2000" fill="hold"/>
                                            <p:tgtEl>
                                              <p:spTgt spid="53"/>
                                            </p:tgtEl>
                                            <p:attrNameLst>
                                              <p:attrName>ppt_y</p:attrName>
                                            </p:attrNameLst>
                                          </p:cBhvr>
                                          <p:tavLst>
                                            <p:tav tm="0">
                                              <p:val>
                                                <p:strVal val="1+#ppt_h/2"/>
                                              </p:val>
                                            </p:tav>
                                            <p:tav tm="100000">
                                              <p:val>
                                                <p:strVal val="#ppt_y"/>
                                              </p:val>
                                            </p:tav>
                                          </p:tavLst>
                                        </p:anim>
                                      </p:childTnLst>
                                    </p:cTn>
                                  </p:par>
                                  <p:par>
                                    <p:cTn id="59" presetID="23" presetClass="entr" presetSubtype="528" fill="hold" nodeType="withEffect">
                                      <p:stCondLst>
                                        <p:cond delay="200"/>
                                      </p:stCondLst>
                                      <p:childTnLst>
                                        <p:set>
                                          <p:cBhvr>
                                            <p:cTn id="60" dur="1" fill="hold">
                                              <p:stCondLst>
                                                <p:cond delay="0"/>
                                              </p:stCondLst>
                                            </p:cTn>
                                            <p:tgtEl>
                                              <p:spTgt spid="15"/>
                                            </p:tgtEl>
                                            <p:attrNameLst>
                                              <p:attrName>style.visibility</p:attrName>
                                            </p:attrNameLst>
                                          </p:cBhvr>
                                          <p:to>
                                            <p:strVal val="visible"/>
                                          </p:to>
                                        </p:set>
                                        <p:anim calcmode="lin" valueType="num">
                                          <p:cBhvr>
                                            <p:cTn id="61" dur="600" fill="hold"/>
                                            <p:tgtEl>
                                              <p:spTgt spid="15"/>
                                            </p:tgtEl>
                                            <p:attrNameLst>
                                              <p:attrName>ppt_w</p:attrName>
                                            </p:attrNameLst>
                                          </p:cBhvr>
                                          <p:tavLst>
                                            <p:tav tm="0">
                                              <p:val>
                                                <p:fltVal val="0"/>
                                              </p:val>
                                            </p:tav>
                                            <p:tav tm="100000">
                                              <p:val>
                                                <p:strVal val="#ppt_w"/>
                                              </p:val>
                                            </p:tav>
                                          </p:tavLst>
                                        </p:anim>
                                        <p:anim calcmode="lin" valueType="num">
                                          <p:cBhvr>
                                            <p:cTn id="62" dur="600" fill="hold"/>
                                            <p:tgtEl>
                                              <p:spTgt spid="15"/>
                                            </p:tgtEl>
                                            <p:attrNameLst>
                                              <p:attrName>ppt_h</p:attrName>
                                            </p:attrNameLst>
                                          </p:cBhvr>
                                          <p:tavLst>
                                            <p:tav tm="0">
                                              <p:val>
                                                <p:fltVal val="0"/>
                                              </p:val>
                                            </p:tav>
                                            <p:tav tm="100000">
                                              <p:val>
                                                <p:strVal val="#ppt_h"/>
                                              </p:val>
                                            </p:tav>
                                          </p:tavLst>
                                        </p:anim>
                                        <p:anim calcmode="lin" valueType="num">
                                          <p:cBhvr>
                                            <p:cTn id="63" dur="600" fill="hold"/>
                                            <p:tgtEl>
                                              <p:spTgt spid="15"/>
                                            </p:tgtEl>
                                            <p:attrNameLst>
                                              <p:attrName>ppt_x</p:attrName>
                                            </p:attrNameLst>
                                          </p:cBhvr>
                                          <p:tavLst>
                                            <p:tav tm="0">
                                              <p:val>
                                                <p:fltVal val="0.5"/>
                                              </p:val>
                                            </p:tav>
                                            <p:tav tm="100000">
                                              <p:val>
                                                <p:strVal val="#ppt_x"/>
                                              </p:val>
                                            </p:tav>
                                          </p:tavLst>
                                        </p:anim>
                                        <p:anim calcmode="lin" valueType="num">
                                          <p:cBhvr>
                                            <p:cTn id="64" dur="600" fill="hold"/>
                                            <p:tgtEl>
                                              <p:spTgt spid="15"/>
                                            </p:tgtEl>
                                            <p:attrNameLst>
                                              <p:attrName>ppt_y</p:attrName>
                                            </p:attrNameLst>
                                          </p:cBhvr>
                                          <p:tavLst>
                                            <p:tav tm="0">
                                              <p:val>
                                                <p:fltVal val="0.5"/>
                                              </p:val>
                                            </p:tav>
                                            <p:tav tm="100000">
                                              <p:val>
                                                <p:strVal val="#ppt_y"/>
                                              </p:val>
                                            </p:tav>
                                          </p:tavLst>
                                        </p:anim>
                                      </p:childTnLst>
                                    </p:cTn>
                                  </p:par>
                                  <p:par>
                                    <p:cTn id="65" presetID="2" presetClass="entr" presetSubtype="12" accel="65000" fill="hold" nodeType="withEffect" p14:presetBounceEnd="55000">
                                      <p:stCondLst>
                                        <p:cond delay="0"/>
                                      </p:stCondLst>
                                      <p:childTnLst>
                                        <p:set>
                                          <p:cBhvr>
                                            <p:cTn id="66" dur="1" fill="hold">
                                              <p:stCondLst>
                                                <p:cond delay="0"/>
                                              </p:stCondLst>
                                            </p:cTn>
                                            <p:tgtEl>
                                              <p:spTgt spid="41"/>
                                            </p:tgtEl>
                                            <p:attrNameLst>
                                              <p:attrName>style.visibility</p:attrName>
                                            </p:attrNameLst>
                                          </p:cBhvr>
                                          <p:to>
                                            <p:strVal val="visible"/>
                                          </p:to>
                                        </p:set>
                                        <p:anim calcmode="lin" valueType="num" p14:bounceEnd="55000">
                                          <p:cBhvr additive="base">
                                            <p:cTn id="67" dur="2000" fill="hold"/>
                                            <p:tgtEl>
                                              <p:spTgt spid="41"/>
                                            </p:tgtEl>
                                            <p:attrNameLst>
                                              <p:attrName>ppt_x</p:attrName>
                                            </p:attrNameLst>
                                          </p:cBhvr>
                                          <p:tavLst>
                                            <p:tav tm="0">
                                              <p:val>
                                                <p:strVal val="0-#ppt_w/2"/>
                                              </p:val>
                                            </p:tav>
                                            <p:tav tm="100000">
                                              <p:val>
                                                <p:strVal val="#ppt_x"/>
                                              </p:val>
                                            </p:tav>
                                          </p:tavLst>
                                        </p:anim>
                                        <p:anim calcmode="lin" valueType="num" p14:bounceEnd="55000">
                                          <p:cBhvr additive="base">
                                            <p:cTn id="68" dur="2000" fill="hold"/>
                                            <p:tgtEl>
                                              <p:spTgt spid="41"/>
                                            </p:tgtEl>
                                            <p:attrNameLst>
                                              <p:attrName>ppt_y</p:attrName>
                                            </p:attrNameLst>
                                          </p:cBhvr>
                                          <p:tavLst>
                                            <p:tav tm="0">
                                              <p:val>
                                                <p:strVal val="1+#ppt_h/2"/>
                                              </p:val>
                                            </p:tav>
                                            <p:tav tm="100000">
                                              <p:val>
                                                <p:strVal val="#ppt_y"/>
                                              </p:val>
                                            </p:tav>
                                          </p:tavLst>
                                        </p:anim>
                                      </p:childTnLst>
                                    </p:cTn>
                                  </p:par>
                                  <p:par>
                                    <p:cTn id="69" presetID="23" presetClass="entr" presetSubtype="528" fill="hold" nodeType="withEffect">
                                      <p:stCondLst>
                                        <p:cond delay="0"/>
                                      </p:stCondLst>
                                      <p:childTnLst>
                                        <p:set>
                                          <p:cBhvr>
                                            <p:cTn id="70" dur="1" fill="hold">
                                              <p:stCondLst>
                                                <p:cond delay="0"/>
                                              </p:stCondLst>
                                            </p:cTn>
                                            <p:tgtEl>
                                              <p:spTgt spid="18"/>
                                            </p:tgtEl>
                                            <p:attrNameLst>
                                              <p:attrName>style.visibility</p:attrName>
                                            </p:attrNameLst>
                                          </p:cBhvr>
                                          <p:to>
                                            <p:strVal val="visible"/>
                                          </p:to>
                                        </p:set>
                                        <p:anim calcmode="lin" valueType="num">
                                          <p:cBhvr>
                                            <p:cTn id="71" dur="700" fill="hold"/>
                                            <p:tgtEl>
                                              <p:spTgt spid="18"/>
                                            </p:tgtEl>
                                            <p:attrNameLst>
                                              <p:attrName>ppt_w</p:attrName>
                                            </p:attrNameLst>
                                          </p:cBhvr>
                                          <p:tavLst>
                                            <p:tav tm="0">
                                              <p:val>
                                                <p:fltVal val="0"/>
                                              </p:val>
                                            </p:tav>
                                            <p:tav tm="100000">
                                              <p:val>
                                                <p:strVal val="#ppt_w"/>
                                              </p:val>
                                            </p:tav>
                                          </p:tavLst>
                                        </p:anim>
                                        <p:anim calcmode="lin" valueType="num">
                                          <p:cBhvr>
                                            <p:cTn id="72" dur="700" fill="hold"/>
                                            <p:tgtEl>
                                              <p:spTgt spid="18"/>
                                            </p:tgtEl>
                                            <p:attrNameLst>
                                              <p:attrName>ppt_h</p:attrName>
                                            </p:attrNameLst>
                                          </p:cBhvr>
                                          <p:tavLst>
                                            <p:tav tm="0">
                                              <p:val>
                                                <p:fltVal val="0"/>
                                              </p:val>
                                            </p:tav>
                                            <p:tav tm="100000">
                                              <p:val>
                                                <p:strVal val="#ppt_h"/>
                                              </p:val>
                                            </p:tav>
                                          </p:tavLst>
                                        </p:anim>
                                        <p:anim calcmode="lin" valueType="num">
                                          <p:cBhvr>
                                            <p:cTn id="73" dur="700" fill="hold"/>
                                            <p:tgtEl>
                                              <p:spTgt spid="18"/>
                                            </p:tgtEl>
                                            <p:attrNameLst>
                                              <p:attrName>ppt_x</p:attrName>
                                            </p:attrNameLst>
                                          </p:cBhvr>
                                          <p:tavLst>
                                            <p:tav tm="0">
                                              <p:val>
                                                <p:fltVal val="0.5"/>
                                              </p:val>
                                            </p:tav>
                                            <p:tav tm="100000">
                                              <p:val>
                                                <p:strVal val="#ppt_x"/>
                                              </p:val>
                                            </p:tav>
                                          </p:tavLst>
                                        </p:anim>
                                        <p:anim calcmode="lin" valueType="num">
                                          <p:cBhvr>
                                            <p:cTn id="74" dur="700" fill="hold"/>
                                            <p:tgtEl>
                                              <p:spTgt spid="18"/>
                                            </p:tgtEl>
                                            <p:attrNameLst>
                                              <p:attrName>ppt_y</p:attrName>
                                            </p:attrNameLst>
                                          </p:cBhvr>
                                          <p:tavLst>
                                            <p:tav tm="0">
                                              <p:val>
                                                <p:fltVal val="0.5"/>
                                              </p:val>
                                            </p:tav>
                                            <p:tav tm="100000">
                                              <p:val>
                                                <p:strVal val="#ppt_y"/>
                                              </p:val>
                                            </p:tav>
                                          </p:tavLst>
                                        </p:anim>
                                      </p:childTnLst>
                                    </p:cTn>
                                  </p:par>
                                  <p:par>
                                    <p:cTn id="75" presetID="2" presetClass="entr" presetSubtype="3" accel="65000" fill="hold" nodeType="withEffect" p14:presetBounceEnd="55000">
                                      <p:stCondLst>
                                        <p:cond delay="0"/>
                                      </p:stCondLst>
                                      <p:childTnLst>
                                        <p:set>
                                          <p:cBhvr>
                                            <p:cTn id="76" dur="1" fill="hold">
                                              <p:stCondLst>
                                                <p:cond delay="0"/>
                                              </p:stCondLst>
                                            </p:cTn>
                                            <p:tgtEl>
                                              <p:spTgt spid="38"/>
                                            </p:tgtEl>
                                            <p:attrNameLst>
                                              <p:attrName>style.visibility</p:attrName>
                                            </p:attrNameLst>
                                          </p:cBhvr>
                                          <p:to>
                                            <p:strVal val="visible"/>
                                          </p:to>
                                        </p:set>
                                        <p:anim calcmode="lin" valueType="num" p14:bounceEnd="55000">
                                          <p:cBhvr additive="base">
                                            <p:cTn id="77" dur="2000" fill="hold"/>
                                            <p:tgtEl>
                                              <p:spTgt spid="38"/>
                                            </p:tgtEl>
                                            <p:attrNameLst>
                                              <p:attrName>ppt_x</p:attrName>
                                            </p:attrNameLst>
                                          </p:cBhvr>
                                          <p:tavLst>
                                            <p:tav tm="0">
                                              <p:val>
                                                <p:strVal val="1+#ppt_w/2"/>
                                              </p:val>
                                            </p:tav>
                                            <p:tav tm="100000">
                                              <p:val>
                                                <p:strVal val="#ppt_x"/>
                                              </p:val>
                                            </p:tav>
                                          </p:tavLst>
                                        </p:anim>
                                        <p:anim calcmode="lin" valueType="num" p14:bounceEnd="55000">
                                          <p:cBhvr additive="base">
                                            <p:cTn id="78" dur="2000" fill="hold"/>
                                            <p:tgtEl>
                                              <p:spTgt spid="38"/>
                                            </p:tgtEl>
                                            <p:attrNameLst>
                                              <p:attrName>ppt_y</p:attrName>
                                            </p:attrNameLst>
                                          </p:cBhvr>
                                          <p:tavLst>
                                            <p:tav tm="0">
                                              <p:val>
                                                <p:strVal val="0-#ppt_h/2"/>
                                              </p:val>
                                            </p:tav>
                                            <p:tav tm="100000">
                                              <p:val>
                                                <p:strVal val="#ppt_y"/>
                                              </p:val>
                                            </p:tav>
                                          </p:tavLst>
                                        </p:anim>
                                      </p:childTnLst>
                                    </p:cTn>
                                  </p:par>
                                </p:childTnLst>
                              </p:cTn>
                            </p:par>
                            <p:par>
                              <p:cTn id="79" fill="hold">
                                <p:stCondLst>
                                  <p:cond delay="2900"/>
                                </p:stCondLst>
                                <p:childTnLst>
                                  <p:par>
                                    <p:cTn id="80" presetID="42" presetClass="entr" presetSubtype="0" fill="hold" nodeType="afterEffect">
                                      <p:stCondLst>
                                        <p:cond delay="0"/>
                                      </p:stCondLst>
                                      <p:childTnLst>
                                        <p:set>
                                          <p:cBhvr>
                                            <p:cTn id="81" dur="1" fill="hold">
                                              <p:stCondLst>
                                                <p:cond delay="0"/>
                                              </p:stCondLst>
                                            </p:cTn>
                                            <p:tgtEl>
                                              <p:spTgt spid="21"/>
                                            </p:tgtEl>
                                            <p:attrNameLst>
                                              <p:attrName>style.visibility</p:attrName>
                                            </p:attrNameLst>
                                          </p:cBhvr>
                                          <p:to>
                                            <p:strVal val="visible"/>
                                          </p:to>
                                        </p:set>
                                        <p:animEffect transition="in" filter="fade">
                                          <p:cBhvr>
                                            <p:cTn id="82" dur="1000"/>
                                            <p:tgtEl>
                                              <p:spTgt spid="21"/>
                                            </p:tgtEl>
                                          </p:cBhvr>
                                        </p:animEffect>
                                        <p:anim calcmode="lin" valueType="num">
                                          <p:cBhvr>
                                            <p:cTn id="83" dur="1000" fill="hold"/>
                                            <p:tgtEl>
                                              <p:spTgt spid="21"/>
                                            </p:tgtEl>
                                            <p:attrNameLst>
                                              <p:attrName>ppt_x</p:attrName>
                                            </p:attrNameLst>
                                          </p:cBhvr>
                                          <p:tavLst>
                                            <p:tav tm="0">
                                              <p:val>
                                                <p:strVal val="#ppt_x"/>
                                              </p:val>
                                            </p:tav>
                                            <p:tav tm="100000">
                                              <p:val>
                                                <p:strVal val="#ppt_x"/>
                                              </p:val>
                                            </p:tav>
                                          </p:tavLst>
                                        </p:anim>
                                        <p:anim calcmode="lin" valueType="num">
                                          <p:cBhvr>
                                            <p:cTn id="84" dur="1000" fill="hold"/>
                                            <p:tgtEl>
                                              <p:spTgt spid="21"/>
                                            </p:tgtEl>
                                            <p:attrNameLst>
                                              <p:attrName>ppt_y</p:attrName>
                                            </p:attrNameLst>
                                          </p:cBhvr>
                                          <p:tavLst>
                                            <p:tav tm="0">
                                              <p:val>
                                                <p:strVal val="#ppt_y+.1"/>
                                              </p:val>
                                            </p:tav>
                                            <p:tav tm="100000">
                                              <p:val>
                                                <p:strVal val="#ppt_y"/>
                                              </p:val>
                                            </p:tav>
                                          </p:tavLst>
                                        </p:anim>
                                      </p:childTnLst>
                                    </p:cTn>
                                  </p:par>
                                  <p:par>
                                    <p:cTn id="85" presetID="47" presetClass="entr" presetSubtype="0" fill="hold" grpId="0" nodeType="withEffect">
                                      <p:stCondLst>
                                        <p:cond delay="0"/>
                                      </p:stCondLst>
                                      <p:childTnLst>
                                        <p:set>
                                          <p:cBhvr>
                                            <p:cTn id="86" dur="1" fill="hold">
                                              <p:stCondLst>
                                                <p:cond delay="0"/>
                                              </p:stCondLst>
                                            </p:cTn>
                                            <p:tgtEl>
                                              <p:spTgt spid="28"/>
                                            </p:tgtEl>
                                            <p:attrNameLst>
                                              <p:attrName>style.visibility</p:attrName>
                                            </p:attrNameLst>
                                          </p:cBhvr>
                                          <p:to>
                                            <p:strVal val="visible"/>
                                          </p:to>
                                        </p:set>
                                        <p:animEffect transition="in" filter="fade">
                                          <p:cBhvr>
                                            <p:cTn id="87" dur="1000"/>
                                            <p:tgtEl>
                                              <p:spTgt spid="28"/>
                                            </p:tgtEl>
                                          </p:cBhvr>
                                        </p:animEffect>
                                        <p:anim calcmode="lin" valueType="num">
                                          <p:cBhvr>
                                            <p:cTn id="88" dur="1000" fill="hold"/>
                                            <p:tgtEl>
                                              <p:spTgt spid="28"/>
                                            </p:tgtEl>
                                            <p:attrNameLst>
                                              <p:attrName>ppt_x</p:attrName>
                                            </p:attrNameLst>
                                          </p:cBhvr>
                                          <p:tavLst>
                                            <p:tav tm="0">
                                              <p:val>
                                                <p:strVal val="#ppt_x"/>
                                              </p:val>
                                            </p:tav>
                                            <p:tav tm="100000">
                                              <p:val>
                                                <p:strVal val="#ppt_x"/>
                                              </p:val>
                                            </p:tav>
                                          </p:tavLst>
                                        </p:anim>
                                        <p:anim calcmode="lin" valueType="num">
                                          <p:cBhvr>
                                            <p:cTn id="89"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58000" fill="hold" nodeType="withEffect">
                                      <p:stCondLst>
                                        <p:cond delay="90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2000" fill="hold"/>
                                            <p:tgtEl>
                                              <p:spTgt spid="3"/>
                                            </p:tgtEl>
                                            <p:attrNameLst>
                                              <p:attrName>ppt_x</p:attrName>
                                            </p:attrNameLst>
                                          </p:cBhvr>
                                          <p:tavLst>
                                            <p:tav tm="0">
                                              <p:val>
                                                <p:strVal val="#ppt_x"/>
                                              </p:val>
                                            </p:tav>
                                            <p:tav tm="100000">
                                              <p:val>
                                                <p:strVal val="#ppt_x"/>
                                              </p:val>
                                            </p:tav>
                                          </p:tavLst>
                                        </p:anim>
                                        <p:anim calcmode="lin" valueType="num">
                                          <p:cBhvr additive="base">
                                            <p:cTn id="8" dur="2000" fill="hold"/>
                                            <p:tgtEl>
                                              <p:spTgt spid="3"/>
                                            </p:tgtEl>
                                            <p:attrNameLst>
                                              <p:attrName>ppt_y</p:attrName>
                                            </p:attrNameLst>
                                          </p:cBhvr>
                                          <p:tavLst>
                                            <p:tav tm="0">
                                              <p:val>
                                                <p:strVal val="1+#ppt_h/2"/>
                                              </p:val>
                                            </p:tav>
                                            <p:tav tm="100000">
                                              <p:val>
                                                <p:strVal val="#ppt_y"/>
                                              </p:val>
                                            </p:tav>
                                          </p:tavLst>
                                        </p:anim>
                                      </p:childTnLst>
                                    </p:cTn>
                                  </p:par>
                                  <p:par>
                                    <p:cTn id="9" presetID="2" presetClass="entr" presetSubtype="3" accel="65000" fill="hold" nodeType="withEffect">
                                      <p:stCondLst>
                                        <p:cond delay="0"/>
                                      </p:stCondLst>
                                      <p:childTnLst>
                                        <p:set>
                                          <p:cBhvr>
                                            <p:cTn id="10" dur="1" fill="hold">
                                              <p:stCondLst>
                                                <p:cond delay="0"/>
                                              </p:stCondLst>
                                            </p:cTn>
                                            <p:tgtEl>
                                              <p:spTgt spid="29"/>
                                            </p:tgtEl>
                                            <p:attrNameLst>
                                              <p:attrName>style.visibility</p:attrName>
                                            </p:attrNameLst>
                                          </p:cBhvr>
                                          <p:to>
                                            <p:strVal val="visible"/>
                                          </p:to>
                                        </p:set>
                                        <p:anim calcmode="lin" valueType="num">
                                          <p:cBhvr additive="base">
                                            <p:cTn id="11" dur="2000" fill="hold"/>
                                            <p:tgtEl>
                                              <p:spTgt spid="29"/>
                                            </p:tgtEl>
                                            <p:attrNameLst>
                                              <p:attrName>ppt_x</p:attrName>
                                            </p:attrNameLst>
                                          </p:cBhvr>
                                          <p:tavLst>
                                            <p:tav tm="0">
                                              <p:val>
                                                <p:strVal val="1+#ppt_w/2"/>
                                              </p:val>
                                            </p:tav>
                                            <p:tav tm="100000">
                                              <p:val>
                                                <p:strVal val="#ppt_x"/>
                                              </p:val>
                                            </p:tav>
                                          </p:tavLst>
                                        </p:anim>
                                        <p:anim calcmode="lin" valueType="num">
                                          <p:cBhvr additive="base">
                                            <p:cTn id="12" dur="2000" fill="hold"/>
                                            <p:tgtEl>
                                              <p:spTgt spid="29"/>
                                            </p:tgtEl>
                                            <p:attrNameLst>
                                              <p:attrName>ppt_y</p:attrName>
                                            </p:attrNameLst>
                                          </p:cBhvr>
                                          <p:tavLst>
                                            <p:tav tm="0">
                                              <p:val>
                                                <p:strVal val="0-#ppt_h/2"/>
                                              </p:val>
                                            </p:tav>
                                            <p:tav tm="100000">
                                              <p:val>
                                                <p:strVal val="#ppt_y"/>
                                              </p:val>
                                            </p:tav>
                                          </p:tavLst>
                                        </p:anim>
                                      </p:childTnLst>
                                    </p:cTn>
                                  </p:par>
                                  <p:par>
                                    <p:cTn id="13" presetID="2" presetClass="entr" presetSubtype="12" accel="65000" fill="hold" nodeType="withEffect">
                                      <p:stCondLst>
                                        <p:cond delay="0"/>
                                      </p:stCondLst>
                                      <p:childTnLst>
                                        <p:set>
                                          <p:cBhvr>
                                            <p:cTn id="14" dur="1" fill="hold">
                                              <p:stCondLst>
                                                <p:cond delay="0"/>
                                              </p:stCondLst>
                                            </p:cTn>
                                            <p:tgtEl>
                                              <p:spTgt spid="32"/>
                                            </p:tgtEl>
                                            <p:attrNameLst>
                                              <p:attrName>style.visibility</p:attrName>
                                            </p:attrNameLst>
                                          </p:cBhvr>
                                          <p:to>
                                            <p:strVal val="visible"/>
                                          </p:to>
                                        </p:set>
                                        <p:anim calcmode="lin" valueType="num">
                                          <p:cBhvr additive="base">
                                            <p:cTn id="15" dur="2000" fill="hold"/>
                                            <p:tgtEl>
                                              <p:spTgt spid="32"/>
                                            </p:tgtEl>
                                            <p:attrNameLst>
                                              <p:attrName>ppt_x</p:attrName>
                                            </p:attrNameLst>
                                          </p:cBhvr>
                                          <p:tavLst>
                                            <p:tav tm="0">
                                              <p:val>
                                                <p:strVal val="0-#ppt_w/2"/>
                                              </p:val>
                                            </p:tav>
                                            <p:tav tm="100000">
                                              <p:val>
                                                <p:strVal val="#ppt_x"/>
                                              </p:val>
                                            </p:tav>
                                          </p:tavLst>
                                        </p:anim>
                                        <p:anim calcmode="lin" valueType="num">
                                          <p:cBhvr additive="base">
                                            <p:cTn id="16" dur="2000" fill="hold"/>
                                            <p:tgtEl>
                                              <p:spTgt spid="32"/>
                                            </p:tgtEl>
                                            <p:attrNameLst>
                                              <p:attrName>ppt_y</p:attrName>
                                            </p:attrNameLst>
                                          </p:cBhvr>
                                          <p:tavLst>
                                            <p:tav tm="0">
                                              <p:val>
                                                <p:strVal val="1+#ppt_h/2"/>
                                              </p:val>
                                            </p:tav>
                                            <p:tav tm="100000">
                                              <p:val>
                                                <p:strVal val="#ppt_y"/>
                                              </p:val>
                                            </p:tav>
                                          </p:tavLst>
                                        </p:anim>
                                      </p:childTnLst>
                                    </p:cTn>
                                  </p:par>
                                  <p:par>
                                    <p:cTn id="17" presetID="2" presetClass="entr" presetSubtype="12" accel="65000" fill="hold" nodeType="withEffect">
                                      <p:stCondLst>
                                        <p:cond delay="0"/>
                                      </p:stCondLst>
                                      <p:childTnLst>
                                        <p:set>
                                          <p:cBhvr>
                                            <p:cTn id="18" dur="1" fill="hold">
                                              <p:stCondLst>
                                                <p:cond delay="0"/>
                                              </p:stCondLst>
                                            </p:cTn>
                                            <p:tgtEl>
                                              <p:spTgt spid="35"/>
                                            </p:tgtEl>
                                            <p:attrNameLst>
                                              <p:attrName>style.visibility</p:attrName>
                                            </p:attrNameLst>
                                          </p:cBhvr>
                                          <p:to>
                                            <p:strVal val="visible"/>
                                          </p:to>
                                        </p:set>
                                        <p:anim calcmode="lin" valueType="num">
                                          <p:cBhvr additive="base">
                                            <p:cTn id="19" dur="2000" fill="hold"/>
                                            <p:tgtEl>
                                              <p:spTgt spid="35"/>
                                            </p:tgtEl>
                                            <p:attrNameLst>
                                              <p:attrName>ppt_x</p:attrName>
                                            </p:attrNameLst>
                                          </p:cBhvr>
                                          <p:tavLst>
                                            <p:tav tm="0">
                                              <p:val>
                                                <p:strVal val="0-#ppt_w/2"/>
                                              </p:val>
                                            </p:tav>
                                            <p:tav tm="100000">
                                              <p:val>
                                                <p:strVal val="#ppt_x"/>
                                              </p:val>
                                            </p:tav>
                                          </p:tavLst>
                                        </p:anim>
                                        <p:anim calcmode="lin" valueType="num">
                                          <p:cBhvr additive="base">
                                            <p:cTn id="20" dur="2000" fill="hold"/>
                                            <p:tgtEl>
                                              <p:spTgt spid="35"/>
                                            </p:tgtEl>
                                            <p:attrNameLst>
                                              <p:attrName>ppt_y</p:attrName>
                                            </p:attrNameLst>
                                          </p:cBhvr>
                                          <p:tavLst>
                                            <p:tav tm="0">
                                              <p:val>
                                                <p:strVal val="1+#ppt_h/2"/>
                                              </p:val>
                                            </p:tav>
                                            <p:tav tm="100000">
                                              <p:val>
                                                <p:strVal val="#ppt_y"/>
                                              </p:val>
                                            </p:tav>
                                          </p:tavLst>
                                        </p:anim>
                                      </p:childTnLst>
                                    </p:cTn>
                                  </p:par>
                                  <p:par>
                                    <p:cTn id="21" presetID="2" presetClass="entr" presetSubtype="12" accel="65000" fill="hold" nodeType="withEffect">
                                      <p:stCondLst>
                                        <p:cond delay="0"/>
                                      </p:stCondLst>
                                      <p:childTnLst>
                                        <p:set>
                                          <p:cBhvr>
                                            <p:cTn id="22" dur="1" fill="hold">
                                              <p:stCondLst>
                                                <p:cond delay="0"/>
                                              </p:stCondLst>
                                            </p:cTn>
                                            <p:tgtEl>
                                              <p:spTgt spid="50"/>
                                            </p:tgtEl>
                                            <p:attrNameLst>
                                              <p:attrName>style.visibility</p:attrName>
                                            </p:attrNameLst>
                                          </p:cBhvr>
                                          <p:to>
                                            <p:strVal val="visible"/>
                                          </p:to>
                                        </p:set>
                                        <p:anim calcmode="lin" valueType="num">
                                          <p:cBhvr additive="base">
                                            <p:cTn id="23" dur="2000" fill="hold"/>
                                            <p:tgtEl>
                                              <p:spTgt spid="50"/>
                                            </p:tgtEl>
                                            <p:attrNameLst>
                                              <p:attrName>ppt_x</p:attrName>
                                            </p:attrNameLst>
                                          </p:cBhvr>
                                          <p:tavLst>
                                            <p:tav tm="0">
                                              <p:val>
                                                <p:strVal val="0-#ppt_w/2"/>
                                              </p:val>
                                            </p:tav>
                                            <p:tav tm="100000">
                                              <p:val>
                                                <p:strVal val="#ppt_x"/>
                                              </p:val>
                                            </p:tav>
                                          </p:tavLst>
                                        </p:anim>
                                        <p:anim calcmode="lin" valueType="num">
                                          <p:cBhvr additive="base">
                                            <p:cTn id="24" dur="2000" fill="hold"/>
                                            <p:tgtEl>
                                              <p:spTgt spid="50"/>
                                            </p:tgtEl>
                                            <p:attrNameLst>
                                              <p:attrName>ppt_y</p:attrName>
                                            </p:attrNameLst>
                                          </p:cBhvr>
                                          <p:tavLst>
                                            <p:tav tm="0">
                                              <p:val>
                                                <p:strVal val="1+#ppt_h/2"/>
                                              </p:val>
                                            </p:tav>
                                            <p:tav tm="100000">
                                              <p:val>
                                                <p:strVal val="#ppt_y"/>
                                              </p:val>
                                            </p:tav>
                                          </p:tavLst>
                                        </p:anim>
                                      </p:childTnLst>
                                    </p:cTn>
                                  </p:par>
                                  <p:par>
                                    <p:cTn id="25" presetID="23" presetClass="entr" presetSubtype="528" fill="hold" nodeType="withEffect">
                                      <p:stCondLst>
                                        <p:cond delay="0"/>
                                      </p:stCondLst>
                                      <p:childTnLst>
                                        <p:set>
                                          <p:cBhvr>
                                            <p:cTn id="26" dur="1" fill="hold">
                                              <p:stCondLst>
                                                <p:cond delay="0"/>
                                              </p:stCondLst>
                                            </p:cTn>
                                            <p:tgtEl>
                                              <p:spTgt spid="6"/>
                                            </p:tgtEl>
                                            <p:attrNameLst>
                                              <p:attrName>style.visibility</p:attrName>
                                            </p:attrNameLst>
                                          </p:cBhvr>
                                          <p:to>
                                            <p:strVal val="visible"/>
                                          </p:to>
                                        </p:set>
                                        <p:anim calcmode="lin" valueType="num">
                                          <p:cBhvr>
                                            <p:cTn id="27" dur="1000" fill="hold"/>
                                            <p:tgtEl>
                                              <p:spTgt spid="6"/>
                                            </p:tgtEl>
                                            <p:attrNameLst>
                                              <p:attrName>ppt_w</p:attrName>
                                            </p:attrNameLst>
                                          </p:cBhvr>
                                          <p:tavLst>
                                            <p:tav tm="0">
                                              <p:val>
                                                <p:fltVal val="0"/>
                                              </p:val>
                                            </p:tav>
                                            <p:tav tm="100000">
                                              <p:val>
                                                <p:strVal val="#ppt_w"/>
                                              </p:val>
                                            </p:tav>
                                          </p:tavLst>
                                        </p:anim>
                                        <p:anim calcmode="lin" valueType="num">
                                          <p:cBhvr>
                                            <p:cTn id="28" dur="1000" fill="hold"/>
                                            <p:tgtEl>
                                              <p:spTgt spid="6"/>
                                            </p:tgtEl>
                                            <p:attrNameLst>
                                              <p:attrName>ppt_h</p:attrName>
                                            </p:attrNameLst>
                                          </p:cBhvr>
                                          <p:tavLst>
                                            <p:tav tm="0">
                                              <p:val>
                                                <p:fltVal val="0"/>
                                              </p:val>
                                            </p:tav>
                                            <p:tav tm="100000">
                                              <p:val>
                                                <p:strVal val="#ppt_h"/>
                                              </p:val>
                                            </p:tav>
                                          </p:tavLst>
                                        </p:anim>
                                        <p:anim calcmode="lin" valueType="num">
                                          <p:cBhvr>
                                            <p:cTn id="29" dur="1000" fill="hold"/>
                                            <p:tgtEl>
                                              <p:spTgt spid="6"/>
                                            </p:tgtEl>
                                            <p:attrNameLst>
                                              <p:attrName>ppt_x</p:attrName>
                                            </p:attrNameLst>
                                          </p:cBhvr>
                                          <p:tavLst>
                                            <p:tav tm="0">
                                              <p:val>
                                                <p:fltVal val="0.5"/>
                                              </p:val>
                                            </p:tav>
                                            <p:tav tm="100000">
                                              <p:val>
                                                <p:strVal val="#ppt_x"/>
                                              </p:val>
                                            </p:tav>
                                          </p:tavLst>
                                        </p:anim>
                                        <p:anim calcmode="lin" valueType="num">
                                          <p:cBhvr>
                                            <p:cTn id="30" dur="1000" fill="hold"/>
                                            <p:tgtEl>
                                              <p:spTgt spid="6"/>
                                            </p:tgtEl>
                                            <p:attrNameLst>
                                              <p:attrName>ppt_y</p:attrName>
                                            </p:attrNameLst>
                                          </p:cBhvr>
                                          <p:tavLst>
                                            <p:tav tm="0">
                                              <p:val>
                                                <p:fltVal val="0.5"/>
                                              </p:val>
                                            </p:tav>
                                            <p:tav tm="100000">
                                              <p:val>
                                                <p:strVal val="#ppt_y"/>
                                              </p:val>
                                            </p:tav>
                                          </p:tavLst>
                                        </p:anim>
                                      </p:childTnLst>
                                    </p:cTn>
                                  </p:par>
                                  <p:par>
                                    <p:cTn id="31" presetID="23" presetClass="entr" presetSubtype="528" fill="hold" nodeType="withEffect">
                                      <p:stCondLst>
                                        <p:cond delay="200"/>
                                      </p:stCondLst>
                                      <p:childTnLst>
                                        <p:set>
                                          <p:cBhvr>
                                            <p:cTn id="32" dur="1" fill="hold">
                                              <p:stCondLst>
                                                <p:cond delay="0"/>
                                              </p:stCondLst>
                                            </p:cTn>
                                            <p:tgtEl>
                                              <p:spTgt spid="9"/>
                                            </p:tgtEl>
                                            <p:attrNameLst>
                                              <p:attrName>style.visibility</p:attrName>
                                            </p:attrNameLst>
                                          </p:cBhvr>
                                          <p:to>
                                            <p:strVal val="visible"/>
                                          </p:to>
                                        </p:set>
                                        <p:anim calcmode="lin" valueType="num">
                                          <p:cBhvr>
                                            <p:cTn id="33" dur="1000" fill="hold"/>
                                            <p:tgtEl>
                                              <p:spTgt spid="9"/>
                                            </p:tgtEl>
                                            <p:attrNameLst>
                                              <p:attrName>ppt_w</p:attrName>
                                            </p:attrNameLst>
                                          </p:cBhvr>
                                          <p:tavLst>
                                            <p:tav tm="0">
                                              <p:val>
                                                <p:fltVal val="0"/>
                                              </p:val>
                                            </p:tav>
                                            <p:tav tm="100000">
                                              <p:val>
                                                <p:strVal val="#ppt_w"/>
                                              </p:val>
                                            </p:tav>
                                          </p:tavLst>
                                        </p:anim>
                                        <p:anim calcmode="lin" valueType="num">
                                          <p:cBhvr>
                                            <p:cTn id="34" dur="1000" fill="hold"/>
                                            <p:tgtEl>
                                              <p:spTgt spid="9"/>
                                            </p:tgtEl>
                                            <p:attrNameLst>
                                              <p:attrName>ppt_h</p:attrName>
                                            </p:attrNameLst>
                                          </p:cBhvr>
                                          <p:tavLst>
                                            <p:tav tm="0">
                                              <p:val>
                                                <p:fltVal val="0"/>
                                              </p:val>
                                            </p:tav>
                                            <p:tav tm="100000">
                                              <p:val>
                                                <p:strVal val="#ppt_h"/>
                                              </p:val>
                                            </p:tav>
                                          </p:tavLst>
                                        </p:anim>
                                        <p:anim calcmode="lin" valueType="num">
                                          <p:cBhvr>
                                            <p:cTn id="35" dur="1000" fill="hold"/>
                                            <p:tgtEl>
                                              <p:spTgt spid="9"/>
                                            </p:tgtEl>
                                            <p:attrNameLst>
                                              <p:attrName>ppt_x</p:attrName>
                                            </p:attrNameLst>
                                          </p:cBhvr>
                                          <p:tavLst>
                                            <p:tav tm="0">
                                              <p:val>
                                                <p:fltVal val="0.5"/>
                                              </p:val>
                                            </p:tav>
                                            <p:tav tm="100000">
                                              <p:val>
                                                <p:strVal val="#ppt_x"/>
                                              </p:val>
                                            </p:tav>
                                          </p:tavLst>
                                        </p:anim>
                                        <p:anim calcmode="lin" valueType="num">
                                          <p:cBhvr>
                                            <p:cTn id="36" dur="1000" fill="hold"/>
                                            <p:tgtEl>
                                              <p:spTgt spid="9"/>
                                            </p:tgtEl>
                                            <p:attrNameLst>
                                              <p:attrName>ppt_y</p:attrName>
                                            </p:attrNameLst>
                                          </p:cBhvr>
                                          <p:tavLst>
                                            <p:tav tm="0">
                                              <p:val>
                                                <p:fltVal val="0.5"/>
                                              </p:val>
                                            </p:tav>
                                            <p:tav tm="100000">
                                              <p:val>
                                                <p:strVal val="#ppt_y"/>
                                              </p:val>
                                            </p:tav>
                                          </p:tavLst>
                                        </p:anim>
                                      </p:childTnLst>
                                    </p:cTn>
                                  </p:par>
                                  <p:par>
                                    <p:cTn id="37" presetID="2" presetClass="entr" presetSubtype="3" accel="65000" fill="hold" nodeType="withEffect">
                                      <p:stCondLst>
                                        <p:cond delay="0"/>
                                      </p:stCondLst>
                                      <p:childTnLst>
                                        <p:set>
                                          <p:cBhvr>
                                            <p:cTn id="38" dur="1" fill="hold">
                                              <p:stCondLst>
                                                <p:cond delay="0"/>
                                              </p:stCondLst>
                                            </p:cTn>
                                            <p:tgtEl>
                                              <p:spTgt spid="47"/>
                                            </p:tgtEl>
                                            <p:attrNameLst>
                                              <p:attrName>style.visibility</p:attrName>
                                            </p:attrNameLst>
                                          </p:cBhvr>
                                          <p:to>
                                            <p:strVal val="visible"/>
                                          </p:to>
                                        </p:set>
                                        <p:anim calcmode="lin" valueType="num">
                                          <p:cBhvr additive="base">
                                            <p:cTn id="39" dur="2000" fill="hold"/>
                                            <p:tgtEl>
                                              <p:spTgt spid="47"/>
                                            </p:tgtEl>
                                            <p:attrNameLst>
                                              <p:attrName>ppt_x</p:attrName>
                                            </p:attrNameLst>
                                          </p:cBhvr>
                                          <p:tavLst>
                                            <p:tav tm="0">
                                              <p:val>
                                                <p:strVal val="1+#ppt_w/2"/>
                                              </p:val>
                                            </p:tav>
                                            <p:tav tm="100000">
                                              <p:val>
                                                <p:strVal val="#ppt_x"/>
                                              </p:val>
                                            </p:tav>
                                          </p:tavLst>
                                        </p:anim>
                                        <p:anim calcmode="lin" valueType="num">
                                          <p:cBhvr additive="base">
                                            <p:cTn id="40" dur="2000" fill="hold"/>
                                            <p:tgtEl>
                                              <p:spTgt spid="47"/>
                                            </p:tgtEl>
                                            <p:attrNameLst>
                                              <p:attrName>ppt_y</p:attrName>
                                            </p:attrNameLst>
                                          </p:cBhvr>
                                          <p:tavLst>
                                            <p:tav tm="0">
                                              <p:val>
                                                <p:strVal val="0-#ppt_h/2"/>
                                              </p:val>
                                            </p:tav>
                                            <p:tav tm="100000">
                                              <p:val>
                                                <p:strVal val="#ppt_y"/>
                                              </p:val>
                                            </p:tav>
                                          </p:tavLst>
                                        </p:anim>
                                      </p:childTnLst>
                                    </p:cTn>
                                  </p:par>
                                  <p:par>
                                    <p:cTn id="41" presetID="2" presetClass="entr" presetSubtype="3" accel="65000" fill="hold" nodeType="withEffect">
                                      <p:stCondLst>
                                        <p:cond delay="0"/>
                                      </p:stCondLst>
                                      <p:childTnLst>
                                        <p:set>
                                          <p:cBhvr>
                                            <p:cTn id="42" dur="1" fill="hold">
                                              <p:stCondLst>
                                                <p:cond delay="0"/>
                                              </p:stCondLst>
                                            </p:cTn>
                                            <p:tgtEl>
                                              <p:spTgt spid="44"/>
                                            </p:tgtEl>
                                            <p:attrNameLst>
                                              <p:attrName>style.visibility</p:attrName>
                                            </p:attrNameLst>
                                          </p:cBhvr>
                                          <p:to>
                                            <p:strVal val="visible"/>
                                          </p:to>
                                        </p:set>
                                        <p:anim calcmode="lin" valueType="num">
                                          <p:cBhvr additive="base">
                                            <p:cTn id="43" dur="2000" fill="hold"/>
                                            <p:tgtEl>
                                              <p:spTgt spid="44"/>
                                            </p:tgtEl>
                                            <p:attrNameLst>
                                              <p:attrName>ppt_x</p:attrName>
                                            </p:attrNameLst>
                                          </p:cBhvr>
                                          <p:tavLst>
                                            <p:tav tm="0">
                                              <p:val>
                                                <p:strVal val="1+#ppt_w/2"/>
                                              </p:val>
                                            </p:tav>
                                            <p:tav tm="100000">
                                              <p:val>
                                                <p:strVal val="#ppt_x"/>
                                              </p:val>
                                            </p:tav>
                                          </p:tavLst>
                                        </p:anim>
                                        <p:anim calcmode="lin" valueType="num">
                                          <p:cBhvr additive="base">
                                            <p:cTn id="44" dur="2000" fill="hold"/>
                                            <p:tgtEl>
                                              <p:spTgt spid="44"/>
                                            </p:tgtEl>
                                            <p:attrNameLst>
                                              <p:attrName>ppt_y</p:attrName>
                                            </p:attrNameLst>
                                          </p:cBhvr>
                                          <p:tavLst>
                                            <p:tav tm="0">
                                              <p:val>
                                                <p:strVal val="0-#ppt_h/2"/>
                                              </p:val>
                                            </p:tav>
                                            <p:tav tm="100000">
                                              <p:val>
                                                <p:strVal val="#ppt_y"/>
                                              </p:val>
                                            </p:tav>
                                          </p:tavLst>
                                        </p:anim>
                                      </p:childTnLst>
                                    </p:cTn>
                                  </p:par>
                                  <p:par>
                                    <p:cTn id="45" presetID="23" presetClass="entr" presetSubtype="528" fill="hold" nodeType="withEffect">
                                      <p:stCondLst>
                                        <p:cond delay="0"/>
                                      </p:stCondLst>
                                      <p:childTnLst>
                                        <p:set>
                                          <p:cBhvr>
                                            <p:cTn id="46" dur="1" fill="hold">
                                              <p:stCondLst>
                                                <p:cond delay="0"/>
                                              </p:stCondLst>
                                            </p:cTn>
                                            <p:tgtEl>
                                              <p:spTgt spid="12"/>
                                            </p:tgtEl>
                                            <p:attrNameLst>
                                              <p:attrName>style.visibility</p:attrName>
                                            </p:attrNameLst>
                                          </p:cBhvr>
                                          <p:to>
                                            <p:strVal val="visible"/>
                                          </p:to>
                                        </p:set>
                                        <p:anim calcmode="lin" valueType="num">
                                          <p:cBhvr>
                                            <p:cTn id="47" dur="1000" fill="hold"/>
                                            <p:tgtEl>
                                              <p:spTgt spid="12"/>
                                            </p:tgtEl>
                                            <p:attrNameLst>
                                              <p:attrName>ppt_w</p:attrName>
                                            </p:attrNameLst>
                                          </p:cBhvr>
                                          <p:tavLst>
                                            <p:tav tm="0">
                                              <p:val>
                                                <p:fltVal val="0"/>
                                              </p:val>
                                            </p:tav>
                                            <p:tav tm="100000">
                                              <p:val>
                                                <p:strVal val="#ppt_w"/>
                                              </p:val>
                                            </p:tav>
                                          </p:tavLst>
                                        </p:anim>
                                        <p:anim calcmode="lin" valueType="num">
                                          <p:cBhvr>
                                            <p:cTn id="48" dur="1000" fill="hold"/>
                                            <p:tgtEl>
                                              <p:spTgt spid="12"/>
                                            </p:tgtEl>
                                            <p:attrNameLst>
                                              <p:attrName>ppt_h</p:attrName>
                                            </p:attrNameLst>
                                          </p:cBhvr>
                                          <p:tavLst>
                                            <p:tav tm="0">
                                              <p:val>
                                                <p:fltVal val="0"/>
                                              </p:val>
                                            </p:tav>
                                            <p:tav tm="100000">
                                              <p:val>
                                                <p:strVal val="#ppt_h"/>
                                              </p:val>
                                            </p:tav>
                                          </p:tavLst>
                                        </p:anim>
                                        <p:anim calcmode="lin" valueType="num">
                                          <p:cBhvr>
                                            <p:cTn id="49" dur="1000" fill="hold"/>
                                            <p:tgtEl>
                                              <p:spTgt spid="12"/>
                                            </p:tgtEl>
                                            <p:attrNameLst>
                                              <p:attrName>ppt_x</p:attrName>
                                            </p:attrNameLst>
                                          </p:cBhvr>
                                          <p:tavLst>
                                            <p:tav tm="0">
                                              <p:val>
                                                <p:fltVal val="0.5"/>
                                              </p:val>
                                            </p:tav>
                                            <p:tav tm="100000">
                                              <p:val>
                                                <p:strVal val="#ppt_x"/>
                                              </p:val>
                                            </p:tav>
                                          </p:tavLst>
                                        </p:anim>
                                        <p:anim calcmode="lin" valueType="num">
                                          <p:cBhvr>
                                            <p:cTn id="50" dur="1000" fill="hold"/>
                                            <p:tgtEl>
                                              <p:spTgt spid="12"/>
                                            </p:tgtEl>
                                            <p:attrNameLst>
                                              <p:attrName>ppt_y</p:attrName>
                                            </p:attrNameLst>
                                          </p:cBhvr>
                                          <p:tavLst>
                                            <p:tav tm="0">
                                              <p:val>
                                                <p:fltVal val="0.5"/>
                                              </p:val>
                                            </p:tav>
                                            <p:tav tm="100000">
                                              <p:val>
                                                <p:strVal val="#ppt_y"/>
                                              </p:val>
                                            </p:tav>
                                          </p:tavLst>
                                        </p:anim>
                                      </p:childTnLst>
                                    </p:cTn>
                                  </p:par>
                                  <p:par>
                                    <p:cTn id="51" presetID="2" presetClass="entr" presetSubtype="12" accel="65000" fill="hold" nodeType="withEffect">
                                      <p:stCondLst>
                                        <p:cond delay="0"/>
                                      </p:stCondLst>
                                      <p:childTnLst>
                                        <p:set>
                                          <p:cBhvr>
                                            <p:cTn id="52" dur="1" fill="hold">
                                              <p:stCondLst>
                                                <p:cond delay="0"/>
                                              </p:stCondLst>
                                            </p:cTn>
                                            <p:tgtEl>
                                              <p:spTgt spid="56"/>
                                            </p:tgtEl>
                                            <p:attrNameLst>
                                              <p:attrName>style.visibility</p:attrName>
                                            </p:attrNameLst>
                                          </p:cBhvr>
                                          <p:to>
                                            <p:strVal val="visible"/>
                                          </p:to>
                                        </p:set>
                                        <p:anim calcmode="lin" valueType="num">
                                          <p:cBhvr additive="base">
                                            <p:cTn id="53" dur="2000" fill="hold"/>
                                            <p:tgtEl>
                                              <p:spTgt spid="56"/>
                                            </p:tgtEl>
                                            <p:attrNameLst>
                                              <p:attrName>ppt_x</p:attrName>
                                            </p:attrNameLst>
                                          </p:cBhvr>
                                          <p:tavLst>
                                            <p:tav tm="0">
                                              <p:val>
                                                <p:strVal val="0-#ppt_w/2"/>
                                              </p:val>
                                            </p:tav>
                                            <p:tav tm="100000">
                                              <p:val>
                                                <p:strVal val="#ppt_x"/>
                                              </p:val>
                                            </p:tav>
                                          </p:tavLst>
                                        </p:anim>
                                        <p:anim calcmode="lin" valueType="num">
                                          <p:cBhvr additive="base">
                                            <p:cTn id="54" dur="2000" fill="hold"/>
                                            <p:tgtEl>
                                              <p:spTgt spid="56"/>
                                            </p:tgtEl>
                                            <p:attrNameLst>
                                              <p:attrName>ppt_y</p:attrName>
                                            </p:attrNameLst>
                                          </p:cBhvr>
                                          <p:tavLst>
                                            <p:tav tm="0">
                                              <p:val>
                                                <p:strVal val="1+#ppt_h/2"/>
                                              </p:val>
                                            </p:tav>
                                            <p:tav tm="100000">
                                              <p:val>
                                                <p:strVal val="#ppt_y"/>
                                              </p:val>
                                            </p:tav>
                                          </p:tavLst>
                                        </p:anim>
                                      </p:childTnLst>
                                    </p:cTn>
                                  </p:par>
                                  <p:par>
                                    <p:cTn id="55" presetID="2" presetClass="entr" presetSubtype="12" accel="65000" fill="hold" nodeType="withEffect">
                                      <p:stCondLst>
                                        <p:cond delay="0"/>
                                      </p:stCondLst>
                                      <p:childTnLst>
                                        <p:set>
                                          <p:cBhvr>
                                            <p:cTn id="56" dur="1" fill="hold">
                                              <p:stCondLst>
                                                <p:cond delay="0"/>
                                              </p:stCondLst>
                                            </p:cTn>
                                            <p:tgtEl>
                                              <p:spTgt spid="53"/>
                                            </p:tgtEl>
                                            <p:attrNameLst>
                                              <p:attrName>style.visibility</p:attrName>
                                            </p:attrNameLst>
                                          </p:cBhvr>
                                          <p:to>
                                            <p:strVal val="visible"/>
                                          </p:to>
                                        </p:set>
                                        <p:anim calcmode="lin" valueType="num">
                                          <p:cBhvr additive="base">
                                            <p:cTn id="57" dur="2000" fill="hold"/>
                                            <p:tgtEl>
                                              <p:spTgt spid="53"/>
                                            </p:tgtEl>
                                            <p:attrNameLst>
                                              <p:attrName>ppt_x</p:attrName>
                                            </p:attrNameLst>
                                          </p:cBhvr>
                                          <p:tavLst>
                                            <p:tav tm="0">
                                              <p:val>
                                                <p:strVal val="0-#ppt_w/2"/>
                                              </p:val>
                                            </p:tav>
                                            <p:tav tm="100000">
                                              <p:val>
                                                <p:strVal val="#ppt_x"/>
                                              </p:val>
                                            </p:tav>
                                          </p:tavLst>
                                        </p:anim>
                                        <p:anim calcmode="lin" valueType="num">
                                          <p:cBhvr additive="base">
                                            <p:cTn id="58" dur="2000" fill="hold"/>
                                            <p:tgtEl>
                                              <p:spTgt spid="53"/>
                                            </p:tgtEl>
                                            <p:attrNameLst>
                                              <p:attrName>ppt_y</p:attrName>
                                            </p:attrNameLst>
                                          </p:cBhvr>
                                          <p:tavLst>
                                            <p:tav tm="0">
                                              <p:val>
                                                <p:strVal val="1+#ppt_h/2"/>
                                              </p:val>
                                            </p:tav>
                                            <p:tav tm="100000">
                                              <p:val>
                                                <p:strVal val="#ppt_y"/>
                                              </p:val>
                                            </p:tav>
                                          </p:tavLst>
                                        </p:anim>
                                      </p:childTnLst>
                                    </p:cTn>
                                  </p:par>
                                  <p:par>
                                    <p:cTn id="59" presetID="23" presetClass="entr" presetSubtype="528" fill="hold" nodeType="withEffect">
                                      <p:stCondLst>
                                        <p:cond delay="200"/>
                                      </p:stCondLst>
                                      <p:childTnLst>
                                        <p:set>
                                          <p:cBhvr>
                                            <p:cTn id="60" dur="1" fill="hold">
                                              <p:stCondLst>
                                                <p:cond delay="0"/>
                                              </p:stCondLst>
                                            </p:cTn>
                                            <p:tgtEl>
                                              <p:spTgt spid="15"/>
                                            </p:tgtEl>
                                            <p:attrNameLst>
                                              <p:attrName>style.visibility</p:attrName>
                                            </p:attrNameLst>
                                          </p:cBhvr>
                                          <p:to>
                                            <p:strVal val="visible"/>
                                          </p:to>
                                        </p:set>
                                        <p:anim calcmode="lin" valueType="num">
                                          <p:cBhvr>
                                            <p:cTn id="61" dur="600" fill="hold"/>
                                            <p:tgtEl>
                                              <p:spTgt spid="15"/>
                                            </p:tgtEl>
                                            <p:attrNameLst>
                                              <p:attrName>ppt_w</p:attrName>
                                            </p:attrNameLst>
                                          </p:cBhvr>
                                          <p:tavLst>
                                            <p:tav tm="0">
                                              <p:val>
                                                <p:fltVal val="0"/>
                                              </p:val>
                                            </p:tav>
                                            <p:tav tm="100000">
                                              <p:val>
                                                <p:strVal val="#ppt_w"/>
                                              </p:val>
                                            </p:tav>
                                          </p:tavLst>
                                        </p:anim>
                                        <p:anim calcmode="lin" valueType="num">
                                          <p:cBhvr>
                                            <p:cTn id="62" dur="600" fill="hold"/>
                                            <p:tgtEl>
                                              <p:spTgt spid="15"/>
                                            </p:tgtEl>
                                            <p:attrNameLst>
                                              <p:attrName>ppt_h</p:attrName>
                                            </p:attrNameLst>
                                          </p:cBhvr>
                                          <p:tavLst>
                                            <p:tav tm="0">
                                              <p:val>
                                                <p:fltVal val="0"/>
                                              </p:val>
                                            </p:tav>
                                            <p:tav tm="100000">
                                              <p:val>
                                                <p:strVal val="#ppt_h"/>
                                              </p:val>
                                            </p:tav>
                                          </p:tavLst>
                                        </p:anim>
                                        <p:anim calcmode="lin" valueType="num">
                                          <p:cBhvr>
                                            <p:cTn id="63" dur="600" fill="hold"/>
                                            <p:tgtEl>
                                              <p:spTgt spid="15"/>
                                            </p:tgtEl>
                                            <p:attrNameLst>
                                              <p:attrName>ppt_x</p:attrName>
                                            </p:attrNameLst>
                                          </p:cBhvr>
                                          <p:tavLst>
                                            <p:tav tm="0">
                                              <p:val>
                                                <p:fltVal val="0.5"/>
                                              </p:val>
                                            </p:tav>
                                            <p:tav tm="100000">
                                              <p:val>
                                                <p:strVal val="#ppt_x"/>
                                              </p:val>
                                            </p:tav>
                                          </p:tavLst>
                                        </p:anim>
                                        <p:anim calcmode="lin" valueType="num">
                                          <p:cBhvr>
                                            <p:cTn id="64" dur="600" fill="hold"/>
                                            <p:tgtEl>
                                              <p:spTgt spid="15"/>
                                            </p:tgtEl>
                                            <p:attrNameLst>
                                              <p:attrName>ppt_y</p:attrName>
                                            </p:attrNameLst>
                                          </p:cBhvr>
                                          <p:tavLst>
                                            <p:tav tm="0">
                                              <p:val>
                                                <p:fltVal val="0.5"/>
                                              </p:val>
                                            </p:tav>
                                            <p:tav tm="100000">
                                              <p:val>
                                                <p:strVal val="#ppt_y"/>
                                              </p:val>
                                            </p:tav>
                                          </p:tavLst>
                                        </p:anim>
                                      </p:childTnLst>
                                    </p:cTn>
                                  </p:par>
                                  <p:par>
                                    <p:cTn id="65" presetID="2" presetClass="entr" presetSubtype="12" accel="65000" fill="hold" nodeType="withEffect">
                                      <p:stCondLst>
                                        <p:cond delay="0"/>
                                      </p:stCondLst>
                                      <p:childTnLst>
                                        <p:set>
                                          <p:cBhvr>
                                            <p:cTn id="66" dur="1" fill="hold">
                                              <p:stCondLst>
                                                <p:cond delay="0"/>
                                              </p:stCondLst>
                                            </p:cTn>
                                            <p:tgtEl>
                                              <p:spTgt spid="41"/>
                                            </p:tgtEl>
                                            <p:attrNameLst>
                                              <p:attrName>style.visibility</p:attrName>
                                            </p:attrNameLst>
                                          </p:cBhvr>
                                          <p:to>
                                            <p:strVal val="visible"/>
                                          </p:to>
                                        </p:set>
                                        <p:anim calcmode="lin" valueType="num">
                                          <p:cBhvr additive="base">
                                            <p:cTn id="67" dur="2000" fill="hold"/>
                                            <p:tgtEl>
                                              <p:spTgt spid="41"/>
                                            </p:tgtEl>
                                            <p:attrNameLst>
                                              <p:attrName>ppt_x</p:attrName>
                                            </p:attrNameLst>
                                          </p:cBhvr>
                                          <p:tavLst>
                                            <p:tav tm="0">
                                              <p:val>
                                                <p:strVal val="0-#ppt_w/2"/>
                                              </p:val>
                                            </p:tav>
                                            <p:tav tm="100000">
                                              <p:val>
                                                <p:strVal val="#ppt_x"/>
                                              </p:val>
                                            </p:tav>
                                          </p:tavLst>
                                        </p:anim>
                                        <p:anim calcmode="lin" valueType="num">
                                          <p:cBhvr additive="base">
                                            <p:cTn id="68" dur="2000" fill="hold"/>
                                            <p:tgtEl>
                                              <p:spTgt spid="41"/>
                                            </p:tgtEl>
                                            <p:attrNameLst>
                                              <p:attrName>ppt_y</p:attrName>
                                            </p:attrNameLst>
                                          </p:cBhvr>
                                          <p:tavLst>
                                            <p:tav tm="0">
                                              <p:val>
                                                <p:strVal val="1+#ppt_h/2"/>
                                              </p:val>
                                            </p:tav>
                                            <p:tav tm="100000">
                                              <p:val>
                                                <p:strVal val="#ppt_y"/>
                                              </p:val>
                                            </p:tav>
                                          </p:tavLst>
                                        </p:anim>
                                      </p:childTnLst>
                                    </p:cTn>
                                  </p:par>
                                  <p:par>
                                    <p:cTn id="69" presetID="23" presetClass="entr" presetSubtype="528" fill="hold" nodeType="withEffect">
                                      <p:stCondLst>
                                        <p:cond delay="0"/>
                                      </p:stCondLst>
                                      <p:childTnLst>
                                        <p:set>
                                          <p:cBhvr>
                                            <p:cTn id="70" dur="1" fill="hold">
                                              <p:stCondLst>
                                                <p:cond delay="0"/>
                                              </p:stCondLst>
                                            </p:cTn>
                                            <p:tgtEl>
                                              <p:spTgt spid="18"/>
                                            </p:tgtEl>
                                            <p:attrNameLst>
                                              <p:attrName>style.visibility</p:attrName>
                                            </p:attrNameLst>
                                          </p:cBhvr>
                                          <p:to>
                                            <p:strVal val="visible"/>
                                          </p:to>
                                        </p:set>
                                        <p:anim calcmode="lin" valueType="num">
                                          <p:cBhvr>
                                            <p:cTn id="71" dur="700" fill="hold"/>
                                            <p:tgtEl>
                                              <p:spTgt spid="18"/>
                                            </p:tgtEl>
                                            <p:attrNameLst>
                                              <p:attrName>ppt_w</p:attrName>
                                            </p:attrNameLst>
                                          </p:cBhvr>
                                          <p:tavLst>
                                            <p:tav tm="0">
                                              <p:val>
                                                <p:fltVal val="0"/>
                                              </p:val>
                                            </p:tav>
                                            <p:tav tm="100000">
                                              <p:val>
                                                <p:strVal val="#ppt_w"/>
                                              </p:val>
                                            </p:tav>
                                          </p:tavLst>
                                        </p:anim>
                                        <p:anim calcmode="lin" valueType="num">
                                          <p:cBhvr>
                                            <p:cTn id="72" dur="700" fill="hold"/>
                                            <p:tgtEl>
                                              <p:spTgt spid="18"/>
                                            </p:tgtEl>
                                            <p:attrNameLst>
                                              <p:attrName>ppt_h</p:attrName>
                                            </p:attrNameLst>
                                          </p:cBhvr>
                                          <p:tavLst>
                                            <p:tav tm="0">
                                              <p:val>
                                                <p:fltVal val="0"/>
                                              </p:val>
                                            </p:tav>
                                            <p:tav tm="100000">
                                              <p:val>
                                                <p:strVal val="#ppt_h"/>
                                              </p:val>
                                            </p:tav>
                                          </p:tavLst>
                                        </p:anim>
                                        <p:anim calcmode="lin" valueType="num">
                                          <p:cBhvr>
                                            <p:cTn id="73" dur="700" fill="hold"/>
                                            <p:tgtEl>
                                              <p:spTgt spid="18"/>
                                            </p:tgtEl>
                                            <p:attrNameLst>
                                              <p:attrName>ppt_x</p:attrName>
                                            </p:attrNameLst>
                                          </p:cBhvr>
                                          <p:tavLst>
                                            <p:tav tm="0">
                                              <p:val>
                                                <p:fltVal val="0.5"/>
                                              </p:val>
                                            </p:tav>
                                            <p:tav tm="100000">
                                              <p:val>
                                                <p:strVal val="#ppt_x"/>
                                              </p:val>
                                            </p:tav>
                                          </p:tavLst>
                                        </p:anim>
                                        <p:anim calcmode="lin" valueType="num">
                                          <p:cBhvr>
                                            <p:cTn id="74" dur="700" fill="hold"/>
                                            <p:tgtEl>
                                              <p:spTgt spid="18"/>
                                            </p:tgtEl>
                                            <p:attrNameLst>
                                              <p:attrName>ppt_y</p:attrName>
                                            </p:attrNameLst>
                                          </p:cBhvr>
                                          <p:tavLst>
                                            <p:tav tm="0">
                                              <p:val>
                                                <p:fltVal val="0.5"/>
                                              </p:val>
                                            </p:tav>
                                            <p:tav tm="100000">
                                              <p:val>
                                                <p:strVal val="#ppt_y"/>
                                              </p:val>
                                            </p:tav>
                                          </p:tavLst>
                                        </p:anim>
                                      </p:childTnLst>
                                    </p:cTn>
                                  </p:par>
                                  <p:par>
                                    <p:cTn id="75" presetID="2" presetClass="entr" presetSubtype="3" accel="65000" fill="hold" nodeType="withEffect">
                                      <p:stCondLst>
                                        <p:cond delay="0"/>
                                      </p:stCondLst>
                                      <p:childTnLst>
                                        <p:set>
                                          <p:cBhvr>
                                            <p:cTn id="76" dur="1" fill="hold">
                                              <p:stCondLst>
                                                <p:cond delay="0"/>
                                              </p:stCondLst>
                                            </p:cTn>
                                            <p:tgtEl>
                                              <p:spTgt spid="38"/>
                                            </p:tgtEl>
                                            <p:attrNameLst>
                                              <p:attrName>style.visibility</p:attrName>
                                            </p:attrNameLst>
                                          </p:cBhvr>
                                          <p:to>
                                            <p:strVal val="visible"/>
                                          </p:to>
                                        </p:set>
                                        <p:anim calcmode="lin" valueType="num">
                                          <p:cBhvr additive="base">
                                            <p:cTn id="77" dur="2000" fill="hold"/>
                                            <p:tgtEl>
                                              <p:spTgt spid="38"/>
                                            </p:tgtEl>
                                            <p:attrNameLst>
                                              <p:attrName>ppt_x</p:attrName>
                                            </p:attrNameLst>
                                          </p:cBhvr>
                                          <p:tavLst>
                                            <p:tav tm="0">
                                              <p:val>
                                                <p:strVal val="1+#ppt_w/2"/>
                                              </p:val>
                                            </p:tav>
                                            <p:tav tm="100000">
                                              <p:val>
                                                <p:strVal val="#ppt_x"/>
                                              </p:val>
                                            </p:tav>
                                          </p:tavLst>
                                        </p:anim>
                                        <p:anim calcmode="lin" valueType="num">
                                          <p:cBhvr additive="base">
                                            <p:cTn id="78" dur="2000" fill="hold"/>
                                            <p:tgtEl>
                                              <p:spTgt spid="38"/>
                                            </p:tgtEl>
                                            <p:attrNameLst>
                                              <p:attrName>ppt_y</p:attrName>
                                            </p:attrNameLst>
                                          </p:cBhvr>
                                          <p:tavLst>
                                            <p:tav tm="0">
                                              <p:val>
                                                <p:strVal val="0-#ppt_h/2"/>
                                              </p:val>
                                            </p:tav>
                                            <p:tav tm="100000">
                                              <p:val>
                                                <p:strVal val="#ppt_y"/>
                                              </p:val>
                                            </p:tav>
                                          </p:tavLst>
                                        </p:anim>
                                      </p:childTnLst>
                                    </p:cTn>
                                  </p:par>
                                </p:childTnLst>
                              </p:cTn>
                            </p:par>
                            <p:par>
                              <p:cTn id="79" fill="hold">
                                <p:stCondLst>
                                  <p:cond delay="2900"/>
                                </p:stCondLst>
                                <p:childTnLst>
                                  <p:par>
                                    <p:cTn id="80" presetID="42" presetClass="entr" presetSubtype="0" fill="hold" nodeType="afterEffect">
                                      <p:stCondLst>
                                        <p:cond delay="0"/>
                                      </p:stCondLst>
                                      <p:childTnLst>
                                        <p:set>
                                          <p:cBhvr>
                                            <p:cTn id="81" dur="1" fill="hold">
                                              <p:stCondLst>
                                                <p:cond delay="0"/>
                                              </p:stCondLst>
                                            </p:cTn>
                                            <p:tgtEl>
                                              <p:spTgt spid="21"/>
                                            </p:tgtEl>
                                            <p:attrNameLst>
                                              <p:attrName>style.visibility</p:attrName>
                                            </p:attrNameLst>
                                          </p:cBhvr>
                                          <p:to>
                                            <p:strVal val="visible"/>
                                          </p:to>
                                        </p:set>
                                        <p:animEffect transition="in" filter="fade">
                                          <p:cBhvr>
                                            <p:cTn id="82" dur="1000"/>
                                            <p:tgtEl>
                                              <p:spTgt spid="21"/>
                                            </p:tgtEl>
                                          </p:cBhvr>
                                        </p:animEffect>
                                        <p:anim calcmode="lin" valueType="num">
                                          <p:cBhvr>
                                            <p:cTn id="83" dur="1000" fill="hold"/>
                                            <p:tgtEl>
                                              <p:spTgt spid="21"/>
                                            </p:tgtEl>
                                            <p:attrNameLst>
                                              <p:attrName>ppt_x</p:attrName>
                                            </p:attrNameLst>
                                          </p:cBhvr>
                                          <p:tavLst>
                                            <p:tav tm="0">
                                              <p:val>
                                                <p:strVal val="#ppt_x"/>
                                              </p:val>
                                            </p:tav>
                                            <p:tav tm="100000">
                                              <p:val>
                                                <p:strVal val="#ppt_x"/>
                                              </p:val>
                                            </p:tav>
                                          </p:tavLst>
                                        </p:anim>
                                        <p:anim calcmode="lin" valueType="num">
                                          <p:cBhvr>
                                            <p:cTn id="84" dur="1000" fill="hold"/>
                                            <p:tgtEl>
                                              <p:spTgt spid="21"/>
                                            </p:tgtEl>
                                            <p:attrNameLst>
                                              <p:attrName>ppt_y</p:attrName>
                                            </p:attrNameLst>
                                          </p:cBhvr>
                                          <p:tavLst>
                                            <p:tav tm="0">
                                              <p:val>
                                                <p:strVal val="#ppt_y+.1"/>
                                              </p:val>
                                            </p:tav>
                                            <p:tav tm="100000">
                                              <p:val>
                                                <p:strVal val="#ppt_y"/>
                                              </p:val>
                                            </p:tav>
                                          </p:tavLst>
                                        </p:anim>
                                      </p:childTnLst>
                                    </p:cTn>
                                  </p:par>
                                  <p:par>
                                    <p:cTn id="85" presetID="47" presetClass="entr" presetSubtype="0" fill="hold" grpId="0" nodeType="withEffect">
                                      <p:stCondLst>
                                        <p:cond delay="0"/>
                                      </p:stCondLst>
                                      <p:childTnLst>
                                        <p:set>
                                          <p:cBhvr>
                                            <p:cTn id="86" dur="1" fill="hold">
                                              <p:stCondLst>
                                                <p:cond delay="0"/>
                                              </p:stCondLst>
                                            </p:cTn>
                                            <p:tgtEl>
                                              <p:spTgt spid="28"/>
                                            </p:tgtEl>
                                            <p:attrNameLst>
                                              <p:attrName>style.visibility</p:attrName>
                                            </p:attrNameLst>
                                          </p:cBhvr>
                                          <p:to>
                                            <p:strVal val="visible"/>
                                          </p:to>
                                        </p:set>
                                        <p:animEffect transition="in" filter="fade">
                                          <p:cBhvr>
                                            <p:cTn id="87" dur="1000"/>
                                            <p:tgtEl>
                                              <p:spTgt spid="28"/>
                                            </p:tgtEl>
                                          </p:cBhvr>
                                        </p:animEffect>
                                        <p:anim calcmode="lin" valueType="num">
                                          <p:cBhvr>
                                            <p:cTn id="88" dur="1000" fill="hold"/>
                                            <p:tgtEl>
                                              <p:spTgt spid="28"/>
                                            </p:tgtEl>
                                            <p:attrNameLst>
                                              <p:attrName>ppt_x</p:attrName>
                                            </p:attrNameLst>
                                          </p:cBhvr>
                                          <p:tavLst>
                                            <p:tav tm="0">
                                              <p:val>
                                                <p:strVal val="#ppt_x"/>
                                              </p:val>
                                            </p:tav>
                                            <p:tav tm="100000">
                                              <p:val>
                                                <p:strVal val="#ppt_x"/>
                                              </p:val>
                                            </p:tav>
                                          </p:tavLst>
                                        </p:anim>
                                        <p:anim calcmode="lin" valueType="num">
                                          <p:cBhvr>
                                            <p:cTn id="89"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Lst>
      </p:timing>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rot="16200000">
            <a:off x="2666999" y="-2667000"/>
            <a:ext cx="6858001" cy="12192000"/>
          </a:xfrm>
          <a:prstGeom prst="rect">
            <a:avLst/>
          </a:prstGeom>
        </p:spPr>
      </p:pic>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09896" y="1154574"/>
            <a:ext cx="6448981" cy="4548851"/>
          </a:xfrm>
          <a:prstGeom prst="rect">
            <a:avLst/>
          </a:prstGeom>
        </p:spPr>
      </p:pic>
      <p:grpSp>
        <p:nvGrpSpPr>
          <p:cNvPr id="5" name="组合 4"/>
          <p:cNvGrpSpPr/>
          <p:nvPr/>
        </p:nvGrpSpPr>
        <p:grpSpPr>
          <a:xfrm>
            <a:off x="6375287" y="2113916"/>
            <a:ext cx="1737011" cy="1516247"/>
            <a:chOff x="1397291" y="3132277"/>
            <a:chExt cx="1948823" cy="1702026"/>
          </a:xfrm>
        </p:grpSpPr>
        <p:grpSp>
          <p:nvGrpSpPr>
            <p:cNvPr id="6" name="组合 5"/>
            <p:cNvGrpSpPr/>
            <p:nvPr/>
          </p:nvGrpSpPr>
          <p:grpSpPr>
            <a:xfrm>
              <a:off x="1397291" y="3132277"/>
              <a:ext cx="1948823" cy="1702026"/>
              <a:chOff x="1511944" y="2420246"/>
              <a:chExt cx="2627152" cy="2294453"/>
            </a:xfrm>
            <a:effectLst>
              <a:outerShdw blurRad="203200" dist="38100" dir="3780000" sx="103000" sy="103000" algn="t" rotWithShape="0">
                <a:prstClr val="black">
                  <a:alpha val="25000"/>
                </a:prstClr>
              </a:outerShdw>
            </a:effectLst>
          </p:grpSpPr>
          <p:sp>
            <p:nvSpPr>
              <p:cNvPr id="9" name="Freeform 6"/>
              <p:cNvSpPr/>
              <p:nvPr/>
            </p:nvSpPr>
            <p:spPr bwMode="auto">
              <a:xfrm>
                <a:off x="1511944" y="2420246"/>
                <a:ext cx="2627152" cy="2294453"/>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solidFill>
                <a:schemeClr val="bg1"/>
              </a:solidFill>
              <a:ln w="7938" cap="flat">
                <a:noFill/>
                <a:prstDash val="solid"/>
                <a:miter lim="800000"/>
              </a:ln>
              <a:effectLst/>
            </p:spPr>
            <p:txBody>
              <a:bodyPr vert="horz" wrap="square" lIns="121920" tIns="60960" rIns="121920" bIns="60960" numCol="1" anchor="t" anchorCtr="0" compatLnSpc="1"/>
              <a:lstStyle/>
              <a:p>
                <a:endParaRPr lang="zh-CN" altLang="en-US" sz="2400" dirty="0">
                  <a:cs typeface="+mn-ea"/>
                  <a:sym typeface="+mn-lt"/>
                </a:endParaRPr>
              </a:p>
            </p:txBody>
          </p:sp>
          <p:sp>
            <p:nvSpPr>
              <p:cNvPr id="10" name="Freeform 6"/>
              <p:cNvSpPr/>
              <p:nvPr/>
            </p:nvSpPr>
            <p:spPr bwMode="auto">
              <a:xfrm>
                <a:off x="1524106" y="2431739"/>
                <a:ext cx="2602832" cy="2271469"/>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gradFill>
                <a:gsLst>
                  <a:gs pos="0">
                    <a:schemeClr val="bg1">
                      <a:lumMod val="82000"/>
                      <a:lumOff val="18000"/>
                    </a:schemeClr>
                  </a:gs>
                  <a:gs pos="47000">
                    <a:srgbClr val="F5F5F5"/>
                  </a:gs>
                  <a:gs pos="100000">
                    <a:schemeClr val="bg1">
                      <a:lumMod val="95000"/>
                      <a:lumOff val="5000"/>
                    </a:schemeClr>
                  </a:gs>
                </a:gsLst>
                <a:lin ang="18900000" scaled="0"/>
              </a:gradFill>
              <a:ln w="7938" cap="flat">
                <a:noFill/>
                <a:prstDash val="solid"/>
                <a:miter lim="800000"/>
              </a:ln>
              <a:effectLst/>
            </p:spPr>
            <p:txBody>
              <a:bodyPr vert="horz" wrap="square" lIns="121920" tIns="60960" rIns="121920" bIns="60960" numCol="1" anchor="t" anchorCtr="0" compatLnSpc="1"/>
              <a:lstStyle/>
              <a:p>
                <a:endParaRPr lang="zh-CN" altLang="en-US" sz="2400" dirty="0">
                  <a:cs typeface="+mn-ea"/>
                  <a:sym typeface="+mn-lt"/>
                </a:endParaRPr>
              </a:p>
            </p:txBody>
          </p:sp>
        </p:grpSp>
        <p:sp>
          <p:nvSpPr>
            <p:cNvPr id="7" name="Freeform 7"/>
            <p:cNvSpPr/>
            <p:nvPr/>
          </p:nvSpPr>
          <p:spPr bwMode="auto">
            <a:xfrm>
              <a:off x="1650672" y="3357062"/>
              <a:ext cx="1442061" cy="1252455"/>
            </a:xfrm>
            <a:custGeom>
              <a:avLst/>
              <a:gdLst>
                <a:gd name="T0" fmla="*/ 3404 w 3431"/>
                <a:gd name="T1" fmla="*/ 1576 h 2999"/>
                <a:gd name="T2" fmla="*/ 3015 w 3431"/>
                <a:gd name="T3" fmla="*/ 2249 h 2999"/>
                <a:gd name="T4" fmla="*/ 2625 w 3431"/>
                <a:gd name="T5" fmla="*/ 2923 h 2999"/>
                <a:gd name="T6" fmla="*/ 2494 w 3431"/>
                <a:gd name="T7" fmla="*/ 2999 h 2999"/>
                <a:gd name="T8" fmla="*/ 1716 w 3431"/>
                <a:gd name="T9" fmla="*/ 2999 h 2999"/>
                <a:gd name="T10" fmla="*/ 938 w 3431"/>
                <a:gd name="T11" fmla="*/ 2999 h 2999"/>
                <a:gd name="T12" fmla="*/ 806 w 3431"/>
                <a:gd name="T13" fmla="*/ 2923 h 2999"/>
                <a:gd name="T14" fmla="*/ 417 w 3431"/>
                <a:gd name="T15" fmla="*/ 2249 h 2999"/>
                <a:gd name="T16" fmla="*/ 28 w 3431"/>
                <a:gd name="T17" fmla="*/ 1576 h 2999"/>
                <a:gd name="T18" fmla="*/ 28 w 3431"/>
                <a:gd name="T19" fmla="*/ 1424 h 2999"/>
                <a:gd name="T20" fmla="*/ 417 w 3431"/>
                <a:gd name="T21" fmla="*/ 750 h 2999"/>
                <a:gd name="T22" fmla="*/ 806 w 3431"/>
                <a:gd name="T23" fmla="*/ 76 h 2999"/>
                <a:gd name="T24" fmla="*/ 938 w 3431"/>
                <a:gd name="T25" fmla="*/ 0 h 2999"/>
                <a:gd name="T26" fmla="*/ 1716 w 3431"/>
                <a:gd name="T27" fmla="*/ 0 h 2999"/>
                <a:gd name="T28" fmla="*/ 2494 w 3431"/>
                <a:gd name="T29" fmla="*/ 0 h 2999"/>
                <a:gd name="T30" fmla="*/ 2625 w 3431"/>
                <a:gd name="T31" fmla="*/ 76 h 2999"/>
                <a:gd name="T32" fmla="*/ 3015 w 3431"/>
                <a:gd name="T33" fmla="*/ 750 h 2999"/>
                <a:gd name="T34" fmla="*/ 3404 w 3431"/>
                <a:gd name="T35" fmla="*/ 1424 h 2999"/>
                <a:gd name="T36" fmla="*/ 3404 w 3431"/>
                <a:gd name="T37" fmla="*/ 1576 h 2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31" h="2999">
                  <a:moveTo>
                    <a:pt x="3404" y="1576"/>
                  </a:moveTo>
                  <a:lnTo>
                    <a:pt x="3015" y="2249"/>
                  </a:lnTo>
                  <a:lnTo>
                    <a:pt x="2625" y="2923"/>
                  </a:lnTo>
                  <a:cubicBezTo>
                    <a:pt x="2598" y="2972"/>
                    <a:pt x="2550" y="2999"/>
                    <a:pt x="2494" y="2999"/>
                  </a:cubicBezTo>
                  <a:lnTo>
                    <a:pt x="1716" y="2999"/>
                  </a:lnTo>
                  <a:lnTo>
                    <a:pt x="938" y="2999"/>
                  </a:lnTo>
                  <a:cubicBezTo>
                    <a:pt x="882" y="2999"/>
                    <a:pt x="834" y="2972"/>
                    <a:pt x="806" y="2923"/>
                  </a:cubicBezTo>
                  <a:lnTo>
                    <a:pt x="417" y="2249"/>
                  </a:lnTo>
                  <a:lnTo>
                    <a:pt x="28" y="1576"/>
                  </a:lnTo>
                  <a:cubicBezTo>
                    <a:pt x="0" y="1527"/>
                    <a:pt x="0" y="1472"/>
                    <a:pt x="28" y="1424"/>
                  </a:cubicBezTo>
                  <a:lnTo>
                    <a:pt x="417" y="750"/>
                  </a:lnTo>
                  <a:lnTo>
                    <a:pt x="806" y="76"/>
                  </a:lnTo>
                  <a:cubicBezTo>
                    <a:pt x="834" y="28"/>
                    <a:pt x="882" y="0"/>
                    <a:pt x="938" y="0"/>
                  </a:cubicBezTo>
                  <a:lnTo>
                    <a:pt x="1716" y="0"/>
                  </a:lnTo>
                  <a:lnTo>
                    <a:pt x="2494" y="0"/>
                  </a:lnTo>
                  <a:cubicBezTo>
                    <a:pt x="2550" y="0"/>
                    <a:pt x="2598" y="28"/>
                    <a:pt x="2625" y="76"/>
                  </a:cubicBezTo>
                  <a:lnTo>
                    <a:pt x="3015" y="750"/>
                  </a:lnTo>
                  <a:lnTo>
                    <a:pt x="3404" y="1424"/>
                  </a:lnTo>
                  <a:cubicBezTo>
                    <a:pt x="3431" y="1472"/>
                    <a:pt x="3431" y="1527"/>
                    <a:pt x="3404" y="1576"/>
                  </a:cubicBezTo>
                  <a:close/>
                </a:path>
              </a:pathLst>
            </a:custGeom>
            <a:solidFill>
              <a:schemeClr val="tx1"/>
            </a:solidFill>
            <a:ln w="7938" cap="flat">
              <a:noFill/>
              <a:prstDash val="solid"/>
              <a:miter lim="800000"/>
            </a:ln>
            <a:effectLst/>
          </p:spPr>
          <p:txBody>
            <a:bodyPr vert="horz" wrap="square" lIns="121920" tIns="60960" rIns="121920" bIns="60960" numCol="1" anchor="t" anchorCtr="0" compatLnSpc="1"/>
            <a:lstStyle/>
            <a:p>
              <a:endParaRPr lang="zh-CN" altLang="en-US" sz="2400" dirty="0">
                <a:cs typeface="+mn-ea"/>
                <a:sym typeface="+mn-lt"/>
              </a:endParaRPr>
            </a:p>
          </p:txBody>
        </p:sp>
        <p:sp>
          <p:nvSpPr>
            <p:cNvPr id="8" name="TextBox 55"/>
            <p:cNvSpPr txBox="1"/>
            <p:nvPr/>
          </p:nvSpPr>
          <p:spPr>
            <a:xfrm>
              <a:off x="1907194" y="3791886"/>
              <a:ext cx="1185538" cy="402997"/>
            </a:xfrm>
            <a:prstGeom prst="rect">
              <a:avLst/>
            </a:prstGeom>
            <a:noFill/>
          </p:spPr>
          <p:txBody>
            <a:bodyPr wrap="square" rtlCol="0">
              <a:spAutoFit/>
            </a:bodyPr>
            <a:lstStyle/>
            <a:p>
              <a:r>
                <a:rPr lang="zh-CN" altLang="en-US" sz="1735" dirty="0">
                  <a:solidFill>
                    <a:schemeClr val="bg1"/>
                  </a:solidFill>
                  <a:cs typeface="+mn-ea"/>
                  <a:sym typeface="+mn-lt"/>
                </a:rPr>
                <a:t>第一月</a:t>
              </a:r>
              <a:endParaRPr lang="zh-CN" altLang="en-US" sz="1735" dirty="0">
                <a:solidFill>
                  <a:schemeClr val="bg1"/>
                </a:solidFill>
                <a:cs typeface="+mn-ea"/>
                <a:sym typeface="+mn-lt"/>
              </a:endParaRPr>
            </a:p>
          </p:txBody>
        </p:sp>
      </p:grpSp>
      <p:grpSp>
        <p:nvGrpSpPr>
          <p:cNvPr id="11" name="组合 10"/>
          <p:cNvGrpSpPr/>
          <p:nvPr/>
        </p:nvGrpSpPr>
        <p:grpSpPr>
          <a:xfrm>
            <a:off x="7708611" y="2872038"/>
            <a:ext cx="1737011" cy="1516247"/>
            <a:chOff x="2893203" y="3983290"/>
            <a:chExt cx="1948823" cy="1702026"/>
          </a:xfrm>
        </p:grpSpPr>
        <p:grpSp>
          <p:nvGrpSpPr>
            <p:cNvPr id="12" name="组合 11"/>
            <p:cNvGrpSpPr/>
            <p:nvPr/>
          </p:nvGrpSpPr>
          <p:grpSpPr>
            <a:xfrm>
              <a:off x="2893203" y="3983290"/>
              <a:ext cx="1948823" cy="1702026"/>
              <a:chOff x="1511944" y="2420246"/>
              <a:chExt cx="2627152" cy="2294453"/>
            </a:xfrm>
            <a:effectLst>
              <a:outerShdw blurRad="203200" dist="38100" dir="3780000" sx="103000" sy="103000" algn="t" rotWithShape="0">
                <a:prstClr val="black">
                  <a:alpha val="25000"/>
                </a:prstClr>
              </a:outerShdw>
            </a:effectLst>
          </p:grpSpPr>
          <p:sp>
            <p:nvSpPr>
              <p:cNvPr id="15" name="Freeform 6"/>
              <p:cNvSpPr/>
              <p:nvPr/>
            </p:nvSpPr>
            <p:spPr bwMode="auto">
              <a:xfrm>
                <a:off x="1511944" y="2420246"/>
                <a:ext cx="2627152" cy="2294453"/>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solidFill>
                <a:schemeClr val="bg1"/>
              </a:solidFill>
              <a:ln w="7938" cap="flat">
                <a:noFill/>
                <a:prstDash val="solid"/>
                <a:miter lim="800000"/>
              </a:ln>
              <a:effectLst/>
            </p:spPr>
            <p:txBody>
              <a:bodyPr vert="horz" wrap="square" lIns="121920" tIns="60960" rIns="121920" bIns="60960" numCol="1" anchor="t" anchorCtr="0" compatLnSpc="1"/>
              <a:lstStyle/>
              <a:p>
                <a:endParaRPr lang="zh-CN" altLang="en-US" sz="2400" dirty="0">
                  <a:cs typeface="+mn-ea"/>
                  <a:sym typeface="+mn-lt"/>
                </a:endParaRPr>
              </a:p>
            </p:txBody>
          </p:sp>
          <p:sp>
            <p:nvSpPr>
              <p:cNvPr id="16" name="Freeform 6"/>
              <p:cNvSpPr/>
              <p:nvPr/>
            </p:nvSpPr>
            <p:spPr bwMode="auto">
              <a:xfrm>
                <a:off x="1524106" y="2431739"/>
                <a:ext cx="2602832" cy="2271469"/>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gradFill>
                <a:gsLst>
                  <a:gs pos="0">
                    <a:schemeClr val="bg1">
                      <a:lumMod val="82000"/>
                      <a:lumOff val="18000"/>
                    </a:schemeClr>
                  </a:gs>
                  <a:gs pos="47000">
                    <a:srgbClr val="F5F5F5"/>
                  </a:gs>
                  <a:gs pos="100000">
                    <a:schemeClr val="bg1">
                      <a:lumMod val="95000"/>
                      <a:lumOff val="5000"/>
                    </a:schemeClr>
                  </a:gs>
                </a:gsLst>
                <a:lin ang="18900000" scaled="0"/>
              </a:gradFill>
              <a:ln w="7938" cap="flat">
                <a:noFill/>
                <a:prstDash val="solid"/>
                <a:miter lim="800000"/>
              </a:ln>
              <a:effectLst/>
            </p:spPr>
            <p:txBody>
              <a:bodyPr vert="horz" wrap="square" lIns="121920" tIns="60960" rIns="121920" bIns="60960" numCol="1" anchor="t" anchorCtr="0" compatLnSpc="1"/>
              <a:lstStyle/>
              <a:p>
                <a:endParaRPr lang="zh-CN" altLang="en-US" sz="2400" dirty="0">
                  <a:cs typeface="+mn-ea"/>
                  <a:sym typeface="+mn-lt"/>
                </a:endParaRPr>
              </a:p>
            </p:txBody>
          </p:sp>
        </p:grpSp>
        <p:sp>
          <p:nvSpPr>
            <p:cNvPr id="13" name="Freeform 7"/>
            <p:cNvSpPr/>
            <p:nvPr/>
          </p:nvSpPr>
          <p:spPr bwMode="auto">
            <a:xfrm>
              <a:off x="3146586" y="4181609"/>
              <a:ext cx="1442061" cy="1252455"/>
            </a:xfrm>
            <a:custGeom>
              <a:avLst/>
              <a:gdLst>
                <a:gd name="T0" fmla="*/ 3404 w 3431"/>
                <a:gd name="T1" fmla="*/ 1576 h 2999"/>
                <a:gd name="T2" fmla="*/ 3015 w 3431"/>
                <a:gd name="T3" fmla="*/ 2249 h 2999"/>
                <a:gd name="T4" fmla="*/ 2625 w 3431"/>
                <a:gd name="T5" fmla="*/ 2923 h 2999"/>
                <a:gd name="T6" fmla="*/ 2494 w 3431"/>
                <a:gd name="T7" fmla="*/ 2999 h 2999"/>
                <a:gd name="T8" fmla="*/ 1716 w 3431"/>
                <a:gd name="T9" fmla="*/ 2999 h 2999"/>
                <a:gd name="T10" fmla="*/ 938 w 3431"/>
                <a:gd name="T11" fmla="*/ 2999 h 2999"/>
                <a:gd name="T12" fmla="*/ 806 w 3431"/>
                <a:gd name="T13" fmla="*/ 2923 h 2999"/>
                <a:gd name="T14" fmla="*/ 417 w 3431"/>
                <a:gd name="T15" fmla="*/ 2249 h 2999"/>
                <a:gd name="T16" fmla="*/ 28 w 3431"/>
                <a:gd name="T17" fmla="*/ 1576 h 2999"/>
                <a:gd name="T18" fmla="*/ 28 w 3431"/>
                <a:gd name="T19" fmla="*/ 1424 h 2999"/>
                <a:gd name="T20" fmla="*/ 417 w 3431"/>
                <a:gd name="T21" fmla="*/ 750 h 2999"/>
                <a:gd name="T22" fmla="*/ 806 w 3431"/>
                <a:gd name="T23" fmla="*/ 76 h 2999"/>
                <a:gd name="T24" fmla="*/ 938 w 3431"/>
                <a:gd name="T25" fmla="*/ 0 h 2999"/>
                <a:gd name="T26" fmla="*/ 1716 w 3431"/>
                <a:gd name="T27" fmla="*/ 0 h 2999"/>
                <a:gd name="T28" fmla="*/ 2494 w 3431"/>
                <a:gd name="T29" fmla="*/ 0 h 2999"/>
                <a:gd name="T30" fmla="*/ 2625 w 3431"/>
                <a:gd name="T31" fmla="*/ 76 h 2999"/>
                <a:gd name="T32" fmla="*/ 3015 w 3431"/>
                <a:gd name="T33" fmla="*/ 750 h 2999"/>
                <a:gd name="T34" fmla="*/ 3404 w 3431"/>
                <a:gd name="T35" fmla="*/ 1424 h 2999"/>
                <a:gd name="T36" fmla="*/ 3404 w 3431"/>
                <a:gd name="T37" fmla="*/ 1576 h 2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31" h="2999">
                  <a:moveTo>
                    <a:pt x="3404" y="1576"/>
                  </a:moveTo>
                  <a:lnTo>
                    <a:pt x="3015" y="2249"/>
                  </a:lnTo>
                  <a:lnTo>
                    <a:pt x="2625" y="2923"/>
                  </a:lnTo>
                  <a:cubicBezTo>
                    <a:pt x="2598" y="2972"/>
                    <a:pt x="2550" y="2999"/>
                    <a:pt x="2494" y="2999"/>
                  </a:cubicBezTo>
                  <a:lnTo>
                    <a:pt x="1716" y="2999"/>
                  </a:lnTo>
                  <a:lnTo>
                    <a:pt x="938" y="2999"/>
                  </a:lnTo>
                  <a:cubicBezTo>
                    <a:pt x="882" y="2999"/>
                    <a:pt x="834" y="2972"/>
                    <a:pt x="806" y="2923"/>
                  </a:cubicBezTo>
                  <a:lnTo>
                    <a:pt x="417" y="2249"/>
                  </a:lnTo>
                  <a:lnTo>
                    <a:pt x="28" y="1576"/>
                  </a:lnTo>
                  <a:cubicBezTo>
                    <a:pt x="0" y="1527"/>
                    <a:pt x="0" y="1472"/>
                    <a:pt x="28" y="1424"/>
                  </a:cubicBezTo>
                  <a:lnTo>
                    <a:pt x="417" y="750"/>
                  </a:lnTo>
                  <a:lnTo>
                    <a:pt x="806" y="76"/>
                  </a:lnTo>
                  <a:cubicBezTo>
                    <a:pt x="834" y="28"/>
                    <a:pt x="882" y="0"/>
                    <a:pt x="938" y="0"/>
                  </a:cubicBezTo>
                  <a:lnTo>
                    <a:pt x="1716" y="0"/>
                  </a:lnTo>
                  <a:lnTo>
                    <a:pt x="2494" y="0"/>
                  </a:lnTo>
                  <a:cubicBezTo>
                    <a:pt x="2550" y="0"/>
                    <a:pt x="2598" y="28"/>
                    <a:pt x="2625" y="76"/>
                  </a:cubicBezTo>
                  <a:lnTo>
                    <a:pt x="3015" y="750"/>
                  </a:lnTo>
                  <a:lnTo>
                    <a:pt x="3404" y="1424"/>
                  </a:lnTo>
                  <a:cubicBezTo>
                    <a:pt x="3431" y="1472"/>
                    <a:pt x="3431" y="1527"/>
                    <a:pt x="3404" y="1576"/>
                  </a:cubicBezTo>
                  <a:close/>
                </a:path>
              </a:pathLst>
            </a:custGeom>
            <a:solidFill>
              <a:srgbClr val="FFD941"/>
            </a:solidFill>
            <a:ln w="7938" cap="flat">
              <a:noFill/>
              <a:prstDash val="solid"/>
              <a:miter lim="800000"/>
            </a:ln>
            <a:effectLst/>
          </p:spPr>
          <p:txBody>
            <a:bodyPr vert="horz" wrap="square" lIns="121920" tIns="60960" rIns="121920" bIns="60960" numCol="1" anchor="t" anchorCtr="0" compatLnSpc="1"/>
            <a:lstStyle/>
            <a:p>
              <a:endParaRPr lang="zh-CN" altLang="en-US" sz="2400" dirty="0">
                <a:cs typeface="+mn-ea"/>
                <a:sym typeface="+mn-lt"/>
              </a:endParaRPr>
            </a:p>
          </p:txBody>
        </p:sp>
        <p:sp>
          <p:nvSpPr>
            <p:cNvPr id="14" name="TextBox 61"/>
            <p:cNvSpPr txBox="1"/>
            <p:nvPr/>
          </p:nvSpPr>
          <p:spPr>
            <a:xfrm>
              <a:off x="3317006" y="4568805"/>
              <a:ext cx="1185538" cy="402997"/>
            </a:xfrm>
            <a:prstGeom prst="rect">
              <a:avLst/>
            </a:prstGeom>
            <a:noFill/>
          </p:spPr>
          <p:txBody>
            <a:bodyPr wrap="square" rtlCol="0">
              <a:spAutoFit/>
            </a:bodyPr>
            <a:lstStyle/>
            <a:p>
              <a:r>
                <a:rPr lang="zh-CN" altLang="en-US" sz="1735" dirty="0">
                  <a:solidFill>
                    <a:schemeClr val="bg1"/>
                  </a:solidFill>
                  <a:cs typeface="+mn-ea"/>
                  <a:sym typeface="+mn-lt"/>
                </a:rPr>
                <a:t>第二月</a:t>
              </a:r>
              <a:endParaRPr lang="zh-CN" altLang="en-US" sz="1735" dirty="0">
                <a:solidFill>
                  <a:schemeClr val="bg1"/>
                </a:solidFill>
                <a:cs typeface="+mn-ea"/>
                <a:sym typeface="+mn-lt"/>
              </a:endParaRPr>
            </a:p>
          </p:txBody>
        </p:sp>
      </p:grpSp>
      <p:grpSp>
        <p:nvGrpSpPr>
          <p:cNvPr id="17" name="组合 16"/>
          <p:cNvGrpSpPr/>
          <p:nvPr/>
        </p:nvGrpSpPr>
        <p:grpSpPr>
          <a:xfrm>
            <a:off x="9035573" y="2101374"/>
            <a:ext cx="1737011" cy="1516247"/>
            <a:chOff x="4381974" y="3118200"/>
            <a:chExt cx="1948823" cy="1702026"/>
          </a:xfrm>
        </p:grpSpPr>
        <p:grpSp>
          <p:nvGrpSpPr>
            <p:cNvPr id="18" name="组合 17"/>
            <p:cNvGrpSpPr/>
            <p:nvPr/>
          </p:nvGrpSpPr>
          <p:grpSpPr>
            <a:xfrm>
              <a:off x="4381974" y="3118200"/>
              <a:ext cx="1948823" cy="1702026"/>
              <a:chOff x="1511944" y="2420246"/>
              <a:chExt cx="2627152" cy="2294453"/>
            </a:xfrm>
            <a:effectLst>
              <a:outerShdw blurRad="203200" dist="38100" dir="3780000" sx="103000" sy="103000" algn="t" rotWithShape="0">
                <a:prstClr val="black">
                  <a:alpha val="25000"/>
                </a:prstClr>
              </a:outerShdw>
            </a:effectLst>
          </p:grpSpPr>
          <p:sp>
            <p:nvSpPr>
              <p:cNvPr id="21" name="Freeform 6"/>
              <p:cNvSpPr/>
              <p:nvPr/>
            </p:nvSpPr>
            <p:spPr bwMode="auto">
              <a:xfrm>
                <a:off x="1511944" y="2420246"/>
                <a:ext cx="2627152" cy="2294453"/>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solidFill>
                <a:schemeClr val="bg1"/>
              </a:solidFill>
              <a:ln w="7938" cap="flat">
                <a:noFill/>
                <a:prstDash val="solid"/>
                <a:miter lim="800000"/>
              </a:ln>
              <a:effectLst/>
            </p:spPr>
            <p:txBody>
              <a:bodyPr vert="horz" wrap="square" lIns="121920" tIns="60960" rIns="121920" bIns="60960" numCol="1" anchor="t" anchorCtr="0" compatLnSpc="1"/>
              <a:lstStyle/>
              <a:p>
                <a:endParaRPr lang="zh-CN" altLang="en-US" sz="2400" dirty="0">
                  <a:cs typeface="+mn-ea"/>
                  <a:sym typeface="+mn-lt"/>
                </a:endParaRPr>
              </a:p>
            </p:txBody>
          </p:sp>
          <p:sp>
            <p:nvSpPr>
              <p:cNvPr id="22" name="Freeform 6"/>
              <p:cNvSpPr/>
              <p:nvPr/>
            </p:nvSpPr>
            <p:spPr bwMode="auto">
              <a:xfrm>
                <a:off x="1524106" y="2431739"/>
                <a:ext cx="2602832" cy="2271469"/>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gradFill>
                <a:gsLst>
                  <a:gs pos="0">
                    <a:schemeClr val="bg1">
                      <a:lumMod val="82000"/>
                      <a:lumOff val="18000"/>
                    </a:schemeClr>
                  </a:gs>
                  <a:gs pos="47000">
                    <a:srgbClr val="F5F5F5"/>
                  </a:gs>
                  <a:gs pos="100000">
                    <a:schemeClr val="bg1">
                      <a:lumMod val="95000"/>
                      <a:lumOff val="5000"/>
                    </a:schemeClr>
                  </a:gs>
                </a:gsLst>
                <a:lin ang="18900000" scaled="0"/>
              </a:gradFill>
              <a:ln w="7938" cap="flat">
                <a:noFill/>
                <a:prstDash val="solid"/>
                <a:miter lim="800000"/>
              </a:ln>
              <a:effectLst/>
            </p:spPr>
            <p:txBody>
              <a:bodyPr vert="horz" wrap="square" lIns="121920" tIns="60960" rIns="121920" bIns="60960" numCol="1" anchor="t" anchorCtr="0" compatLnSpc="1"/>
              <a:lstStyle/>
              <a:p>
                <a:endParaRPr lang="zh-CN" altLang="en-US" sz="2400" dirty="0">
                  <a:cs typeface="+mn-ea"/>
                  <a:sym typeface="+mn-lt"/>
                </a:endParaRPr>
              </a:p>
            </p:txBody>
          </p:sp>
        </p:grpSp>
        <p:sp>
          <p:nvSpPr>
            <p:cNvPr id="19" name="Freeform 7"/>
            <p:cNvSpPr/>
            <p:nvPr/>
          </p:nvSpPr>
          <p:spPr bwMode="auto">
            <a:xfrm>
              <a:off x="4635357" y="3316519"/>
              <a:ext cx="1442061" cy="1252455"/>
            </a:xfrm>
            <a:custGeom>
              <a:avLst/>
              <a:gdLst>
                <a:gd name="T0" fmla="*/ 3404 w 3431"/>
                <a:gd name="T1" fmla="*/ 1576 h 2999"/>
                <a:gd name="T2" fmla="*/ 3015 w 3431"/>
                <a:gd name="T3" fmla="*/ 2249 h 2999"/>
                <a:gd name="T4" fmla="*/ 2625 w 3431"/>
                <a:gd name="T5" fmla="*/ 2923 h 2999"/>
                <a:gd name="T6" fmla="*/ 2494 w 3431"/>
                <a:gd name="T7" fmla="*/ 2999 h 2999"/>
                <a:gd name="T8" fmla="*/ 1716 w 3431"/>
                <a:gd name="T9" fmla="*/ 2999 h 2999"/>
                <a:gd name="T10" fmla="*/ 938 w 3431"/>
                <a:gd name="T11" fmla="*/ 2999 h 2999"/>
                <a:gd name="T12" fmla="*/ 806 w 3431"/>
                <a:gd name="T13" fmla="*/ 2923 h 2999"/>
                <a:gd name="T14" fmla="*/ 417 w 3431"/>
                <a:gd name="T15" fmla="*/ 2249 h 2999"/>
                <a:gd name="T16" fmla="*/ 28 w 3431"/>
                <a:gd name="T17" fmla="*/ 1576 h 2999"/>
                <a:gd name="T18" fmla="*/ 28 w 3431"/>
                <a:gd name="T19" fmla="*/ 1424 h 2999"/>
                <a:gd name="T20" fmla="*/ 417 w 3431"/>
                <a:gd name="T21" fmla="*/ 750 h 2999"/>
                <a:gd name="T22" fmla="*/ 806 w 3431"/>
                <a:gd name="T23" fmla="*/ 76 h 2999"/>
                <a:gd name="T24" fmla="*/ 938 w 3431"/>
                <a:gd name="T25" fmla="*/ 0 h 2999"/>
                <a:gd name="T26" fmla="*/ 1716 w 3431"/>
                <a:gd name="T27" fmla="*/ 0 h 2999"/>
                <a:gd name="T28" fmla="*/ 2494 w 3431"/>
                <a:gd name="T29" fmla="*/ 0 h 2999"/>
                <a:gd name="T30" fmla="*/ 2625 w 3431"/>
                <a:gd name="T31" fmla="*/ 76 h 2999"/>
                <a:gd name="T32" fmla="*/ 3015 w 3431"/>
                <a:gd name="T33" fmla="*/ 750 h 2999"/>
                <a:gd name="T34" fmla="*/ 3404 w 3431"/>
                <a:gd name="T35" fmla="*/ 1424 h 2999"/>
                <a:gd name="T36" fmla="*/ 3404 w 3431"/>
                <a:gd name="T37" fmla="*/ 1576 h 2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31" h="2999">
                  <a:moveTo>
                    <a:pt x="3404" y="1576"/>
                  </a:moveTo>
                  <a:lnTo>
                    <a:pt x="3015" y="2249"/>
                  </a:lnTo>
                  <a:lnTo>
                    <a:pt x="2625" y="2923"/>
                  </a:lnTo>
                  <a:cubicBezTo>
                    <a:pt x="2598" y="2972"/>
                    <a:pt x="2550" y="2999"/>
                    <a:pt x="2494" y="2999"/>
                  </a:cubicBezTo>
                  <a:lnTo>
                    <a:pt x="1716" y="2999"/>
                  </a:lnTo>
                  <a:lnTo>
                    <a:pt x="938" y="2999"/>
                  </a:lnTo>
                  <a:cubicBezTo>
                    <a:pt x="882" y="2999"/>
                    <a:pt x="834" y="2972"/>
                    <a:pt x="806" y="2923"/>
                  </a:cubicBezTo>
                  <a:lnTo>
                    <a:pt x="417" y="2249"/>
                  </a:lnTo>
                  <a:lnTo>
                    <a:pt x="28" y="1576"/>
                  </a:lnTo>
                  <a:cubicBezTo>
                    <a:pt x="0" y="1527"/>
                    <a:pt x="0" y="1472"/>
                    <a:pt x="28" y="1424"/>
                  </a:cubicBezTo>
                  <a:lnTo>
                    <a:pt x="417" y="750"/>
                  </a:lnTo>
                  <a:lnTo>
                    <a:pt x="806" y="76"/>
                  </a:lnTo>
                  <a:cubicBezTo>
                    <a:pt x="834" y="28"/>
                    <a:pt x="882" y="0"/>
                    <a:pt x="938" y="0"/>
                  </a:cubicBezTo>
                  <a:lnTo>
                    <a:pt x="1716" y="0"/>
                  </a:lnTo>
                  <a:lnTo>
                    <a:pt x="2494" y="0"/>
                  </a:lnTo>
                  <a:cubicBezTo>
                    <a:pt x="2550" y="0"/>
                    <a:pt x="2598" y="28"/>
                    <a:pt x="2625" y="76"/>
                  </a:cubicBezTo>
                  <a:lnTo>
                    <a:pt x="3015" y="750"/>
                  </a:lnTo>
                  <a:lnTo>
                    <a:pt x="3404" y="1424"/>
                  </a:lnTo>
                  <a:cubicBezTo>
                    <a:pt x="3431" y="1472"/>
                    <a:pt x="3431" y="1527"/>
                    <a:pt x="3404" y="1576"/>
                  </a:cubicBezTo>
                  <a:close/>
                </a:path>
              </a:pathLst>
            </a:custGeom>
            <a:solidFill>
              <a:schemeClr val="tx1"/>
            </a:solidFill>
            <a:ln w="7938" cap="flat">
              <a:noFill/>
              <a:prstDash val="solid"/>
              <a:miter lim="800000"/>
            </a:ln>
            <a:effectLst/>
          </p:spPr>
          <p:txBody>
            <a:bodyPr vert="horz" wrap="square" lIns="121920" tIns="60960" rIns="121920" bIns="60960" numCol="1" anchor="t" anchorCtr="0" compatLnSpc="1"/>
            <a:lstStyle/>
            <a:p>
              <a:endParaRPr lang="zh-CN" altLang="en-US" sz="2400" dirty="0">
                <a:cs typeface="+mn-ea"/>
                <a:sym typeface="+mn-lt"/>
              </a:endParaRPr>
            </a:p>
          </p:txBody>
        </p:sp>
        <p:sp>
          <p:nvSpPr>
            <p:cNvPr id="20" name="TextBox 67"/>
            <p:cNvSpPr txBox="1"/>
            <p:nvPr/>
          </p:nvSpPr>
          <p:spPr>
            <a:xfrm>
              <a:off x="4891878" y="3730068"/>
              <a:ext cx="1185538" cy="402997"/>
            </a:xfrm>
            <a:prstGeom prst="rect">
              <a:avLst/>
            </a:prstGeom>
            <a:noFill/>
          </p:spPr>
          <p:txBody>
            <a:bodyPr wrap="square" rtlCol="0">
              <a:spAutoFit/>
            </a:bodyPr>
            <a:lstStyle/>
            <a:p>
              <a:r>
                <a:rPr lang="zh-CN" altLang="en-US" sz="1735" dirty="0">
                  <a:solidFill>
                    <a:schemeClr val="bg1"/>
                  </a:solidFill>
                  <a:cs typeface="+mn-ea"/>
                  <a:sym typeface="+mn-lt"/>
                </a:rPr>
                <a:t>第三月</a:t>
              </a:r>
              <a:endParaRPr lang="zh-CN" altLang="en-US" sz="1735" dirty="0">
                <a:solidFill>
                  <a:schemeClr val="bg1"/>
                </a:solidFill>
                <a:cs typeface="+mn-ea"/>
                <a:sym typeface="+mn-lt"/>
              </a:endParaRPr>
            </a:p>
          </p:txBody>
        </p:sp>
      </p:grpSp>
      <p:grpSp>
        <p:nvGrpSpPr>
          <p:cNvPr id="23" name="组合 22"/>
          <p:cNvGrpSpPr/>
          <p:nvPr/>
        </p:nvGrpSpPr>
        <p:grpSpPr>
          <a:xfrm>
            <a:off x="9030687" y="3645102"/>
            <a:ext cx="1737011" cy="1516247"/>
            <a:chOff x="4376494" y="4851074"/>
            <a:chExt cx="1948823" cy="1702026"/>
          </a:xfrm>
        </p:grpSpPr>
        <p:grpSp>
          <p:nvGrpSpPr>
            <p:cNvPr id="24" name="组合 23"/>
            <p:cNvGrpSpPr/>
            <p:nvPr/>
          </p:nvGrpSpPr>
          <p:grpSpPr>
            <a:xfrm>
              <a:off x="4376494" y="4851074"/>
              <a:ext cx="1948823" cy="1702026"/>
              <a:chOff x="1511944" y="2420246"/>
              <a:chExt cx="2627152" cy="2294453"/>
            </a:xfrm>
            <a:effectLst>
              <a:outerShdw blurRad="203200" dist="38100" dir="3780000" sx="103000" sy="103000" algn="t" rotWithShape="0">
                <a:prstClr val="black">
                  <a:alpha val="25000"/>
                </a:prstClr>
              </a:outerShdw>
            </a:effectLst>
          </p:grpSpPr>
          <p:sp>
            <p:nvSpPr>
              <p:cNvPr id="27" name="Freeform 6"/>
              <p:cNvSpPr/>
              <p:nvPr/>
            </p:nvSpPr>
            <p:spPr bwMode="auto">
              <a:xfrm>
                <a:off x="1511944" y="2420246"/>
                <a:ext cx="2627152" cy="2294453"/>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solidFill>
                <a:schemeClr val="bg1"/>
              </a:solidFill>
              <a:ln w="7938" cap="flat">
                <a:noFill/>
                <a:prstDash val="solid"/>
                <a:miter lim="800000"/>
              </a:ln>
              <a:effectLst/>
            </p:spPr>
            <p:txBody>
              <a:bodyPr vert="horz" wrap="square" lIns="121920" tIns="60960" rIns="121920" bIns="60960" numCol="1" anchor="t" anchorCtr="0" compatLnSpc="1"/>
              <a:lstStyle/>
              <a:p>
                <a:endParaRPr lang="zh-CN" altLang="en-US" sz="2400" dirty="0">
                  <a:cs typeface="+mn-ea"/>
                  <a:sym typeface="+mn-lt"/>
                </a:endParaRPr>
              </a:p>
            </p:txBody>
          </p:sp>
          <p:sp>
            <p:nvSpPr>
              <p:cNvPr id="28" name="Freeform 6"/>
              <p:cNvSpPr/>
              <p:nvPr/>
            </p:nvSpPr>
            <p:spPr bwMode="auto">
              <a:xfrm>
                <a:off x="1524106" y="2431739"/>
                <a:ext cx="2602832" cy="2271469"/>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gradFill>
                <a:gsLst>
                  <a:gs pos="0">
                    <a:schemeClr val="bg1">
                      <a:lumMod val="82000"/>
                      <a:lumOff val="18000"/>
                    </a:schemeClr>
                  </a:gs>
                  <a:gs pos="47000">
                    <a:srgbClr val="F5F5F5"/>
                  </a:gs>
                  <a:gs pos="100000">
                    <a:schemeClr val="bg1">
                      <a:lumMod val="95000"/>
                      <a:lumOff val="5000"/>
                    </a:schemeClr>
                  </a:gs>
                </a:gsLst>
                <a:lin ang="18900000" scaled="0"/>
              </a:gradFill>
              <a:ln w="7938" cap="flat">
                <a:noFill/>
                <a:prstDash val="solid"/>
                <a:miter lim="800000"/>
              </a:ln>
              <a:effectLst/>
            </p:spPr>
            <p:txBody>
              <a:bodyPr vert="horz" wrap="square" lIns="121920" tIns="60960" rIns="121920" bIns="60960" numCol="1" anchor="t" anchorCtr="0" compatLnSpc="1"/>
              <a:lstStyle/>
              <a:p>
                <a:endParaRPr lang="zh-CN" altLang="en-US" sz="2400" dirty="0">
                  <a:cs typeface="+mn-ea"/>
                  <a:sym typeface="+mn-lt"/>
                </a:endParaRPr>
              </a:p>
            </p:txBody>
          </p:sp>
        </p:grpSp>
        <p:sp>
          <p:nvSpPr>
            <p:cNvPr id="25" name="Freeform 7"/>
            <p:cNvSpPr/>
            <p:nvPr/>
          </p:nvSpPr>
          <p:spPr bwMode="auto">
            <a:xfrm>
              <a:off x="4629876" y="5049394"/>
              <a:ext cx="1442061" cy="1252455"/>
            </a:xfrm>
            <a:custGeom>
              <a:avLst/>
              <a:gdLst>
                <a:gd name="T0" fmla="*/ 3404 w 3431"/>
                <a:gd name="T1" fmla="*/ 1576 h 2999"/>
                <a:gd name="T2" fmla="*/ 3015 w 3431"/>
                <a:gd name="T3" fmla="*/ 2249 h 2999"/>
                <a:gd name="T4" fmla="*/ 2625 w 3431"/>
                <a:gd name="T5" fmla="*/ 2923 h 2999"/>
                <a:gd name="T6" fmla="*/ 2494 w 3431"/>
                <a:gd name="T7" fmla="*/ 2999 h 2999"/>
                <a:gd name="T8" fmla="*/ 1716 w 3431"/>
                <a:gd name="T9" fmla="*/ 2999 h 2999"/>
                <a:gd name="T10" fmla="*/ 938 w 3431"/>
                <a:gd name="T11" fmla="*/ 2999 h 2999"/>
                <a:gd name="T12" fmla="*/ 806 w 3431"/>
                <a:gd name="T13" fmla="*/ 2923 h 2999"/>
                <a:gd name="T14" fmla="*/ 417 w 3431"/>
                <a:gd name="T15" fmla="*/ 2249 h 2999"/>
                <a:gd name="T16" fmla="*/ 28 w 3431"/>
                <a:gd name="T17" fmla="*/ 1576 h 2999"/>
                <a:gd name="T18" fmla="*/ 28 w 3431"/>
                <a:gd name="T19" fmla="*/ 1424 h 2999"/>
                <a:gd name="T20" fmla="*/ 417 w 3431"/>
                <a:gd name="T21" fmla="*/ 750 h 2999"/>
                <a:gd name="T22" fmla="*/ 806 w 3431"/>
                <a:gd name="T23" fmla="*/ 76 h 2999"/>
                <a:gd name="T24" fmla="*/ 938 w 3431"/>
                <a:gd name="T25" fmla="*/ 0 h 2999"/>
                <a:gd name="T26" fmla="*/ 1716 w 3431"/>
                <a:gd name="T27" fmla="*/ 0 h 2999"/>
                <a:gd name="T28" fmla="*/ 2494 w 3431"/>
                <a:gd name="T29" fmla="*/ 0 h 2999"/>
                <a:gd name="T30" fmla="*/ 2625 w 3431"/>
                <a:gd name="T31" fmla="*/ 76 h 2999"/>
                <a:gd name="T32" fmla="*/ 3015 w 3431"/>
                <a:gd name="T33" fmla="*/ 750 h 2999"/>
                <a:gd name="T34" fmla="*/ 3404 w 3431"/>
                <a:gd name="T35" fmla="*/ 1424 h 2999"/>
                <a:gd name="T36" fmla="*/ 3404 w 3431"/>
                <a:gd name="T37" fmla="*/ 1576 h 2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31" h="2999">
                  <a:moveTo>
                    <a:pt x="3404" y="1576"/>
                  </a:moveTo>
                  <a:lnTo>
                    <a:pt x="3015" y="2249"/>
                  </a:lnTo>
                  <a:lnTo>
                    <a:pt x="2625" y="2923"/>
                  </a:lnTo>
                  <a:cubicBezTo>
                    <a:pt x="2598" y="2972"/>
                    <a:pt x="2550" y="2999"/>
                    <a:pt x="2494" y="2999"/>
                  </a:cubicBezTo>
                  <a:lnTo>
                    <a:pt x="1716" y="2999"/>
                  </a:lnTo>
                  <a:lnTo>
                    <a:pt x="938" y="2999"/>
                  </a:lnTo>
                  <a:cubicBezTo>
                    <a:pt x="882" y="2999"/>
                    <a:pt x="834" y="2972"/>
                    <a:pt x="806" y="2923"/>
                  </a:cubicBezTo>
                  <a:lnTo>
                    <a:pt x="417" y="2249"/>
                  </a:lnTo>
                  <a:lnTo>
                    <a:pt x="28" y="1576"/>
                  </a:lnTo>
                  <a:cubicBezTo>
                    <a:pt x="0" y="1527"/>
                    <a:pt x="0" y="1472"/>
                    <a:pt x="28" y="1424"/>
                  </a:cubicBezTo>
                  <a:lnTo>
                    <a:pt x="417" y="750"/>
                  </a:lnTo>
                  <a:lnTo>
                    <a:pt x="806" y="76"/>
                  </a:lnTo>
                  <a:cubicBezTo>
                    <a:pt x="834" y="28"/>
                    <a:pt x="882" y="0"/>
                    <a:pt x="938" y="0"/>
                  </a:cubicBezTo>
                  <a:lnTo>
                    <a:pt x="1716" y="0"/>
                  </a:lnTo>
                  <a:lnTo>
                    <a:pt x="2494" y="0"/>
                  </a:lnTo>
                  <a:cubicBezTo>
                    <a:pt x="2550" y="0"/>
                    <a:pt x="2598" y="28"/>
                    <a:pt x="2625" y="76"/>
                  </a:cubicBezTo>
                  <a:lnTo>
                    <a:pt x="3015" y="750"/>
                  </a:lnTo>
                  <a:lnTo>
                    <a:pt x="3404" y="1424"/>
                  </a:lnTo>
                  <a:cubicBezTo>
                    <a:pt x="3431" y="1472"/>
                    <a:pt x="3431" y="1527"/>
                    <a:pt x="3404" y="1576"/>
                  </a:cubicBezTo>
                  <a:close/>
                </a:path>
              </a:pathLst>
            </a:custGeom>
            <a:solidFill>
              <a:srgbClr val="FFD941"/>
            </a:solidFill>
            <a:ln w="7938" cap="flat">
              <a:noFill/>
              <a:prstDash val="solid"/>
              <a:miter lim="800000"/>
            </a:ln>
            <a:effectLst/>
          </p:spPr>
          <p:txBody>
            <a:bodyPr vert="horz" wrap="square" lIns="121920" tIns="60960" rIns="121920" bIns="60960" numCol="1" anchor="t" anchorCtr="0" compatLnSpc="1"/>
            <a:lstStyle/>
            <a:p>
              <a:endParaRPr lang="zh-CN" altLang="en-US" sz="2400" dirty="0">
                <a:cs typeface="+mn-ea"/>
                <a:sym typeface="+mn-lt"/>
              </a:endParaRPr>
            </a:p>
          </p:txBody>
        </p:sp>
        <p:sp>
          <p:nvSpPr>
            <p:cNvPr id="26" name="TextBox 73"/>
            <p:cNvSpPr txBox="1"/>
            <p:nvPr/>
          </p:nvSpPr>
          <p:spPr>
            <a:xfrm>
              <a:off x="4886398" y="5462945"/>
              <a:ext cx="1185538" cy="402997"/>
            </a:xfrm>
            <a:prstGeom prst="rect">
              <a:avLst/>
            </a:prstGeom>
            <a:noFill/>
          </p:spPr>
          <p:txBody>
            <a:bodyPr wrap="square" rtlCol="0">
              <a:spAutoFit/>
            </a:bodyPr>
            <a:lstStyle/>
            <a:p>
              <a:r>
                <a:rPr lang="zh-CN" altLang="en-US" sz="1735" dirty="0">
                  <a:solidFill>
                    <a:schemeClr val="bg1"/>
                  </a:solidFill>
                  <a:cs typeface="+mn-ea"/>
                  <a:sym typeface="+mn-lt"/>
                </a:rPr>
                <a:t>第四月</a:t>
              </a:r>
              <a:endParaRPr lang="zh-CN" altLang="en-US" sz="1735" dirty="0">
                <a:solidFill>
                  <a:schemeClr val="bg1"/>
                </a:solidFill>
                <a:cs typeface="+mn-ea"/>
                <a:sym typeface="+mn-lt"/>
              </a:endParaRPr>
            </a:p>
          </p:txBody>
        </p:sp>
      </p:grpSp>
      <p:grpSp>
        <p:nvGrpSpPr>
          <p:cNvPr id="29" name="组合 28"/>
          <p:cNvGrpSpPr/>
          <p:nvPr/>
        </p:nvGrpSpPr>
        <p:grpSpPr>
          <a:xfrm>
            <a:off x="6865830" y="4591274"/>
            <a:ext cx="2226437" cy="1127722"/>
            <a:chOff x="6084168" y="1249174"/>
            <a:chExt cx="1669538" cy="821945"/>
          </a:xfrm>
        </p:grpSpPr>
        <p:sp>
          <p:nvSpPr>
            <p:cNvPr id="30" name="TextBox 17"/>
            <p:cNvSpPr txBox="1"/>
            <p:nvPr/>
          </p:nvSpPr>
          <p:spPr>
            <a:xfrm>
              <a:off x="6084168" y="1514664"/>
              <a:ext cx="1669538" cy="556455"/>
            </a:xfrm>
            <a:prstGeom prst="rect">
              <a:avLst/>
            </a:prstGeom>
            <a:noFill/>
          </p:spPr>
          <p:txBody>
            <a:bodyPr wrap="square" lIns="121908" tIns="60953" rIns="121908" bIns="60953" rtlCol="0">
              <a:spAutoFit/>
            </a:bodyPr>
            <a:lstStyle/>
            <a:p>
              <a:pPr algn="ctr">
                <a:lnSpc>
                  <a:spcPct val="130000"/>
                </a:lnSpc>
              </a:pPr>
              <a:r>
                <a:rPr lang="zh-CN" altLang="en-US" sz="1065" dirty="0">
                  <a:cs typeface="+mn-ea"/>
                  <a:sym typeface="+mn-lt"/>
                </a:rPr>
                <a:t>您的内容打在这里，或者通过您的内容打在这里，或者您的内容打在这里，</a:t>
              </a:r>
              <a:endParaRPr lang="zh-CN" altLang="en-US" sz="1065" dirty="0">
                <a:cs typeface="+mn-ea"/>
                <a:sym typeface="+mn-lt"/>
              </a:endParaRPr>
            </a:p>
          </p:txBody>
        </p:sp>
        <p:sp>
          <p:nvSpPr>
            <p:cNvPr id="31" name="TextBox 18"/>
            <p:cNvSpPr txBox="1"/>
            <p:nvPr/>
          </p:nvSpPr>
          <p:spPr>
            <a:xfrm>
              <a:off x="6387326" y="1249174"/>
              <a:ext cx="1008112" cy="240214"/>
            </a:xfrm>
            <a:prstGeom prst="rect">
              <a:avLst/>
            </a:prstGeom>
            <a:noFill/>
          </p:spPr>
          <p:txBody>
            <a:bodyPr wrap="square" lIns="121908" tIns="0" rIns="121908" bIns="0" rtlCol="0" anchor="t">
              <a:spAutoFit/>
            </a:bodyPr>
            <a:lstStyle/>
            <a:p>
              <a:pPr algn="ctr">
                <a:lnSpc>
                  <a:spcPct val="150000"/>
                </a:lnSpc>
              </a:pPr>
              <a:r>
                <a:rPr lang="zh-CN" altLang="en-US" sz="1600" dirty="0">
                  <a:cs typeface="+mn-ea"/>
                  <a:sym typeface="+mn-lt"/>
                </a:rPr>
                <a:t>添加标题</a:t>
              </a:r>
              <a:endParaRPr lang="zh-CN" altLang="en-US" sz="1600" dirty="0">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9" accel="55000" fill="hold" nodeType="afterEffect" p14:presetBounceEnd="48000">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14:bounceEnd="48000">
                                          <p:cBhvr additive="base">
                                            <p:cTn id="13" dur="1500" fill="hold"/>
                                            <p:tgtEl>
                                              <p:spTgt spid="5"/>
                                            </p:tgtEl>
                                            <p:attrNameLst>
                                              <p:attrName>ppt_x</p:attrName>
                                            </p:attrNameLst>
                                          </p:cBhvr>
                                          <p:tavLst>
                                            <p:tav tm="0">
                                              <p:val>
                                                <p:strVal val="0-#ppt_w/2"/>
                                              </p:val>
                                            </p:tav>
                                            <p:tav tm="100000">
                                              <p:val>
                                                <p:strVal val="#ppt_x"/>
                                              </p:val>
                                            </p:tav>
                                          </p:tavLst>
                                        </p:anim>
                                        <p:anim calcmode="lin" valueType="num" p14:bounceEnd="48000">
                                          <p:cBhvr additive="base">
                                            <p:cTn id="14" dur="1500" fill="hold"/>
                                            <p:tgtEl>
                                              <p:spTgt spid="5"/>
                                            </p:tgtEl>
                                            <p:attrNameLst>
                                              <p:attrName>ppt_y</p:attrName>
                                            </p:attrNameLst>
                                          </p:cBhvr>
                                          <p:tavLst>
                                            <p:tav tm="0">
                                              <p:val>
                                                <p:strVal val="0-#ppt_h/2"/>
                                              </p:val>
                                            </p:tav>
                                            <p:tav tm="100000">
                                              <p:val>
                                                <p:strVal val="#ppt_y"/>
                                              </p:val>
                                            </p:tav>
                                          </p:tavLst>
                                        </p:anim>
                                      </p:childTnLst>
                                    </p:cTn>
                                  </p:par>
                                  <p:par>
                                    <p:cTn id="15" presetID="2" presetClass="entr" presetSubtype="12" accel="55000" fill="hold" nodeType="withEffect" p14:presetBounceEnd="48000">
                                      <p:stCondLst>
                                        <p:cond delay="0"/>
                                      </p:stCondLst>
                                      <p:childTnLst>
                                        <p:set>
                                          <p:cBhvr>
                                            <p:cTn id="16" dur="1" fill="hold">
                                              <p:stCondLst>
                                                <p:cond delay="0"/>
                                              </p:stCondLst>
                                            </p:cTn>
                                            <p:tgtEl>
                                              <p:spTgt spid="11"/>
                                            </p:tgtEl>
                                            <p:attrNameLst>
                                              <p:attrName>style.visibility</p:attrName>
                                            </p:attrNameLst>
                                          </p:cBhvr>
                                          <p:to>
                                            <p:strVal val="visible"/>
                                          </p:to>
                                        </p:set>
                                        <p:anim calcmode="lin" valueType="num" p14:bounceEnd="48000">
                                          <p:cBhvr additive="base">
                                            <p:cTn id="17" dur="1500" fill="hold"/>
                                            <p:tgtEl>
                                              <p:spTgt spid="11"/>
                                            </p:tgtEl>
                                            <p:attrNameLst>
                                              <p:attrName>ppt_x</p:attrName>
                                            </p:attrNameLst>
                                          </p:cBhvr>
                                          <p:tavLst>
                                            <p:tav tm="0">
                                              <p:val>
                                                <p:strVal val="0-#ppt_w/2"/>
                                              </p:val>
                                            </p:tav>
                                            <p:tav tm="100000">
                                              <p:val>
                                                <p:strVal val="#ppt_x"/>
                                              </p:val>
                                            </p:tav>
                                          </p:tavLst>
                                        </p:anim>
                                        <p:anim calcmode="lin" valueType="num" p14:bounceEnd="48000">
                                          <p:cBhvr additive="base">
                                            <p:cTn id="18" dur="1500" fill="hold"/>
                                            <p:tgtEl>
                                              <p:spTgt spid="11"/>
                                            </p:tgtEl>
                                            <p:attrNameLst>
                                              <p:attrName>ppt_y</p:attrName>
                                            </p:attrNameLst>
                                          </p:cBhvr>
                                          <p:tavLst>
                                            <p:tav tm="0">
                                              <p:val>
                                                <p:strVal val="1+#ppt_h/2"/>
                                              </p:val>
                                            </p:tav>
                                            <p:tav tm="100000">
                                              <p:val>
                                                <p:strVal val="#ppt_y"/>
                                              </p:val>
                                            </p:tav>
                                          </p:tavLst>
                                        </p:anim>
                                      </p:childTnLst>
                                    </p:cTn>
                                  </p:par>
                                  <p:par>
                                    <p:cTn id="19" presetID="2" presetClass="entr" presetSubtype="3" accel="55000" fill="hold" nodeType="withEffect" p14:presetBounceEnd="48000">
                                      <p:stCondLst>
                                        <p:cond delay="0"/>
                                      </p:stCondLst>
                                      <p:childTnLst>
                                        <p:set>
                                          <p:cBhvr>
                                            <p:cTn id="20" dur="1" fill="hold">
                                              <p:stCondLst>
                                                <p:cond delay="0"/>
                                              </p:stCondLst>
                                            </p:cTn>
                                            <p:tgtEl>
                                              <p:spTgt spid="17"/>
                                            </p:tgtEl>
                                            <p:attrNameLst>
                                              <p:attrName>style.visibility</p:attrName>
                                            </p:attrNameLst>
                                          </p:cBhvr>
                                          <p:to>
                                            <p:strVal val="visible"/>
                                          </p:to>
                                        </p:set>
                                        <p:anim calcmode="lin" valueType="num" p14:bounceEnd="48000">
                                          <p:cBhvr additive="base">
                                            <p:cTn id="21" dur="1500" fill="hold"/>
                                            <p:tgtEl>
                                              <p:spTgt spid="17"/>
                                            </p:tgtEl>
                                            <p:attrNameLst>
                                              <p:attrName>ppt_x</p:attrName>
                                            </p:attrNameLst>
                                          </p:cBhvr>
                                          <p:tavLst>
                                            <p:tav tm="0">
                                              <p:val>
                                                <p:strVal val="1+#ppt_w/2"/>
                                              </p:val>
                                            </p:tav>
                                            <p:tav tm="100000">
                                              <p:val>
                                                <p:strVal val="#ppt_x"/>
                                              </p:val>
                                            </p:tav>
                                          </p:tavLst>
                                        </p:anim>
                                        <p:anim calcmode="lin" valueType="num" p14:bounceEnd="48000">
                                          <p:cBhvr additive="base">
                                            <p:cTn id="22" dur="1500" fill="hold"/>
                                            <p:tgtEl>
                                              <p:spTgt spid="17"/>
                                            </p:tgtEl>
                                            <p:attrNameLst>
                                              <p:attrName>ppt_y</p:attrName>
                                            </p:attrNameLst>
                                          </p:cBhvr>
                                          <p:tavLst>
                                            <p:tav tm="0">
                                              <p:val>
                                                <p:strVal val="0-#ppt_h/2"/>
                                              </p:val>
                                            </p:tav>
                                            <p:tav tm="100000">
                                              <p:val>
                                                <p:strVal val="#ppt_y"/>
                                              </p:val>
                                            </p:tav>
                                          </p:tavLst>
                                        </p:anim>
                                      </p:childTnLst>
                                    </p:cTn>
                                  </p:par>
                                  <p:par>
                                    <p:cTn id="23" presetID="2" presetClass="entr" presetSubtype="6" accel="55000" fill="hold" nodeType="withEffect" p14:presetBounceEnd="48000">
                                      <p:stCondLst>
                                        <p:cond delay="0"/>
                                      </p:stCondLst>
                                      <p:childTnLst>
                                        <p:set>
                                          <p:cBhvr>
                                            <p:cTn id="24" dur="1" fill="hold">
                                              <p:stCondLst>
                                                <p:cond delay="0"/>
                                              </p:stCondLst>
                                            </p:cTn>
                                            <p:tgtEl>
                                              <p:spTgt spid="23"/>
                                            </p:tgtEl>
                                            <p:attrNameLst>
                                              <p:attrName>style.visibility</p:attrName>
                                            </p:attrNameLst>
                                          </p:cBhvr>
                                          <p:to>
                                            <p:strVal val="visible"/>
                                          </p:to>
                                        </p:set>
                                        <p:anim calcmode="lin" valueType="num" p14:bounceEnd="48000">
                                          <p:cBhvr additive="base">
                                            <p:cTn id="25" dur="1500" fill="hold"/>
                                            <p:tgtEl>
                                              <p:spTgt spid="23"/>
                                            </p:tgtEl>
                                            <p:attrNameLst>
                                              <p:attrName>ppt_x</p:attrName>
                                            </p:attrNameLst>
                                          </p:cBhvr>
                                          <p:tavLst>
                                            <p:tav tm="0">
                                              <p:val>
                                                <p:strVal val="1+#ppt_w/2"/>
                                              </p:val>
                                            </p:tav>
                                            <p:tav tm="100000">
                                              <p:val>
                                                <p:strVal val="#ppt_x"/>
                                              </p:val>
                                            </p:tav>
                                          </p:tavLst>
                                        </p:anim>
                                        <p:anim calcmode="lin" valueType="num" p14:bounceEnd="48000">
                                          <p:cBhvr additive="base">
                                            <p:cTn id="26" dur="1500" fill="hold"/>
                                            <p:tgtEl>
                                              <p:spTgt spid="23"/>
                                            </p:tgtEl>
                                            <p:attrNameLst>
                                              <p:attrName>ppt_y</p:attrName>
                                            </p:attrNameLst>
                                          </p:cBhvr>
                                          <p:tavLst>
                                            <p:tav tm="0">
                                              <p:val>
                                                <p:strVal val="1+#ppt_h/2"/>
                                              </p:val>
                                            </p:tav>
                                            <p:tav tm="100000">
                                              <p:val>
                                                <p:strVal val="#ppt_y"/>
                                              </p:val>
                                            </p:tav>
                                          </p:tavLst>
                                        </p:anim>
                                      </p:childTnLst>
                                    </p:cTn>
                                  </p:par>
                                  <p:par>
                                    <p:cTn id="27" presetID="47" presetClass="entr" presetSubtype="0" fill="hold" nodeType="withEffect">
                                      <p:stCondLst>
                                        <p:cond delay="0"/>
                                      </p:stCondLst>
                                      <p:childTnLst>
                                        <p:set>
                                          <p:cBhvr>
                                            <p:cTn id="28" dur="1" fill="hold">
                                              <p:stCondLst>
                                                <p:cond delay="0"/>
                                              </p:stCondLst>
                                            </p:cTn>
                                            <p:tgtEl>
                                              <p:spTgt spid="29"/>
                                            </p:tgtEl>
                                            <p:attrNameLst>
                                              <p:attrName>style.visibility</p:attrName>
                                            </p:attrNameLst>
                                          </p:cBhvr>
                                          <p:to>
                                            <p:strVal val="visible"/>
                                          </p:to>
                                        </p:set>
                                        <p:animEffect transition="in" filter="fade">
                                          <p:cBhvr>
                                            <p:cTn id="29" dur="1000"/>
                                            <p:tgtEl>
                                              <p:spTgt spid="29"/>
                                            </p:tgtEl>
                                          </p:cBhvr>
                                        </p:animEffect>
                                        <p:anim calcmode="lin" valueType="num">
                                          <p:cBhvr>
                                            <p:cTn id="30" dur="1000" fill="hold"/>
                                            <p:tgtEl>
                                              <p:spTgt spid="29"/>
                                            </p:tgtEl>
                                            <p:attrNameLst>
                                              <p:attrName>ppt_x</p:attrName>
                                            </p:attrNameLst>
                                          </p:cBhvr>
                                          <p:tavLst>
                                            <p:tav tm="0">
                                              <p:val>
                                                <p:strVal val="#ppt_x"/>
                                              </p:val>
                                            </p:tav>
                                            <p:tav tm="100000">
                                              <p:val>
                                                <p:strVal val="#ppt_x"/>
                                              </p:val>
                                            </p:tav>
                                          </p:tavLst>
                                        </p:anim>
                                        <p:anim calcmode="lin" valueType="num">
                                          <p:cBhvr>
                                            <p:cTn id="31" dur="100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9" accel="55000"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1500" fill="hold"/>
                                            <p:tgtEl>
                                              <p:spTgt spid="5"/>
                                            </p:tgtEl>
                                            <p:attrNameLst>
                                              <p:attrName>ppt_x</p:attrName>
                                            </p:attrNameLst>
                                          </p:cBhvr>
                                          <p:tavLst>
                                            <p:tav tm="0">
                                              <p:val>
                                                <p:strVal val="0-#ppt_w/2"/>
                                              </p:val>
                                            </p:tav>
                                            <p:tav tm="100000">
                                              <p:val>
                                                <p:strVal val="#ppt_x"/>
                                              </p:val>
                                            </p:tav>
                                          </p:tavLst>
                                        </p:anim>
                                        <p:anim calcmode="lin" valueType="num">
                                          <p:cBhvr additive="base">
                                            <p:cTn id="14" dur="1500" fill="hold"/>
                                            <p:tgtEl>
                                              <p:spTgt spid="5"/>
                                            </p:tgtEl>
                                            <p:attrNameLst>
                                              <p:attrName>ppt_y</p:attrName>
                                            </p:attrNameLst>
                                          </p:cBhvr>
                                          <p:tavLst>
                                            <p:tav tm="0">
                                              <p:val>
                                                <p:strVal val="0-#ppt_h/2"/>
                                              </p:val>
                                            </p:tav>
                                            <p:tav tm="100000">
                                              <p:val>
                                                <p:strVal val="#ppt_y"/>
                                              </p:val>
                                            </p:tav>
                                          </p:tavLst>
                                        </p:anim>
                                      </p:childTnLst>
                                    </p:cTn>
                                  </p:par>
                                  <p:par>
                                    <p:cTn id="15" presetID="2" presetClass="entr" presetSubtype="12" accel="55000" fill="hold" nodeType="withEffect">
                                      <p:stCondLst>
                                        <p:cond delay="0"/>
                                      </p:stCondLst>
                                      <p:childTnLst>
                                        <p:set>
                                          <p:cBhvr>
                                            <p:cTn id="16" dur="1" fill="hold">
                                              <p:stCondLst>
                                                <p:cond delay="0"/>
                                              </p:stCondLst>
                                            </p:cTn>
                                            <p:tgtEl>
                                              <p:spTgt spid="11"/>
                                            </p:tgtEl>
                                            <p:attrNameLst>
                                              <p:attrName>style.visibility</p:attrName>
                                            </p:attrNameLst>
                                          </p:cBhvr>
                                          <p:to>
                                            <p:strVal val="visible"/>
                                          </p:to>
                                        </p:set>
                                        <p:anim calcmode="lin" valueType="num">
                                          <p:cBhvr additive="base">
                                            <p:cTn id="17" dur="1500" fill="hold"/>
                                            <p:tgtEl>
                                              <p:spTgt spid="11"/>
                                            </p:tgtEl>
                                            <p:attrNameLst>
                                              <p:attrName>ppt_x</p:attrName>
                                            </p:attrNameLst>
                                          </p:cBhvr>
                                          <p:tavLst>
                                            <p:tav tm="0">
                                              <p:val>
                                                <p:strVal val="0-#ppt_w/2"/>
                                              </p:val>
                                            </p:tav>
                                            <p:tav tm="100000">
                                              <p:val>
                                                <p:strVal val="#ppt_x"/>
                                              </p:val>
                                            </p:tav>
                                          </p:tavLst>
                                        </p:anim>
                                        <p:anim calcmode="lin" valueType="num">
                                          <p:cBhvr additive="base">
                                            <p:cTn id="18" dur="1500" fill="hold"/>
                                            <p:tgtEl>
                                              <p:spTgt spid="11"/>
                                            </p:tgtEl>
                                            <p:attrNameLst>
                                              <p:attrName>ppt_y</p:attrName>
                                            </p:attrNameLst>
                                          </p:cBhvr>
                                          <p:tavLst>
                                            <p:tav tm="0">
                                              <p:val>
                                                <p:strVal val="1+#ppt_h/2"/>
                                              </p:val>
                                            </p:tav>
                                            <p:tav tm="100000">
                                              <p:val>
                                                <p:strVal val="#ppt_y"/>
                                              </p:val>
                                            </p:tav>
                                          </p:tavLst>
                                        </p:anim>
                                      </p:childTnLst>
                                    </p:cTn>
                                  </p:par>
                                  <p:par>
                                    <p:cTn id="19" presetID="2" presetClass="entr" presetSubtype="3" accel="55000" fill="hold" nodeType="withEffect">
                                      <p:stCondLst>
                                        <p:cond delay="0"/>
                                      </p:stCondLst>
                                      <p:childTnLst>
                                        <p:set>
                                          <p:cBhvr>
                                            <p:cTn id="20" dur="1" fill="hold">
                                              <p:stCondLst>
                                                <p:cond delay="0"/>
                                              </p:stCondLst>
                                            </p:cTn>
                                            <p:tgtEl>
                                              <p:spTgt spid="17"/>
                                            </p:tgtEl>
                                            <p:attrNameLst>
                                              <p:attrName>style.visibility</p:attrName>
                                            </p:attrNameLst>
                                          </p:cBhvr>
                                          <p:to>
                                            <p:strVal val="visible"/>
                                          </p:to>
                                        </p:set>
                                        <p:anim calcmode="lin" valueType="num">
                                          <p:cBhvr additive="base">
                                            <p:cTn id="21" dur="1500" fill="hold"/>
                                            <p:tgtEl>
                                              <p:spTgt spid="17"/>
                                            </p:tgtEl>
                                            <p:attrNameLst>
                                              <p:attrName>ppt_x</p:attrName>
                                            </p:attrNameLst>
                                          </p:cBhvr>
                                          <p:tavLst>
                                            <p:tav tm="0">
                                              <p:val>
                                                <p:strVal val="1+#ppt_w/2"/>
                                              </p:val>
                                            </p:tav>
                                            <p:tav tm="100000">
                                              <p:val>
                                                <p:strVal val="#ppt_x"/>
                                              </p:val>
                                            </p:tav>
                                          </p:tavLst>
                                        </p:anim>
                                        <p:anim calcmode="lin" valueType="num">
                                          <p:cBhvr additive="base">
                                            <p:cTn id="22" dur="1500" fill="hold"/>
                                            <p:tgtEl>
                                              <p:spTgt spid="17"/>
                                            </p:tgtEl>
                                            <p:attrNameLst>
                                              <p:attrName>ppt_y</p:attrName>
                                            </p:attrNameLst>
                                          </p:cBhvr>
                                          <p:tavLst>
                                            <p:tav tm="0">
                                              <p:val>
                                                <p:strVal val="0-#ppt_h/2"/>
                                              </p:val>
                                            </p:tav>
                                            <p:tav tm="100000">
                                              <p:val>
                                                <p:strVal val="#ppt_y"/>
                                              </p:val>
                                            </p:tav>
                                          </p:tavLst>
                                        </p:anim>
                                      </p:childTnLst>
                                    </p:cTn>
                                  </p:par>
                                  <p:par>
                                    <p:cTn id="23" presetID="2" presetClass="entr" presetSubtype="6" accel="55000" fill="hold" nodeType="withEffect">
                                      <p:stCondLst>
                                        <p:cond delay="0"/>
                                      </p:stCondLst>
                                      <p:childTnLst>
                                        <p:set>
                                          <p:cBhvr>
                                            <p:cTn id="24" dur="1" fill="hold">
                                              <p:stCondLst>
                                                <p:cond delay="0"/>
                                              </p:stCondLst>
                                            </p:cTn>
                                            <p:tgtEl>
                                              <p:spTgt spid="23"/>
                                            </p:tgtEl>
                                            <p:attrNameLst>
                                              <p:attrName>style.visibility</p:attrName>
                                            </p:attrNameLst>
                                          </p:cBhvr>
                                          <p:to>
                                            <p:strVal val="visible"/>
                                          </p:to>
                                        </p:set>
                                        <p:anim calcmode="lin" valueType="num">
                                          <p:cBhvr additive="base">
                                            <p:cTn id="25" dur="1500" fill="hold"/>
                                            <p:tgtEl>
                                              <p:spTgt spid="23"/>
                                            </p:tgtEl>
                                            <p:attrNameLst>
                                              <p:attrName>ppt_x</p:attrName>
                                            </p:attrNameLst>
                                          </p:cBhvr>
                                          <p:tavLst>
                                            <p:tav tm="0">
                                              <p:val>
                                                <p:strVal val="1+#ppt_w/2"/>
                                              </p:val>
                                            </p:tav>
                                            <p:tav tm="100000">
                                              <p:val>
                                                <p:strVal val="#ppt_x"/>
                                              </p:val>
                                            </p:tav>
                                          </p:tavLst>
                                        </p:anim>
                                        <p:anim calcmode="lin" valueType="num">
                                          <p:cBhvr additive="base">
                                            <p:cTn id="26" dur="1500" fill="hold"/>
                                            <p:tgtEl>
                                              <p:spTgt spid="23"/>
                                            </p:tgtEl>
                                            <p:attrNameLst>
                                              <p:attrName>ppt_y</p:attrName>
                                            </p:attrNameLst>
                                          </p:cBhvr>
                                          <p:tavLst>
                                            <p:tav tm="0">
                                              <p:val>
                                                <p:strVal val="1+#ppt_h/2"/>
                                              </p:val>
                                            </p:tav>
                                            <p:tav tm="100000">
                                              <p:val>
                                                <p:strVal val="#ppt_y"/>
                                              </p:val>
                                            </p:tav>
                                          </p:tavLst>
                                        </p:anim>
                                      </p:childTnLst>
                                    </p:cTn>
                                  </p:par>
                                  <p:par>
                                    <p:cTn id="27" presetID="47" presetClass="entr" presetSubtype="0" fill="hold" nodeType="withEffect">
                                      <p:stCondLst>
                                        <p:cond delay="0"/>
                                      </p:stCondLst>
                                      <p:childTnLst>
                                        <p:set>
                                          <p:cBhvr>
                                            <p:cTn id="28" dur="1" fill="hold">
                                              <p:stCondLst>
                                                <p:cond delay="0"/>
                                              </p:stCondLst>
                                            </p:cTn>
                                            <p:tgtEl>
                                              <p:spTgt spid="29"/>
                                            </p:tgtEl>
                                            <p:attrNameLst>
                                              <p:attrName>style.visibility</p:attrName>
                                            </p:attrNameLst>
                                          </p:cBhvr>
                                          <p:to>
                                            <p:strVal val="visible"/>
                                          </p:to>
                                        </p:set>
                                        <p:animEffect transition="in" filter="fade">
                                          <p:cBhvr>
                                            <p:cTn id="29" dur="1000"/>
                                            <p:tgtEl>
                                              <p:spTgt spid="29"/>
                                            </p:tgtEl>
                                          </p:cBhvr>
                                        </p:animEffect>
                                        <p:anim calcmode="lin" valueType="num">
                                          <p:cBhvr>
                                            <p:cTn id="30" dur="1000" fill="hold"/>
                                            <p:tgtEl>
                                              <p:spTgt spid="29"/>
                                            </p:tgtEl>
                                            <p:attrNameLst>
                                              <p:attrName>ppt_x</p:attrName>
                                            </p:attrNameLst>
                                          </p:cBhvr>
                                          <p:tavLst>
                                            <p:tav tm="0">
                                              <p:val>
                                                <p:strVal val="#ppt_x"/>
                                              </p:val>
                                            </p:tav>
                                            <p:tav tm="100000">
                                              <p:val>
                                                <p:strVal val="#ppt_x"/>
                                              </p:val>
                                            </p:tav>
                                          </p:tavLst>
                                        </p:anim>
                                        <p:anim calcmode="lin" valueType="num">
                                          <p:cBhvr>
                                            <p:cTn id="31" dur="100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rot="16200000">
            <a:off x="2666999" y="-2667000"/>
            <a:ext cx="6858001" cy="12192000"/>
          </a:xfrm>
          <a:prstGeom prst="rect">
            <a:avLst/>
          </a:prstGeom>
        </p:spPr>
      </p:pic>
      <p:grpSp>
        <p:nvGrpSpPr>
          <p:cNvPr id="4" name="组合 3"/>
          <p:cNvGrpSpPr/>
          <p:nvPr/>
        </p:nvGrpSpPr>
        <p:grpSpPr>
          <a:xfrm>
            <a:off x="1389556" y="1904070"/>
            <a:ext cx="1755151" cy="1755152"/>
            <a:chOff x="304800" y="673100"/>
            <a:chExt cx="4000500" cy="4000500"/>
          </a:xfrm>
          <a:effectLst>
            <a:outerShdw blurRad="444500" dist="254000" dir="8100000" algn="tr" rotWithShape="0">
              <a:prstClr val="black">
                <a:alpha val="50000"/>
              </a:prstClr>
            </a:outerShdw>
          </a:effectLst>
        </p:grpSpPr>
        <p:sp>
          <p:nvSpPr>
            <p:cNvPr id="6" name="同心圆 42"/>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1218565">
                <a:defRPr/>
              </a:pPr>
              <a:endParaRPr lang="zh-CN" altLang="en-US" kern="0">
                <a:cs typeface="+mn-ea"/>
                <a:sym typeface="+mn-lt"/>
              </a:endParaRPr>
            </a:p>
          </p:txBody>
        </p:sp>
        <p:sp>
          <p:nvSpPr>
            <p:cNvPr id="7" name="椭圆 6"/>
            <p:cNvSpPr/>
            <p:nvPr/>
          </p:nvSpPr>
          <p:spPr>
            <a:xfrm>
              <a:off x="392112" y="760412"/>
              <a:ext cx="3825873" cy="3825873"/>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1218565">
                <a:defRPr/>
              </a:pPr>
              <a:endParaRPr lang="zh-CN" altLang="en-US" kern="0">
                <a:cs typeface="+mn-ea"/>
                <a:sym typeface="+mn-lt"/>
              </a:endParaRPr>
            </a:p>
          </p:txBody>
        </p:sp>
      </p:grpSp>
      <p:sp>
        <p:nvSpPr>
          <p:cNvPr id="8" name="矩形 7"/>
          <p:cNvSpPr/>
          <p:nvPr/>
        </p:nvSpPr>
        <p:spPr>
          <a:xfrm>
            <a:off x="1354371" y="3933823"/>
            <a:ext cx="1825527" cy="1200314"/>
          </a:xfrm>
          <a:prstGeom prst="rect">
            <a:avLst/>
          </a:prstGeom>
          <a:noFill/>
          <a:ln>
            <a:noFill/>
          </a:ln>
        </p:spPr>
        <p:txBody>
          <a:bodyPr wrap="square" lIns="91428" tIns="45713" rIns="91428" bIns="45713">
            <a:spAutoFit/>
          </a:bodyPr>
          <a:lstStyle/>
          <a:p>
            <a:pPr algn="ctr" defTabSz="1218565">
              <a:lnSpc>
                <a:spcPct val="150000"/>
              </a:lnSpc>
              <a:defRPr/>
            </a:pPr>
            <a:r>
              <a:rPr lang="zh-CN" altLang="en-US" sz="1200" kern="0" dirty="0">
                <a:cs typeface="+mn-ea"/>
                <a:sym typeface="+mn-lt"/>
              </a:rPr>
              <a:t>请在这里输入您的文字；请在这里输入您的文字；请在这里输入您的文字；请在这里输入您的文字。</a:t>
            </a:r>
            <a:endParaRPr lang="zh-CN" altLang="en-US" sz="1200" kern="0" dirty="0">
              <a:cs typeface="+mn-ea"/>
              <a:sym typeface="+mn-lt"/>
            </a:endParaRPr>
          </a:p>
        </p:txBody>
      </p:sp>
      <p:grpSp>
        <p:nvGrpSpPr>
          <p:cNvPr id="9" name="组合 8"/>
          <p:cNvGrpSpPr/>
          <p:nvPr/>
        </p:nvGrpSpPr>
        <p:grpSpPr>
          <a:xfrm>
            <a:off x="3257612" y="4029356"/>
            <a:ext cx="551855" cy="556307"/>
            <a:chOff x="3041651" y="3326606"/>
            <a:chExt cx="631825" cy="636588"/>
          </a:xfrm>
        </p:grpSpPr>
        <p:sp>
          <p:nvSpPr>
            <p:cNvPr id="10" name="Oval 9"/>
            <p:cNvSpPr>
              <a:spLocks noChangeArrowheads="1"/>
            </p:cNvSpPr>
            <p:nvPr/>
          </p:nvSpPr>
          <p:spPr bwMode="auto">
            <a:xfrm>
              <a:off x="3041651" y="3326606"/>
              <a:ext cx="631825" cy="636588"/>
            </a:xfrm>
            <a:prstGeom prst="ellipse">
              <a:avLst/>
            </a:prstGeom>
            <a:solidFill>
              <a:schemeClr val="tx1"/>
            </a:solidFill>
            <a:ln>
              <a:solidFill>
                <a:srgbClr val="FFFFFF"/>
              </a:solidFill>
            </a:ln>
          </p:spPr>
          <p:txBody>
            <a:bodyPr vert="horz" wrap="square" lIns="121920" tIns="60960" rIns="121920" bIns="60960" numCol="1" anchor="t" anchorCtr="0" compatLnSpc="1"/>
            <a:lstStyle/>
            <a:p>
              <a:pPr algn="ctr" defTabSz="1218565">
                <a:defRPr/>
              </a:pPr>
              <a:endParaRPr lang="zh-CN" altLang="en-US" kern="0" dirty="0">
                <a:cs typeface="+mn-ea"/>
                <a:sym typeface="+mn-lt"/>
              </a:endParaRPr>
            </a:p>
          </p:txBody>
        </p:sp>
        <p:sp>
          <p:nvSpPr>
            <p:cNvPr id="11" name="Freeform 10"/>
            <p:cNvSpPr/>
            <p:nvPr/>
          </p:nvSpPr>
          <p:spPr bwMode="auto">
            <a:xfrm>
              <a:off x="3378201" y="3469481"/>
              <a:ext cx="206375" cy="342900"/>
            </a:xfrm>
            <a:custGeom>
              <a:avLst/>
              <a:gdLst>
                <a:gd name="T0" fmla="*/ 216 w 252"/>
                <a:gd name="T1" fmla="*/ 252 h 418"/>
                <a:gd name="T2" fmla="*/ 136 w 252"/>
                <a:gd name="T3" fmla="*/ 321 h 418"/>
                <a:gd name="T4" fmla="*/ 58 w 252"/>
                <a:gd name="T5" fmla="*/ 388 h 418"/>
                <a:gd name="T6" fmla="*/ 0 w 252"/>
                <a:gd name="T7" fmla="*/ 350 h 418"/>
                <a:gd name="T8" fmla="*/ 34 w 252"/>
                <a:gd name="T9" fmla="*/ 321 h 418"/>
                <a:gd name="T10" fmla="*/ 115 w 252"/>
                <a:gd name="T11" fmla="*/ 252 h 418"/>
                <a:gd name="T12" fmla="*/ 112 w 252"/>
                <a:gd name="T13" fmla="*/ 154 h 418"/>
                <a:gd name="T14" fmla="*/ 34 w 252"/>
                <a:gd name="T15" fmla="*/ 88 h 418"/>
                <a:gd name="T16" fmla="*/ 0 w 252"/>
                <a:gd name="T17" fmla="*/ 58 h 418"/>
                <a:gd name="T18" fmla="*/ 55 w 252"/>
                <a:gd name="T19" fmla="*/ 19 h 418"/>
                <a:gd name="T20" fmla="*/ 136 w 252"/>
                <a:gd name="T21" fmla="*/ 88 h 418"/>
                <a:gd name="T22" fmla="*/ 213 w 252"/>
                <a:gd name="T23" fmla="*/ 154 h 418"/>
                <a:gd name="T24" fmla="*/ 216 w 252"/>
                <a:gd name="T25" fmla="*/ 25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2" h="418">
                  <a:moveTo>
                    <a:pt x="216" y="252"/>
                  </a:moveTo>
                  <a:lnTo>
                    <a:pt x="136" y="321"/>
                  </a:lnTo>
                  <a:cubicBezTo>
                    <a:pt x="110" y="343"/>
                    <a:pt x="84" y="365"/>
                    <a:pt x="58" y="388"/>
                  </a:cubicBezTo>
                  <a:cubicBezTo>
                    <a:pt x="21" y="418"/>
                    <a:pt x="5" y="397"/>
                    <a:pt x="0" y="350"/>
                  </a:cubicBezTo>
                  <a:lnTo>
                    <a:pt x="34" y="321"/>
                  </a:lnTo>
                  <a:lnTo>
                    <a:pt x="115" y="252"/>
                  </a:lnTo>
                  <a:cubicBezTo>
                    <a:pt x="143" y="221"/>
                    <a:pt x="150" y="189"/>
                    <a:pt x="112" y="154"/>
                  </a:cubicBezTo>
                  <a:cubicBezTo>
                    <a:pt x="86" y="132"/>
                    <a:pt x="60" y="110"/>
                    <a:pt x="34" y="88"/>
                  </a:cubicBezTo>
                  <a:lnTo>
                    <a:pt x="0" y="58"/>
                  </a:lnTo>
                  <a:cubicBezTo>
                    <a:pt x="4" y="4"/>
                    <a:pt x="25" y="0"/>
                    <a:pt x="55" y="19"/>
                  </a:cubicBezTo>
                  <a:lnTo>
                    <a:pt x="136" y="88"/>
                  </a:lnTo>
                  <a:cubicBezTo>
                    <a:pt x="162" y="110"/>
                    <a:pt x="188" y="132"/>
                    <a:pt x="213" y="154"/>
                  </a:cubicBezTo>
                  <a:cubicBezTo>
                    <a:pt x="252" y="189"/>
                    <a:pt x="244" y="221"/>
                    <a:pt x="216" y="25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algn="ctr" defTabSz="1218565">
                <a:defRPr/>
              </a:pPr>
              <a:endParaRPr lang="zh-CN" altLang="en-US" kern="0" dirty="0">
                <a:cs typeface="+mn-ea"/>
                <a:sym typeface="+mn-lt"/>
              </a:endParaRPr>
            </a:p>
          </p:txBody>
        </p:sp>
        <p:sp>
          <p:nvSpPr>
            <p:cNvPr id="12" name="Freeform 11"/>
            <p:cNvSpPr/>
            <p:nvPr/>
          </p:nvSpPr>
          <p:spPr bwMode="auto">
            <a:xfrm>
              <a:off x="3182938" y="3469481"/>
              <a:ext cx="206375" cy="342900"/>
            </a:xfrm>
            <a:custGeom>
              <a:avLst/>
              <a:gdLst>
                <a:gd name="T0" fmla="*/ 217 w 252"/>
                <a:gd name="T1" fmla="*/ 252 h 418"/>
                <a:gd name="T2" fmla="*/ 136 w 252"/>
                <a:gd name="T3" fmla="*/ 321 h 418"/>
                <a:gd name="T4" fmla="*/ 59 w 252"/>
                <a:gd name="T5" fmla="*/ 388 h 418"/>
                <a:gd name="T6" fmla="*/ 0 w 252"/>
                <a:gd name="T7" fmla="*/ 350 h 418"/>
                <a:gd name="T8" fmla="*/ 35 w 252"/>
                <a:gd name="T9" fmla="*/ 321 h 418"/>
                <a:gd name="T10" fmla="*/ 115 w 252"/>
                <a:gd name="T11" fmla="*/ 252 h 418"/>
                <a:gd name="T12" fmla="*/ 112 w 252"/>
                <a:gd name="T13" fmla="*/ 154 h 418"/>
                <a:gd name="T14" fmla="*/ 35 w 252"/>
                <a:gd name="T15" fmla="*/ 88 h 418"/>
                <a:gd name="T16" fmla="*/ 0 w 252"/>
                <a:gd name="T17" fmla="*/ 58 h 418"/>
                <a:gd name="T18" fmla="*/ 56 w 252"/>
                <a:gd name="T19" fmla="*/ 19 h 418"/>
                <a:gd name="T20" fmla="*/ 136 w 252"/>
                <a:gd name="T21" fmla="*/ 88 h 418"/>
                <a:gd name="T22" fmla="*/ 214 w 252"/>
                <a:gd name="T23" fmla="*/ 154 h 418"/>
                <a:gd name="T24" fmla="*/ 217 w 252"/>
                <a:gd name="T25" fmla="*/ 25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2" h="418">
                  <a:moveTo>
                    <a:pt x="217" y="252"/>
                  </a:moveTo>
                  <a:lnTo>
                    <a:pt x="136" y="321"/>
                  </a:lnTo>
                  <a:cubicBezTo>
                    <a:pt x="110" y="343"/>
                    <a:pt x="84" y="365"/>
                    <a:pt x="59" y="388"/>
                  </a:cubicBezTo>
                  <a:cubicBezTo>
                    <a:pt x="21" y="418"/>
                    <a:pt x="6" y="397"/>
                    <a:pt x="0" y="350"/>
                  </a:cubicBezTo>
                  <a:lnTo>
                    <a:pt x="35" y="321"/>
                  </a:lnTo>
                  <a:lnTo>
                    <a:pt x="115" y="252"/>
                  </a:lnTo>
                  <a:cubicBezTo>
                    <a:pt x="143" y="221"/>
                    <a:pt x="150" y="189"/>
                    <a:pt x="112" y="154"/>
                  </a:cubicBezTo>
                  <a:cubicBezTo>
                    <a:pt x="86" y="132"/>
                    <a:pt x="60" y="110"/>
                    <a:pt x="35" y="88"/>
                  </a:cubicBezTo>
                  <a:lnTo>
                    <a:pt x="0" y="58"/>
                  </a:lnTo>
                  <a:cubicBezTo>
                    <a:pt x="4" y="4"/>
                    <a:pt x="26" y="0"/>
                    <a:pt x="56" y="19"/>
                  </a:cubicBezTo>
                  <a:lnTo>
                    <a:pt x="136" y="88"/>
                  </a:lnTo>
                  <a:cubicBezTo>
                    <a:pt x="162" y="110"/>
                    <a:pt x="188" y="132"/>
                    <a:pt x="214" y="154"/>
                  </a:cubicBezTo>
                  <a:cubicBezTo>
                    <a:pt x="252" y="189"/>
                    <a:pt x="245" y="221"/>
                    <a:pt x="217" y="25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algn="ctr" defTabSz="1218565">
                <a:defRPr/>
              </a:pPr>
              <a:endParaRPr lang="zh-CN" altLang="en-US" kern="0" dirty="0">
                <a:cs typeface="+mn-ea"/>
                <a:sym typeface="+mn-lt"/>
              </a:endParaRPr>
            </a:p>
          </p:txBody>
        </p:sp>
      </p:grpSp>
      <p:grpSp>
        <p:nvGrpSpPr>
          <p:cNvPr id="14" name="组合 13"/>
          <p:cNvGrpSpPr/>
          <p:nvPr/>
        </p:nvGrpSpPr>
        <p:grpSpPr>
          <a:xfrm>
            <a:off x="3996590" y="1904070"/>
            <a:ext cx="1755152" cy="1755152"/>
            <a:chOff x="304800" y="673100"/>
            <a:chExt cx="4000500" cy="4000500"/>
          </a:xfrm>
          <a:effectLst>
            <a:outerShdw blurRad="444500" dist="254000" dir="8100000" algn="tr" rotWithShape="0">
              <a:prstClr val="black">
                <a:alpha val="50000"/>
              </a:prstClr>
            </a:outerShdw>
          </a:effectLst>
        </p:grpSpPr>
        <p:sp>
          <p:nvSpPr>
            <p:cNvPr id="16" name="同心圆 52"/>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1218565">
                <a:defRPr/>
              </a:pPr>
              <a:endParaRPr lang="zh-CN" altLang="en-US" kern="0">
                <a:cs typeface="+mn-ea"/>
                <a:sym typeface="+mn-lt"/>
              </a:endParaRPr>
            </a:p>
          </p:txBody>
        </p:sp>
        <p:sp>
          <p:nvSpPr>
            <p:cNvPr id="17" name="椭圆 16"/>
            <p:cNvSpPr/>
            <p:nvPr/>
          </p:nvSpPr>
          <p:spPr>
            <a:xfrm>
              <a:off x="392112" y="760412"/>
              <a:ext cx="3825873" cy="3825873"/>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1218565">
                <a:defRPr/>
              </a:pPr>
              <a:endParaRPr lang="zh-CN" altLang="en-US" kern="0">
                <a:cs typeface="+mn-ea"/>
                <a:sym typeface="+mn-lt"/>
              </a:endParaRPr>
            </a:p>
          </p:txBody>
        </p:sp>
      </p:grpSp>
      <p:sp>
        <p:nvSpPr>
          <p:cNvPr id="18" name="矩形 17"/>
          <p:cNvSpPr/>
          <p:nvPr/>
        </p:nvSpPr>
        <p:spPr>
          <a:xfrm>
            <a:off x="3926214" y="3933823"/>
            <a:ext cx="1825527" cy="1200314"/>
          </a:xfrm>
          <a:prstGeom prst="rect">
            <a:avLst/>
          </a:prstGeom>
          <a:noFill/>
          <a:ln>
            <a:noFill/>
          </a:ln>
        </p:spPr>
        <p:txBody>
          <a:bodyPr wrap="square" lIns="91428" tIns="45713" rIns="91428" bIns="45713">
            <a:spAutoFit/>
          </a:bodyPr>
          <a:lstStyle/>
          <a:p>
            <a:pPr algn="ctr" defTabSz="1218565">
              <a:lnSpc>
                <a:spcPct val="150000"/>
              </a:lnSpc>
              <a:defRPr/>
            </a:pPr>
            <a:r>
              <a:rPr lang="zh-CN" altLang="en-US" sz="1200" kern="0" dirty="0">
                <a:cs typeface="+mn-ea"/>
                <a:sym typeface="+mn-lt"/>
              </a:rPr>
              <a:t>请在这里输入您的文字；请在这里输入您的文字；请在这里输入您的文字；请在这里输入您的文字。</a:t>
            </a:r>
            <a:endParaRPr lang="zh-CN" altLang="en-US" sz="1200" kern="0" dirty="0">
              <a:cs typeface="+mn-ea"/>
              <a:sym typeface="+mn-lt"/>
            </a:endParaRPr>
          </a:p>
        </p:txBody>
      </p:sp>
      <p:grpSp>
        <p:nvGrpSpPr>
          <p:cNvPr id="19" name="组合 18"/>
          <p:cNvGrpSpPr/>
          <p:nvPr/>
        </p:nvGrpSpPr>
        <p:grpSpPr>
          <a:xfrm>
            <a:off x="5861232" y="4029356"/>
            <a:ext cx="551855" cy="556307"/>
            <a:chOff x="3041651" y="3326606"/>
            <a:chExt cx="631825" cy="636588"/>
          </a:xfrm>
        </p:grpSpPr>
        <p:sp>
          <p:nvSpPr>
            <p:cNvPr id="20" name="Oval 9"/>
            <p:cNvSpPr>
              <a:spLocks noChangeArrowheads="1"/>
            </p:cNvSpPr>
            <p:nvPr/>
          </p:nvSpPr>
          <p:spPr bwMode="auto">
            <a:xfrm>
              <a:off x="3041651" y="3326606"/>
              <a:ext cx="631825" cy="636588"/>
            </a:xfrm>
            <a:prstGeom prst="ellipse">
              <a:avLst/>
            </a:prstGeom>
            <a:solidFill>
              <a:srgbClr val="FFD941"/>
            </a:solidFill>
            <a:ln>
              <a:solidFill>
                <a:srgbClr val="FFFFFF"/>
              </a:solidFill>
            </a:ln>
          </p:spPr>
          <p:txBody>
            <a:bodyPr vert="horz" wrap="square" lIns="121920" tIns="60960" rIns="121920" bIns="60960" numCol="1" anchor="t" anchorCtr="0" compatLnSpc="1"/>
            <a:lstStyle/>
            <a:p>
              <a:pPr algn="ctr" defTabSz="1218565">
                <a:defRPr/>
              </a:pPr>
              <a:endParaRPr lang="zh-CN" altLang="en-US" kern="0" dirty="0">
                <a:cs typeface="+mn-ea"/>
                <a:sym typeface="+mn-lt"/>
              </a:endParaRPr>
            </a:p>
          </p:txBody>
        </p:sp>
        <p:sp>
          <p:nvSpPr>
            <p:cNvPr id="21" name="Freeform 10"/>
            <p:cNvSpPr/>
            <p:nvPr/>
          </p:nvSpPr>
          <p:spPr bwMode="auto">
            <a:xfrm>
              <a:off x="3378201" y="3469481"/>
              <a:ext cx="206375" cy="342900"/>
            </a:xfrm>
            <a:custGeom>
              <a:avLst/>
              <a:gdLst>
                <a:gd name="T0" fmla="*/ 216 w 252"/>
                <a:gd name="T1" fmla="*/ 252 h 418"/>
                <a:gd name="T2" fmla="*/ 136 w 252"/>
                <a:gd name="T3" fmla="*/ 321 h 418"/>
                <a:gd name="T4" fmla="*/ 58 w 252"/>
                <a:gd name="T5" fmla="*/ 388 h 418"/>
                <a:gd name="T6" fmla="*/ 0 w 252"/>
                <a:gd name="T7" fmla="*/ 350 h 418"/>
                <a:gd name="T8" fmla="*/ 34 w 252"/>
                <a:gd name="T9" fmla="*/ 321 h 418"/>
                <a:gd name="T10" fmla="*/ 115 w 252"/>
                <a:gd name="T11" fmla="*/ 252 h 418"/>
                <a:gd name="T12" fmla="*/ 112 w 252"/>
                <a:gd name="T13" fmla="*/ 154 h 418"/>
                <a:gd name="T14" fmla="*/ 34 w 252"/>
                <a:gd name="T15" fmla="*/ 88 h 418"/>
                <a:gd name="T16" fmla="*/ 0 w 252"/>
                <a:gd name="T17" fmla="*/ 58 h 418"/>
                <a:gd name="T18" fmla="*/ 55 w 252"/>
                <a:gd name="T19" fmla="*/ 19 h 418"/>
                <a:gd name="T20" fmla="*/ 136 w 252"/>
                <a:gd name="T21" fmla="*/ 88 h 418"/>
                <a:gd name="T22" fmla="*/ 213 w 252"/>
                <a:gd name="T23" fmla="*/ 154 h 418"/>
                <a:gd name="T24" fmla="*/ 216 w 252"/>
                <a:gd name="T25" fmla="*/ 25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2" h="418">
                  <a:moveTo>
                    <a:pt x="216" y="252"/>
                  </a:moveTo>
                  <a:lnTo>
                    <a:pt x="136" y="321"/>
                  </a:lnTo>
                  <a:cubicBezTo>
                    <a:pt x="110" y="343"/>
                    <a:pt x="84" y="365"/>
                    <a:pt x="58" y="388"/>
                  </a:cubicBezTo>
                  <a:cubicBezTo>
                    <a:pt x="21" y="418"/>
                    <a:pt x="5" y="397"/>
                    <a:pt x="0" y="350"/>
                  </a:cubicBezTo>
                  <a:lnTo>
                    <a:pt x="34" y="321"/>
                  </a:lnTo>
                  <a:lnTo>
                    <a:pt x="115" y="252"/>
                  </a:lnTo>
                  <a:cubicBezTo>
                    <a:pt x="143" y="221"/>
                    <a:pt x="150" y="189"/>
                    <a:pt x="112" y="154"/>
                  </a:cubicBezTo>
                  <a:cubicBezTo>
                    <a:pt x="86" y="132"/>
                    <a:pt x="60" y="110"/>
                    <a:pt x="34" y="88"/>
                  </a:cubicBezTo>
                  <a:lnTo>
                    <a:pt x="0" y="58"/>
                  </a:lnTo>
                  <a:cubicBezTo>
                    <a:pt x="4" y="4"/>
                    <a:pt x="25" y="0"/>
                    <a:pt x="55" y="19"/>
                  </a:cubicBezTo>
                  <a:lnTo>
                    <a:pt x="136" y="88"/>
                  </a:lnTo>
                  <a:cubicBezTo>
                    <a:pt x="162" y="110"/>
                    <a:pt x="188" y="132"/>
                    <a:pt x="213" y="154"/>
                  </a:cubicBezTo>
                  <a:cubicBezTo>
                    <a:pt x="252" y="189"/>
                    <a:pt x="244" y="221"/>
                    <a:pt x="216" y="25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algn="ctr" defTabSz="1218565">
                <a:defRPr/>
              </a:pPr>
              <a:endParaRPr lang="zh-CN" altLang="en-US" kern="0" dirty="0">
                <a:cs typeface="+mn-ea"/>
                <a:sym typeface="+mn-lt"/>
              </a:endParaRPr>
            </a:p>
          </p:txBody>
        </p:sp>
        <p:sp>
          <p:nvSpPr>
            <p:cNvPr id="22" name="Freeform 11"/>
            <p:cNvSpPr/>
            <p:nvPr/>
          </p:nvSpPr>
          <p:spPr bwMode="auto">
            <a:xfrm>
              <a:off x="3182938" y="3469481"/>
              <a:ext cx="206375" cy="342900"/>
            </a:xfrm>
            <a:custGeom>
              <a:avLst/>
              <a:gdLst>
                <a:gd name="T0" fmla="*/ 217 w 252"/>
                <a:gd name="T1" fmla="*/ 252 h 418"/>
                <a:gd name="T2" fmla="*/ 136 w 252"/>
                <a:gd name="T3" fmla="*/ 321 h 418"/>
                <a:gd name="T4" fmla="*/ 59 w 252"/>
                <a:gd name="T5" fmla="*/ 388 h 418"/>
                <a:gd name="T6" fmla="*/ 0 w 252"/>
                <a:gd name="T7" fmla="*/ 350 h 418"/>
                <a:gd name="T8" fmla="*/ 35 w 252"/>
                <a:gd name="T9" fmla="*/ 321 h 418"/>
                <a:gd name="T10" fmla="*/ 115 w 252"/>
                <a:gd name="T11" fmla="*/ 252 h 418"/>
                <a:gd name="T12" fmla="*/ 112 w 252"/>
                <a:gd name="T13" fmla="*/ 154 h 418"/>
                <a:gd name="T14" fmla="*/ 35 w 252"/>
                <a:gd name="T15" fmla="*/ 88 h 418"/>
                <a:gd name="T16" fmla="*/ 0 w 252"/>
                <a:gd name="T17" fmla="*/ 58 h 418"/>
                <a:gd name="T18" fmla="*/ 56 w 252"/>
                <a:gd name="T19" fmla="*/ 19 h 418"/>
                <a:gd name="T20" fmla="*/ 136 w 252"/>
                <a:gd name="T21" fmla="*/ 88 h 418"/>
                <a:gd name="T22" fmla="*/ 214 w 252"/>
                <a:gd name="T23" fmla="*/ 154 h 418"/>
                <a:gd name="T24" fmla="*/ 217 w 252"/>
                <a:gd name="T25" fmla="*/ 25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2" h="418">
                  <a:moveTo>
                    <a:pt x="217" y="252"/>
                  </a:moveTo>
                  <a:lnTo>
                    <a:pt x="136" y="321"/>
                  </a:lnTo>
                  <a:cubicBezTo>
                    <a:pt x="110" y="343"/>
                    <a:pt x="84" y="365"/>
                    <a:pt x="59" y="388"/>
                  </a:cubicBezTo>
                  <a:cubicBezTo>
                    <a:pt x="21" y="418"/>
                    <a:pt x="6" y="397"/>
                    <a:pt x="0" y="350"/>
                  </a:cubicBezTo>
                  <a:lnTo>
                    <a:pt x="35" y="321"/>
                  </a:lnTo>
                  <a:lnTo>
                    <a:pt x="115" y="252"/>
                  </a:lnTo>
                  <a:cubicBezTo>
                    <a:pt x="143" y="221"/>
                    <a:pt x="150" y="189"/>
                    <a:pt x="112" y="154"/>
                  </a:cubicBezTo>
                  <a:cubicBezTo>
                    <a:pt x="86" y="132"/>
                    <a:pt x="60" y="110"/>
                    <a:pt x="35" y="88"/>
                  </a:cubicBezTo>
                  <a:lnTo>
                    <a:pt x="0" y="58"/>
                  </a:lnTo>
                  <a:cubicBezTo>
                    <a:pt x="4" y="4"/>
                    <a:pt x="26" y="0"/>
                    <a:pt x="56" y="19"/>
                  </a:cubicBezTo>
                  <a:lnTo>
                    <a:pt x="136" y="88"/>
                  </a:lnTo>
                  <a:cubicBezTo>
                    <a:pt x="162" y="110"/>
                    <a:pt x="188" y="132"/>
                    <a:pt x="214" y="154"/>
                  </a:cubicBezTo>
                  <a:cubicBezTo>
                    <a:pt x="252" y="189"/>
                    <a:pt x="245" y="221"/>
                    <a:pt x="217" y="25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algn="ctr" defTabSz="1218565">
                <a:defRPr/>
              </a:pPr>
              <a:endParaRPr lang="zh-CN" altLang="en-US" kern="0" dirty="0">
                <a:cs typeface="+mn-ea"/>
                <a:sym typeface="+mn-lt"/>
              </a:endParaRPr>
            </a:p>
          </p:txBody>
        </p:sp>
      </p:grpSp>
      <p:grpSp>
        <p:nvGrpSpPr>
          <p:cNvPr id="24" name="组合 23"/>
          <p:cNvGrpSpPr/>
          <p:nvPr/>
        </p:nvGrpSpPr>
        <p:grpSpPr>
          <a:xfrm>
            <a:off x="6550579" y="1904070"/>
            <a:ext cx="1755152" cy="1755152"/>
            <a:chOff x="304800" y="673100"/>
            <a:chExt cx="4000500" cy="4000500"/>
          </a:xfrm>
          <a:effectLst>
            <a:outerShdw blurRad="444500" dist="254000" dir="8100000" algn="tr" rotWithShape="0">
              <a:prstClr val="black">
                <a:alpha val="50000"/>
              </a:prstClr>
            </a:outerShdw>
          </a:effectLst>
        </p:grpSpPr>
        <p:sp>
          <p:nvSpPr>
            <p:cNvPr id="26" name="同心圆 62"/>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1218565">
                <a:defRPr/>
              </a:pPr>
              <a:endParaRPr lang="zh-CN" altLang="en-US" kern="0">
                <a:cs typeface="+mn-ea"/>
                <a:sym typeface="+mn-lt"/>
              </a:endParaRPr>
            </a:p>
          </p:txBody>
        </p:sp>
        <p:sp>
          <p:nvSpPr>
            <p:cNvPr id="27" name="椭圆 26"/>
            <p:cNvSpPr/>
            <p:nvPr/>
          </p:nvSpPr>
          <p:spPr>
            <a:xfrm>
              <a:off x="392112" y="760412"/>
              <a:ext cx="3825873" cy="3825873"/>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1218565">
                <a:defRPr/>
              </a:pPr>
              <a:endParaRPr lang="zh-CN" altLang="en-US" kern="0">
                <a:cs typeface="+mn-ea"/>
                <a:sym typeface="+mn-lt"/>
              </a:endParaRPr>
            </a:p>
          </p:txBody>
        </p:sp>
      </p:grpSp>
      <p:sp>
        <p:nvSpPr>
          <p:cNvPr id="28" name="矩形 27"/>
          <p:cNvSpPr/>
          <p:nvPr/>
        </p:nvSpPr>
        <p:spPr>
          <a:xfrm>
            <a:off x="6461820" y="3933823"/>
            <a:ext cx="1825527" cy="1200314"/>
          </a:xfrm>
          <a:prstGeom prst="rect">
            <a:avLst/>
          </a:prstGeom>
          <a:noFill/>
          <a:ln>
            <a:noFill/>
          </a:ln>
        </p:spPr>
        <p:txBody>
          <a:bodyPr wrap="square" lIns="91428" tIns="45713" rIns="91428" bIns="45713">
            <a:spAutoFit/>
          </a:bodyPr>
          <a:lstStyle/>
          <a:p>
            <a:pPr algn="ctr" defTabSz="1218565">
              <a:lnSpc>
                <a:spcPct val="150000"/>
              </a:lnSpc>
              <a:defRPr/>
            </a:pPr>
            <a:r>
              <a:rPr lang="zh-CN" altLang="en-US" sz="1200" kern="0" dirty="0">
                <a:cs typeface="+mn-ea"/>
                <a:sym typeface="+mn-lt"/>
              </a:rPr>
              <a:t>请在这里输入您的文字；请在这里输入您的文字；请在这里输入您的文字；请在这里输入您的文字。</a:t>
            </a:r>
            <a:endParaRPr lang="zh-CN" altLang="en-US" sz="1200" kern="0" dirty="0">
              <a:cs typeface="+mn-ea"/>
              <a:sym typeface="+mn-lt"/>
            </a:endParaRPr>
          </a:p>
        </p:txBody>
      </p:sp>
      <p:grpSp>
        <p:nvGrpSpPr>
          <p:cNvPr id="29" name="组合 28"/>
          <p:cNvGrpSpPr/>
          <p:nvPr/>
        </p:nvGrpSpPr>
        <p:grpSpPr>
          <a:xfrm>
            <a:off x="8381511" y="4029356"/>
            <a:ext cx="551855" cy="556307"/>
            <a:chOff x="3041651" y="3326606"/>
            <a:chExt cx="631825" cy="636588"/>
          </a:xfrm>
        </p:grpSpPr>
        <p:sp>
          <p:nvSpPr>
            <p:cNvPr id="30" name="Oval 9"/>
            <p:cNvSpPr>
              <a:spLocks noChangeArrowheads="1"/>
            </p:cNvSpPr>
            <p:nvPr/>
          </p:nvSpPr>
          <p:spPr bwMode="auto">
            <a:xfrm>
              <a:off x="3041651" y="3326606"/>
              <a:ext cx="631825" cy="636588"/>
            </a:xfrm>
            <a:prstGeom prst="ellipse">
              <a:avLst/>
            </a:prstGeom>
            <a:solidFill>
              <a:schemeClr val="tx1"/>
            </a:solidFill>
            <a:ln>
              <a:solidFill>
                <a:srgbClr val="FFFFFF"/>
              </a:solidFill>
            </a:ln>
          </p:spPr>
          <p:txBody>
            <a:bodyPr vert="horz" wrap="square" lIns="121920" tIns="60960" rIns="121920" bIns="60960" numCol="1" anchor="t" anchorCtr="0" compatLnSpc="1"/>
            <a:lstStyle/>
            <a:p>
              <a:pPr algn="ctr" defTabSz="1218565">
                <a:defRPr/>
              </a:pPr>
              <a:endParaRPr lang="zh-CN" altLang="en-US" kern="0" dirty="0">
                <a:cs typeface="+mn-ea"/>
                <a:sym typeface="+mn-lt"/>
              </a:endParaRPr>
            </a:p>
          </p:txBody>
        </p:sp>
        <p:sp>
          <p:nvSpPr>
            <p:cNvPr id="31" name="Freeform 10"/>
            <p:cNvSpPr/>
            <p:nvPr/>
          </p:nvSpPr>
          <p:spPr bwMode="auto">
            <a:xfrm>
              <a:off x="3378201" y="3469481"/>
              <a:ext cx="206375" cy="342900"/>
            </a:xfrm>
            <a:custGeom>
              <a:avLst/>
              <a:gdLst>
                <a:gd name="T0" fmla="*/ 216 w 252"/>
                <a:gd name="T1" fmla="*/ 252 h 418"/>
                <a:gd name="T2" fmla="*/ 136 w 252"/>
                <a:gd name="T3" fmla="*/ 321 h 418"/>
                <a:gd name="T4" fmla="*/ 58 w 252"/>
                <a:gd name="T5" fmla="*/ 388 h 418"/>
                <a:gd name="T6" fmla="*/ 0 w 252"/>
                <a:gd name="T7" fmla="*/ 350 h 418"/>
                <a:gd name="T8" fmla="*/ 34 w 252"/>
                <a:gd name="T9" fmla="*/ 321 h 418"/>
                <a:gd name="T10" fmla="*/ 115 w 252"/>
                <a:gd name="T11" fmla="*/ 252 h 418"/>
                <a:gd name="T12" fmla="*/ 112 w 252"/>
                <a:gd name="T13" fmla="*/ 154 h 418"/>
                <a:gd name="T14" fmla="*/ 34 w 252"/>
                <a:gd name="T15" fmla="*/ 88 h 418"/>
                <a:gd name="T16" fmla="*/ 0 w 252"/>
                <a:gd name="T17" fmla="*/ 58 h 418"/>
                <a:gd name="T18" fmla="*/ 55 w 252"/>
                <a:gd name="T19" fmla="*/ 19 h 418"/>
                <a:gd name="T20" fmla="*/ 136 w 252"/>
                <a:gd name="T21" fmla="*/ 88 h 418"/>
                <a:gd name="T22" fmla="*/ 213 w 252"/>
                <a:gd name="T23" fmla="*/ 154 h 418"/>
                <a:gd name="T24" fmla="*/ 216 w 252"/>
                <a:gd name="T25" fmla="*/ 25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2" h="418">
                  <a:moveTo>
                    <a:pt x="216" y="252"/>
                  </a:moveTo>
                  <a:lnTo>
                    <a:pt x="136" y="321"/>
                  </a:lnTo>
                  <a:cubicBezTo>
                    <a:pt x="110" y="343"/>
                    <a:pt x="84" y="365"/>
                    <a:pt x="58" y="388"/>
                  </a:cubicBezTo>
                  <a:cubicBezTo>
                    <a:pt x="21" y="418"/>
                    <a:pt x="5" y="397"/>
                    <a:pt x="0" y="350"/>
                  </a:cubicBezTo>
                  <a:lnTo>
                    <a:pt x="34" y="321"/>
                  </a:lnTo>
                  <a:lnTo>
                    <a:pt x="115" y="252"/>
                  </a:lnTo>
                  <a:cubicBezTo>
                    <a:pt x="143" y="221"/>
                    <a:pt x="150" y="189"/>
                    <a:pt x="112" y="154"/>
                  </a:cubicBezTo>
                  <a:cubicBezTo>
                    <a:pt x="86" y="132"/>
                    <a:pt x="60" y="110"/>
                    <a:pt x="34" y="88"/>
                  </a:cubicBezTo>
                  <a:lnTo>
                    <a:pt x="0" y="58"/>
                  </a:lnTo>
                  <a:cubicBezTo>
                    <a:pt x="4" y="4"/>
                    <a:pt x="25" y="0"/>
                    <a:pt x="55" y="19"/>
                  </a:cubicBezTo>
                  <a:lnTo>
                    <a:pt x="136" y="88"/>
                  </a:lnTo>
                  <a:cubicBezTo>
                    <a:pt x="162" y="110"/>
                    <a:pt x="188" y="132"/>
                    <a:pt x="213" y="154"/>
                  </a:cubicBezTo>
                  <a:cubicBezTo>
                    <a:pt x="252" y="189"/>
                    <a:pt x="244" y="221"/>
                    <a:pt x="216" y="25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algn="ctr" defTabSz="1218565">
                <a:defRPr/>
              </a:pPr>
              <a:endParaRPr lang="zh-CN" altLang="en-US" kern="0" dirty="0">
                <a:cs typeface="+mn-ea"/>
                <a:sym typeface="+mn-lt"/>
              </a:endParaRPr>
            </a:p>
          </p:txBody>
        </p:sp>
        <p:sp>
          <p:nvSpPr>
            <p:cNvPr id="32" name="Freeform 11"/>
            <p:cNvSpPr/>
            <p:nvPr/>
          </p:nvSpPr>
          <p:spPr bwMode="auto">
            <a:xfrm>
              <a:off x="3182938" y="3469481"/>
              <a:ext cx="206375" cy="342900"/>
            </a:xfrm>
            <a:custGeom>
              <a:avLst/>
              <a:gdLst>
                <a:gd name="T0" fmla="*/ 217 w 252"/>
                <a:gd name="T1" fmla="*/ 252 h 418"/>
                <a:gd name="T2" fmla="*/ 136 w 252"/>
                <a:gd name="T3" fmla="*/ 321 h 418"/>
                <a:gd name="T4" fmla="*/ 59 w 252"/>
                <a:gd name="T5" fmla="*/ 388 h 418"/>
                <a:gd name="T6" fmla="*/ 0 w 252"/>
                <a:gd name="T7" fmla="*/ 350 h 418"/>
                <a:gd name="T8" fmla="*/ 35 w 252"/>
                <a:gd name="T9" fmla="*/ 321 h 418"/>
                <a:gd name="T10" fmla="*/ 115 w 252"/>
                <a:gd name="T11" fmla="*/ 252 h 418"/>
                <a:gd name="T12" fmla="*/ 112 w 252"/>
                <a:gd name="T13" fmla="*/ 154 h 418"/>
                <a:gd name="T14" fmla="*/ 35 w 252"/>
                <a:gd name="T15" fmla="*/ 88 h 418"/>
                <a:gd name="T16" fmla="*/ 0 w 252"/>
                <a:gd name="T17" fmla="*/ 58 h 418"/>
                <a:gd name="T18" fmla="*/ 56 w 252"/>
                <a:gd name="T19" fmla="*/ 19 h 418"/>
                <a:gd name="T20" fmla="*/ 136 w 252"/>
                <a:gd name="T21" fmla="*/ 88 h 418"/>
                <a:gd name="T22" fmla="*/ 214 w 252"/>
                <a:gd name="T23" fmla="*/ 154 h 418"/>
                <a:gd name="T24" fmla="*/ 217 w 252"/>
                <a:gd name="T25" fmla="*/ 25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2" h="418">
                  <a:moveTo>
                    <a:pt x="217" y="252"/>
                  </a:moveTo>
                  <a:lnTo>
                    <a:pt x="136" y="321"/>
                  </a:lnTo>
                  <a:cubicBezTo>
                    <a:pt x="110" y="343"/>
                    <a:pt x="84" y="365"/>
                    <a:pt x="59" y="388"/>
                  </a:cubicBezTo>
                  <a:cubicBezTo>
                    <a:pt x="21" y="418"/>
                    <a:pt x="6" y="397"/>
                    <a:pt x="0" y="350"/>
                  </a:cubicBezTo>
                  <a:lnTo>
                    <a:pt x="35" y="321"/>
                  </a:lnTo>
                  <a:lnTo>
                    <a:pt x="115" y="252"/>
                  </a:lnTo>
                  <a:cubicBezTo>
                    <a:pt x="143" y="221"/>
                    <a:pt x="150" y="189"/>
                    <a:pt x="112" y="154"/>
                  </a:cubicBezTo>
                  <a:cubicBezTo>
                    <a:pt x="86" y="132"/>
                    <a:pt x="60" y="110"/>
                    <a:pt x="35" y="88"/>
                  </a:cubicBezTo>
                  <a:lnTo>
                    <a:pt x="0" y="58"/>
                  </a:lnTo>
                  <a:cubicBezTo>
                    <a:pt x="4" y="4"/>
                    <a:pt x="26" y="0"/>
                    <a:pt x="56" y="19"/>
                  </a:cubicBezTo>
                  <a:lnTo>
                    <a:pt x="136" y="88"/>
                  </a:lnTo>
                  <a:cubicBezTo>
                    <a:pt x="162" y="110"/>
                    <a:pt x="188" y="132"/>
                    <a:pt x="214" y="154"/>
                  </a:cubicBezTo>
                  <a:cubicBezTo>
                    <a:pt x="252" y="189"/>
                    <a:pt x="245" y="221"/>
                    <a:pt x="217" y="25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algn="ctr" defTabSz="1218565">
                <a:defRPr/>
              </a:pPr>
              <a:endParaRPr lang="zh-CN" altLang="en-US" kern="0" dirty="0">
                <a:cs typeface="+mn-ea"/>
                <a:sym typeface="+mn-lt"/>
              </a:endParaRPr>
            </a:p>
          </p:txBody>
        </p:sp>
      </p:grpSp>
      <p:grpSp>
        <p:nvGrpSpPr>
          <p:cNvPr id="34" name="组合 33"/>
          <p:cNvGrpSpPr/>
          <p:nvPr/>
        </p:nvGrpSpPr>
        <p:grpSpPr>
          <a:xfrm>
            <a:off x="8965844" y="1904070"/>
            <a:ext cx="1755152" cy="1755152"/>
            <a:chOff x="304800" y="673100"/>
            <a:chExt cx="4000500" cy="4000500"/>
          </a:xfrm>
          <a:effectLst>
            <a:outerShdw blurRad="444500" dist="254000" dir="8100000" algn="tr" rotWithShape="0">
              <a:prstClr val="black">
                <a:alpha val="50000"/>
              </a:prstClr>
            </a:outerShdw>
          </a:effectLst>
        </p:grpSpPr>
        <p:sp>
          <p:nvSpPr>
            <p:cNvPr id="36" name="同心圆 72"/>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1218565">
                <a:defRPr/>
              </a:pPr>
              <a:endParaRPr lang="zh-CN" altLang="en-US" kern="0">
                <a:cs typeface="+mn-ea"/>
                <a:sym typeface="+mn-lt"/>
              </a:endParaRPr>
            </a:p>
          </p:txBody>
        </p:sp>
        <p:sp>
          <p:nvSpPr>
            <p:cNvPr id="37" name="椭圆 36"/>
            <p:cNvSpPr/>
            <p:nvPr/>
          </p:nvSpPr>
          <p:spPr>
            <a:xfrm>
              <a:off x="392112" y="760412"/>
              <a:ext cx="3825873" cy="3825873"/>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1218565">
                <a:defRPr/>
              </a:pPr>
              <a:endParaRPr lang="zh-CN" altLang="en-US" kern="0">
                <a:cs typeface="+mn-ea"/>
                <a:sym typeface="+mn-lt"/>
              </a:endParaRPr>
            </a:p>
          </p:txBody>
        </p:sp>
      </p:grpSp>
      <p:sp>
        <p:nvSpPr>
          <p:cNvPr id="38" name="矩形 37"/>
          <p:cNvSpPr/>
          <p:nvPr/>
        </p:nvSpPr>
        <p:spPr>
          <a:xfrm>
            <a:off x="9012102" y="3933823"/>
            <a:ext cx="1825527" cy="1200314"/>
          </a:xfrm>
          <a:prstGeom prst="rect">
            <a:avLst/>
          </a:prstGeom>
          <a:noFill/>
          <a:ln>
            <a:noFill/>
          </a:ln>
        </p:spPr>
        <p:txBody>
          <a:bodyPr wrap="square" lIns="91428" tIns="45713" rIns="91428" bIns="45713">
            <a:spAutoFit/>
          </a:bodyPr>
          <a:lstStyle/>
          <a:p>
            <a:pPr algn="ctr" defTabSz="1218565">
              <a:lnSpc>
                <a:spcPct val="150000"/>
              </a:lnSpc>
              <a:defRPr/>
            </a:pPr>
            <a:r>
              <a:rPr lang="zh-CN" altLang="en-US" sz="1200" kern="0" dirty="0">
                <a:cs typeface="+mn-ea"/>
                <a:sym typeface="+mn-lt"/>
              </a:rPr>
              <a:t>请在这里输入您的文字；请在这里输入您的文字；请在这里输入您的文字；请在这里输入您的文字。</a:t>
            </a:r>
            <a:endParaRPr lang="zh-CN" altLang="en-US" sz="1200" kern="0" dirty="0">
              <a:cs typeface="+mn-ea"/>
              <a:sym typeface="+mn-lt"/>
            </a:endParaRPr>
          </a:p>
        </p:txBody>
      </p:sp>
      <p:pic>
        <p:nvPicPr>
          <p:cNvPr id="41" name="图片 40"/>
          <p:cNvPicPr>
            <a:picLocks noChangeAspect="1"/>
          </p:cNvPicPr>
          <p:nvPr/>
        </p:nvPicPr>
        <p:blipFill rotWithShape="1">
          <a:blip r:embed="rId2" cstate="print">
            <a:extLst>
              <a:ext uri="{28A0092B-C50C-407E-A947-70E740481C1C}">
                <a14:useLocalDpi xmlns:a14="http://schemas.microsoft.com/office/drawing/2010/main" val="0"/>
              </a:ext>
            </a:extLst>
          </a:blip>
          <a:srcRect l="16630" r="16630"/>
          <a:stretch>
            <a:fillRect/>
          </a:stretch>
        </p:blipFill>
        <p:spPr>
          <a:xfrm>
            <a:off x="1623220" y="2130714"/>
            <a:ext cx="1298286" cy="1298286"/>
          </a:xfrm>
          <a:prstGeom prst="ellipse">
            <a:avLst/>
          </a:prstGeom>
        </p:spPr>
      </p:pic>
      <p:pic>
        <p:nvPicPr>
          <p:cNvPr id="44" name="图片 43"/>
          <p:cNvPicPr>
            <a:picLocks noChangeAspect="1"/>
          </p:cNvPicPr>
          <p:nvPr/>
        </p:nvPicPr>
        <p:blipFill rotWithShape="1">
          <a:blip r:embed="rId3" cstate="print">
            <a:extLst>
              <a:ext uri="{28A0092B-C50C-407E-A947-70E740481C1C}">
                <a14:useLocalDpi xmlns:a14="http://schemas.microsoft.com/office/drawing/2010/main" val="0"/>
              </a:ext>
            </a:extLst>
          </a:blip>
          <a:srcRect l="16667" r="16667"/>
          <a:stretch>
            <a:fillRect/>
          </a:stretch>
        </p:blipFill>
        <p:spPr>
          <a:xfrm>
            <a:off x="4213340" y="2145270"/>
            <a:ext cx="1266342" cy="1266342"/>
          </a:xfrm>
          <a:prstGeom prst="ellipse">
            <a:avLst/>
          </a:prstGeom>
        </p:spPr>
      </p:pic>
      <p:pic>
        <p:nvPicPr>
          <p:cNvPr id="46" name="图片 45"/>
          <p:cNvPicPr>
            <a:picLocks noChangeAspect="1"/>
          </p:cNvPicPr>
          <p:nvPr/>
        </p:nvPicPr>
        <p:blipFill rotWithShape="1">
          <a:blip r:embed="rId4" cstate="print">
            <a:extLst>
              <a:ext uri="{28A0092B-C50C-407E-A947-70E740481C1C}">
                <a14:useLocalDpi xmlns:a14="http://schemas.microsoft.com/office/drawing/2010/main" val="0"/>
              </a:ext>
            </a:extLst>
          </a:blip>
          <a:srcRect l="16630" r="16630"/>
          <a:stretch>
            <a:fillRect/>
          </a:stretch>
        </p:blipFill>
        <p:spPr>
          <a:xfrm>
            <a:off x="6737274" y="2096963"/>
            <a:ext cx="1381760" cy="1381760"/>
          </a:xfrm>
          <a:prstGeom prst="ellipse">
            <a:avLst/>
          </a:prstGeom>
        </p:spPr>
      </p:pic>
      <p:pic>
        <p:nvPicPr>
          <p:cNvPr id="48" name="图片 47"/>
          <p:cNvPicPr>
            <a:picLocks noChangeAspect="1"/>
          </p:cNvPicPr>
          <p:nvPr/>
        </p:nvPicPr>
        <p:blipFill rotWithShape="1">
          <a:blip r:embed="rId5" cstate="print">
            <a:extLst>
              <a:ext uri="{28A0092B-C50C-407E-A947-70E740481C1C}">
                <a14:useLocalDpi xmlns:a14="http://schemas.microsoft.com/office/drawing/2010/main" val="0"/>
              </a:ext>
            </a:extLst>
          </a:blip>
          <a:srcRect l="33008" t="254" r="256" b="-254"/>
          <a:stretch>
            <a:fillRect/>
          </a:stretch>
        </p:blipFill>
        <p:spPr>
          <a:xfrm>
            <a:off x="9206168" y="2145270"/>
            <a:ext cx="1255837" cy="1255837"/>
          </a:xfrm>
          <a:prstGeom prst="ellipse">
            <a:avLst/>
          </a:prstGeom>
        </p:spPr>
      </p:pic>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rot="5400000">
            <a:off x="2667001" y="-2666998"/>
            <a:ext cx="6858000" cy="12192002"/>
          </a:xfrm>
          <a:prstGeom prst="rect">
            <a:avLst/>
          </a:prstGeom>
        </p:spPr>
      </p:pic>
      <p:sp>
        <p:nvSpPr>
          <p:cNvPr id="5" name="标题 3"/>
          <p:cNvSpPr txBox="1"/>
          <p:nvPr/>
        </p:nvSpPr>
        <p:spPr>
          <a:xfrm>
            <a:off x="3691782" y="1795225"/>
            <a:ext cx="5286893" cy="900492"/>
          </a:xfrm>
          <a:prstGeom prst="rect">
            <a:avLst/>
          </a:prstGeom>
        </p:spPr>
        <p:txBody>
          <a:bodyPr>
            <a:normAutofit fontScale="775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dist"/>
            <a:r>
              <a:rPr lang="en-US" altLang="zh-CN" sz="8800" spc="300" dirty="0">
                <a:latin typeface="+mn-lt"/>
                <a:ea typeface="+mn-ea"/>
                <a:cs typeface="+mn-ea"/>
                <a:sym typeface="+mn-lt"/>
              </a:rPr>
              <a:t>02.</a:t>
            </a:r>
            <a:r>
              <a:rPr lang="zh-CN" altLang="en-US" sz="8800" spc="300" dirty="0">
                <a:latin typeface="+mn-lt"/>
                <a:ea typeface="+mn-ea"/>
                <a:cs typeface="+mn-ea"/>
                <a:sym typeface="+mn-lt"/>
              </a:rPr>
              <a:t>项目展示</a:t>
            </a:r>
            <a:endParaRPr lang="zh-CN" altLang="en-US" sz="8800" spc="300" dirty="0">
              <a:latin typeface="+mn-lt"/>
              <a:ea typeface="+mn-ea"/>
              <a:cs typeface="+mn-ea"/>
              <a:sym typeface="+mn-lt"/>
            </a:endParaRPr>
          </a:p>
        </p:txBody>
      </p:sp>
      <p:pic>
        <p:nvPicPr>
          <p:cNvPr id="9" name="图片 8"/>
          <p:cNvPicPr>
            <a:picLocks noChangeAspect="1"/>
          </p:cNvPicPr>
          <p:nvPr/>
        </p:nvPicPr>
        <p:blipFill rotWithShape="1">
          <a:blip r:embed="rId2" cstate="print">
            <a:extLst>
              <a:ext uri="{28A0092B-C50C-407E-A947-70E740481C1C}">
                <a14:useLocalDpi xmlns:a14="http://schemas.microsoft.com/office/drawing/2010/main" val="0"/>
              </a:ext>
            </a:extLst>
          </a:blip>
          <a:srcRect t="23769" b="17998"/>
          <a:stretch>
            <a:fillRect/>
          </a:stretch>
        </p:blipFill>
        <p:spPr>
          <a:xfrm>
            <a:off x="2959839" y="3429000"/>
            <a:ext cx="6562846" cy="2695720"/>
          </a:xfrm>
          <a:prstGeom prst="rect">
            <a:avLst/>
          </a:prstGeom>
        </p:spPr>
      </p:pic>
      <p:sp>
        <p:nvSpPr>
          <p:cNvPr id="10" name="矩形 9"/>
          <p:cNvSpPr/>
          <p:nvPr/>
        </p:nvSpPr>
        <p:spPr>
          <a:xfrm>
            <a:off x="3503850" y="2821455"/>
            <a:ext cx="5474825" cy="497712"/>
          </a:xfrm>
          <a:prstGeom prst="rect">
            <a:avLst/>
          </a:prstGeom>
          <a:solidFill>
            <a:srgbClr val="FFD94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1" name="文本框 10"/>
          <p:cNvSpPr txBox="1"/>
          <p:nvPr/>
        </p:nvSpPr>
        <p:spPr>
          <a:xfrm>
            <a:off x="3758954" y="2880726"/>
            <a:ext cx="4964615" cy="369332"/>
          </a:xfrm>
          <a:prstGeom prst="rect">
            <a:avLst/>
          </a:prstGeom>
          <a:noFill/>
        </p:spPr>
        <p:txBody>
          <a:bodyPr wrap="square" rtlCol="0">
            <a:spAutoFit/>
          </a:bodyPr>
          <a:lstStyle/>
          <a:p>
            <a:pPr algn="dist"/>
            <a:r>
              <a:rPr lang="zh-CN" altLang="en-US" dirty="0">
                <a:cs typeface="+mn-ea"/>
                <a:sym typeface="+mn-lt"/>
              </a:rPr>
              <a:t>公司职业汇报</a:t>
            </a:r>
            <a:r>
              <a:rPr lang="en-US" altLang="zh-CN" dirty="0">
                <a:cs typeface="+mn-ea"/>
                <a:sym typeface="+mn-lt"/>
              </a:rPr>
              <a:t>/</a:t>
            </a:r>
            <a:r>
              <a:rPr lang="zh-CN" altLang="en-US" dirty="0">
                <a:cs typeface="+mn-ea"/>
                <a:sym typeface="+mn-lt"/>
              </a:rPr>
              <a:t>计划总结</a:t>
            </a:r>
            <a:r>
              <a:rPr lang="en-US" altLang="zh-CN" dirty="0">
                <a:cs typeface="+mn-ea"/>
                <a:sym typeface="+mn-lt"/>
              </a:rPr>
              <a:t>/</a:t>
            </a:r>
            <a:r>
              <a:rPr lang="zh-CN" altLang="en-US" dirty="0">
                <a:cs typeface="+mn-ea"/>
                <a:sym typeface="+mn-lt"/>
              </a:rPr>
              <a:t>商务汇报</a:t>
            </a:r>
            <a:endParaRPr lang="en-US" altLang="zh-CN" dirty="0">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rot="16200000">
            <a:off x="2666999" y="-2667000"/>
            <a:ext cx="6858001" cy="12192000"/>
          </a:xfrm>
          <a:prstGeom prst="rect">
            <a:avLst/>
          </a:prstGeom>
        </p:spPr>
      </p:pic>
      <p:sp>
        <p:nvSpPr>
          <p:cNvPr id="3" name="TextBox 26"/>
          <p:cNvSpPr txBox="1"/>
          <p:nvPr/>
        </p:nvSpPr>
        <p:spPr>
          <a:xfrm>
            <a:off x="1912368" y="4407508"/>
            <a:ext cx="1879137" cy="1107996"/>
          </a:xfrm>
          <a:prstGeom prst="rect">
            <a:avLst/>
          </a:prstGeom>
          <a:noFill/>
        </p:spPr>
        <p:txBody>
          <a:bodyPr wrap="square" lIns="0" tIns="0" rIns="0" bIns="0" rtlCol="0">
            <a:spAutoFit/>
          </a:bodyPr>
          <a:lstStyle>
            <a:defPPr>
              <a:defRPr lang="zh-CN"/>
            </a:defPPr>
            <a:lvl1pPr algn="just">
              <a:lnSpc>
                <a:spcPct val="1500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gn="ctr"/>
            <a:r>
              <a:rPr lang="zh-CN" altLang="en-US" sz="1200" dirty="0">
                <a:solidFill>
                  <a:schemeClr val="tx1"/>
                </a:solidFill>
                <a:latin typeface="+mn-lt"/>
                <a:ea typeface="+mn-ea"/>
                <a:cs typeface="+mn-ea"/>
                <a:sym typeface="+mn-lt"/>
              </a:rPr>
              <a:t>点击输入简要文字内容，文字内容需概括精炼，不用多余的文字修饰，言简意赅的说明分项内容</a:t>
            </a:r>
            <a:r>
              <a:rPr lang="en-US" altLang="zh-CN" sz="1200" dirty="0">
                <a:solidFill>
                  <a:schemeClr val="tx1"/>
                </a:solidFill>
                <a:latin typeface="+mn-lt"/>
                <a:ea typeface="+mn-ea"/>
                <a:cs typeface="+mn-ea"/>
                <a:sym typeface="+mn-lt"/>
              </a:rPr>
              <a:t>……</a:t>
            </a:r>
            <a:endParaRPr lang="en-US" altLang="zh-CN" sz="1200" dirty="0">
              <a:solidFill>
                <a:schemeClr val="tx1"/>
              </a:solidFill>
              <a:latin typeface="+mn-lt"/>
              <a:ea typeface="+mn-ea"/>
              <a:cs typeface="+mn-ea"/>
              <a:sym typeface="+mn-lt"/>
            </a:endParaRPr>
          </a:p>
        </p:txBody>
      </p:sp>
      <p:sp>
        <p:nvSpPr>
          <p:cNvPr id="4" name="TextBox 27"/>
          <p:cNvSpPr txBox="1"/>
          <p:nvPr/>
        </p:nvSpPr>
        <p:spPr>
          <a:xfrm>
            <a:off x="5072393" y="4407508"/>
            <a:ext cx="1879137" cy="1107996"/>
          </a:xfrm>
          <a:prstGeom prst="rect">
            <a:avLst/>
          </a:prstGeom>
          <a:noFill/>
        </p:spPr>
        <p:txBody>
          <a:bodyPr wrap="square" lIns="0" tIns="0" rIns="0" bIns="0" rtlCol="0">
            <a:spAutoFit/>
          </a:bodyPr>
          <a:lstStyle>
            <a:defPPr>
              <a:defRPr lang="zh-CN"/>
            </a:defPPr>
            <a:lvl1pPr algn="just">
              <a:lnSpc>
                <a:spcPct val="1500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gn="ctr"/>
            <a:r>
              <a:rPr lang="zh-CN" altLang="en-US" sz="1200" dirty="0">
                <a:solidFill>
                  <a:schemeClr val="tx1"/>
                </a:solidFill>
                <a:latin typeface="+mn-lt"/>
                <a:ea typeface="+mn-ea"/>
                <a:cs typeface="+mn-ea"/>
                <a:sym typeface="+mn-lt"/>
              </a:rPr>
              <a:t>点击输入简要文字内容，文字内容需概括精炼，不用多余的文字修饰，言简意赅的说明分项内容</a:t>
            </a:r>
            <a:r>
              <a:rPr lang="en-US" altLang="zh-CN" sz="1200" dirty="0">
                <a:solidFill>
                  <a:schemeClr val="tx1"/>
                </a:solidFill>
                <a:latin typeface="+mn-lt"/>
                <a:ea typeface="+mn-ea"/>
                <a:cs typeface="+mn-ea"/>
                <a:sym typeface="+mn-lt"/>
              </a:rPr>
              <a:t>……</a:t>
            </a:r>
            <a:endParaRPr lang="en-US" altLang="zh-CN" sz="1200" dirty="0">
              <a:solidFill>
                <a:schemeClr val="tx1"/>
              </a:solidFill>
              <a:latin typeface="+mn-lt"/>
              <a:ea typeface="+mn-ea"/>
              <a:cs typeface="+mn-ea"/>
              <a:sym typeface="+mn-lt"/>
            </a:endParaRPr>
          </a:p>
        </p:txBody>
      </p:sp>
      <p:sp>
        <p:nvSpPr>
          <p:cNvPr id="5" name="TextBox 28"/>
          <p:cNvSpPr txBox="1"/>
          <p:nvPr/>
        </p:nvSpPr>
        <p:spPr>
          <a:xfrm>
            <a:off x="8408016" y="4407508"/>
            <a:ext cx="1879137" cy="1107996"/>
          </a:xfrm>
          <a:prstGeom prst="rect">
            <a:avLst/>
          </a:prstGeom>
          <a:noFill/>
        </p:spPr>
        <p:txBody>
          <a:bodyPr wrap="square" lIns="0" tIns="0" rIns="0" bIns="0" rtlCol="0">
            <a:spAutoFit/>
          </a:bodyPr>
          <a:lstStyle>
            <a:defPPr>
              <a:defRPr lang="zh-CN"/>
            </a:defPPr>
            <a:lvl1pPr algn="just">
              <a:lnSpc>
                <a:spcPct val="1500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gn="ctr"/>
            <a:r>
              <a:rPr lang="zh-CN" altLang="en-US" sz="1200" dirty="0">
                <a:solidFill>
                  <a:schemeClr val="tx1"/>
                </a:solidFill>
                <a:latin typeface="+mn-lt"/>
                <a:ea typeface="+mn-ea"/>
                <a:cs typeface="+mn-ea"/>
                <a:sym typeface="+mn-lt"/>
              </a:rPr>
              <a:t>点击输入简要文字内容，文字内容需概括精炼，不用多余的文字修饰，言简意赅的说明分项内容</a:t>
            </a:r>
            <a:r>
              <a:rPr lang="en-US" altLang="zh-CN" sz="1200" dirty="0">
                <a:solidFill>
                  <a:schemeClr val="tx1"/>
                </a:solidFill>
                <a:latin typeface="+mn-lt"/>
                <a:ea typeface="+mn-ea"/>
                <a:cs typeface="+mn-ea"/>
                <a:sym typeface="+mn-lt"/>
              </a:rPr>
              <a:t>……</a:t>
            </a:r>
            <a:endParaRPr lang="en-US" altLang="zh-CN" sz="1200" dirty="0">
              <a:solidFill>
                <a:schemeClr val="tx1"/>
              </a:solidFill>
              <a:latin typeface="+mn-lt"/>
              <a:ea typeface="+mn-ea"/>
              <a:cs typeface="+mn-ea"/>
              <a:sym typeface="+mn-lt"/>
            </a:endParaRPr>
          </a:p>
        </p:txBody>
      </p:sp>
      <p:sp>
        <p:nvSpPr>
          <p:cNvPr id="7" name="燕尾形箭头 30"/>
          <p:cNvSpPr/>
          <p:nvPr/>
        </p:nvSpPr>
        <p:spPr>
          <a:xfrm>
            <a:off x="623392" y="3044957"/>
            <a:ext cx="10945216" cy="304800"/>
          </a:xfrm>
          <a:prstGeom prst="notchedRightArrow">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5" rIns="121908" bIns="60955" anchor="ctr"/>
          <a:lstStyle/>
          <a:p>
            <a:pPr algn="ctr" defTabSz="1218565">
              <a:defRPr/>
            </a:pPr>
            <a:endParaRPr lang="zh-CN" altLang="en-US" sz="3200" dirty="0">
              <a:solidFill>
                <a:schemeClr val="tx1"/>
              </a:solidFill>
              <a:cs typeface="+mn-ea"/>
              <a:sym typeface="+mn-lt"/>
            </a:endParaRPr>
          </a:p>
        </p:txBody>
      </p:sp>
      <p:grpSp>
        <p:nvGrpSpPr>
          <p:cNvPr id="8" name="组合 7"/>
          <p:cNvGrpSpPr/>
          <p:nvPr/>
        </p:nvGrpSpPr>
        <p:grpSpPr>
          <a:xfrm>
            <a:off x="1750158" y="1815220"/>
            <a:ext cx="2263180" cy="2263180"/>
            <a:chOff x="1278794" y="3334906"/>
            <a:chExt cx="914014" cy="914014"/>
          </a:xfrm>
        </p:grpSpPr>
        <p:grpSp>
          <p:nvGrpSpPr>
            <p:cNvPr id="9" name="组合 8"/>
            <p:cNvGrpSpPr/>
            <p:nvPr/>
          </p:nvGrpSpPr>
          <p:grpSpPr>
            <a:xfrm>
              <a:off x="1278794" y="3334906"/>
              <a:ext cx="914014" cy="914014"/>
              <a:chOff x="304800" y="673100"/>
              <a:chExt cx="4000500" cy="4000500"/>
            </a:xfrm>
            <a:effectLst>
              <a:outerShdw blurRad="444500" dist="254000" dir="8100000" algn="tr" rotWithShape="0">
                <a:prstClr val="black">
                  <a:alpha val="50000"/>
                </a:prstClr>
              </a:outerShdw>
            </a:effectLst>
          </p:grpSpPr>
          <p:sp>
            <p:nvSpPr>
              <p:cNvPr id="11" name="同心圆 3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sp>
            <p:nvSpPr>
              <p:cNvPr id="12" name="椭圆 11"/>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grpSp>
        <p:sp>
          <p:nvSpPr>
            <p:cNvPr id="10" name="TextBox 33"/>
            <p:cNvSpPr txBox="1"/>
            <p:nvPr/>
          </p:nvSpPr>
          <p:spPr>
            <a:xfrm>
              <a:off x="1511085" y="3742514"/>
              <a:ext cx="447478" cy="149159"/>
            </a:xfrm>
            <a:prstGeom prst="rect">
              <a:avLst/>
            </a:prstGeom>
            <a:noFill/>
          </p:spPr>
          <p:txBody>
            <a:bodyPr wrap="none" rtlCol="0">
              <a:spAutoFit/>
            </a:bodyPr>
            <a:lstStyle/>
            <a:p>
              <a:pPr algn="ctr"/>
              <a:r>
                <a:rPr lang="zh-CN" altLang="en-US" b="1" dirty="0">
                  <a:cs typeface="+mn-ea"/>
                  <a:sym typeface="+mn-lt"/>
                </a:rPr>
                <a:t>第一阶段</a:t>
              </a:r>
              <a:endParaRPr lang="zh-CN" altLang="en-US" b="1" dirty="0">
                <a:cs typeface="+mn-ea"/>
                <a:sym typeface="+mn-lt"/>
              </a:endParaRPr>
            </a:p>
          </p:txBody>
        </p:sp>
      </p:grpSp>
      <p:grpSp>
        <p:nvGrpSpPr>
          <p:cNvPr id="13" name="组合 12"/>
          <p:cNvGrpSpPr/>
          <p:nvPr/>
        </p:nvGrpSpPr>
        <p:grpSpPr>
          <a:xfrm>
            <a:off x="4850560" y="1820166"/>
            <a:ext cx="2263180" cy="2263180"/>
            <a:chOff x="1278794" y="3334906"/>
            <a:chExt cx="914014" cy="914014"/>
          </a:xfrm>
        </p:grpSpPr>
        <p:grpSp>
          <p:nvGrpSpPr>
            <p:cNvPr id="14" name="组合 13"/>
            <p:cNvGrpSpPr/>
            <p:nvPr/>
          </p:nvGrpSpPr>
          <p:grpSpPr>
            <a:xfrm>
              <a:off x="1278794" y="3334906"/>
              <a:ext cx="914014" cy="914014"/>
              <a:chOff x="304800" y="673100"/>
              <a:chExt cx="4000500" cy="4000500"/>
            </a:xfrm>
            <a:effectLst>
              <a:outerShdw blurRad="444500" dist="254000" dir="8100000" algn="tr" rotWithShape="0">
                <a:prstClr val="black">
                  <a:alpha val="50000"/>
                </a:prstClr>
              </a:outerShdw>
            </a:effectLst>
          </p:grpSpPr>
          <p:sp>
            <p:nvSpPr>
              <p:cNvPr id="16" name="同心圆 3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sp>
            <p:nvSpPr>
              <p:cNvPr id="17" name="椭圆 16"/>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grpSp>
        <p:sp>
          <p:nvSpPr>
            <p:cNvPr id="15" name="TextBox 38"/>
            <p:cNvSpPr txBox="1"/>
            <p:nvPr/>
          </p:nvSpPr>
          <p:spPr>
            <a:xfrm>
              <a:off x="1511085" y="3740516"/>
              <a:ext cx="447478" cy="149159"/>
            </a:xfrm>
            <a:prstGeom prst="rect">
              <a:avLst/>
            </a:prstGeom>
            <a:noFill/>
          </p:spPr>
          <p:txBody>
            <a:bodyPr wrap="none" rtlCol="0">
              <a:spAutoFit/>
            </a:bodyPr>
            <a:lstStyle/>
            <a:p>
              <a:pPr algn="ctr"/>
              <a:r>
                <a:rPr lang="zh-CN" altLang="en-US" b="1" dirty="0">
                  <a:cs typeface="+mn-ea"/>
                  <a:sym typeface="+mn-lt"/>
                </a:rPr>
                <a:t>第二阶段</a:t>
              </a:r>
              <a:endParaRPr lang="zh-CN" altLang="en-US" b="1" dirty="0">
                <a:cs typeface="+mn-ea"/>
                <a:sym typeface="+mn-lt"/>
              </a:endParaRPr>
            </a:p>
          </p:txBody>
        </p:sp>
      </p:grpSp>
      <p:grpSp>
        <p:nvGrpSpPr>
          <p:cNvPr id="18" name="组合 17"/>
          <p:cNvGrpSpPr/>
          <p:nvPr/>
        </p:nvGrpSpPr>
        <p:grpSpPr>
          <a:xfrm>
            <a:off x="8116555" y="1804600"/>
            <a:ext cx="2263180" cy="2263180"/>
            <a:chOff x="1278794" y="3334906"/>
            <a:chExt cx="914014" cy="914014"/>
          </a:xfrm>
        </p:grpSpPr>
        <p:grpSp>
          <p:nvGrpSpPr>
            <p:cNvPr id="19" name="组合 18"/>
            <p:cNvGrpSpPr/>
            <p:nvPr/>
          </p:nvGrpSpPr>
          <p:grpSpPr>
            <a:xfrm>
              <a:off x="1278794" y="3334906"/>
              <a:ext cx="914014" cy="914014"/>
              <a:chOff x="304800" y="673100"/>
              <a:chExt cx="4000500" cy="4000500"/>
            </a:xfrm>
            <a:effectLst>
              <a:outerShdw blurRad="444500" dist="254000" dir="8100000" algn="tr" rotWithShape="0">
                <a:prstClr val="black">
                  <a:alpha val="50000"/>
                </a:prstClr>
              </a:outerShdw>
            </a:effectLst>
          </p:grpSpPr>
          <p:sp>
            <p:nvSpPr>
              <p:cNvPr id="21" name="同心圆 4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sp>
            <p:nvSpPr>
              <p:cNvPr id="22" name="椭圆 21"/>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grpSp>
        <p:sp>
          <p:nvSpPr>
            <p:cNvPr id="20" name="TextBox 43"/>
            <p:cNvSpPr txBox="1"/>
            <p:nvPr/>
          </p:nvSpPr>
          <p:spPr>
            <a:xfrm>
              <a:off x="1511085" y="3742514"/>
              <a:ext cx="447478" cy="149159"/>
            </a:xfrm>
            <a:prstGeom prst="rect">
              <a:avLst/>
            </a:prstGeom>
            <a:noFill/>
          </p:spPr>
          <p:txBody>
            <a:bodyPr wrap="none" rtlCol="0">
              <a:spAutoFit/>
            </a:bodyPr>
            <a:lstStyle/>
            <a:p>
              <a:pPr algn="ctr"/>
              <a:r>
                <a:rPr lang="zh-CN" altLang="en-US" b="1" dirty="0">
                  <a:cs typeface="+mn-ea"/>
                  <a:sym typeface="+mn-lt"/>
                </a:rPr>
                <a:t>第三阶段</a:t>
              </a:r>
              <a:endParaRPr lang="zh-CN" altLang="en-US" b="1" dirty="0">
                <a:cs typeface="+mn-ea"/>
                <a:sym typeface="+mn-lt"/>
              </a:endParaRPr>
            </a:p>
          </p:txBody>
        </p:sp>
      </p:grpSp>
      <p:sp>
        <p:nvSpPr>
          <p:cNvPr id="28" name="椭圆 27"/>
          <p:cNvSpPr/>
          <p:nvPr/>
        </p:nvSpPr>
        <p:spPr>
          <a:xfrm>
            <a:off x="1805092" y="1623198"/>
            <a:ext cx="860485" cy="860485"/>
          </a:xfrm>
          <a:prstGeom prst="ellipse">
            <a:avLst/>
          </a:prstGeom>
          <a:solidFill>
            <a:srgbClr val="FFD941"/>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sp>
        <p:nvSpPr>
          <p:cNvPr id="29" name="椭圆 28"/>
          <p:cNvSpPr/>
          <p:nvPr/>
        </p:nvSpPr>
        <p:spPr>
          <a:xfrm>
            <a:off x="4899954" y="1623198"/>
            <a:ext cx="860485" cy="860485"/>
          </a:xfrm>
          <a:prstGeom prst="ellipse">
            <a:avLst/>
          </a:prstGeom>
          <a:solidFill>
            <a:schemeClr val="tx1"/>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sp>
        <p:nvSpPr>
          <p:cNvPr id="30" name="椭圆 29"/>
          <p:cNvSpPr/>
          <p:nvPr/>
        </p:nvSpPr>
        <p:spPr>
          <a:xfrm>
            <a:off x="8212566" y="1621305"/>
            <a:ext cx="860485" cy="860485"/>
          </a:xfrm>
          <a:prstGeom prst="ellipse">
            <a:avLst/>
          </a:prstGeom>
          <a:solidFill>
            <a:srgbClr val="FFD941"/>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sp>
        <p:nvSpPr>
          <p:cNvPr id="32" name="Freeform 34"/>
          <p:cNvSpPr>
            <a:spLocks noEditPoints="1"/>
          </p:cNvSpPr>
          <p:nvPr/>
        </p:nvSpPr>
        <p:spPr bwMode="auto">
          <a:xfrm>
            <a:off x="2040497" y="1824386"/>
            <a:ext cx="445676" cy="457405"/>
          </a:xfrm>
          <a:custGeom>
            <a:avLst/>
            <a:gdLst>
              <a:gd name="T0" fmla="*/ 261 w 447"/>
              <a:gd name="T1" fmla="*/ 25 h 460"/>
              <a:gd name="T2" fmla="*/ 286 w 447"/>
              <a:gd name="T3" fmla="*/ 99 h 460"/>
              <a:gd name="T4" fmla="*/ 310 w 447"/>
              <a:gd name="T5" fmla="*/ 25 h 460"/>
              <a:gd name="T6" fmla="*/ 124 w 447"/>
              <a:gd name="T7" fmla="*/ 3 h 460"/>
              <a:gd name="T8" fmla="*/ 100 w 447"/>
              <a:gd name="T9" fmla="*/ 28 h 460"/>
              <a:gd name="T10" fmla="*/ 125 w 447"/>
              <a:gd name="T11" fmla="*/ 103 h 460"/>
              <a:gd name="T12" fmla="*/ 149 w 447"/>
              <a:gd name="T13" fmla="*/ 28 h 460"/>
              <a:gd name="T14" fmla="*/ 31 w 447"/>
              <a:gd name="T15" fmla="*/ 70 h 460"/>
              <a:gd name="T16" fmla="*/ 7 w 447"/>
              <a:gd name="T17" fmla="*/ 82 h 460"/>
              <a:gd name="T18" fmla="*/ 0 w 447"/>
              <a:gd name="T19" fmla="*/ 401 h 460"/>
              <a:gd name="T20" fmla="*/ 31 w 447"/>
              <a:gd name="T21" fmla="*/ 436 h 460"/>
              <a:gd name="T22" fmla="*/ 237 w 447"/>
              <a:gd name="T23" fmla="*/ 397 h 460"/>
              <a:gd name="T24" fmla="*/ 153 w 447"/>
              <a:gd name="T25" fmla="*/ 302 h 460"/>
              <a:gd name="T26" fmla="*/ 241 w 447"/>
              <a:gd name="T27" fmla="*/ 314 h 460"/>
              <a:gd name="T28" fmla="*/ 265 w 447"/>
              <a:gd name="T29" fmla="*/ 278 h 460"/>
              <a:gd name="T30" fmla="*/ 359 w 447"/>
              <a:gd name="T31" fmla="*/ 174 h 460"/>
              <a:gd name="T32" fmla="*/ 399 w 447"/>
              <a:gd name="T33" fmla="*/ 267 h 460"/>
              <a:gd name="T34" fmla="*/ 392 w 447"/>
              <a:gd name="T35" fmla="*/ 82 h 460"/>
              <a:gd name="T36" fmla="*/ 325 w 447"/>
              <a:gd name="T37" fmla="*/ 70 h 460"/>
              <a:gd name="T38" fmla="*/ 313 w 447"/>
              <a:gd name="T39" fmla="*/ 108 h 460"/>
              <a:gd name="T40" fmla="*/ 256 w 447"/>
              <a:gd name="T41" fmla="*/ 108 h 460"/>
              <a:gd name="T42" fmla="*/ 245 w 447"/>
              <a:gd name="T43" fmla="*/ 70 h 460"/>
              <a:gd name="T44" fmla="*/ 165 w 447"/>
              <a:gd name="T45" fmla="*/ 91 h 460"/>
              <a:gd name="T46" fmla="*/ 125 w 447"/>
              <a:gd name="T47" fmla="*/ 115 h 460"/>
              <a:gd name="T48" fmla="*/ 85 w 447"/>
              <a:gd name="T49" fmla="*/ 91 h 460"/>
              <a:gd name="T50" fmla="*/ 31 w 447"/>
              <a:gd name="T51" fmla="*/ 70 h 460"/>
              <a:gd name="T52" fmla="*/ 40 w 447"/>
              <a:gd name="T53" fmla="*/ 174 h 460"/>
              <a:gd name="T54" fmla="*/ 129 w 447"/>
              <a:gd name="T55" fmla="*/ 278 h 460"/>
              <a:gd name="T56" fmla="*/ 40 w 447"/>
              <a:gd name="T57" fmla="*/ 174 h 460"/>
              <a:gd name="T58" fmla="*/ 153 w 447"/>
              <a:gd name="T59" fmla="*/ 174 h 460"/>
              <a:gd name="T60" fmla="*/ 241 w 447"/>
              <a:gd name="T61" fmla="*/ 278 h 460"/>
              <a:gd name="T62" fmla="*/ 153 w 447"/>
              <a:gd name="T63" fmla="*/ 174 h 460"/>
              <a:gd name="T64" fmla="*/ 352 w 447"/>
              <a:gd name="T65" fmla="*/ 281 h 460"/>
              <a:gd name="T66" fmla="*/ 357 w 447"/>
              <a:gd name="T67" fmla="*/ 460 h 460"/>
              <a:gd name="T68" fmla="*/ 357 w 447"/>
              <a:gd name="T69" fmla="*/ 281 h 460"/>
              <a:gd name="T70" fmla="*/ 40 w 447"/>
              <a:gd name="T71" fmla="*/ 302 h 460"/>
              <a:gd name="T72" fmla="*/ 129 w 447"/>
              <a:gd name="T73" fmla="*/ 302 h 460"/>
              <a:gd name="T74" fmla="*/ 40 w 447"/>
              <a:gd name="T75" fmla="*/ 397 h 460"/>
              <a:gd name="T76" fmla="*/ 319 w 447"/>
              <a:gd name="T77" fmla="*/ 316 h 460"/>
              <a:gd name="T78" fmla="*/ 414 w 447"/>
              <a:gd name="T79" fmla="*/ 316 h 460"/>
              <a:gd name="T80" fmla="*/ 364 w 447"/>
              <a:gd name="T81" fmla="*/ 432 h 460"/>
              <a:gd name="T82" fmla="*/ 371 w 447"/>
              <a:gd name="T83" fmla="*/ 345 h 460"/>
              <a:gd name="T84" fmla="*/ 352 w 447"/>
              <a:gd name="T85" fmla="*/ 345 h 460"/>
              <a:gd name="T86" fmla="*/ 316 w 447"/>
              <a:gd name="T87" fmla="*/ 346 h 4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47" h="460">
                <a:moveTo>
                  <a:pt x="285" y="0"/>
                </a:moveTo>
                <a:cubicBezTo>
                  <a:pt x="272" y="0"/>
                  <a:pt x="261" y="12"/>
                  <a:pt x="261" y="25"/>
                </a:cubicBezTo>
                <a:lnTo>
                  <a:pt x="261" y="75"/>
                </a:lnTo>
                <a:cubicBezTo>
                  <a:pt x="261" y="88"/>
                  <a:pt x="273" y="99"/>
                  <a:pt x="286" y="99"/>
                </a:cubicBezTo>
                <a:cubicBezTo>
                  <a:pt x="298" y="99"/>
                  <a:pt x="310" y="88"/>
                  <a:pt x="310" y="75"/>
                </a:cubicBezTo>
                <a:lnTo>
                  <a:pt x="310" y="25"/>
                </a:lnTo>
                <a:cubicBezTo>
                  <a:pt x="310" y="12"/>
                  <a:pt x="298" y="0"/>
                  <a:pt x="285" y="0"/>
                </a:cubicBezTo>
                <a:close/>
                <a:moveTo>
                  <a:pt x="124" y="3"/>
                </a:moveTo>
                <a:lnTo>
                  <a:pt x="124" y="3"/>
                </a:lnTo>
                <a:cubicBezTo>
                  <a:pt x="111" y="3"/>
                  <a:pt x="100" y="15"/>
                  <a:pt x="100" y="28"/>
                </a:cubicBezTo>
                <a:lnTo>
                  <a:pt x="100" y="78"/>
                </a:lnTo>
                <a:cubicBezTo>
                  <a:pt x="100" y="91"/>
                  <a:pt x="112" y="103"/>
                  <a:pt x="125" y="103"/>
                </a:cubicBezTo>
                <a:cubicBezTo>
                  <a:pt x="138" y="103"/>
                  <a:pt x="149" y="91"/>
                  <a:pt x="149" y="78"/>
                </a:cubicBezTo>
                <a:lnTo>
                  <a:pt x="149" y="28"/>
                </a:lnTo>
                <a:cubicBezTo>
                  <a:pt x="150" y="15"/>
                  <a:pt x="138" y="3"/>
                  <a:pt x="124" y="3"/>
                </a:cubicBezTo>
                <a:close/>
                <a:moveTo>
                  <a:pt x="31" y="70"/>
                </a:moveTo>
                <a:lnTo>
                  <a:pt x="31" y="70"/>
                </a:lnTo>
                <a:cubicBezTo>
                  <a:pt x="21" y="70"/>
                  <a:pt x="13" y="75"/>
                  <a:pt x="7" y="82"/>
                </a:cubicBezTo>
                <a:cubicBezTo>
                  <a:pt x="2" y="89"/>
                  <a:pt x="0" y="97"/>
                  <a:pt x="0" y="105"/>
                </a:cubicBezTo>
                <a:lnTo>
                  <a:pt x="0" y="401"/>
                </a:lnTo>
                <a:cubicBezTo>
                  <a:pt x="0" y="410"/>
                  <a:pt x="2" y="418"/>
                  <a:pt x="7" y="424"/>
                </a:cubicBezTo>
                <a:cubicBezTo>
                  <a:pt x="13" y="431"/>
                  <a:pt x="21" y="436"/>
                  <a:pt x="31" y="436"/>
                </a:cubicBezTo>
                <a:lnTo>
                  <a:pt x="262" y="436"/>
                </a:lnTo>
                <a:cubicBezTo>
                  <a:pt x="251" y="425"/>
                  <a:pt x="243" y="412"/>
                  <a:pt x="237" y="397"/>
                </a:cubicBezTo>
                <a:lnTo>
                  <a:pt x="153" y="397"/>
                </a:lnTo>
                <a:lnTo>
                  <a:pt x="153" y="302"/>
                </a:lnTo>
                <a:lnTo>
                  <a:pt x="241" y="302"/>
                </a:lnTo>
                <a:lnTo>
                  <a:pt x="241" y="314"/>
                </a:lnTo>
                <a:cubicBezTo>
                  <a:pt x="247" y="301"/>
                  <a:pt x="256" y="288"/>
                  <a:pt x="267" y="278"/>
                </a:cubicBezTo>
                <a:lnTo>
                  <a:pt x="265" y="278"/>
                </a:lnTo>
                <a:lnTo>
                  <a:pt x="265" y="174"/>
                </a:lnTo>
                <a:lnTo>
                  <a:pt x="359" y="174"/>
                </a:lnTo>
                <a:lnTo>
                  <a:pt x="359" y="251"/>
                </a:lnTo>
                <a:cubicBezTo>
                  <a:pt x="374" y="254"/>
                  <a:pt x="387" y="259"/>
                  <a:pt x="399" y="267"/>
                </a:cubicBezTo>
                <a:lnTo>
                  <a:pt x="399" y="105"/>
                </a:lnTo>
                <a:cubicBezTo>
                  <a:pt x="399" y="97"/>
                  <a:pt x="397" y="89"/>
                  <a:pt x="392" y="82"/>
                </a:cubicBezTo>
                <a:cubicBezTo>
                  <a:pt x="386" y="75"/>
                  <a:pt x="377" y="70"/>
                  <a:pt x="367" y="70"/>
                </a:cubicBezTo>
                <a:lnTo>
                  <a:pt x="325" y="70"/>
                </a:lnTo>
                <a:lnTo>
                  <a:pt x="325" y="91"/>
                </a:lnTo>
                <a:cubicBezTo>
                  <a:pt x="325" y="97"/>
                  <a:pt x="321" y="103"/>
                  <a:pt x="313" y="108"/>
                </a:cubicBezTo>
                <a:cubicBezTo>
                  <a:pt x="306" y="112"/>
                  <a:pt x="295" y="115"/>
                  <a:pt x="285" y="115"/>
                </a:cubicBezTo>
                <a:cubicBezTo>
                  <a:pt x="274" y="115"/>
                  <a:pt x="264" y="112"/>
                  <a:pt x="256" y="108"/>
                </a:cubicBezTo>
                <a:cubicBezTo>
                  <a:pt x="249" y="103"/>
                  <a:pt x="245" y="97"/>
                  <a:pt x="245" y="91"/>
                </a:cubicBezTo>
                <a:lnTo>
                  <a:pt x="245" y="70"/>
                </a:lnTo>
                <a:lnTo>
                  <a:pt x="165" y="70"/>
                </a:lnTo>
                <a:lnTo>
                  <a:pt x="165" y="91"/>
                </a:lnTo>
                <a:cubicBezTo>
                  <a:pt x="165" y="97"/>
                  <a:pt x="161" y="103"/>
                  <a:pt x="153" y="108"/>
                </a:cubicBezTo>
                <a:cubicBezTo>
                  <a:pt x="146" y="112"/>
                  <a:pt x="135" y="115"/>
                  <a:pt x="125" y="115"/>
                </a:cubicBezTo>
                <a:cubicBezTo>
                  <a:pt x="114" y="115"/>
                  <a:pt x="104" y="112"/>
                  <a:pt x="96" y="108"/>
                </a:cubicBezTo>
                <a:cubicBezTo>
                  <a:pt x="89" y="103"/>
                  <a:pt x="85" y="97"/>
                  <a:pt x="85" y="91"/>
                </a:cubicBezTo>
                <a:lnTo>
                  <a:pt x="85" y="70"/>
                </a:lnTo>
                <a:lnTo>
                  <a:pt x="31" y="70"/>
                </a:lnTo>
                <a:close/>
                <a:moveTo>
                  <a:pt x="40" y="174"/>
                </a:moveTo>
                <a:lnTo>
                  <a:pt x="40" y="174"/>
                </a:lnTo>
                <a:lnTo>
                  <a:pt x="129" y="174"/>
                </a:lnTo>
                <a:lnTo>
                  <a:pt x="129" y="278"/>
                </a:lnTo>
                <a:lnTo>
                  <a:pt x="40" y="278"/>
                </a:lnTo>
                <a:lnTo>
                  <a:pt x="40" y="174"/>
                </a:lnTo>
                <a:close/>
                <a:moveTo>
                  <a:pt x="153" y="174"/>
                </a:moveTo>
                <a:lnTo>
                  <a:pt x="153" y="174"/>
                </a:lnTo>
                <a:lnTo>
                  <a:pt x="241" y="174"/>
                </a:lnTo>
                <a:lnTo>
                  <a:pt x="241" y="278"/>
                </a:lnTo>
                <a:lnTo>
                  <a:pt x="153" y="278"/>
                </a:lnTo>
                <a:lnTo>
                  <a:pt x="153" y="174"/>
                </a:lnTo>
                <a:close/>
                <a:moveTo>
                  <a:pt x="352" y="281"/>
                </a:moveTo>
                <a:lnTo>
                  <a:pt x="352" y="281"/>
                </a:lnTo>
                <a:cubicBezTo>
                  <a:pt x="305" y="283"/>
                  <a:pt x="267" y="322"/>
                  <a:pt x="267" y="370"/>
                </a:cubicBezTo>
                <a:cubicBezTo>
                  <a:pt x="267" y="420"/>
                  <a:pt x="307" y="460"/>
                  <a:pt x="357" y="460"/>
                </a:cubicBezTo>
                <a:cubicBezTo>
                  <a:pt x="407" y="460"/>
                  <a:pt x="447" y="420"/>
                  <a:pt x="447" y="370"/>
                </a:cubicBezTo>
                <a:cubicBezTo>
                  <a:pt x="447" y="321"/>
                  <a:pt x="407" y="281"/>
                  <a:pt x="357" y="281"/>
                </a:cubicBezTo>
                <a:cubicBezTo>
                  <a:pt x="355" y="281"/>
                  <a:pt x="354" y="281"/>
                  <a:pt x="352" y="281"/>
                </a:cubicBezTo>
                <a:close/>
                <a:moveTo>
                  <a:pt x="40" y="302"/>
                </a:moveTo>
                <a:lnTo>
                  <a:pt x="40" y="302"/>
                </a:lnTo>
                <a:lnTo>
                  <a:pt x="129" y="302"/>
                </a:lnTo>
                <a:lnTo>
                  <a:pt x="129" y="397"/>
                </a:lnTo>
                <a:lnTo>
                  <a:pt x="40" y="397"/>
                </a:lnTo>
                <a:lnTo>
                  <a:pt x="40" y="302"/>
                </a:lnTo>
                <a:close/>
                <a:moveTo>
                  <a:pt x="319" y="316"/>
                </a:moveTo>
                <a:lnTo>
                  <a:pt x="319" y="316"/>
                </a:lnTo>
                <a:lnTo>
                  <a:pt x="414" y="316"/>
                </a:lnTo>
                <a:lnTo>
                  <a:pt x="414" y="330"/>
                </a:lnTo>
                <a:lnTo>
                  <a:pt x="364" y="432"/>
                </a:lnTo>
                <a:lnTo>
                  <a:pt x="329" y="432"/>
                </a:lnTo>
                <a:lnTo>
                  <a:pt x="371" y="345"/>
                </a:lnTo>
                <a:cubicBezTo>
                  <a:pt x="371" y="345"/>
                  <a:pt x="365" y="345"/>
                  <a:pt x="362" y="345"/>
                </a:cubicBezTo>
                <a:cubicBezTo>
                  <a:pt x="359" y="345"/>
                  <a:pt x="355" y="345"/>
                  <a:pt x="352" y="345"/>
                </a:cubicBezTo>
                <a:cubicBezTo>
                  <a:pt x="348" y="345"/>
                  <a:pt x="345" y="345"/>
                  <a:pt x="341" y="345"/>
                </a:cubicBezTo>
                <a:cubicBezTo>
                  <a:pt x="334" y="346"/>
                  <a:pt x="325" y="346"/>
                  <a:pt x="316" y="346"/>
                </a:cubicBezTo>
                <a:lnTo>
                  <a:pt x="319" y="316"/>
                </a:lnTo>
                <a:close/>
              </a:path>
            </a:pathLst>
          </a:custGeom>
          <a:solidFill>
            <a:schemeClr val="bg1"/>
          </a:solidFill>
          <a:ln>
            <a:noFill/>
          </a:ln>
        </p:spPr>
        <p:txBody>
          <a:bodyPr vert="horz" wrap="square" lIns="121920" tIns="60960" rIns="121920" bIns="60960" numCol="1" anchor="t" anchorCtr="0" compatLnSpc="1"/>
          <a:lstStyle/>
          <a:p>
            <a:endParaRPr lang="zh-CN" altLang="en-US" dirty="0">
              <a:cs typeface="+mn-ea"/>
              <a:sym typeface="+mn-lt"/>
            </a:endParaRPr>
          </a:p>
        </p:txBody>
      </p:sp>
      <p:sp>
        <p:nvSpPr>
          <p:cNvPr id="33" name="Freeform 26"/>
          <p:cNvSpPr>
            <a:spLocks noEditPoints="1"/>
          </p:cNvSpPr>
          <p:nvPr/>
        </p:nvSpPr>
        <p:spPr bwMode="auto">
          <a:xfrm>
            <a:off x="5126338" y="1852052"/>
            <a:ext cx="407717" cy="402776"/>
          </a:xfrm>
          <a:custGeom>
            <a:avLst/>
            <a:gdLst>
              <a:gd name="T0" fmla="*/ 351 w 389"/>
              <a:gd name="T1" fmla="*/ 332 h 385"/>
              <a:gd name="T2" fmla="*/ 311 w 389"/>
              <a:gd name="T3" fmla="*/ 332 h 385"/>
              <a:gd name="T4" fmla="*/ 255 w 389"/>
              <a:gd name="T5" fmla="*/ 224 h 385"/>
              <a:gd name="T6" fmla="*/ 249 w 389"/>
              <a:gd name="T7" fmla="*/ 245 h 385"/>
              <a:gd name="T8" fmla="*/ 218 w 389"/>
              <a:gd name="T9" fmla="*/ 269 h 385"/>
              <a:gd name="T10" fmla="*/ 319 w 389"/>
              <a:gd name="T11" fmla="*/ 380 h 385"/>
              <a:gd name="T12" fmla="*/ 384 w 389"/>
              <a:gd name="T13" fmla="*/ 337 h 385"/>
              <a:gd name="T14" fmla="*/ 336 w 389"/>
              <a:gd name="T15" fmla="*/ 287 h 385"/>
              <a:gd name="T16" fmla="*/ 265 w 389"/>
              <a:gd name="T17" fmla="*/ 229 h 385"/>
              <a:gd name="T18" fmla="*/ 140 w 389"/>
              <a:gd name="T19" fmla="*/ 137 h 385"/>
              <a:gd name="T20" fmla="*/ 162 w 389"/>
              <a:gd name="T21" fmla="*/ 131 h 385"/>
              <a:gd name="T22" fmla="*/ 167 w 389"/>
              <a:gd name="T23" fmla="*/ 110 h 385"/>
              <a:gd name="T24" fmla="*/ 172 w 389"/>
              <a:gd name="T25" fmla="*/ 90 h 385"/>
              <a:gd name="T26" fmla="*/ 75 w 389"/>
              <a:gd name="T27" fmla="*/ 9 h 385"/>
              <a:gd name="T28" fmla="*/ 61 w 389"/>
              <a:gd name="T29" fmla="*/ 109 h 385"/>
              <a:gd name="T30" fmla="*/ 0 w 389"/>
              <a:gd name="T31" fmla="*/ 84 h 385"/>
              <a:gd name="T32" fmla="*/ 115 w 389"/>
              <a:gd name="T33" fmla="*/ 166 h 385"/>
              <a:gd name="T34" fmla="*/ 130 w 389"/>
              <a:gd name="T35" fmla="*/ 147 h 385"/>
              <a:gd name="T36" fmla="*/ 375 w 389"/>
              <a:gd name="T37" fmla="*/ 37 h 385"/>
              <a:gd name="T38" fmla="*/ 322 w 389"/>
              <a:gd name="T39" fmla="*/ 0 h 385"/>
              <a:gd name="T40" fmla="*/ 183 w 389"/>
              <a:gd name="T41" fmla="*/ 125 h 385"/>
              <a:gd name="T42" fmla="*/ 163 w 389"/>
              <a:gd name="T43" fmla="*/ 154 h 385"/>
              <a:gd name="T44" fmla="*/ 146 w 389"/>
              <a:gd name="T45" fmla="*/ 162 h 385"/>
              <a:gd name="T46" fmla="*/ 147 w 389"/>
              <a:gd name="T47" fmla="*/ 215 h 385"/>
              <a:gd name="T48" fmla="*/ 34 w 389"/>
              <a:gd name="T49" fmla="*/ 313 h 385"/>
              <a:gd name="T50" fmla="*/ 22 w 389"/>
              <a:gd name="T51" fmla="*/ 385 h 385"/>
              <a:gd name="T52" fmla="*/ 80 w 389"/>
              <a:gd name="T53" fmla="*/ 327 h 385"/>
              <a:gd name="T54" fmla="*/ 172 w 389"/>
              <a:gd name="T55" fmla="*/ 240 h 385"/>
              <a:gd name="T56" fmla="*/ 224 w 389"/>
              <a:gd name="T57" fmla="*/ 240 h 385"/>
              <a:gd name="T58" fmla="*/ 238 w 389"/>
              <a:gd name="T59" fmla="*/ 208 h 385"/>
              <a:gd name="T60" fmla="*/ 261 w 389"/>
              <a:gd name="T61" fmla="*/ 203 h 385"/>
              <a:gd name="T62" fmla="*/ 375 w 389"/>
              <a:gd name="T63" fmla="*/ 37 h 3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89" h="385">
                <a:moveTo>
                  <a:pt x="331" y="312"/>
                </a:moveTo>
                <a:cubicBezTo>
                  <a:pt x="342" y="312"/>
                  <a:pt x="351" y="321"/>
                  <a:pt x="351" y="332"/>
                </a:cubicBezTo>
                <a:cubicBezTo>
                  <a:pt x="351" y="343"/>
                  <a:pt x="342" y="352"/>
                  <a:pt x="331" y="352"/>
                </a:cubicBezTo>
                <a:cubicBezTo>
                  <a:pt x="320" y="352"/>
                  <a:pt x="311" y="343"/>
                  <a:pt x="311" y="332"/>
                </a:cubicBezTo>
                <a:cubicBezTo>
                  <a:pt x="311" y="321"/>
                  <a:pt x="320" y="312"/>
                  <a:pt x="331" y="312"/>
                </a:cubicBezTo>
                <a:close/>
                <a:moveTo>
                  <a:pt x="255" y="224"/>
                </a:moveTo>
                <a:lnTo>
                  <a:pt x="260" y="234"/>
                </a:lnTo>
                <a:lnTo>
                  <a:pt x="249" y="245"/>
                </a:lnTo>
                <a:lnTo>
                  <a:pt x="239" y="255"/>
                </a:lnTo>
                <a:cubicBezTo>
                  <a:pt x="233" y="261"/>
                  <a:pt x="226" y="266"/>
                  <a:pt x="218" y="269"/>
                </a:cubicBezTo>
                <a:lnTo>
                  <a:pt x="286" y="337"/>
                </a:lnTo>
                <a:lnTo>
                  <a:pt x="319" y="380"/>
                </a:lnTo>
                <a:lnTo>
                  <a:pt x="336" y="385"/>
                </a:lnTo>
                <a:lnTo>
                  <a:pt x="384" y="337"/>
                </a:lnTo>
                <a:lnTo>
                  <a:pt x="379" y="319"/>
                </a:lnTo>
                <a:lnTo>
                  <a:pt x="336" y="287"/>
                </a:lnTo>
                <a:lnTo>
                  <a:pt x="271" y="223"/>
                </a:lnTo>
                <a:lnTo>
                  <a:pt x="265" y="229"/>
                </a:lnTo>
                <a:lnTo>
                  <a:pt x="255" y="224"/>
                </a:lnTo>
                <a:close/>
                <a:moveTo>
                  <a:pt x="140" y="137"/>
                </a:moveTo>
                <a:lnTo>
                  <a:pt x="151" y="126"/>
                </a:lnTo>
                <a:lnTo>
                  <a:pt x="162" y="131"/>
                </a:lnTo>
                <a:lnTo>
                  <a:pt x="156" y="121"/>
                </a:lnTo>
                <a:lnTo>
                  <a:pt x="167" y="110"/>
                </a:lnTo>
                <a:lnTo>
                  <a:pt x="168" y="109"/>
                </a:lnTo>
                <a:cubicBezTo>
                  <a:pt x="171" y="102"/>
                  <a:pt x="172" y="96"/>
                  <a:pt x="172" y="90"/>
                </a:cubicBezTo>
                <a:cubicBezTo>
                  <a:pt x="172" y="44"/>
                  <a:pt x="129" y="0"/>
                  <a:pt x="83" y="1"/>
                </a:cubicBezTo>
                <a:cubicBezTo>
                  <a:pt x="83" y="1"/>
                  <a:pt x="78" y="6"/>
                  <a:pt x="75" y="9"/>
                </a:cubicBezTo>
                <a:cubicBezTo>
                  <a:pt x="111" y="45"/>
                  <a:pt x="108" y="39"/>
                  <a:pt x="108" y="62"/>
                </a:cubicBezTo>
                <a:cubicBezTo>
                  <a:pt x="108" y="80"/>
                  <a:pt x="79" y="109"/>
                  <a:pt x="61" y="109"/>
                </a:cubicBezTo>
                <a:cubicBezTo>
                  <a:pt x="38" y="109"/>
                  <a:pt x="46" y="113"/>
                  <a:pt x="8" y="75"/>
                </a:cubicBezTo>
                <a:cubicBezTo>
                  <a:pt x="5" y="78"/>
                  <a:pt x="0" y="83"/>
                  <a:pt x="0" y="84"/>
                </a:cubicBezTo>
                <a:cubicBezTo>
                  <a:pt x="1" y="129"/>
                  <a:pt x="44" y="173"/>
                  <a:pt x="90" y="173"/>
                </a:cubicBezTo>
                <a:cubicBezTo>
                  <a:pt x="98" y="173"/>
                  <a:pt x="107" y="170"/>
                  <a:pt x="115" y="166"/>
                </a:cubicBezTo>
                <a:lnTo>
                  <a:pt x="117" y="168"/>
                </a:lnTo>
                <a:cubicBezTo>
                  <a:pt x="120" y="160"/>
                  <a:pt x="124" y="153"/>
                  <a:pt x="130" y="147"/>
                </a:cubicBezTo>
                <a:lnTo>
                  <a:pt x="140" y="137"/>
                </a:lnTo>
                <a:close/>
                <a:moveTo>
                  <a:pt x="375" y="37"/>
                </a:moveTo>
                <a:lnTo>
                  <a:pt x="348" y="11"/>
                </a:lnTo>
                <a:cubicBezTo>
                  <a:pt x="341" y="4"/>
                  <a:pt x="332" y="0"/>
                  <a:pt x="322" y="0"/>
                </a:cubicBezTo>
                <a:cubicBezTo>
                  <a:pt x="313" y="0"/>
                  <a:pt x="304" y="4"/>
                  <a:pt x="297" y="11"/>
                </a:cubicBezTo>
                <a:lnTo>
                  <a:pt x="183" y="125"/>
                </a:lnTo>
                <a:cubicBezTo>
                  <a:pt x="186" y="132"/>
                  <a:pt x="183" y="142"/>
                  <a:pt x="178" y="147"/>
                </a:cubicBezTo>
                <a:cubicBezTo>
                  <a:pt x="174" y="151"/>
                  <a:pt x="168" y="154"/>
                  <a:pt x="163" y="154"/>
                </a:cubicBezTo>
                <a:cubicBezTo>
                  <a:pt x="160" y="154"/>
                  <a:pt x="158" y="153"/>
                  <a:pt x="156" y="152"/>
                </a:cubicBezTo>
                <a:lnTo>
                  <a:pt x="146" y="162"/>
                </a:lnTo>
                <a:cubicBezTo>
                  <a:pt x="131" y="176"/>
                  <a:pt x="131" y="199"/>
                  <a:pt x="145" y="213"/>
                </a:cubicBezTo>
                <a:lnTo>
                  <a:pt x="147" y="215"/>
                </a:lnTo>
                <a:lnTo>
                  <a:pt x="58" y="304"/>
                </a:lnTo>
                <a:lnTo>
                  <a:pt x="34" y="313"/>
                </a:lnTo>
                <a:lnTo>
                  <a:pt x="0" y="363"/>
                </a:lnTo>
                <a:lnTo>
                  <a:pt x="22" y="385"/>
                </a:lnTo>
                <a:lnTo>
                  <a:pt x="71" y="351"/>
                </a:lnTo>
                <a:lnTo>
                  <a:pt x="80" y="327"/>
                </a:lnTo>
                <a:lnTo>
                  <a:pt x="170" y="237"/>
                </a:lnTo>
                <a:lnTo>
                  <a:pt x="172" y="240"/>
                </a:lnTo>
                <a:cubicBezTo>
                  <a:pt x="179" y="247"/>
                  <a:pt x="189" y="251"/>
                  <a:pt x="198" y="251"/>
                </a:cubicBezTo>
                <a:cubicBezTo>
                  <a:pt x="207" y="251"/>
                  <a:pt x="216" y="247"/>
                  <a:pt x="224" y="240"/>
                </a:cubicBezTo>
                <a:lnTo>
                  <a:pt x="234" y="230"/>
                </a:lnTo>
                <a:cubicBezTo>
                  <a:pt x="230" y="223"/>
                  <a:pt x="233" y="213"/>
                  <a:pt x="238" y="208"/>
                </a:cubicBezTo>
                <a:cubicBezTo>
                  <a:pt x="242" y="204"/>
                  <a:pt x="248" y="202"/>
                  <a:pt x="254" y="202"/>
                </a:cubicBezTo>
                <a:cubicBezTo>
                  <a:pt x="256" y="202"/>
                  <a:pt x="258" y="202"/>
                  <a:pt x="261" y="203"/>
                </a:cubicBezTo>
                <a:lnTo>
                  <a:pt x="375" y="89"/>
                </a:lnTo>
                <a:cubicBezTo>
                  <a:pt x="389" y="75"/>
                  <a:pt x="389" y="52"/>
                  <a:pt x="375" y="37"/>
                </a:cubicBezTo>
                <a:close/>
              </a:path>
            </a:pathLst>
          </a:custGeom>
          <a:solidFill>
            <a:schemeClr val="bg1"/>
          </a:solidFill>
          <a:ln>
            <a:noFill/>
          </a:ln>
        </p:spPr>
        <p:txBody>
          <a:bodyPr vert="horz" wrap="square" lIns="121920" tIns="60960" rIns="121920" bIns="60960" numCol="1" anchor="t" anchorCtr="0" compatLnSpc="1"/>
          <a:lstStyle/>
          <a:p>
            <a:endParaRPr lang="zh-CN" altLang="en-US" dirty="0">
              <a:cs typeface="+mn-ea"/>
              <a:sym typeface="+mn-lt"/>
            </a:endParaRPr>
          </a:p>
        </p:txBody>
      </p:sp>
      <p:sp>
        <p:nvSpPr>
          <p:cNvPr id="35" name="Freeform 20"/>
          <p:cNvSpPr>
            <a:spLocks noEditPoints="1"/>
          </p:cNvSpPr>
          <p:nvPr/>
        </p:nvSpPr>
        <p:spPr bwMode="auto">
          <a:xfrm>
            <a:off x="8465197" y="1804599"/>
            <a:ext cx="383552" cy="482613"/>
          </a:xfrm>
          <a:custGeom>
            <a:avLst/>
            <a:gdLst>
              <a:gd name="T0" fmla="*/ 41 w 355"/>
              <a:gd name="T1" fmla="*/ 121 h 447"/>
              <a:gd name="T2" fmla="*/ 60 w 355"/>
              <a:gd name="T3" fmla="*/ 238 h 447"/>
              <a:gd name="T4" fmla="*/ 174 w 355"/>
              <a:gd name="T5" fmla="*/ 22 h 447"/>
              <a:gd name="T6" fmla="*/ 291 w 355"/>
              <a:gd name="T7" fmla="*/ 235 h 447"/>
              <a:gd name="T8" fmla="*/ 213 w 355"/>
              <a:gd name="T9" fmla="*/ 296 h 447"/>
              <a:gd name="T10" fmla="*/ 217 w 355"/>
              <a:gd name="T11" fmla="*/ 310 h 447"/>
              <a:gd name="T12" fmla="*/ 304 w 355"/>
              <a:gd name="T13" fmla="*/ 236 h 447"/>
              <a:gd name="T14" fmla="*/ 312 w 355"/>
              <a:gd name="T15" fmla="*/ 122 h 447"/>
              <a:gd name="T16" fmla="*/ 167 w 355"/>
              <a:gd name="T17" fmla="*/ 0 h 447"/>
              <a:gd name="T18" fmla="*/ 175 w 355"/>
              <a:gd name="T19" fmla="*/ 57 h 447"/>
              <a:gd name="T20" fmla="*/ 213 w 355"/>
              <a:gd name="T21" fmla="*/ 96 h 447"/>
              <a:gd name="T22" fmla="*/ 175 w 355"/>
              <a:gd name="T23" fmla="*/ 57 h 447"/>
              <a:gd name="T24" fmla="*/ 132 w 355"/>
              <a:gd name="T25" fmla="*/ 173 h 447"/>
              <a:gd name="T26" fmla="*/ 132 w 355"/>
              <a:gd name="T27" fmla="*/ 209 h 447"/>
              <a:gd name="T28" fmla="*/ 132 w 355"/>
              <a:gd name="T29" fmla="*/ 173 h 447"/>
              <a:gd name="T30" fmla="*/ 223 w 355"/>
              <a:gd name="T31" fmla="*/ 173 h 447"/>
              <a:gd name="T32" fmla="*/ 223 w 355"/>
              <a:gd name="T33" fmla="*/ 209 h 447"/>
              <a:gd name="T34" fmla="*/ 223 w 355"/>
              <a:gd name="T35" fmla="*/ 173 h 447"/>
              <a:gd name="T36" fmla="*/ 190 w 355"/>
              <a:gd name="T37" fmla="*/ 292 h 447"/>
              <a:gd name="T38" fmla="*/ 157 w 355"/>
              <a:gd name="T39" fmla="*/ 303 h 447"/>
              <a:gd name="T40" fmla="*/ 171 w 355"/>
              <a:gd name="T41" fmla="*/ 325 h 447"/>
              <a:gd name="T42" fmla="*/ 204 w 355"/>
              <a:gd name="T43" fmla="*/ 313 h 447"/>
              <a:gd name="T44" fmla="*/ 190 w 355"/>
              <a:gd name="T45" fmla="*/ 292 h 447"/>
              <a:gd name="T46" fmla="*/ 252 w 355"/>
              <a:gd name="T47" fmla="*/ 312 h 447"/>
              <a:gd name="T48" fmla="*/ 223 w 355"/>
              <a:gd name="T49" fmla="*/ 447 h 447"/>
              <a:gd name="T50" fmla="*/ 252 w 355"/>
              <a:gd name="T51" fmla="*/ 312 h 447"/>
              <a:gd name="T52" fmla="*/ 108 w 355"/>
              <a:gd name="T53" fmla="*/ 315 h 447"/>
              <a:gd name="T54" fmla="*/ 132 w 355"/>
              <a:gd name="T55" fmla="*/ 447 h 447"/>
              <a:gd name="T56" fmla="*/ 108 w 355"/>
              <a:gd name="T57" fmla="*/ 315 h 447"/>
              <a:gd name="T58" fmla="*/ 156 w 355"/>
              <a:gd name="T59" fmla="*/ 341 h 447"/>
              <a:gd name="T60" fmla="*/ 157 w 355"/>
              <a:gd name="T61" fmla="*/ 447 h 447"/>
              <a:gd name="T62" fmla="*/ 205 w 355"/>
              <a:gd name="T63" fmla="*/ 344 h 447"/>
              <a:gd name="T64" fmla="*/ 156 w 355"/>
              <a:gd name="T65" fmla="*/ 341 h 4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55" h="447">
                <a:moveTo>
                  <a:pt x="167" y="0"/>
                </a:moveTo>
                <a:cubicBezTo>
                  <a:pt x="95" y="2"/>
                  <a:pt x="46" y="57"/>
                  <a:pt x="41" y="121"/>
                </a:cubicBezTo>
                <a:cubicBezTo>
                  <a:pt x="18" y="130"/>
                  <a:pt x="1" y="152"/>
                  <a:pt x="2" y="178"/>
                </a:cubicBezTo>
                <a:cubicBezTo>
                  <a:pt x="4" y="237"/>
                  <a:pt x="28" y="238"/>
                  <a:pt x="60" y="238"/>
                </a:cubicBezTo>
                <a:lnTo>
                  <a:pt x="60" y="125"/>
                </a:lnTo>
                <a:cubicBezTo>
                  <a:pt x="60" y="76"/>
                  <a:pt x="108" y="22"/>
                  <a:pt x="174" y="22"/>
                </a:cubicBezTo>
                <a:cubicBezTo>
                  <a:pt x="239" y="22"/>
                  <a:pt x="275" y="73"/>
                  <a:pt x="291" y="118"/>
                </a:cubicBezTo>
                <a:lnTo>
                  <a:pt x="291" y="235"/>
                </a:lnTo>
                <a:cubicBezTo>
                  <a:pt x="288" y="242"/>
                  <a:pt x="279" y="251"/>
                  <a:pt x="263" y="266"/>
                </a:cubicBezTo>
                <a:cubicBezTo>
                  <a:pt x="243" y="286"/>
                  <a:pt x="213" y="296"/>
                  <a:pt x="213" y="296"/>
                </a:cubicBezTo>
                <a:cubicBezTo>
                  <a:pt x="210" y="297"/>
                  <a:pt x="207" y="301"/>
                  <a:pt x="208" y="305"/>
                </a:cubicBezTo>
                <a:cubicBezTo>
                  <a:pt x="209" y="309"/>
                  <a:pt x="214" y="312"/>
                  <a:pt x="217" y="310"/>
                </a:cubicBezTo>
                <a:cubicBezTo>
                  <a:pt x="217" y="310"/>
                  <a:pt x="248" y="300"/>
                  <a:pt x="271" y="277"/>
                </a:cubicBezTo>
                <a:cubicBezTo>
                  <a:pt x="294" y="255"/>
                  <a:pt x="304" y="237"/>
                  <a:pt x="304" y="236"/>
                </a:cubicBezTo>
                <a:cubicBezTo>
                  <a:pt x="329" y="230"/>
                  <a:pt x="348" y="230"/>
                  <a:pt x="348" y="178"/>
                </a:cubicBezTo>
                <a:cubicBezTo>
                  <a:pt x="348" y="153"/>
                  <a:pt x="333" y="131"/>
                  <a:pt x="312" y="122"/>
                </a:cubicBezTo>
                <a:cubicBezTo>
                  <a:pt x="296" y="63"/>
                  <a:pt x="247" y="2"/>
                  <a:pt x="174" y="0"/>
                </a:cubicBezTo>
                <a:cubicBezTo>
                  <a:pt x="171" y="0"/>
                  <a:pt x="169" y="0"/>
                  <a:pt x="167" y="0"/>
                </a:cubicBezTo>
                <a:close/>
                <a:moveTo>
                  <a:pt x="175" y="57"/>
                </a:moveTo>
                <a:lnTo>
                  <a:pt x="175" y="57"/>
                </a:lnTo>
                <a:cubicBezTo>
                  <a:pt x="92" y="57"/>
                  <a:pt x="52" y="120"/>
                  <a:pt x="70" y="185"/>
                </a:cubicBezTo>
                <a:cubicBezTo>
                  <a:pt x="70" y="185"/>
                  <a:pt x="212" y="126"/>
                  <a:pt x="213" y="96"/>
                </a:cubicBezTo>
                <a:cubicBezTo>
                  <a:pt x="244" y="138"/>
                  <a:pt x="280" y="155"/>
                  <a:pt x="280" y="155"/>
                </a:cubicBezTo>
                <a:cubicBezTo>
                  <a:pt x="276" y="83"/>
                  <a:pt x="243" y="58"/>
                  <a:pt x="175" y="57"/>
                </a:cubicBezTo>
                <a:close/>
                <a:moveTo>
                  <a:pt x="132" y="173"/>
                </a:moveTo>
                <a:lnTo>
                  <a:pt x="132" y="173"/>
                </a:lnTo>
                <a:cubicBezTo>
                  <a:pt x="120" y="173"/>
                  <a:pt x="111" y="181"/>
                  <a:pt x="111" y="191"/>
                </a:cubicBezTo>
                <a:cubicBezTo>
                  <a:pt x="111" y="201"/>
                  <a:pt x="120" y="209"/>
                  <a:pt x="132" y="209"/>
                </a:cubicBezTo>
                <a:cubicBezTo>
                  <a:pt x="144" y="209"/>
                  <a:pt x="154" y="201"/>
                  <a:pt x="154" y="191"/>
                </a:cubicBezTo>
                <a:cubicBezTo>
                  <a:pt x="154" y="181"/>
                  <a:pt x="144" y="173"/>
                  <a:pt x="132" y="173"/>
                </a:cubicBezTo>
                <a:close/>
                <a:moveTo>
                  <a:pt x="223" y="173"/>
                </a:moveTo>
                <a:lnTo>
                  <a:pt x="223" y="173"/>
                </a:lnTo>
                <a:cubicBezTo>
                  <a:pt x="211" y="173"/>
                  <a:pt x="201" y="181"/>
                  <a:pt x="201" y="191"/>
                </a:cubicBezTo>
                <a:cubicBezTo>
                  <a:pt x="201" y="201"/>
                  <a:pt x="211" y="209"/>
                  <a:pt x="223" y="209"/>
                </a:cubicBezTo>
                <a:cubicBezTo>
                  <a:pt x="235" y="209"/>
                  <a:pt x="245" y="201"/>
                  <a:pt x="245" y="191"/>
                </a:cubicBezTo>
                <a:cubicBezTo>
                  <a:pt x="245" y="181"/>
                  <a:pt x="235" y="173"/>
                  <a:pt x="223" y="173"/>
                </a:cubicBezTo>
                <a:close/>
                <a:moveTo>
                  <a:pt x="190" y="292"/>
                </a:moveTo>
                <a:lnTo>
                  <a:pt x="190" y="292"/>
                </a:lnTo>
                <a:lnTo>
                  <a:pt x="169" y="293"/>
                </a:lnTo>
                <a:cubicBezTo>
                  <a:pt x="162" y="294"/>
                  <a:pt x="157" y="299"/>
                  <a:pt x="157" y="303"/>
                </a:cubicBezTo>
                <a:lnTo>
                  <a:pt x="158" y="318"/>
                </a:lnTo>
                <a:cubicBezTo>
                  <a:pt x="158" y="322"/>
                  <a:pt x="164" y="326"/>
                  <a:pt x="171" y="325"/>
                </a:cubicBezTo>
                <a:lnTo>
                  <a:pt x="192" y="323"/>
                </a:lnTo>
                <a:cubicBezTo>
                  <a:pt x="198" y="322"/>
                  <a:pt x="204" y="318"/>
                  <a:pt x="204" y="313"/>
                </a:cubicBezTo>
                <a:lnTo>
                  <a:pt x="203" y="299"/>
                </a:lnTo>
                <a:cubicBezTo>
                  <a:pt x="202" y="295"/>
                  <a:pt x="196" y="291"/>
                  <a:pt x="190" y="292"/>
                </a:cubicBezTo>
                <a:close/>
                <a:moveTo>
                  <a:pt x="252" y="312"/>
                </a:moveTo>
                <a:lnTo>
                  <a:pt x="252" y="312"/>
                </a:lnTo>
                <a:cubicBezTo>
                  <a:pt x="246" y="313"/>
                  <a:pt x="241" y="314"/>
                  <a:pt x="235" y="316"/>
                </a:cubicBezTo>
                <a:lnTo>
                  <a:pt x="223" y="447"/>
                </a:lnTo>
                <a:lnTo>
                  <a:pt x="355" y="447"/>
                </a:lnTo>
                <a:cubicBezTo>
                  <a:pt x="336" y="406"/>
                  <a:pt x="302" y="310"/>
                  <a:pt x="252" y="312"/>
                </a:cubicBezTo>
                <a:close/>
                <a:moveTo>
                  <a:pt x="108" y="315"/>
                </a:moveTo>
                <a:lnTo>
                  <a:pt x="108" y="315"/>
                </a:lnTo>
                <a:cubicBezTo>
                  <a:pt x="49" y="318"/>
                  <a:pt x="20" y="404"/>
                  <a:pt x="0" y="447"/>
                </a:cubicBezTo>
                <a:lnTo>
                  <a:pt x="132" y="447"/>
                </a:lnTo>
                <a:lnTo>
                  <a:pt x="120" y="316"/>
                </a:lnTo>
                <a:cubicBezTo>
                  <a:pt x="116" y="315"/>
                  <a:pt x="112" y="315"/>
                  <a:pt x="108" y="315"/>
                </a:cubicBezTo>
                <a:close/>
                <a:moveTo>
                  <a:pt x="156" y="341"/>
                </a:moveTo>
                <a:lnTo>
                  <a:pt x="156" y="341"/>
                </a:lnTo>
                <a:cubicBezTo>
                  <a:pt x="152" y="341"/>
                  <a:pt x="150" y="343"/>
                  <a:pt x="150" y="344"/>
                </a:cubicBezTo>
                <a:lnTo>
                  <a:pt x="157" y="447"/>
                </a:lnTo>
                <a:lnTo>
                  <a:pt x="198" y="447"/>
                </a:lnTo>
                <a:lnTo>
                  <a:pt x="205" y="344"/>
                </a:lnTo>
                <a:cubicBezTo>
                  <a:pt x="205" y="343"/>
                  <a:pt x="203" y="341"/>
                  <a:pt x="200" y="341"/>
                </a:cubicBezTo>
                <a:lnTo>
                  <a:pt x="156" y="341"/>
                </a:lnTo>
                <a:close/>
              </a:path>
            </a:pathLst>
          </a:custGeom>
          <a:solidFill>
            <a:schemeClr val="bg1"/>
          </a:solidFill>
          <a:ln>
            <a:noFill/>
          </a:ln>
        </p:spPr>
        <p:txBody>
          <a:bodyPr vert="horz" wrap="square" lIns="121920" tIns="60960" rIns="121920" bIns="60960" numCol="1" anchor="t" anchorCtr="0" compatLnSpc="1"/>
          <a:lstStyle/>
          <a:p>
            <a:endParaRPr lang="zh-CN" altLang="en-US" dirty="0">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61000" fill="hold" nodeType="afterEffect" p14:presetBounceEnd="55000">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14:bounceEnd="55000">
                                          <p:cBhvr additive="base">
                                            <p:cTn id="7" dur="1300" fill="hold"/>
                                            <p:tgtEl>
                                              <p:spTgt spid="8"/>
                                            </p:tgtEl>
                                            <p:attrNameLst>
                                              <p:attrName>ppt_x</p:attrName>
                                            </p:attrNameLst>
                                          </p:cBhvr>
                                          <p:tavLst>
                                            <p:tav tm="0">
                                              <p:val>
                                                <p:strVal val="#ppt_x"/>
                                              </p:val>
                                            </p:tav>
                                            <p:tav tm="100000">
                                              <p:val>
                                                <p:strVal val="#ppt_x"/>
                                              </p:val>
                                            </p:tav>
                                          </p:tavLst>
                                        </p:anim>
                                        <p:anim calcmode="lin" valueType="num" p14:bounceEnd="55000">
                                          <p:cBhvr additive="base">
                                            <p:cTn id="8" dur="1300" fill="hold"/>
                                            <p:tgtEl>
                                              <p:spTgt spid="8"/>
                                            </p:tgtEl>
                                            <p:attrNameLst>
                                              <p:attrName>ppt_y</p:attrName>
                                            </p:attrNameLst>
                                          </p:cBhvr>
                                          <p:tavLst>
                                            <p:tav tm="0">
                                              <p:val>
                                                <p:strVal val="1+#ppt_h/2"/>
                                              </p:val>
                                            </p:tav>
                                            <p:tav tm="100000">
                                              <p:val>
                                                <p:strVal val="#ppt_y"/>
                                              </p:val>
                                            </p:tav>
                                          </p:tavLst>
                                        </p:anim>
                                      </p:childTnLst>
                                    </p:cTn>
                                  </p:par>
                                  <p:par>
                                    <p:cTn id="9" presetID="2" presetClass="entr" presetSubtype="1" accel="61000" fill="hold" nodeType="withEffect" p14:presetBounceEnd="55000">
                                      <p:stCondLst>
                                        <p:cond delay="100"/>
                                      </p:stCondLst>
                                      <p:childTnLst>
                                        <p:set>
                                          <p:cBhvr>
                                            <p:cTn id="10" dur="1" fill="hold">
                                              <p:stCondLst>
                                                <p:cond delay="0"/>
                                              </p:stCondLst>
                                            </p:cTn>
                                            <p:tgtEl>
                                              <p:spTgt spid="13"/>
                                            </p:tgtEl>
                                            <p:attrNameLst>
                                              <p:attrName>style.visibility</p:attrName>
                                            </p:attrNameLst>
                                          </p:cBhvr>
                                          <p:to>
                                            <p:strVal val="visible"/>
                                          </p:to>
                                        </p:set>
                                        <p:anim calcmode="lin" valueType="num" p14:bounceEnd="55000">
                                          <p:cBhvr additive="base">
                                            <p:cTn id="11" dur="1300" fill="hold"/>
                                            <p:tgtEl>
                                              <p:spTgt spid="13"/>
                                            </p:tgtEl>
                                            <p:attrNameLst>
                                              <p:attrName>ppt_x</p:attrName>
                                            </p:attrNameLst>
                                          </p:cBhvr>
                                          <p:tavLst>
                                            <p:tav tm="0">
                                              <p:val>
                                                <p:strVal val="#ppt_x"/>
                                              </p:val>
                                            </p:tav>
                                            <p:tav tm="100000">
                                              <p:val>
                                                <p:strVal val="#ppt_x"/>
                                              </p:val>
                                            </p:tav>
                                          </p:tavLst>
                                        </p:anim>
                                        <p:anim calcmode="lin" valueType="num" p14:bounceEnd="55000">
                                          <p:cBhvr additive="base">
                                            <p:cTn id="12" dur="1300" fill="hold"/>
                                            <p:tgtEl>
                                              <p:spTgt spid="13"/>
                                            </p:tgtEl>
                                            <p:attrNameLst>
                                              <p:attrName>ppt_y</p:attrName>
                                            </p:attrNameLst>
                                          </p:cBhvr>
                                          <p:tavLst>
                                            <p:tav tm="0">
                                              <p:val>
                                                <p:strVal val="0-#ppt_h/2"/>
                                              </p:val>
                                            </p:tav>
                                            <p:tav tm="100000">
                                              <p:val>
                                                <p:strVal val="#ppt_y"/>
                                              </p:val>
                                            </p:tav>
                                          </p:tavLst>
                                        </p:anim>
                                      </p:childTnLst>
                                    </p:cTn>
                                  </p:par>
                                  <p:par>
                                    <p:cTn id="13" presetID="2" presetClass="entr" presetSubtype="1" accel="61000" fill="hold" nodeType="withEffect" p14:presetBounceEnd="55000">
                                      <p:stCondLst>
                                        <p:cond delay="200"/>
                                      </p:stCondLst>
                                      <p:childTnLst>
                                        <p:set>
                                          <p:cBhvr>
                                            <p:cTn id="14" dur="1" fill="hold">
                                              <p:stCondLst>
                                                <p:cond delay="0"/>
                                              </p:stCondLst>
                                            </p:cTn>
                                            <p:tgtEl>
                                              <p:spTgt spid="18"/>
                                            </p:tgtEl>
                                            <p:attrNameLst>
                                              <p:attrName>style.visibility</p:attrName>
                                            </p:attrNameLst>
                                          </p:cBhvr>
                                          <p:to>
                                            <p:strVal val="visible"/>
                                          </p:to>
                                        </p:set>
                                        <p:anim calcmode="lin" valueType="num" p14:bounceEnd="55000">
                                          <p:cBhvr additive="base">
                                            <p:cTn id="15" dur="1300" fill="hold"/>
                                            <p:tgtEl>
                                              <p:spTgt spid="18"/>
                                            </p:tgtEl>
                                            <p:attrNameLst>
                                              <p:attrName>ppt_x</p:attrName>
                                            </p:attrNameLst>
                                          </p:cBhvr>
                                          <p:tavLst>
                                            <p:tav tm="0">
                                              <p:val>
                                                <p:strVal val="#ppt_x"/>
                                              </p:val>
                                            </p:tav>
                                            <p:tav tm="100000">
                                              <p:val>
                                                <p:strVal val="#ppt_x"/>
                                              </p:val>
                                            </p:tav>
                                          </p:tavLst>
                                        </p:anim>
                                        <p:anim calcmode="lin" valueType="num" p14:bounceEnd="55000">
                                          <p:cBhvr additive="base">
                                            <p:cTn id="16" dur="1300" fill="hold"/>
                                            <p:tgtEl>
                                              <p:spTgt spid="18"/>
                                            </p:tgtEl>
                                            <p:attrNameLst>
                                              <p:attrName>ppt_y</p:attrName>
                                            </p:attrNameLst>
                                          </p:cBhvr>
                                          <p:tavLst>
                                            <p:tav tm="0">
                                              <p:val>
                                                <p:strVal val="0-#ppt_h/2"/>
                                              </p:val>
                                            </p:tav>
                                            <p:tav tm="100000">
                                              <p:val>
                                                <p:strVal val="#ppt_y"/>
                                              </p:val>
                                            </p:tav>
                                          </p:tavLst>
                                        </p:anim>
                                      </p:childTnLst>
                                    </p:cTn>
                                  </p:par>
                                </p:childTnLst>
                              </p:cTn>
                            </p:par>
                            <p:par>
                              <p:cTn id="17" fill="hold">
                                <p:stCondLst>
                                  <p:cond delay="1500"/>
                                </p:stCondLst>
                                <p:childTnLst>
                                  <p:par>
                                    <p:cTn id="18" presetID="2" presetClass="entr" presetSubtype="4" accel="46100" fill="hold" grpId="0" nodeType="afterEffect" p14:presetBounceEnd="52000">
                                      <p:stCondLst>
                                        <p:cond delay="0"/>
                                      </p:stCondLst>
                                      <p:childTnLst>
                                        <p:set>
                                          <p:cBhvr>
                                            <p:cTn id="19" dur="1" fill="hold">
                                              <p:stCondLst>
                                                <p:cond delay="0"/>
                                              </p:stCondLst>
                                            </p:cTn>
                                            <p:tgtEl>
                                              <p:spTgt spid="28"/>
                                            </p:tgtEl>
                                            <p:attrNameLst>
                                              <p:attrName>style.visibility</p:attrName>
                                            </p:attrNameLst>
                                          </p:cBhvr>
                                          <p:to>
                                            <p:strVal val="visible"/>
                                          </p:to>
                                        </p:set>
                                        <p:anim calcmode="lin" valueType="num" p14:bounceEnd="52000">
                                          <p:cBhvr additive="base">
                                            <p:cTn id="20" dur="1300" fill="hold"/>
                                            <p:tgtEl>
                                              <p:spTgt spid="28"/>
                                            </p:tgtEl>
                                            <p:attrNameLst>
                                              <p:attrName>ppt_x</p:attrName>
                                            </p:attrNameLst>
                                          </p:cBhvr>
                                          <p:tavLst>
                                            <p:tav tm="0">
                                              <p:val>
                                                <p:strVal val="#ppt_x"/>
                                              </p:val>
                                            </p:tav>
                                            <p:tav tm="100000">
                                              <p:val>
                                                <p:strVal val="#ppt_x"/>
                                              </p:val>
                                            </p:tav>
                                          </p:tavLst>
                                        </p:anim>
                                        <p:anim calcmode="lin" valueType="num" p14:bounceEnd="52000">
                                          <p:cBhvr additive="base">
                                            <p:cTn id="21" dur="1300" fill="hold"/>
                                            <p:tgtEl>
                                              <p:spTgt spid="28"/>
                                            </p:tgtEl>
                                            <p:attrNameLst>
                                              <p:attrName>ppt_y</p:attrName>
                                            </p:attrNameLst>
                                          </p:cBhvr>
                                          <p:tavLst>
                                            <p:tav tm="0">
                                              <p:val>
                                                <p:strVal val="1+#ppt_h/2"/>
                                              </p:val>
                                            </p:tav>
                                            <p:tav tm="100000">
                                              <p:val>
                                                <p:strVal val="#ppt_y"/>
                                              </p:val>
                                            </p:tav>
                                          </p:tavLst>
                                        </p:anim>
                                      </p:childTnLst>
                                    </p:cTn>
                                  </p:par>
                                  <p:par>
                                    <p:cTn id="22" presetID="2" presetClass="entr" presetSubtype="1" accel="46100" fill="hold" grpId="0" nodeType="withEffect" p14:presetBounceEnd="52000">
                                      <p:stCondLst>
                                        <p:cond delay="100"/>
                                      </p:stCondLst>
                                      <p:childTnLst>
                                        <p:set>
                                          <p:cBhvr>
                                            <p:cTn id="23" dur="1" fill="hold">
                                              <p:stCondLst>
                                                <p:cond delay="0"/>
                                              </p:stCondLst>
                                            </p:cTn>
                                            <p:tgtEl>
                                              <p:spTgt spid="29"/>
                                            </p:tgtEl>
                                            <p:attrNameLst>
                                              <p:attrName>style.visibility</p:attrName>
                                            </p:attrNameLst>
                                          </p:cBhvr>
                                          <p:to>
                                            <p:strVal val="visible"/>
                                          </p:to>
                                        </p:set>
                                        <p:anim calcmode="lin" valueType="num" p14:bounceEnd="52000">
                                          <p:cBhvr additive="base">
                                            <p:cTn id="24" dur="1300" fill="hold"/>
                                            <p:tgtEl>
                                              <p:spTgt spid="29"/>
                                            </p:tgtEl>
                                            <p:attrNameLst>
                                              <p:attrName>ppt_x</p:attrName>
                                            </p:attrNameLst>
                                          </p:cBhvr>
                                          <p:tavLst>
                                            <p:tav tm="0">
                                              <p:val>
                                                <p:strVal val="#ppt_x"/>
                                              </p:val>
                                            </p:tav>
                                            <p:tav tm="100000">
                                              <p:val>
                                                <p:strVal val="#ppt_x"/>
                                              </p:val>
                                            </p:tav>
                                          </p:tavLst>
                                        </p:anim>
                                        <p:anim calcmode="lin" valueType="num" p14:bounceEnd="52000">
                                          <p:cBhvr additive="base">
                                            <p:cTn id="25" dur="1300" fill="hold"/>
                                            <p:tgtEl>
                                              <p:spTgt spid="29"/>
                                            </p:tgtEl>
                                            <p:attrNameLst>
                                              <p:attrName>ppt_y</p:attrName>
                                            </p:attrNameLst>
                                          </p:cBhvr>
                                          <p:tavLst>
                                            <p:tav tm="0">
                                              <p:val>
                                                <p:strVal val="0-#ppt_h/2"/>
                                              </p:val>
                                            </p:tav>
                                            <p:tav tm="100000">
                                              <p:val>
                                                <p:strVal val="#ppt_y"/>
                                              </p:val>
                                            </p:tav>
                                          </p:tavLst>
                                        </p:anim>
                                      </p:childTnLst>
                                    </p:cTn>
                                  </p:par>
                                  <p:par>
                                    <p:cTn id="26" presetID="2" presetClass="entr" presetSubtype="4" accel="46100" fill="hold" grpId="0" nodeType="withEffect" p14:presetBounceEnd="52000">
                                      <p:stCondLst>
                                        <p:cond delay="200"/>
                                      </p:stCondLst>
                                      <p:childTnLst>
                                        <p:set>
                                          <p:cBhvr>
                                            <p:cTn id="27" dur="1" fill="hold">
                                              <p:stCondLst>
                                                <p:cond delay="0"/>
                                              </p:stCondLst>
                                            </p:cTn>
                                            <p:tgtEl>
                                              <p:spTgt spid="30"/>
                                            </p:tgtEl>
                                            <p:attrNameLst>
                                              <p:attrName>style.visibility</p:attrName>
                                            </p:attrNameLst>
                                          </p:cBhvr>
                                          <p:to>
                                            <p:strVal val="visible"/>
                                          </p:to>
                                        </p:set>
                                        <p:anim calcmode="lin" valueType="num" p14:bounceEnd="52000">
                                          <p:cBhvr additive="base">
                                            <p:cTn id="28" dur="1300" fill="hold"/>
                                            <p:tgtEl>
                                              <p:spTgt spid="30"/>
                                            </p:tgtEl>
                                            <p:attrNameLst>
                                              <p:attrName>ppt_x</p:attrName>
                                            </p:attrNameLst>
                                          </p:cBhvr>
                                          <p:tavLst>
                                            <p:tav tm="0">
                                              <p:val>
                                                <p:strVal val="#ppt_x"/>
                                              </p:val>
                                            </p:tav>
                                            <p:tav tm="100000">
                                              <p:val>
                                                <p:strVal val="#ppt_x"/>
                                              </p:val>
                                            </p:tav>
                                          </p:tavLst>
                                        </p:anim>
                                        <p:anim calcmode="lin" valueType="num" p14:bounceEnd="52000">
                                          <p:cBhvr additive="base">
                                            <p:cTn id="29" dur="1300" fill="hold"/>
                                            <p:tgtEl>
                                              <p:spTgt spid="30"/>
                                            </p:tgtEl>
                                            <p:attrNameLst>
                                              <p:attrName>ppt_y</p:attrName>
                                            </p:attrNameLst>
                                          </p:cBhvr>
                                          <p:tavLst>
                                            <p:tav tm="0">
                                              <p:val>
                                                <p:strVal val="1+#ppt_h/2"/>
                                              </p:val>
                                            </p:tav>
                                            <p:tav tm="100000">
                                              <p:val>
                                                <p:strVal val="#ppt_y"/>
                                              </p:val>
                                            </p:tav>
                                          </p:tavLst>
                                        </p:anim>
                                      </p:childTnLst>
                                    </p:cTn>
                                  </p:par>
                                  <p:par>
                                    <p:cTn id="30" presetID="31" presetClass="entr" presetSubtype="0" fill="hold" grpId="0" nodeType="withEffect">
                                      <p:stCondLst>
                                        <p:cond delay="400"/>
                                      </p:stCondLst>
                                      <p:childTnLst>
                                        <p:set>
                                          <p:cBhvr>
                                            <p:cTn id="31" dur="1" fill="hold">
                                              <p:stCondLst>
                                                <p:cond delay="0"/>
                                              </p:stCondLst>
                                            </p:cTn>
                                            <p:tgtEl>
                                              <p:spTgt spid="32"/>
                                            </p:tgtEl>
                                            <p:attrNameLst>
                                              <p:attrName>style.visibility</p:attrName>
                                            </p:attrNameLst>
                                          </p:cBhvr>
                                          <p:to>
                                            <p:strVal val="visible"/>
                                          </p:to>
                                        </p:set>
                                        <p:anim calcmode="lin" valueType="num">
                                          <p:cBhvr>
                                            <p:cTn id="32" dur="500" fill="hold"/>
                                            <p:tgtEl>
                                              <p:spTgt spid="32"/>
                                            </p:tgtEl>
                                            <p:attrNameLst>
                                              <p:attrName>ppt_w</p:attrName>
                                            </p:attrNameLst>
                                          </p:cBhvr>
                                          <p:tavLst>
                                            <p:tav tm="0">
                                              <p:val>
                                                <p:fltVal val="0"/>
                                              </p:val>
                                            </p:tav>
                                            <p:tav tm="100000">
                                              <p:val>
                                                <p:strVal val="#ppt_w"/>
                                              </p:val>
                                            </p:tav>
                                          </p:tavLst>
                                        </p:anim>
                                        <p:anim calcmode="lin" valueType="num">
                                          <p:cBhvr>
                                            <p:cTn id="33" dur="500" fill="hold"/>
                                            <p:tgtEl>
                                              <p:spTgt spid="32"/>
                                            </p:tgtEl>
                                            <p:attrNameLst>
                                              <p:attrName>ppt_h</p:attrName>
                                            </p:attrNameLst>
                                          </p:cBhvr>
                                          <p:tavLst>
                                            <p:tav tm="0">
                                              <p:val>
                                                <p:fltVal val="0"/>
                                              </p:val>
                                            </p:tav>
                                            <p:tav tm="100000">
                                              <p:val>
                                                <p:strVal val="#ppt_h"/>
                                              </p:val>
                                            </p:tav>
                                          </p:tavLst>
                                        </p:anim>
                                        <p:anim calcmode="lin" valueType="num">
                                          <p:cBhvr>
                                            <p:cTn id="34" dur="500" fill="hold"/>
                                            <p:tgtEl>
                                              <p:spTgt spid="32"/>
                                            </p:tgtEl>
                                            <p:attrNameLst>
                                              <p:attrName>style.rotation</p:attrName>
                                            </p:attrNameLst>
                                          </p:cBhvr>
                                          <p:tavLst>
                                            <p:tav tm="0">
                                              <p:val>
                                                <p:fltVal val="90"/>
                                              </p:val>
                                            </p:tav>
                                            <p:tav tm="100000">
                                              <p:val>
                                                <p:fltVal val="0"/>
                                              </p:val>
                                            </p:tav>
                                          </p:tavLst>
                                        </p:anim>
                                        <p:animEffect transition="in" filter="fade">
                                          <p:cBhvr>
                                            <p:cTn id="35" dur="500"/>
                                            <p:tgtEl>
                                              <p:spTgt spid="32"/>
                                            </p:tgtEl>
                                          </p:cBhvr>
                                        </p:animEffect>
                                      </p:childTnLst>
                                    </p:cTn>
                                  </p:par>
                                  <p:par>
                                    <p:cTn id="36" presetID="31" presetClass="entr" presetSubtype="0" fill="hold" grpId="0" nodeType="withEffect">
                                      <p:stCondLst>
                                        <p:cond delay="500"/>
                                      </p:stCondLst>
                                      <p:childTnLst>
                                        <p:set>
                                          <p:cBhvr>
                                            <p:cTn id="37" dur="1" fill="hold">
                                              <p:stCondLst>
                                                <p:cond delay="0"/>
                                              </p:stCondLst>
                                            </p:cTn>
                                            <p:tgtEl>
                                              <p:spTgt spid="33"/>
                                            </p:tgtEl>
                                            <p:attrNameLst>
                                              <p:attrName>style.visibility</p:attrName>
                                            </p:attrNameLst>
                                          </p:cBhvr>
                                          <p:to>
                                            <p:strVal val="visible"/>
                                          </p:to>
                                        </p:set>
                                        <p:anim calcmode="lin" valueType="num">
                                          <p:cBhvr>
                                            <p:cTn id="38" dur="500" fill="hold"/>
                                            <p:tgtEl>
                                              <p:spTgt spid="33"/>
                                            </p:tgtEl>
                                            <p:attrNameLst>
                                              <p:attrName>ppt_w</p:attrName>
                                            </p:attrNameLst>
                                          </p:cBhvr>
                                          <p:tavLst>
                                            <p:tav tm="0">
                                              <p:val>
                                                <p:fltVal val="0"/>
                                              </p:val>
                                            </p:tav>
                                            <p:tav tm="100000">
                                              <p:val>
                                                <p:strVal val="#ppt_w"/>
                                              </p:val>
                                            </p:tav>
                                          </p:tavLst>
                                        </p:anim>
                                        <p:anim calcmode="lin" valueType="num">
                                          <p:cBhvr>
                                            <p:cTn id="39" dur="500" fill="hold"/>
                                            <p:tgtEl>
                                              <p:spTgt spid="33"/>
                                            </p:tgtEl>
                                            <p:attrNameLst>
                                              <p:attrName>ppt_h</p:attrName>
                                            </p:attrNameLst>
                                          </p:cBhvr>
                                          <p:tavLst>
                                            <p:tav tm="0">
                                              <p:val>
                                                <p:fltVal val="0"/>
                                              </p:val>
                                            </p:tav>
                                            <p:tav tm="100000">
                                              <p:val>
                                                <p:strVal val="#ppt_h"/>
                                              </p:val>
                                            </p:tav>
                                          </p:tavLst>
                                        </p:anim>
                                        <p:anim calcmode="lin" valueType="num">
                                          <p:cBhvr>
                                            <p:cTn id="40" dur="500" fill="hold"/>
                                            <p:tgtEl>
                                              <p:spTgt spid="33"/>
                                            </p:tgtEl>
                                            <p:attrNameLst>
                                              <p:attrName>style.rotation</p:attrName>
                                            </p:attrNameLst>
                                          </p:cBhvr>
                                          <p:tavLst>
                                            <p:tav tm="0">
                                              <p:val>
                                                <p:fltVal val="90"/>
                                              </p:val>
                                            </p:tav>
                                            <p:tav tm="100000">
                                              <p:val>
                                                <p:fltVal val="0"/>
                                              </p:val>
                                            </p:tav>
                                          </p:tavLst>
                                        </p:anim>
                                        <p:animEffect transition="in" filter="fade">
                                          <p:cBhvr>
                                            <p:cTn id="41" dur="500"/>
                                            <p:tgtEl>
                                              <p:spTgt spid="33"/>
                                            </p:tgtEl>
                                          </p:cBhvr>
                                        </p:animEffect>
                                      </p:childTnLst>
                                    </p:cTn>
                                  </p:par>
                                  <p:par>
                                    <p:cTn id="42" presetID="31" presetClass="entr" presetSubtype="0" fill="hold" grpId="0" nodeType="withEffect">
                                      <p:stCondLst>
                                        <p:cond delay="600"/>
                                      </p:stCondLst>
                                      <p:childTnLst>
                                        <p:set>
                                          <p:cBhvr>
                                            <p:cTn id="43" dur="1" fill="hold">
                                              <p:stCondLst>
                                                <p:cond delay="0"/>
                                              </p:stCondLst>
                                            </p:cTn>
                                            <p:tgtEl>
                                              <p:spTgt spid="35"/>
                                            </p:tgtEl>
                                            <p:attrNameLst>
                                              <p:attrName>style.visibility</p:attrName>
                                            </p:attrNameLst>
                                          </p:cBhvr>
                                          <p:to>
                                            <p:strVal val="visible"/>
                                          </p:to>
                                        </p:set>
                                        <p:anim calcmode="lin" valueType="num">
                                          <p:cBhvr>
                                            <p:cTn id="44" dur="500" fill="hold"/>
                                            <p:tgtEl>
                                              <p:spTgt spid="35"/>
                                            </p:tgtEl>
                                            <p:attrNameLst>
                                              <p:attrName>ppt_w</p:attrName>
                                            </p:attrNameLst>
                                          </p:cBhvr>
                                          <p:tavLst>
                                            <p:tav tm="0">
                                              <p:val>
                                                <p:fltVal val="0"/>
                                              </p:val>
                                            </p:tav>
                                            <p:tav tm="100000">
                                              <p:val>
                                                <p:strVal val="#ppt_w"/>
                                              </p:val>
                                            </p:tav>
                                          </p:tavLst>
                                        </p:anim>
                                        <p:anim calcmode="lin" valueType="num">
                                          <p:cBhvr>
                                            <p:cTn id="45" dur="500" fill="hold"/>
                                            <p:tgtEl>
                                              <p:spTgt spid="35"/>
                                            </p:tgtEl>
                                            <p:attrNameLst>
                                              <p:attrName>ppt_h</p:attrName>
                                            </p:attrNameLst>
                                          </p:cBhvr>
                                          <p:tavLst>
                                            <p:tav tm="0">
                                              <p:val>
                                                <p:fltVal val="0"/>
                                              </p:val>
                                            </p:tav>
                                            <p:tav tm="100000">
                                              <p:val>
                                                <p:strVal val="#ppt_h"/>
                                              </p:val>
                                            </p:tav>
                                          </p:tavLst>
                                        </p:anim>
                                        <p:anim calcmode="lin" valueType="num">
                                          <p:cBhvr>
                                            <p:cTn id="46" dur="500" fill="hold"/>
                                            <p:tgtEl>
                                              <p:spTgt spid="35"/>
                                            </p:tgtEl>
                                            <p:attrNameLst>
                                              <p:attrName>style.rotation</p:attrName>
                                            </p:attrNameLst>
                                          </p:cBhvr>
                                          <p:tavLst>
                                            <p:tav tm="0">
                                              <p:val>
                                                <p:fltVal val="90"/>
                                              </p:val>
                                            </p:tav>
                                            <p:tav tm="100000">
                                              <p:val>
                                                <p:fltVal val="0"/>
                                              </p:val>
                                            </p:tav>
                                          </p:tavLst>
                                        </p:anim>
                                        <p:animEffect transition="in" filter="fade">
                                          <p:cBhvr>
                                            <p:cTn id="47" dur="500"/>
                                            <p:tgtEl>
                                              <p:spTgt spid="35"/>
                                            </p:tgtEl>
                                          </p:cBhvr>
                                        </p:animEffect>
                                      </p:childTnLst>
                                    </p:cTn>
                                  </p:par>
                                </p:childTnLst>
                              </p:cTn>
                            </p:par>
                            <p:par>
                              <p:cTn id="48" fill="hold">
                                <p:stCondLst>
                                  <p:cond delay="3000"/>
                                </p:stCondLst>
                                <p:childTnLst>
                                  <p:par>
                                    <p:cTn id="49" presetID="22" presetClass="entr" presetSubtype="8" fill="hold" grpId="0" nodeType="afterEffect">
                                      <p:stCondLst>
                                        <p:cond delay="0"/>
                                      </p:stCondLst>
                                      <p:childTnLst>
                                        <p:set>
                                          <p:cBhvr>
                                            <p:cTn id="50" dur="1" fill="hold">
                                              <p:stCondLst>
                                                <p:cond delay="0"/>
                                              </p:stCondLst>
                                            </p:cTn>
                                            <p:tgtEl>
                                              <p:spTgt spid="7"/>
                                            </p:tgtEl>
                                            <p:attrNameLst>
                                              <p:attrName>style.visibility</p:attrName>
                                            </p:attrNameLst>
                                          </p:cBhvr>
                                          <p:to>
                                            <p:strVal val="visible"/>
                                          </p:to>
                                        </p:set>
                                        <p:animEffect transition="in" filter="wipe(left)">
                                          <p:cBhvr>
                                            <p:cTn id="51" dur="1000"/>
                                            <p:tgtEl>
                                              <p:spTgt spid="7"/>
                                            </p:tgtEl>
                                          </p:cBhvr>
                                        </p:animEffect>
                                      </p:childTnLst>
                                    </p:cTn>
                                  </p:par>
                                </p:childTnLst>
                              </p:cTn>
                            </p:par>
                            <p:par>
                              <p:cTn id="52" fill="hold">
                                <p:stCondLst>
                                  <p:cond delay="4000"/>
                                </p:stCondLst>
                                <p:childTnLst>
                                  <p:par>
                                    <p:cTn id="53" presetID="22" presetClass="entr" presetSubtype="2" fill="hold" grpId="0" nodeType="afterEffect">
                                      <p:stCondLst>
                                        <p:cond delay="0"/>
                                      </p:stCondLst>
                                      <p:childTnLst>
                                        <p:set>
                                          <p:cBhvr>
                                            <p:cTn id="54" dur="1" fill="hold">
                                              <p:stCondLst>
                                                <p:cond delay="0"/>
                                              </p:stCondLst>
                                            </p:cTn>
                                            <p:tgtEl>
                                              <p:spTgt spid="3"/>
                                            </p:tgtEl>
                                            <p:attrNameLst>
                                              <p:attrName>style.visibility</p:attrName>
                                            </p:attrNameLst>
                                          </p:cBhvr>
                                          <p:to>
                                            <p:strVal val="visible"/>
                                          </p:to>
                                        </p:set>
                                        <p:animEffect transition="in" filter="wipe(right)">
                                          <p:cBhvr>
                                            <p:cTn id="55" dur="500"/>
                                            <p:tgtEl>
                                              <p:spTgt spid="3"/>
                                            </p:tgtEl>
                                          </p:cBhvr>
                                        </p:animEffect>
                                      </p:childTnLst>
                                    </p:cTn>
                                  </p:par>
                                  <p:par>
                                    <p:cTn id="56" presetID="22" presetClass="entr" presetSubtype="2" fill="hold" grpId="0" nodeType="withEffect">
                                      <p:stCondLst>
                                        <p:cond delay="200"/>
                                      </p:stCondLst>
                                      <p:childTnLst>
                                        <p:set>
                                          <p:cBhvr>
                                            <p:cTn id="57" dur="1" fill="hold">
                                              <p:stCondLst>
                                                <p:cond delay="0"/>
                                              </p:stCondLst>
                                            </p:cTn>
                                            <p:tgtEl>
                                              <p:spTgt spid="4"/>
                                            </p:tgtEl>
                                            <p:attrNameLst>
                                              <p:attrName>style.visibility</p:attrName>
                                            </p:attrNameLst>
                                          </p:cBhvr>
                                          <p:to>
                                            <p:strVal val="visible"/>
                                          </p:to>
                                        </p:set>
                                        <p:animEffect transition="in" filter="wipe(right)">
                                          <p:cBhvr>
                                            <p:cTn id="58" dur="500"/>
                                            <p:tgtEl>
                                              <p:spTgt spid="4"/>
                                            </p:tgtEl>
                                          </p:cBhvr>
                                        </p:animEffect>
                                      </p:childTnLst>
                                    </p:cTn>
                                  </p:par>
                                  <p:par>
                                    <p:cTn id="59" presetID="22" presetClass="entr" presetSubtype="2" fill="hold" grpId="0" nodeType="withEffect">
                                      <p:stCondLst>
                                        <p:cond delay="400"/>
                                      </p:stCondLst>
                                      <p:childTnLst>
                                        <p:set>
                                          <p:cBhvr>
                                            <p:cTn id="60" dur="1" fill="hold">
                                              <p:stCondLst>
                                                <p:cond delay="0"/>
                                              </p:stCondLst>
                                            </p:cTn>
                                            <p:tgtEl>
                                              <p:spTgt spid="5"/>
                                            </p:tgtEl>
                                            <p:attrNameLst>
                                              <p:attrName>style.visibility</p:attrName>
                                            </p:attrNameLst>
                                          </p:cBhvr>
                                          <p:to>
                                            <p:strVal val="visible"/>
                                          </p:to>
                                        </p:set>
                                        <p:animEffect transition="in" filter="wipe(right)">
                                          <p:cBhvr>
                                            <p:cTn id="6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7" grpId="0" animBg="1"/>
          <p:bldP spid="28" grpId="0" animBg="1"/>
          <p:bldP spid="29" grpId="0" animBg="1"/>
          <p:bldP spid="30" grpId="0" animBg="1"/>
          <p:bldP spid="32" grpId="0" animBg="1"/>
          <p:bldP spid="33" grpId="0" animBg="1"/>
          <p:bldP spid="35" grpId="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6100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1300" fill="hold"/>
                                            <p:tgtEl>
                                              <p:spTgt spid="8"/>
                                            </p:tgtEl>
                                            <p:attrNameLst>
                                              <p:attrName>ppt_x</p:attrName>
                                            </p:attrNameLst>
                                          </p:cBhvr>
                                          <p:tavLst>
                                            <p:tav tm="0">
                                              <p:val>
                                                <p:strVal val="#ppt_x"/>
                                              </p:val>
                                            </p:tav>
                                            <p:tav tm="100000">
                                              <p:val>
                                                <p:strVal val="#ppt_x"/>
                                              </p:val>
                                            </p:tav>
                                          </p:tavLst>
                                        </p:anim>
                                        <p:anim calcmode="lin" valueType="num">
                                          <p:cBhvr additive="base">
                                            <p:cTn id="8" dur="1300" fill="hold"/>
                                            <p:tgtEl>
                                              <p:spTgt spid="8"/>
                                            </p:tgtEl>
                                            <p:attrNameLst>
                                              <p:attrName>ppt_y</p:attrName>
                                            </p:attrNameLst>
                                          </p:cBhvr>
                                          <p:tavLst>
                                            <p:tav tm="0">
                                              <p:val>
                                                <p:strVal val="1+#ppt_h/2"/>
                                              </p:val>
                                            </p:tav>
                                            <p:tav tm="100000">
                                              <p:val>
                                                <p:strVal val="#ppt_y"/>
                                              </p:val>
                                            </p:tav>
                                          </p:tavLst>
                                        </p:anim>
                                      </p:childTnLst>
                                    </p:cTn>
                                  </p:par>
                                  <p:par>
                                    <p:cTn id="9" presetID="2" presetClass="entr" presetSubtype="1" accel="61000" fill="hold" nodeType="withEffect">
                                      <p:stCondLst>
                                        <p:cond delay="10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1300" fill="hold"/>
                                            <p:tgtEl>
                                              <p:spTgt spid="13"/>
                                            </p:tgtEl>
                                            <p:attrNameLst>
                                              <p:attrName>ppt_x</p:attrName>
                                            </p:attrNameLst>
                                          </p:cBhvr>
                                          <p:tavLst>
                                            <p:tav tm="0">
                                              <p:val>
                                                <p:strVal val="#ppt_x"/>
                                              </p:val>
                                            </p:tav>
                                            <p:tav tm="100000">
                                              <p:val>
                                                <p:strVal val="#ppt_x"/>
                                              </p:val>
                                            </p:tav>
                                          </p:tavLst>
                                        </p:anim>
                                        <p:anim calcmode="lin" valueType="num">
                                          <p:cBhvr additive="base">
                                            <p:cTn id="12" dur="1300" fill="hold"/>
                                            <p:tgtEl>
                                              <p:spTgt spid="13"/>
                                            </p:tgtEl>
                                            <p:attrNameLst>
                                              <p:attrName>ppt_y</p:attrName>
                                            </p:attrNameLst>
                                          </p:cBhvr>
                                          <p:tavLst>
                                            <p:tav tm="0">
                                              <p:val>
                                                <p:strVal val="0-#ppt_h/2"/>
                                              </p:val>
                                            </p:tav>
                                            <p:tav tm="100000">
                                              <p:val>
                                                <p:strVal val="#ppt_y"/>
                                              </p:val>
                                            </p:tav>
                                          </p:tavLst>
                                        </p:anim>
                                      </p:childTnLst>
                                    </p:cTn>
                                  </p:par>
                                  <p:par>
                                    <p:cTn id="13" presetID="2" presetClass="entr" presetSubtype="1" accel="61000" fill="hold" nodeType="withEffect">
                                      <p:stCondLst>
                                        <p:cond delay="200"/>
                                      </p:stCondLst>
                                      <p:childTnLst>
                                        <p:set>
                                          <p:cBhvr>
                                            <p:cTn id="14" dur="1" fill="hold">
                                              <p:stCondLst>
                                                <p:cond delay="0"/>
                                              </p:stCondLst>
                                            </p:cTn>
                                            <p:tgtEl>
                                              <p:spTgt spid="18"/>
                                            </p:tgtEl>
                                            <p:attrNameLst>
                                              <p:attrName>style.visibility</p:attrName>
                                            </p:attrNameLst>
                                          </p:cBhvr>
                                          <p:to>
                                            <p:strVal val="visible"/>
                                          </p:to>
                                        </p:set>
                                        <p:anim calcmode="lin" valueType="num">
                                          <p:cBhvr additive="base">
                                            <p:cTn id="15" dur="1300" fill="hold"/>
                                            <p:tgtEl>
                                              <p:spTgt spid="18"/>
                                            </p:tgtEl>
                                            <p:attrNameLst>
                                              <p:attrName>ppt_x</p:attrName>
                                            </p:attrNameLst>
                                          </p:cBhvr>
                                          <p:tavLst>
                                            <p:tav tm="0">
                                              <p:val>
                                                <p:strVal val="#ppt_x"/>
                                              </p:val>
                                            </p:tav>
                                            <p:tav tm="100000">
                                              <p:val>
                                                <p:strVal val="#ppt_x"/>
                                              </p:val>
                                            </p:tav>
                                          </p:tavLst>
                                        </p:anim>
                                        <p:anim calcmode="lin" valueType="num">
                                          <p:cBhvr additive="base">
                                            <p:cTn id="16" dur="1300" fill="hold"/>
                                            <p:tgtEl>
                                              <p:spTgt spid="18"/>
                                            </p:tgtEl>
                                            <p:attrNameLst>
                                              <p:attrName>ppt_y</p:attrName>
                                            </p:attrNameLst>
                                          </p:cBhvr>
                                          <p:tavLst>
                                            <p:tav tm="0">
                                              <p:val>
                                                <p:strVal val="0-#ppt_h/2"/>
                                              </p:val>
                                            </p:tav>
                                            <p:tav tm="100000">
                                              <p:val>
                                                <p:strVal val="#ppt_y"/>
                                              </p:val>
                                            </p:tav>
                                          </p:tavLst>
                                        </p:anim>
                                      </p:childTnLst>
                                    </p:cTn>
                                  </p:par>
                                </p:childTnLst>
                              </p:cTn>
                            </p:par>
                            <p:par>
                              <p:cTn id="17" fill="hold">
                                <p:stCondLst>
                                  <p:cond delay="1500"/>
                                </p:stCondLst>
                                <p:childTnLst>
                                  <p:par>
                                    <p:cTn id="18" presetID="2" presetClass="entr" presetSubtype="4" accel="46100" fill="hold" grpId="0" nodeType="afterEffect">
                                      <p:stCondLst>
                                        <p:cond delay="0"/>
                                      </p:stCondLst>
                                      <p:childTnLst>
                                        <p:set>
                                          <p:cBhvr>
                                            <p:cTn id="19" dur="1" fill="hold">
                                              <p:stCondLst>
                                                <p:cond delay="0"/>
                                              </p:stCondLst>
                                            </p:cTn>
                                            <p:tgtEl>
                                              <p:spTgt spid="28"/>
                                            </p:tgtEl>
                                            <p:attrNameLst>
                                              <p:attrName>style.visibility</p:attrName>
                                            </p:attrNameLst>
                                          </p:cBhvr>
                                          <p:to>
                                            <p:strVal val="visible"/>
                                          </p:to>
                                        </p:set>
                                        <p:anim calcmode="lin" valueType="num">
                                          <p:cBhvr additive="base">
                                            <p:cTn id="20" dur="1300" fill="hold"/>
                                            <p:tgtEl>
                                              <p:spTgt spid="28"/>
                                            </p:tgtEl>
                                            <p:attrNameLst>
                                              <p:attrName>ppt_x</p:attrName>
                                            </p:attrNameLst>
                                          </p:cBhvr>
                                          <p:tavLst>
                                            <p:tav tm="0">
                                              <p:val>
                                                <p:strVal val="#ppt_x"/>
                                              </p:val>
                                            </p:tav>
                                            <p:tav tm="100000">
                                              <p:val>
                                                <p:strVal val="#ppt_x"/>
                                              </p:val>
                                            </p:tav>
                                          </p:tavLst>
                                        </p:anim>
                                        <p:anim calcmode="lin" valueType="num">
                                          <p:cBhvr additive="base">
                                            <p:cTn id="21" dur="1300" fill="hold"/>
                                            <p:tgtEl>
                                              <p:spTgt spid="28"/>
                                            </p:tgtEl>
                                            <p:attrNameLst>
                                              <p:attrName>ppt_y</p:attrName>
                                            </p:attrNameLst>
                                          </p:cBhvr>
                                          <p:tavLst>
                                            <p:tav tm="0">
                                              <p:val>
                                                <p:strVal val="1+#ppt_h/2"/>
                                              </p:val>
                                            </p:tav>
                                            <p:tav tm="100000">
                                              <p:val>
                                                <p:strVal val="#ppt_y"/>
                                              </p:val>
                                            </p:tav>
                                          </p:tavLst>
                                        </p:anim>
                                      </p:childTnLst>
                                    </p:cTn>
                                  </p:par>
                                  <p:par>
                                    <p:cTn id="22" presetID="2" presetClass="entr" presetSubtype="1" accel="46100" fill="hold" grpId="0" nodeType="withEffect">
                                      <p:stCondLst>
                                        <p:cond delay="100"/>
                                      </p:stCondLst>
                                      <p:childTnLst>
                                        <p:set>
                                          <p:cBhvr>
                                            <p:cTn id="23" dur="1" fill="hold">
                                              <p:stCondLst>
                                                <p:cond delay="0"/>
                                              </p:stCondLst>
                                            </p:cTn>
                                            <p:tgtEl>
                                              <p:spTgt spid="29"/>
                                            </p:tgtEl>
                                            <p:attrNameLst>
                                              <p:attrName>style.visibility</p:attrName>
                                            </p:attrNameLst>
                                          </p:cBhvr>
                                          <p:to>
                                            <p:strVal val="visible"/>
                                          </p:to>
                                        </p:set>
                                        <p:anim calcmode="lin" valueType="num">
                                          <p:cBhvr additive="base">
                                            <p:cTn id="24" dur="1300" fill="hold"/>
                                            <p:tgtEl>
                                              <p:spTgt spid="29"/>
                                            </p:tgtEl>
                                            <p:attrNameLst>
                                              <p:attrName>ppt_x</p:attrName>
                                            </p:attrNameLst>
                                          </p:cBhvr>
                                          <p:tavLst>
                                            <p:tav tm="0">
                                              <p:val>
                                                <p:strVal val="#ppt_x"/>
                                              </p:val>
                                            </p:tav>
                                            <p:tav tm="100000">
                                              <p:val>
                                                <p:strVal val="#ppt_x"/>
                                              </p:val>
                                            </p:tav>
                                          </p:tavLst>
                                        </p:anim>
                                        <p:anim calcmode="lin" valueType="num">
                                          <p:cBhvr additive="base">
                                            <p:cTn id="25" dur="1300" fill="hold"/>
                                            <p:tgtEl>
                                              <p:spTgt spid="29"/>
                                            </p:tgtEl>
                                            <p:attrNameLst>
                                              <p:attrName>ppt_y</p:attrName>
                                            </p:attrNameLst>
                                          </p:cBhvr>
                                          <p:tavLst>
                                            <p:tav tm="0">
                                              <p:val>
                                                <p:strVal val="0-#ppt_h/2"/>
                                              </p:val>
                                            </p:tav>
                                            <p:tav tm="100000">
                                              <p:val>
                                                <p:strVal val="#ppt_y"/>
                                              </p:val>
                                            </p:tav>
                                          </p:tavLst>
                                        </p:anim>
                                      </p:childTnLst>
                                    </p:cTn>
                                  </p:par>
                                  <p:par>
                                    <p:cTn id="26" presetID="2" presetClass="entr" presetSubtype="4" accel="46100" fill="hold" grpId="0" nodeType="withEffect">
                                      <p:stCondLst>
                                        <p:cond delay="200"/>
                                      </p:stCondLst>
                                      <p:childTnLst>
                                        <p:set>
                                          <p:cBhvr>
                                            <p:cTn id="27" dur="1" fill="hold">
                                              <p:stCondLst>
                                                <p:cond delay="0"/>
                                              </p:stCondLst>
                                            </p:cTn>
                                            <p:tgtEl>
                                              <p:spTgt spid="30"/>
                                            </p:tgtEl>
                                            <p:attrNameLst>
                                              <p:attrName>style.visibility</p:attrName>
                                            </p:attrNameLst>
                                          </p:cBhvr>
                                          <p:to>
                                            <p:strVal val="visible"/>
                                          </p:to>
                                        </p:set>
                                        <p:anim calcmode="lin" valueType="num">
                                          <p:cBhvr additive="base">
                                            <p:cTn id="28" dur="1300" fill="hold"/>
                                            <p:tgtEl>
                                              <p:spTgt spid="30"/>
                                            </p:tgtEl>
                                            <p:attrNameLst>
                                              <p:attrName>ppt_x</p:attrName>
                                            </p:attrNameLst>
                                          </p:cBhvr>
                                          <p:tavLst>
                                            <p:tav tm="0">
                                              <p:val>
                                                <p:strVal val="#ppt_x"/>
                                              </p:val>
                                            </p:tav>
                                            <p:tav tm="100000">
                                              <p:val>
                                                <p:strVal val="#ppt_x"/>
                                              </p:val>
                                            </p:tav>
                                          </p:tavLst>
                                        </p:anim>
                                        <p:anim calcmode="lin" valueType="num">
                                          <p:cBhvr additive="base">
                                            <p:cTn id="29" dur="1300" fill="hold"/>
                                            <p:tgtEl>
                                              <p:spTgt spid="30"/>
                                            </p:tgtEl>
                                            <p:attrNameLst>
                                              <p:attrName>ppt_y</p:attrName>
                                            </p:attrNameLst>
                                          </p:cBhvr>
                                          <p:tavLst>
                                            <p:tav tm="0">
                                              <p:val>
                                                <p:strVal val="1+#ppt_h/2"/>
                                              </p:val>
                                            </p:tav>
                                            <p:tav tm="100000">
                                              <p:val>
                                                <p:strVal val="#ppt_y"/>
                                              </p:val>
                                            </p:tav>
                                          </p:tavLst>
                                        </p:anim>
                                      </p:childTnLst>
                                    </p:cTn>
                                  </p:par>
                                  <p:par>
                                    <p:cTn id="30" presetID="31" presetClass="entr" presetSubtype="0" fill="hold" grpId="0" nodeType="withEffect">
                                      <p:stCondLst>
                                        <p:cond delay="400"/>
                                      </p:stCondLst>
                                      <p:childTnLst>
                                        <p:set>
                                          <p:cBhvr>
                                            <p:cTn id="31" dur="1" fill="hold">
                                              <p:stCondLst>
                                                <p:cond delay="0"/>
                                              </p:stCondLst>
                                            </p:cTn>
                                            <p:tgtEl>
                                              <p:spTgt spid="32"/>
                                            </p:tgtEl>
                                            <p:attrNameLst>
                                              <p:attrName>style.visibility</p:attrName>
                                            </p:attrNameLst>
                                          </p:cBhvr>
                                          <p:to>
                                            <p:strVal val="visible"/>
                                          </p:to>
                                        </p:set>
                                        <p:anim calcmode="lin" valueType="num">
                                          <p:cBhvr>
                                            <p:cTn id="32" dur="500" fill="hold"/>
                                            <p:tgtEl>
                                              <p:spTgt spid="32"/>
                                            </p:tgtEl>
                                            <p:attrNameLst>
                                              <p:attrName>ppt_w</p:attrName>
                                            </p:attrNameLst>
                                          </p:cBhvr>
                                          <p:tavLst>
                                            <p:tav tm="0">
                                              <p:val>
                                                <p:fltVal val="0"/>
                                              </p:val>
                                            </p:tav>
                                            <p:tav tm="100000">
                                              <p:val>
                                                <p:strVal val="#ppt_w"/>
                                              </p:val>
                                            </p:tav>
                                          </p:tavLst>
                                        </p:anim>
                                        <p:anim calcmode="lin" valueType="num">
                                          <p:cBhvr>
                                            <p:cTn id="33" dur="500" fill="hold"/>
                                            <p:tgtEl>
                                              <p:spTgt spid="32"/>
                                            </p:tgtEl>
                                            <p:attrNameLst>
                                              <p:attrName>ppt_h</p:attrName>
                                            </p:attrNameLst>
                                          </p:cBhvr>
                                          <p:tavLst>
                                            <p:tav tm="0">
                                              <p:val>
                                                <p:fltVal val="0"/>
                                              </p:val>
                                            </p:tav>
                                            <p:tav tm="100000">
                                              <p:val>
                                                <p:strVal val="#ppt_h"/>
                                              </p:val>
                                            </p:tav>
                                          </p:tavLst>
                                        </p:anim>
                                        <p:anim calcmode="lin" valueType="num">
                                          <p:cBhvr>
                                            <p:cTn id="34" dur="500" fill="hold"/>
                                            <p:tgtEl>
                                              <p:spTgt spid="32"/>
                                            </p:tgtEl>
                                            <p:attrNameLst>
                                              <p:attrName>style.rotation</p:attrName>
                                            </p:attrNameLst>
                                          </p:cBhvr>
                                          <p:tavLst>
                                            <p:tav tm="0">
                                              <p:val>
                                                <p:fltVal val="90"/>
                                              </p:val>
                                            </p:tav>
                                            <p:tav tm="100000">
                                              <p:val>
                                                <p:fltVal val="0"/>
                                              </p:val>
                                            </p:tav>
                                          </p:tavLst>
                                        </p:anim>
                                        <p:animEffect transition="in" filter="fade">
                                          <p:cBhvr>
                                            <p:cTn id="35" dur="500"/>
                                            <p:tgtEl>
                                              <p:spTgt spid="32"/>
                                            </p:tgtEl>
                                          </p:cBhvr>
                                        </p:animEffect>
                                      </p:childTnLst>
                                    </p:cTn>
                                  </p:par>
                                  <p:par>
                                    <p:cTn id="36" presetID="31" presetClass="entr" presetSubtype="0" fill="hold" grpId="0" nodeType="withEffect">
                                      <p:stCondLst>
                                        <p:cond delay="500"/>
                                      </p:stCondLst>
                                      <p:childTnLst>
                                        <p:set>
                                          <p:cBhvr>
                                            <p:cTn id="37" dur="1" fill="hold">
                                              <p:stCondLst>
                                                <p:cond delay="0"/>
                                              </p:stCondLst>
                                            </p:cTn>
                                            <p:tgtEl>
                                              <p:spTgt spid="33"/>
                                            </p:tgtEl>
                                            <p:attrNameLst>
                                              <p:attrName>style.visibility</p:attrName>
                                            </p:attrNameLst>
                                          </p:cBhvr>
                                          <p:to>
                                            <p:strVal val="visible"/>
                                          </p:to>
                                        </p:set>
                                        <p:anim calcmode="lin" valueType="num">
                                          <p:cBhvr>
                                            <p:cTn id="38" dur="500" fill="hold"/>
                                            <p:tgtEl>
                                              <p:spTgt spid="33"/>
                                            </p:tgtEl>
                                            <p:attrNameLst>
                                              <p:attrName>ppt_w</p:attrName>
                                            </p:attrNameLst>
                                          </p:cBhvr>
                                          <p:tavLst>
                                            <p:tav tm="0">
                                              <p:val>
                                                <p:fltVal val="0"/>
                                              </p:val>
                                            </p:tav>
                                            <p:tav tm="100000">
                                              <p:val>
                                                <p:strVal val="#ppt_w"/>
                                              </p:val>
                                            </p:tav>
                                          </p:tavLst>
                                        </p:anim>
                                        <p:anim calcmode="lin" valueType="num">
                                          <p:cBhvr>
                                            <p:cTn id="39" dur="500" fill="hold"/>
                                            <p:tgtEl>
                                              <p:spTgt spid="33"/>
                                            </p:tgtEl>
                                            <p:attrNameLst>
                                              <p:attrName>ppt_h</p:attrName>
                                            </p:attrNameLst>
                                          </p:cBhvr>
                                          <p:tavLst>
                                            <p:tav tm="0">
                                              <p:val>
                                                <p:fltVal val="0"/>
                                              </p:val>
                                            </p:tav>
                                            <p:tav tm="100000">
                                              <p:val>
                                                <p:strVal val="#ppt_h"/>
                                              </p:val>
                                            </p:tav>
                                          </p:tavLst>
                                        </p:anim>
                                        <p:anim calcmode="lin" valueType="num">
                                          <p:cBhvr>
                                            <p:cTn id="40" dur="500" fill="hold"/>
                                            <p:tgtEl>
                                              <p:spTgt spid="33"/>
                                            </p:tgtEl>
                                            <p:attrNameLst>
                                              <p:attrName>style.rotation</p:attrName>
                                            </p:attrNameLst>
                                          </p:cBhvr>
                                          <p:tavLst>
                                            <p:tav tm="0">
                                              <p:val>
                                                <p:fltVal val="90"/>
                                              </p:val>
                                            </p:tav>
                                            <p:tav tm="100000">
                                              <p:val>
                                                <p:fltVal val="0"/>
                                              </p:val>
                                            </p:tav>
                                          </p:tavLst>
                                        </p:anim>
                                        <p:animEffect transition="in" filter="fade">
                                          <p:cBhvr>
                                            <p:cTn id="41" dur="500"/>
                                            <p:tgtEl>
                                              <p:spTgt spid="33"/>
                                            </p:tgtEl>
                                          </p:cBhvr>
                                        </p:animEffect>
                                      </p:childTnLst>
                                    </p:cTn>
                                  </p:par>
                                  <p:par>
                                    <p:cTn id="42" presetID="31" presetClass="entr" presetSubtype="0" fill="hold" grpId="0" nodeType="withEffect">
                                      <p:stCondLst>
                                        <p:cond delay="600"/>
                                      </p:stCondLst>
                                      <p:childTnLst>
                                        <p:set>
                                          <p:cBhvr>
                                            <p:cTn id="43" dur="1" fill="hold">
                                              <p:stCondLst>
                                                <p:cond delay="0"/>
                                              </p:stCondLst>
                                            </p:cTn>
                                            <p:tgtEl>
                                              <p:spTgt spid="35"/>
                                            </p:tgtEl>
                                            <p:attrNameLst>
                                              <p:attrName>style.visibility</p:attrName>
                                            </p:attrNameLst>
                                          </p:cBhvr>
                                          <p:to>
                                            <p:strVal val="visible"/>
                                          </p:to>
                                        </p:set>
                                        <p:anim calcmode="lin" valueType="num">
                                          <p:cBhvr>
                                            <p:cTn id="44" dur="500" fill="hold"/>
                                            <p:tgtEl>
                                              <p:spTgt spid="35"/>
                                            </p:tgtEl>
                                            <p:attrNameLst>
                                              <p:attrName>ppt_w</p:attrName>
                                            </p:attrNameLst>
                                          </p:cBhvr>
                                          <p:tavLst>
                                            <p:tav tm="0">
                                              <p:val>
                                                <p:fltVal val="0"/>
                                              </p:val>
                                            </p:tav>
                                            <p:tav tm="100000">
                                              <p:val>
                                                <p:strVal val="#ppt_w"/>
                                              </p:val>
                                            </p:tav>
                                          </p:tavLst>
                                        </p:anim>
                                        <p:anim calcmode="lin" valueType="num">
                                          <p:cBhvr>
                                            <p:cTn id="45" dur="500" fill="hold"/>
                                            <p:tgtEl>
                                              <p:spTgt spid="35"/>
                                            </p:tgtEl>
                                            <p:attrNameLst>
                                              <p:attrName>ppt_h</p:attrName>
                                            </p:attrNameLst>
                                          </p:cBhvr>
                                          <p:tavLst>
                                            <p:tav tm="0">
                                              <p:val>
                                                <p:fltVal val="0"/>
                                              </p:val>
                                            </p:tav>
                                            <p:tav tm="100000">
                                              <p:val>
                                                <p:strVal val="#ppt_h"/>
                                              </p:val>
                                            </p:tav>
                                          </p:tavLst>
                                        </p:anim>
                                        <p:anim calcmode="lin" valueType="num">
                                          <p:cBhvr>
                                            <p:cTn id="46" dur="500" fill="hold"/>
                                            <p:tgtEl>
                                              <p:spTgt spid="35"/>
                                            </p:tgtEl>
                                            <p:attrNameLst>
                                              <p:attrName>style.rotation</p:attrName>
                                            </p:attrNameLst>
                                          </p:cBhvr>
                                          <p:tavLst>
                                            <p:tav tm="0">
                                              <p:val>
                                                <p:fltVal val="90"/>
                                              </p:val>
                                            </p:tav>
                                            <p:tav tm="100000">
                                              <p:val>
                                                <p:fltVal val="0"/>
                                              </p:val>
                                            </p:tav>
                                          </p:tavLst>
                                        </p:anim>
                                        <p:animEffect transition="in" filter="fade">
                                          <p:cBhvr>
                                            <p:cTn id="47" dur="500"/>
                                            <p:tgtEl>
                                              <p:spTgt spid="35"/>
                                            </p:tgtEl>
                                          </p:cBhvr>
                                        </p:animEffect>
                                      </p:childTnLst>
                                    </p:cTn>
                                  </p:par>
                                </p:childTnLst>
                              </p:cTn>
                            </p:par>
                            <p:par>
                              <p:cTn id="48" fill="hold">
                                <p:stCondLst>
                                  <p:cond delay="3000"/>
                                </p:stCondLst>
                                <p:childTnLst>
                                  <p:par>
                                    <p:cTn id="49" presetID="22" presetClass="entr" presetSubtype="8" fill="hold" grpId="0" nodeType="afterEffect">
                                      <p:stCondLst>
                                        <p:cond delay="0"/>
                                      </p:stCondLst>
                                      <p:childTnLst>
                                        <p:set>
                                          <p:cBhvr>
                                            <p:cTn id="50" dur="1" fill="hold">
                                              <p:stCondLst>
                                                <p:cond delay="0"/>
                                              </p:stCondLst>
                                            </p:cTn>
                                            <p:tgtEl>
                                              <p:spTgt spid="7"/>
                                            </p:tgtEl>
                                            <p:attrNameLst>
                                              <p:attrName>style.visibility</p:attrName>
                                            </p:attrNameLst>
                                          </p:cBhvr>
                                          <p:to>
                                            <p:strVal val="visible"/>
                                          </p:to>
                                        </p:set>
                                        <p:animEffect transition="in" filter="wipe(left)">
                                          <p:cBhvr>
                                            <p:cTn id="51" dur="1000"/>
                                            <p:tgtEl>
                                              <p:spTgt spid="7"/>
                                            </p:tgtEl>
                                          </p:cBhvr>
                                        </p:animEffect>
                                      </p:childTnLst>
                                    </p:cTn>
                                  </p:par>
                                </p:childTnLst>
                              </p:cTn>
                            </p:par>
                            <p:par>
                              <p:cTn id="52" fill="hold">
                                <p:stCondLst>
                                  <p:cond delay="4000"/>
                                </p:stCondLst>
                                <p:childTnLst>
                                  <p:par>
                                    <p:cTn id="53" presetID="22" presetClass="entr" presetSubtype="2" fill="hold" grpId="0" nodeType="afterEffect">
                                      <p:stCondLst>
                                        <p:cond delay="0"/>
                                      </p:stCondLst>
                                      <p:childTnLst>
                                        <p:set>
                                          <p:cBhvr>
                                            <p:cTn id="54" dur="1" fill="hold">
                                              <p:stCondLst>
                                                <p:cond delay="0"/>
                                              </p:stCondLst>
                                            </p:cTn>
                                            <p:tgtEl>
                                              <p:spTgt spid="3"/>
                                            </p:tgtEl>
                                            <p:attrNameLst>
                                              <p:attrName>style.visibility</p:attrName>
                                            </p:attrNameLst>
                                          </p:cBhvr>
                                          <p:to>
                                            <p:strVal val="visible"/>
                                          </p:to>
                                        </p:set>
                                        <p:animEffect transition="in" filter="wipe(right)">
                                          <p:cBhvr>
                                            <p:cTn id="55" dur="500"/>
                                            <p:tgtEl>
                                              <p:spTgt spid="3"/>
                                            </p:tgtEl>
                                          </p:cBhvr>
                                        </p:animEffect>
                                      </p:childTnLst>
                                    </p:cTn>
                                  </p:par>
                                  <p:par>
                                    <p:cTn id="56" presetID="22" presetClass="entr" presetSubtype="2" fill="hold" grpId="0" nodeType="withEffect">
                                      <p:stCondLst>
                                        <p:cond delay="200"/>
                                      </p:stCondLst>
                                      <p:childTnLst>
                                        <p:set>
                                          <p:cBhvr>
                                            <p:cTn id="57" dur="1" fill="hold">
                                              <p:stCondLst>
                                                <p:cond delay="0"/>
                                              </p:stCondLst>
                                            </p:cTn>
                                            <p:tgtEl>
                                              <p:spTgt spid="4"/>
                                            </p:tgtEl>
                                            <p:attrNameLst>
                                              <p:attrName>style.visibility</p:attrName>
                                            </p:attrNameLst>
                                          </p:cBhvr>
                                          <p:to>
                                            <p:strVal val="visible"/>
                                          </p:to>
                                        </p:set>
                                        <p:animEffect transition="in" filter="wipe(right)">
                                          <p:cBhvr>
                                            <p:cTn id="58" dur="500"/>
                                            <p:tgtEl>
                                              <p:spTgt spid="4"/>
                                            </p:tgtEl>
                                          </p:cBhvr>
                                        </p:animEffect>
                                      </p:childTnLst>
                                    </p:cTn>
                                  </p:par>
                                  <p:par>
                                    <p:cTn id="59" presetID="22" presetClass="entr" presetSubtype="2" fill="hold" grpId="0" nodeType="withEffect">
                                      <p:stCondLst>
                                        <p:cond delay="400"/>
                                      </p:stCondLst>
                                      <p:childTnLst>
                                        <p:set>
                                          <p:cBhvr>
                                            <p:cTn id="60" dur="1" fill="hold">
                                              <p:stCondLst>
                                                <p:cond delay="0"/>
                                              </p:stCondLst>
                                            </p:cTn>
                                            <p:tgtEl>
                                              <p:spTgt spid="5"/>
                                            </p:tgtEl>
                                            <p:attrNameLst>
                                              <p:attrName>style.visibility</p:attrName>
                                            </p:attrNameLst>
                                          </p:cBhvr>
                                          <p:to>
                                            <p:strVal val="visible"/>
                                          </p:to>
                                        </p:set>
                                        <p:animEffect transition="in" filter="wipe(right)">
                                          <p:cBhvr>
                                            <p:cTn id="6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7" grpId="0" animBg="1"/>
          <p:bldP spid="28" grpId="0" animBg="1"/>
          <p:bldP spid="29" grpId="0" animBg="1"/>
          <p:bldP spid="30" grpId="0" animBg="1"/>
          <p:bldP spid="32" grpId="0" animBg="1"/>
          <p:bldP spid="33" grpId="0" animBg="1"/>
          <p:bldP spid="35" grpId="0" animBg="1"/>
        </p:bldLst>
      </p:timing>
    </mc:Fallback>
  </mc:AlternateContent>
</p:sld>
</file>

<file path=ppt/tags/tag1.xml><?xml version="1.0" encoding="utf-8"?>
<p:tagLst xmlns:p="http://schemas.openxmlformats.org/presentationml/2006/main">
  <p:tag name="ISPRING_PRESENTATION_TITLE" val="PowerPoint 演示文稿"/>
</p:tagLst>
</file>

<file path=ppt/theme/theme1.xml><?xml version="1.0" encoding="utf-8"?>
<a:theme xmlns:a="http://schemas.openxmlformats.org/drawingml/2006/main" name="MBE">
  <a:themeElements>
    <a:clrScheme name="自定义 2">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F79646"/>
      </a:hlink>
      <a:folHlink>
        <a:srgbClr val="F79646"/>
      </a:folHlink>
    </a:clrScheme>
    <a:fontScheme name="oaos5pex">
      <a:majorFont>
        <a:latin typeface="微软雅黑"/>
        <a:ea typeface="义启小魏楷"/>
        <a:cs typeface=""/>
      </a:majorFont>
      <a:minorFont>
        <a:latin typeface="微软雅黑"/>
        <a:ea typeface="义启小魏楷"/>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2320</Words>
  <Application>WPS 演示</Application>
  <PresentationFormat>自定义</PresentationFormat>
  <Paragraphs>298</Paragraphs>
  <Slides>25</Slides>
  <Notes>0</Notes>
  <HiddenSlides>0</HiddenSlides>
  <MMClips>0</MMClips>
  <ScaleCrop>false</ScaleCrop>
  <HeadingPairs>
    <vt:vector size="6" baseType="variant">
      <vt:variant>
        <vt:lpstr>已用的字体</vt:lpstr>
      </vt:variant>
      <vt:variant>
        <vt:i4>10</vt:i4>
      </vt:variant>
      <vt:variant>
        <vt:lpstr>主题</vt:lpstr>
      </vt:variant>
      <vt:variant>
        <vt:i4>2</vt:i4>
      </vt:variant>
      <vt:variant>
        <vt:lpstr>幻灯片标题</vt:lpstr>
      </vt:variant>
      <vt:variant>
        <vt:i4>25</vt:i4>
      </vt:variant>
    </vt:vector>
  </HeadingPairs>
  <TitlesOfParts>
    <vt:vector size="37" baseType="lpstr">
      <vt:lpstr>Arial</vt:lpstr>
      <vt:lpstr>宋体</vt:lpstr>
      <vt:lpstr>Wingdings</vt:lpstr>
      <vt:lpstr>微软雅黑</vt:lpstr>
      <vt:lpstr>Calibri</vt:lpstr>
      <vt:lpstr>义启小魏楷</vt:lpstr>
      <vt:lpstr>等线</vt:lpstr>
      <vt:lpstr>Arial Unicode MS</vt:lpstr>
      <vt:lpstr>汉仪中圆简</vt:lpstr>
      <vt:lpstr>Arial</vt:lpstr>
      <vt:lpstr>MBE</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第一PPT，www.1ppt.com</Company>
  <LinksUpToDate>false</LinksUpToDate>
  <SharedDoc>false</SharedDoc>
  <HyperlinksChanged>false</HyperlinksChanged>
  <AppVersion>14.0000</AppVersion>
  <Manager>第一PPT</Manager>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述职报告</dc:title>
  <dc:creator>第一PPT</dc:creator>
  <cp:keywords>www.1ppt.com</cp:keywords>
  <dc:description>www.1ppt.com</dc:description>
  <cp:lastModifiedBy>铭</cp:lastModifiedBy>
  <cp:revision>155</cp:revision>
  <dcterms:created xsi:type="dcterms:W3CDTF">2019-03-29T12:25:00Z</dcterms:created>
  <dcterms:modified xsi:type="dcterms:W3CDTF">2022-02-28T01:21:16Z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2FF1E918373E45278CB00331842FA2B2</vt:lpwstr>
  </property>
  <property fmtid="{D5CDD505-2E9C-101B-9397-08002B2CF9AE}" pid="3" name="KSOProductBuildVer">
    <vt:lpwstr>2052-11.1.0.11045</vt:lpwstr>
  </property>
</Properties>
</file>